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53" r:id="rId3"/>
  </p:sldMasterIdLst>
  <p:notesMasterIdLst>
    <p:notesMasterId r:id="rId4"/>
  </p:notesMasterIdLst>
  <p:sldIdLst>
    <p:sldId id="476" r:id="rId5"/>
    <p:sldId id="566" r:id="rId6"/>
    <p:sldId id="570" r:id="rId7"/>
    <p:sldId id="567" r:id="rId8"/>
    <p:sldId id="569" r:id="rId9"/>
    <p:sldId id="571" r:id="rId10"/>
    <p:sldId id="575" r:id="rId11"/>
    <p:sldId id="576" r:id="rId12"/>
    <p:sldId id="574" r:id="rId13"/>
    <p:sldId id="578" r:id="rId14"/>
    <p:sldId id="579" r:id="rId15"/>
    <p:sldId id="580" r:id="rId16"/>
    <p:sldId id="581" r:id="rId17"/>
    <p:sldId id="599" r:id="rId18"/>
    <p:sldId id="600" r:id="rId19"/>
    <p:sldId id="717" r:id="rId20"/>
    <p:sldId id="716" r:id="rId21"/>
  </p:sldIdLst>
  <p:sldSz cx="12192000" cy="6858000"/>
  <p:notesSz cx="6858000" cy="9144000"/>
  <p:custDataLst>
    <p:tags r:id="rId22"/>
  </p:custDataLst>
  <p:defaultTextStyle>
    <a:defPPr>
      <a:defRPr lang="zh-CN" altLang="en-US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5pPr>
  </p:defaultTextStyle>
</p:presentation>
</file>

<file path=ppt/commentAuthors.xml><?xml version="1.0" encoding="utf-8"?>
<p:cmAuthorLst xmlns:p="http://schemas.openxmlformats.org/presentationml/2006/main">
  <p:cmAuthor id="0" name="李 美美" initials="" lastIdx="0" clrIdx="0"/>
  <p:cmAuthor id="1" name="刘 永生" initials="刘" lastIdx="0" clrIdx="0"/>
  <p:cmAuthor id="2" name="作者" initials="A" lastIdx="0" clrIdx="1"/>
  <p:cmAuthor id="3" name="dell" initials="d" lastIdx="0" clrIdx="2"/>
  <p:cmAuthor id="4" name="lenovo" initials="l" lastIdx="0" clrIdx="0"/>
  <p:cmAuthor id="5" name="Administrator" initials="A" lastIdx="0" clrIdx="3"/>
  <p:cmAuthor id="6" name="雨林木风" initials="雨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fill>
          <a:solidFill>
            <a:schemeClr val="accent6">
              <a:alpha val="40000"/>
            </a:schemeClr>
          </a:solidFill>
        </a:fill>
      </a:tcStyle>
    </a:band1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71" autoAdjust="0"/>
    <p:restoredTop sz="95244" autoAdjust="0"/>
  </p:normalViewPr>
  <p:slideViewPr>
    <p:cSldViewPr>
      <p:cViewPr varScale="1">
        <p:scale>
          <a:sx n="86" d="100"/>
          <a:sy n="86" d="100"/>
        </p:scale>
        <p:origin x="54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tags" Target="tags/tag822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8194" name="页眉占位符 8193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/>
            <a:endParaRPr sz="1200"/>
          </a:p>
        </p:txBody>
      </p:sp>
      <p:sp>
        <p:nvSpPr>
          <p:cNvPr id="8195" name="日期占位符 8194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D081A0B3-6ECB-45DC-B71C-39BC3AC41E6C}" type="datetime1">
              <a:rPr lang="zh-CN" altLang="en-US" sz="1200"/>
              <a:t/>
            </a:fld>
            <a:endParaRPr sz="1200"/>
          </a:p>
        </p:txBody>
      </p:sp>
      <p:sp>
        <p:nvSpPr>
          <p:cNvPr id="8196" name="幻灯片图像占位符 8195"/>
          <p:cNvSpPr>
            <a:spLocks noGrp="1" noRot="1" noChangeAspect="1" noTextEdi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prstClr val="black"/>
            </a:solidFill>
            <a:miter lim="800000"/>
          </a:ln>
        </p:spPr>
      </p:sp>
      <p:sp>
        <p:nvSpPr>
          <p:cNvPr id="8197" name="备注占位符 8196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8" name="页脚占位符 8197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sz="1200"/>
          </a:p>
        </p:txBody>
      </p:sp>
      <p:sp>
        <p:nvSpPr>
          <p:cNvPr id="8199" name="灯片编号占位符 8198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3194BD69-6DE4-4129-984D-B6E9634CFA7A}" type="slidenum">
              <a:rPr sz="1200"/>
              <a:t/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573.xml" /><Relationship Id="rId4" Type="http://schemas.openxmlformats.org/officeDocument/2006/relationships/tags" Target="../tags/tag574.xml" /><Relationship Id="rId5" Type="http://schemas.openxmlformats.org/officeDocument/2006/relationships/tags" Target="../tags/tag575.xml" /><Relationship Id="rId6" Type="http://schemas.openxmlformats.org/officeDocument/2006/relationships/tags" Target="../tags/tag576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/>
              <a:t>带着疑问，孟德尔又对豌豆的其他</a:t>
            </a:r>
            <a:r>
              <a:rPr lang="en-US" altLang="zh-CN"/>
              <a:t>6</a:t>
            </a:r>
            <a:r>
              <a:rPr lang="zh-CN" altLang="en-US"/>
              <a:t>对相对性状，也进行了类似的杂交实验实验结果如下表所示，在大量的数据统计之下，我们发现</a:t>
            </a:r>
            <a:r>
              <a:rPr lang="en-US" altLang="zh-CN"/>
              <a:t>f</a:t>
            </a:r>
            <a:r>
              <a:rPr lang="zh-CN" altLang="en-US"/>
              <a:t>二中出现</a:t>
            </a:r>
            <a:r>
              <a:rPr lang="en-US" altLang="zh-CN"/>
              <a:t>3:1</a:t>
            </a:r>
            <a:r>
              <a:rPr lang="zh-CN" altLang="en-US"/>
              <a:t>的性状，分离比并不是偶然的，那么问题来了，是什么原因导致遗传性状在杂种后代中按一定的比例分离呢？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.xml" /><Relationship Id="rId2" Type="http://schemas.openxmlformats.org/officeDocument/2006/relationships/tags" Target="../tags/tag6.xml" /><Relationship Id="rId3" Type="http://schemas.openxmlformats.org/officeDocument/2006/relationships/tags" Target="../tags/tag7.xml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tags" Target="../tags/tag10.xml" /><Relationship Id="rId7" Type="http://schemas.openxmlformats.org/officeDocument/2006/relationships/tags" Target="../tags/tag11.xml" /><Relationship Id="rId8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.xml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10" Type="http://schemas.openxmlformats.org/officeDocument/2006/relationships/tags" Target="../tags/tag34.xml" /><Relationship Id="rId11" Type="http://schemas.openxmlformats.org/officeDocument/2006/relationships/tags" Target="../tags/tag35.xml" /><Relationship Id="rId12" Type="http://schemas.openxmlformats.org/officeDocument/2006/relationships/tags" Target="../tags/tag36.xml" /><Relationship Id="rId13" Type="http://schemas.openxmlformats.org/officeDocument/2006/relationships/tags" Target="../tags/tag37.xml" /><Relationship Id="rId14" Type="http://schemas.openxmlformats.org/officeDocument/2006/relationships/tags" Target="../tags/tag38.xml" /><Relationship Id="rId15" Type="http://schemas.openxmlformats.org/officeDocument/2006/relationships/slideMaster" Target="../slideMasters/slideMaster2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tags" Target="../tags/tag28.xml" /><Relationship Id="rId5" Type="http://schemas.openxmlformats.org/officeDocument/2006/relationships/tags" Target="../tags/tag29.xml" /><Relationship Id="rId6" Type="http://schemas.openxmlformats.org/officeDocument/2006/relationships/tags" Target="../tags/tag30.xml" /><Relationship Id="rId7" Type="http://schemas.openxmlformats.org/officeDocument/2006/relationships/tags" Target="../tags/tag31.xml" /><Relationship Id="rId8" Type="http://schemas.openxmlformats.org/officeDocument/2006/relationships/tags" Target="../tags/tag32.xml" /><Relationship Id="rId9" Type="http://schemas.openxmlformats.org/officeDocument/2006/relationships/tags" Target="../tags/tag33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9.xml" /><Relationship Id="rId2" Type="http://schemas.openxmlformats.org/officeDocument/2006/relationships/tags" Target="../tags/tag40.xml" /><Relationship Id="rId3" Type="http://schemas.openxmlformats.org/officeDocument/2006/relationships/tags" Target="../tags/tag41.xml" /><Relationship Id="rId4" Type="http://schemas.openxmlformats.org/officeDocument/2006/relationships/tags" Target="../tags/tag42.xml" /><Relationship Id="rId5" Type="http://schemas.openxmlformats.org/officeDocument/2006/relationships/tags" Target="../tags/tag43.xml" /><Relationship Id="rId6" Type="http://schemas.openxmlformats.org/officeDocument/2006/relationships/tags" Target="../tags/tag44.xml" /><Relationship Id="rId7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.xml" /><Relationship Id="rId2" Type="http://schemas.openxmlformats.org/officeDocument/2006/relationships/tags" Target="../tags/tag46.xml" /><Relationship Id="rId3" Type="http://schemas.openxmlformats.org/officeDocument/2006/relationships/tags" Target="../tags/tag47.xml" /><Relationship Id="rId4" Type="http://schemas.openxmlformats.org/officeDocument/2006/relationships/tags" Target="../tags/tag48.xml" /><Relationship Id="rId5" Type="http://schemas.openxmlformats.org/officeDocument/2006/relationships/tags" Target="../tags/tag49.xml" /><Relationship Id="rId6" Type="http://schemas.openxmlformats.org/officeDocument/2006/relationships/tags" Target="../tags/tag50.xml" /><Relationship Id="rId7" Type="http://schemas.openxmlformats.org/officeDocument/2006/relationships/tags" Target="../tags/tag51.xml" /><Relationship Id="rId8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tags" Target="../tags/tag57.xml" /><Relationship Id="rId7" Type="http://schemas.openxmlformats.org/officeDocument/2006/relationships/tags" Target="../tags/tag58.xml" /><Relationship Id="rId8" Type="http://schemas.openxmlformats.org/officeDocument/2006/relationships/slideMaster" Target="../slideMasters/slideMaster2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9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60.xml" /><Relationship Id="rId3" Type="http://schemas.openxmlformats.org/officeDocument/2006/relationships/tags" Target="../tags/tag61.xml" /><Relationship Id="rId4" Type="http://schemas.openxmlformats.org/officeDocument/2006/relationships/tags" Target="../tags/tag62.xml" /><Relationship Id="rId5" Type="http://schemas.openxmlformats.org/officeDocument/2006/relationships/tags" Target="../tags/tag63.xml" /><Relationship Id="rId6" Type="http://schemas.openxmlformats.org/officeDocument/2006/relationships/tags" Target="../tags/tag64.xml" /><Relationship Id="rId7" Type="http://schemas.openxmlformats.org/officeDocument/2006/relationships/tags" Target="../tags/tag65.xml" /><Relationship Id="rId8" Type="http://schemas.openxmlformats.org/officeDocument/2006/relationships/tags" Target="../tags/tag66.xml" /><Relationship Id="rId9" Type="http://schemas.openxmlformats.org/officeDocument/2006/relationships/tags" Target="../tags/tag67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slideMaster" Target="../slideMasters/slideMaster2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.xml" /><Relationship Id="rId2" Type="http://schemas.openxmlformats.org/officeDocument/2006/relationships/tags" Target="../tags/tag74.xml" /><Relationship Id="rId3" Type="http://schemas.openxmlformats.org/officeDocument/2006/relationships/tags" Target="../tags/tag75.xml" /><Relationship Id="rId4" Type="http://schemas.openxmlformats.org/officeDocument/2006/relationships/tags" Target="../tags/tag76.xml" /><Relationship Id="rId5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.xml" /><Relationship Id="rId2" Type="http://schemas.openxmlformats.org/officeDocument/2006/relationships/tags" Target="../tags/tag78.xml" /><Relationship Id="rId3" Type="http://schemas.openxmlformats.org/officeDocument/2006/relationships/tags" Target="../tags/tag79.xml" /><Relationship Id="rId4" Type="http://schemas.openxmlformats.org/officeDocument/2006/relationships/tags" Target="../tags/tag80.xml" /><Relationship Id="rId5" Type="http://schemas.openxmlformats.org/officeDocument/2006/relationships/tags" Target="../tags/tag81.xml" /><Relationship Id="rId6" Type="http://schemas.openxmlformats.org/officeDocument/2006/relationships/tags" Target="../tags/tag82.xml" /><Relationship Id="rId7" Type="http://schemas.openxmlformats.org/officeDocument/2006/relationships/tags" Target="../tags/tag83.xml" /><Relationship Id="rId8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4.xml" /><Relationship Id="rId2" Type="http://schemas.openxmlformats.org/officeDocument/2006/relationships/tags" Target="../tags/tag85.xml" /><Relationship Id="rId3" Type="http://schemas.openxmlformats.org/officeDocument/2006/relationships/tags" Target="../tags/tag86.xml" /><Relationship Id="rId4" Type="http://schemas.openxmlformats.org/officeDocument/2006/relationships/tags" Target="../tags/tag87.xml" /><Relationship Id="rId5" Type="http://schemas.openxmlformats.org/officeDocument/2006/relationships/tags" Target="../tags/tag88.xml" /><Relationship Id="rId6" Type="http://schemas.openxmlformats.org/officeDocument/2006/relationships/tags" Target="../tags/tag89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0.xml" /><Relationship Id="rId2" Type="http://schemas.openxmlformats.org/officeDocument/2006/relationships/tags" Target="../tags/tag91.xml" /><Relationship Id="rId3" Type="http://schemas.openxmlformats.org/officeDocument/2006/relationships/tags" Target="../tags/tag92.xml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5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96.xml" /><Relationship Id="rId3" Type="http://schemas.openxmlformats.org/officeDocument/2006/relationships/tags" Target="../tags/tag97.xml" /><Relationship Id="rId4" Type="http://schemas.openxmlformats.org/officeDocument/2006/relationships/tags" Target="../tags/tag98.xml" /><Relationship Id="rId5" Type="http://schemas.openxmlformats.org/officeDocument/2006/relationships/tags" Target="../tags/tag99.xml" /><Relationship Id="rId6" Type="http://schemas.openxmlformats.org/officeDocument/2006/relationships/tags" Target="../tags/tag100.xml" /><Relationship Id="rId7" Type="http://schemas.openxmlformats.org/officeDocument/2006/relationships/tags" Target="../tags/tag101.xml" /><Relationship Id="rId8" Type="http://schemas.openxmlformats.org/officeDocument/2006/relationships/tags" Target="../tags/tag102.xml" /><Relationship Id="rId9" Type="http://schemas.openxmlformats.org/officeDocument/2006/relationships/tags" Target="../tags/tag103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4.xml" /><Relationship Id="rId2" Type="http://schemas.openxmlformats.org/officeDocument/2006/relationships/tags" Target="../tags/tag105.xml" /><Relationship Id="rId3" Type="http://schemas.openxmlformats.org/officeDocument/2006/relationships/tags" Target="../tags/tag106.xml" /><Relationship Id="rId4" Type="http://schemas.openxmlformats.org/officeDocument/2006/relationships/tags" Target="../tags/tag107.xml" /><Relationship Id="rId5" Type="http://schemas.openxmlformats.org/officeDocument/2006/relationships/tags" Target="../tags/tag108.xml" /><Relationship Id="rId6" Type="http://schemas.openxmlformats.org/officeDocument/2006/relationships/tags" Target="../tags/tag109.xml" /><Relationship Id="rId7" Type="http://schemas.openxmlformats.org/officeDocument/2006/relationships/tags" Target="../tags/tag110.xml" /><Relationship Id="rId8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1.xml" /><Relationship Id="rId2" Type="http://schemas.openxmlformats.org/officeDocument/2006/relationships/tags" Target="../tags/tag112.xml" /><Relationship Id="rId3" Type="http://schemas.openxmlformats.org/officeDocument/2006/relationships/tags" Target="../tags/tag113.xml" /><Relationship Id="rId4" Type="http://schemas.openxmlformats.org/officeDocument/2006/relationships/tags" Target="../tags/tag114.xml" /><Relationship Id="rId5" Type="http://schemas.openxmlformats.org/officeDocument/2006/relationships/tags" Target="../tags/tag115.xml" /><Relationship Id="rId6" Type="http://schemas.openxmlformats.org/officeDocument/2006/relationships/tags" Target="../tags/tag116.xml" /><Relationship Id="rId7" Type="http://schemas.openxmlformats.org/officeDocument/2006/relationships/tags" Target="../tags/tag117.xml" /><Relationship Id="rId8" Type="http://schemas.openxmlformats.org/officeDocument/2006/relationships/tags" Target="../tags/tag118.xml" /><Relationship Id="rId9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10" Type="http://schemas.openxmlformats.org/officeDocument/2006/relationships/tags" Target="../tags/tag128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tags" Target="../tags/tag124.xml" /><Relationship Id="rId7" Type="http://schemas.openxmlformats.org/officeDocument/2006/relationships/tags" Target="../tags/tag125.xml" /><Relationship Id="rId8" Type="http://schemas.openxmlformats.org/officeDocument/2006/relationships/tags" Target="../tags/tag126.xml" /><Relationship Id="rId9" Type="http://schemas.openxmlformats.org/officeDocument/2006/relationships/tags" Target="../tags/tag127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9.xml" /><Relationship Id="rId10" Type="http://schemas.openxmlformats.org/officeDocument/2006/relationships/tags" Target="../tags/tag138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30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tags" Target="../tags/tag133.xml" /><Relationship Id="rId6" Type="http://schemas.openxmlformats.org/officeDocument/2006/relationships/tags" Target="../tags/tag134.xml" /><Relationship Id="rId7" Type="http://schemas.openxmlformats.org/officeDocument/2006/relationships/tags" Target="../tags/tag135.xml" /><Relationship Id="rId8" Type="http://schemas.openxmlformats.org/officeDocument/2006/relationships/tags" Target="../tags/tag136.xml" /><Relationship Id="rId9" Type="http://schemas.openxmlformats.org/officeDocument/2006/relationships/tags" Target="../tags/tag137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tags" Target="../tags/tag145.xml" /><Relationship Id="rId8" Type="http://schemas.openxmlformats.org/officeDocument/2006/relationships/tags" Target="../tags/tag146.xml" /><Relationship Id="rId9" Type="http://schemas.openxmlformats.org/officeDocument/2006/relationships/tags" Target="../tags/tag147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8.xml" /><Relationship Id="rId10" Type="http://schemas.openxmlformats.org/officeDocument/2006/relationships/tags" Target="../tags/tag157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49.xml" /><Relationship Id="rId3" Type="http://schemas.openxmlformats.org/officeDocument/2006/relationships/tags" Target="../tags/tag150.xml" /><Relationship Id="rId4" Type="http://schemas.openxmlformats.org/officeDocument/2006/relationships/tags" Target="../tags/tag151.xml" /><Relationship Id="rId5" Type="http://schemas.openxmlformats.org/officeDocument/2006/relationships/tags" Target="../tags/tag152.xml" /><Relationship Id="rId6" Type="http://schemas.openxmlformats.org/officeDocument/2006/relationships/tags" Target="../tags/tag153.xml" /><Relationship Id="rId7" Type="http://schemas.openxmlformats.org/officeDocument/2006/relationships/tags" Target="../tags/tag154.xml" /><Relationship Id="rId8" Type="http://schemas.openxmlformats.org/officeDocument/2006/relationships/tags" Target="../tags/tag155.xml" /><Relationship Id="rId9" Type="http://schemas.openxmlformats.org/officeDocument/2006/relationships/tags" Target="../tags/tag156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8.xml" /><Relationship Id="rId2" Type="http://schemas.openxmlformats.org/officeDocument/2006/relationships/tags" Target="../tags/tag159.xml" /><Relationship Id="rId3" Type="http://schemas.openxmlformats.org/officeDocument/2006/relationships/tags" Target="../tags/tag160.xml" /><Relationship Id="rId4" Type="http://schemas.openxmlformats.org/officeDocument/2006/relationships/tags" Target="../tags/tag161.xml" /><Relationship Id="rId5" Type="http://schemas.openxmlformats.org/officeDocument/2006/relationships/tags" Target="../tags/tag162.xml" /><Relationship Id="rId6" Type="http://schemas.openxmlformats.org/officeDocument/2006/relationships/tags" Target="../tags/tag163.xml" /><Relationship Id="rId7" Type="http://schemas.openxmlformats.org/officeDocument/2006/relationships/tags" Target="../tags/tag164.xml" /><Relationship Id="rId8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5.xml" /><Relationship Id="rId2" Type="http://schemas.openxmlformats.org/officeDocument/2006/relationships/tags" Target="../tags/tag166.xml" /><Relationship Id="rId3" Type="http://schemas.openxmlformats.org/officeDocument/2006/relationships/tags" Target="../tags/tag167.xml" /><Relationship Id="rId4" Type="http://schemas.openxmlformats.org/officeDocument/2006/relationships/tags" Target="../tags/tag168.xml" /><Relationship Id="rId5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algn="ctr"/>
            <a:endParaRPr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pPr lvl="0" algn="ctr"/>
            <a:endParaRPr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1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 spd="med">
    <p:randomBar dir="vert"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9600" y="1600200"/>
            <a:ext cx="10972800" cy="452596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灯片编号占位符 1029"/>
          <p:cNvSpPr>
            <a:spLocks noGrp="1" noChangeArrowheads="1"/>
          </p:cNvSpPr>
          <p:nvPr>
            <p:ph type="sldNum" sz="quarter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B7700BC-8FA7-419F-B06B-A6B36AE4D67B}" type="slidenum">
              <a:rPr lang="zh-CN" altLang="en-US"/>
              <a:t/>
            </a:fld>
            <a:endParaRPr lang="zh-CN" altLang="en-US"/>
          </a:p>
        </p:txBody>
      </p:sp>
      <p:sp>
        <p:nvSpPr>
          <p:cNvPr id="5" name="日期占位符 1027"/>
          <p:cNvSpPr>
            <a:spLocks noGrp="1" noChangeArrowheads="1"/>
          </p:cNvSpPr>
          <p:nvPr>
            <p:ph type="dt" sz="half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 noChangeArrowheads="1"/>
          </p:cNvSpPr>
          <p:nvPr>
            <p:ph type="ftr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>
            <p:custDataLst>
              <p:tags r:id="rId2"/>
            </p:custDataLst>
          </p:nvPr>
        </p:nvSpPr>
        <p:spPr>
          <a:xfrm>
            <a:off x="274320" y="321260"/>
            <a:ext cx="11683455" cy="393053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8" name="任意形状 8"/>
          <p:cNvSpPr/>
          <p:nvPr userDrawn="1">
            <p:custDataLst>
              <p:tags r:id="rId3"/>
            </p:custDataLst>
          </p:nvPr>
        </p:nvSpPr>
        <p:spPr>
          <a:xfrm>
            <a:off x="9490237" y="321259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99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9" name="任意形状 9"/>
          <p:cNvSpPr/>
          <p:nvPr userDrawn="1">
            <p:custDataLst>
              <p:tags r:id="rId4"/>
            </p:custDataLst>
          </p:nvPr>
        </p:nvSpPr>
        <p:spPr>
          <a:xfrm rot="10800000">
            <a:off x="261015" y="2411670"/>
            <a:ext cx="1887415" cy="184012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10" name="矩形 9"/>
          <p:cNvSpPr/>
          <p:nvPr userDrawn="1">
            <p:custDataLst>
              <p:tags r:id="rId5"/>
            </p:custDataLst>
          </p:nvPr>
        </p:nvSpPr>
        <p:spPr>
          <a:xfrm>
            <a:off x="9471025" y="6254750"/>
            <a:ext cx="180022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>
            <p:custDataLst>
              <p:tags r:id="rId6"/>
            </p:custDataLst>
          </p:nvPr>
        </p:nvSpPr>
        <p:spPr>
          <a:xfrm flipV="1">
            <a:off x="750570" y="6305550"/>
            <a:ext cx="71564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 userDrawn="1">
            <p:custDataLst>
              <p:tags r:id="rId7"/>
            </p:custDataLst>
          </p:nvPr>
        </p:nvSpPr>
        <p:spPr>
          <a:xfrm>
            <a:off x="1555115" y="6306820"/>
            <a:ext cx="88900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8"/>
            </p:custDataLst>
          </p:nvPr>
        </p:nvSpPr>
        <p:spPr>
          <a:xfrm>
            <a:off x="1731010" y="6306820"/>
            <a:ext cx="25336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2"/>
            </p:custDataLst>
          </p:nvPr>
        </p:nvSpPr>
        <p:spPr>
          <a:xfrm>
            <a:off x="883644" y="809127"/>
            <a:ext cx="9144000" cy="1896745"/>
          </a:xfrm>
        </p:spPr>
        <p:txBody>
          <a:bodyPr lIns="91440" tIns="45720" rIns="91440" bIns="0" anchor="b" anchorCtr="0">
            <a:normAutofit/>
          </a:bodyPr>
          <a:lstStyle>
            <a:lvl1pPr algn="l">
              <a:defRPr sz="6600" b="1" spc="600" baseline="0">
                <a:latin typeface="Arial" panose="020b0604020202020204" pitchFamily="34" charset="0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3"/>
            </p:custDataLst>
          </p:nvPr>
        </p:nvSpPr>
        <p:spPr>
          <a:xfrm>
            <a:off x="883643" y="3017520"/>
            <a:ext cx="9144000" cy="890270"/>
          </a:xfrm>
        </p:spPr>
        <p:txBody>
          <a:bodyPr lIns="91440" tIns="0" rIns="91440" bIns="4572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4"/>
            </p:custDataLst>
          </p:nvPr>
        </p:nvSpPr>
        <p:spPr>
          <a:xfrm>
            <a:off x="883644" y="5050433"/>
            <a:ext cx="3365430" cy="579657"/>
          </a:xfrm>
        </p:spPr>
        <p:txBody>
          <a:bodyPr lIns="91440" tIns="45720" rIns="91440" bIns="45720">
            <a:normAutofit/>
          </a:bodyPr>
          <a:lstStyle>
            <a:lvl1pPr marL="0" indent="0">
              <a:buNone/>
              <a:defRPr sz="2400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6474460"/>
            <a:ext cx="12249150" cy="3835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76775" y="2059757"/>
            <a:ext cx="6243774" cy="922021"/>
          </a:xfrm>
        </p:spPr>
        <p:txBody>
          <a:bodyPr lIns="91440" tIns="45720" rIns="91440" bIns="0" anchor="b" anchorCtr="0">
            <a:normAutofit/>
          </a:bodyPr>
          <a:lstStyle>
            <a:lvl1pPr>
              <a:defRPr sz="540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4676775" y="3102596"/>
            <a:ext cx="6243774" cy="1401006"/>
          </a:xfrm>
        </p:spPr>
        <p:txBody>
          <a:bodyPr lIns="91440" tIns="0" rIns="91440" bIns="45720">
            <a:normAutofit/>
          </a:bodyPr>
          <a:lstStyle>
            <a:lvl1pPr marL="0" indent="0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7628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4522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266065" y="313690"/>
            <a:ext cx="11683365" cy="5634990"/>
          </a:xfrm>
          <a:prstGeom prst="rect">
            <a:avLst/>
          </a:prstGeom>
          <a:solidFill>
            <a:schemeClr val="tx2"/>
          </a:solidFill>
          <a:ln w="28575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9" name="矩形 8"/>
          <p:cNvSpPr/>
          <p:nvPr userDrawn="1">
            <p:custDataLst>
              <p:tags r:id="rId3"/>
            </p:custDataLst>
          </p:nvPr>
        </p:nvSpPr>
        <p:spPr>
          <a:xfrm>
            <a:off x="1422400" y="4064000"/>
            <a:ext cx="5283200" cy="12700"/>
          </a:xfrm>
          <a:prstGeom prst="rect">
            <a:avLst/>
          </a:prstGeom>
          <a:solidFill>
            <a:schemeClr val="accent1">
              <a:lumMod val="5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形状 8"/>
          <p:cNvSpPr/>
          <p:nvPr userDrawn="1">
            <p:custDataLst>
              <p:tags r:id="rId4"/>
            </p:custDataLst>
          </p:nvPr>
        </p:nvSpPr>
        <p:spPr>
          <a:xfrm>
            <a:off x="9480712" y="313004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8" name="任意形状 9"/>
          <p:cNvSpPr/>
          <p:nvPr userDrawn="1">
            <p:custDataLst>
              <p:tags r:id="rId5"/>
            </p:custDataLst>
          </p:nvPr>
        </p:nvSpPr>
        <p:spPr>
          <a:xfrm rot="10800000">
            <a:off x="261015" y="4113028"/>
            <a:ext cx="1887415" cy="184012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99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320799" y="2376714"/>
            <a:ext cx="6653601" cy="1607337"/>
          </a:xfrm>
        </p:spPr>
        <p:txBody>
          <a:bodyPr vert="horz" lIns="91440" tIns="45720" rIns="9144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9600" b="1" i="0" u="none" strike="noStrike" kern="1200" cap="none" spc="6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2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6" name="任意形状 8"/>
          <p:cNvSpPr/>
          <p:nvPr userDrawn="1">
            <p:custDataLst>
              <p:tags r:id="rId3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63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3"/>
            </p:custDataLst>
          </p:nvPr>
        </p:nvSpPr>
        <p:spPr>
          <a:xfrm rot="16200000">
            <a:off x="-21591" y="25773"/>
            <a:ext cx="1741805" cy="1698625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10" name="任意形状 9"/>
          <p:cNvSpPr/>
          <p:nvPr userDrawn="1">
            <p:custDataLst>
              <p:tags r:id="rId4"/>
            </p:custDataLst>
          </p:nvPr>
        </p:nvSpPr>
        <p:spPr>
          <a:xfrm rot="10800000">
            <a:off x="0" y="5913755"/>
            <a:ext cx="976630" cy="95250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3825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8" name="任意形状 9"/>
          <p:cNvSpPr/>
          <p:nvPr userDrawn="1">
            <p:custDataLst>
              <p:tags r:id="rId3"/>
            </p:custDataLst>
          </p:nvPr>
        </p:nvSpPr>
        <p:spPr>
          <a:xfrm rot="16200000">
            <a:off x="-18383" y="15240"/>
            <a:ext cx="1243965" cy="1213485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>
            <a:off x="10344785" y="0"/>
            <a:ext cx="1847215" cy="1801495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3810" y="5029201"/>
            <a:ext cx="12192000" cy="1828799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10" name="任意形状 9"/>
          <p:cNvSpPr/>
          <p:nvPr userDrawn="1">
            <p:custDataLst>
              <p:tags r:id="rId3"/>
            </p:custDataLst>
          </p:nvPr>
        </p:nvSpPr>
        <p:spPr>
          <a:xfrm rot="10800000">
            <a:off x="3810" y="5905500"/>
            <a:ext cx="976630" cy="95250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-3492"/>
            <a:ext cx="12192000" cy="914400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755" y="193040"/>
            <a:ext cx="11037570" cy="521335"/>
          </a:xfrm>
        </p:spPr>
        <p:txBody>
          <a:bodyPr>
            <a:noAutofit/>
          </a:bodyPr>
          <a:lstStyle>
            <a:lvl1pPr>
              <a:defRPr sz="28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4.xml" /><Relationship Id="rId11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ags" Target="../tags/tag19.xml" /><Relationship Id="rId6" Type="http://schemas.openxmlformats.org/officeDocument/2006/relationships/tags" Target="../tags/tag20.xml" /><Relationship Id="rId7" Type="http://schemas.openxmlformats.org/officeDocument/2006/relationships/tags" Target="../tags/tag21.xml" /><Relationship Id="rId8" Type="http://schemas.openxmlformats.org/officeDocument/2006/relationships/tags" Target="../tags/tag22.xml" /><Relationship Id="rId9" Type="http://schemas.openxmlformats.org/officeDocument/2006/relationships/tags" Target="../tags/tag23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4.xml" /><Relationship Id="rId11" Type="http://schemas.openxmlformats.org/officeDocument/2006/relationships/slideLayout" Target="../slideLayouts/slideLayout15.xml" /><Relationship Id="rId12" Type="http://schemas.openxmlformats.org/officeDocument/2006/relationships/slideLayout" Target="../slideLayouts/slideLayout16.xml" /><Relationship Id="rId13" Type="http://schemas.openxmlformats.org/officeDocument/2006/relationships/slideLayout" Target="../slideLayouts/slideLayout17.xml" /><Relationship Id="rId14" Type="http://schemas.openxmlformats.org/officeDocument/2006/relationships/slideLayout" Target="../slideLayouts/slideLayout18.xml" /><Relationship Id="rId15" Type="http://schemas.openxmlformats.org/officeDocument/2006/relationships/slideLayout" Target="../slideLayouts/slideLayout19.xml" /><Relationship Id="rId16" Type="http://schemas.openxmlformats.org/officeDocument/2006/relationships/slideLayout" Target="../slideLayouts/slideLayout20.xml" /><Relationship Id="rId17" Type="http://schemas.openxmlformats.org/officeDocument/2006/relationships/slideLayout" Target="../slideLayouts/slideLayout21.xml" /><Relationship Id="rId18" Type="http://schemas.openxmlformats.org/officeDocument/2006/relationships/slideLayout" Target="../slideLayouts/slideLayout22.xml" /><Relationship Id="rId19" Type="http://schemas.openxmlformats.org/officeDocument/2006/relationships/slideLayout" Target="../slideLayouts/slideLayout23.xml" /><Relationship Id="rId2" Type="http://schemas.openxmlformats.org/officeDocument/2006/relationships/slideLayout" Target="../slideLayouts/slideLayout6.xml" /><Relationship Id="rId20" Type="http://schemas.openxmlformats.org/officeDocument/2006/relationships/tags" Target="../tags/tag169.xml" /><Relationship Id="rId21" Type="http://schemas.openxmlformats.org/officeDocument/2006/relationships/tags" Target="../tags/tag170.xml" /><Relationship Id="rId22" Type="http://schemas.openxmlformats.org/officeDocument/2006/relationships/tags" Target="../tags/tag171.xml" /><Relationship Id="rId23" Type="http://schemas.openxmlformats.org/officeDocument/2006/relationships/tags" Target="../tags/tag172.xml" /><Relationship Id="rId24" Type="http://schemas.openxmlformats.org/officeDocument/2006/relationships/tags" Target="../tags/tag173.xml" /><Relationship Id="rId25" Type="http://schemas.openxmlformats.org/officeDocument/2006/relationships/tags" Target="../tags/tag174.xml" /><Relationship Id="rId26" Type="http://schemas.openxmlformats.org/officeDocument/2006/relationships/tags" Target="../tags/tag175.xml" /><Relationship Id="rId27" Type="http://schemas.openxmlformats.org/officeDocument/2006/relationships/theme" Target="../theme/theme2.xml" /><Relationship Id="rId3" Type="http://schemas.openxmlformats.org/officeDocument/2006/relationships/slideLayout" Target="../slideLayouts/slideLayout7.xml" /><Relationship Id="rId4" Type="http://schemas.openxmlformats.org/officeDocument/2006/relationships/slideLayout" Target="../slideLayouts/slideLayout8.xml" /><Relationship Id="rId5" Type="http://schemas.openxmlformats.org/officeDocument/2006/relationships/slideLayout" Target="../slideLayouts/slideLayout9.xml" /><Relationship Id="rId6" Type="http://schemas.openxmlformats.org/officeDocument/2006/relationships/slideLayout" Target="../slideLayouts/slideLayout10.xml" /><Relationship Id="rId7" Type="http://schemas.openxmlformats.org/officeDocument/2006/relationships/slideLayout" Target="../slideLayouts/slideLayout11.xml" /><Relationship Id="rId8" Type="http://schemas.openxmlformats.org/officeDocument/2006/relationships/slideLayout" Target="../slideLayouts/slideLayout12.xml" /><Relationship Id="rId9" Type="http://schemas.openxmlformats.org/officeDocument/2006/relationships/slideLayout" Target="../slideLayouts/slideLayout1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5"/>
          </p:custDataLst>
        </p:nvPr>
      </p:nvGrpSpPr>
      <p:grpSpPr>
        <a:xfrm>
          <a:off x="0" y="0"/>
          <a:ext cx="0" cy="0"/>
        </a:xfrm>
      </p:grpSpPr>
      <p:sp>
        <p:nvSpPr>
          <p:cNvPr id="1026" name="标题占位符 1025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  <p:custDataLst>
              <p:tags r:id="rId10"/>
            </p:custDataLst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7E5D1432-6D9D-41D8-B009-A9881145F18A}" type="slidenum">
              <a:rPr sz="1400"/>
              <a:t/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hf sldNum="0" hdr="0" dt="0"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5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0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2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3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4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5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2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accent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189.xml" /><Relationship Id="rId11" Type="http://schemas.openxmlformats.org/officeDocument/2006/relationships/tags" Target="../tags/tag190.xml" /><Relationship Id="rId12" Type="http://schemas.openxmlformats.org/officeDocument/2006/relationships/tags" Target="../tags/tag191.xml" /><Relationship Id="rId13" Type="http://schemas.openxmlformats.org/officeDocument/2006/relationships/tags" Target="../tags/tag192.xml" /><Relationship Id="rId14" Type="http://schemas.openxmlformats.org/officeDocument/2006/relationships/tags" Target="../tags/tag193.xml" /><Relationship Id="rId15" Type="http://schemas.openxmlformats.org/officeDocument/2006/relationships/tags" Target="../tags/tag194.xml" /><Relationship Id="rId16" Type="http://schemas.openxmlformats.org/officeDocument/2006/relationships/tags" Target="../tags/tag195.xml" /><Relationship Id="rId17" Type="http://schemas.openxmlformats.org/officeDocument/2006/relationships/tags" Target="../tags/tag196.xml" /><Relationship Id="rId18" Type="http://schemas.openxmlformats.org/officeDocument/2006/relationships/vmlDrawing" Target="../drawings/vmlDrawing1.vml" /><Relationship Id="rId2" Type="http://schemas.openxmlformats.org/officeDocument/2006/relationships/tags" Target="../tags/tag183.xml" /><Relationship Id="rId3" Type="http://schemas.openxmlformats.org/officeDocument/2006/relationships/tags" Target="../tags/tag184.xml" /><Relationship Id="rId4" Type="http://schemas.openxmlformats.org/officeDocument/2006/relationships/tags" Target="../tags/tag185.xml" /><Relationship Id="rId5" Type="http://schemas.openxmlformats.org/officeDocument/2006/relationships/tags" Target="../tags/tag186.xml" /><Relationship Id="rId6" Type="http://schemas.openxmlformats.org/officeDocument/2006/relationships/oleObject" Target="../embeddings/oleObject1.bin" TargetMode="Internal" /><Relationship Id="rId7" Type="http://schemas.openxmlformats.org/officeDocument/2006/relationships/image" Target="../media/image1.wmf" /><Relationship Id="rId8" Type="http://schemas.openxmlformats.org/officeDocument/2006/relationships/tags" Target="../tags/tag187.xml" /><Relationship Id="rId9" Type="http://schemas.openxmlformats.org/officeDocument/2006/relationships/tags" Target="../tags/tag188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05.xml" /><Relationship Id="rId11" Type="http://schemas.openxmlformats.org/officeDocument/2006/relationships/tags" Target="../tags/tag206.xml" /><Relationship Id="rId12" Type="http://schemas.openxmlformats.org/officeDocument/2006/relationships/tags" Target="../tags/tag207.xml" /><Relationship Id="rId13" Type="http://schemas.openxmlformats.org/officeDocument/2006/relationships/oleObject" Target="../embeddings/oleObject2.bin" TargetMode="Internal" /><Relationship Id="rId14" Type="http://schemas.openxmlformats.org/officeDocument/2006/relationships/image" Target="../media/image2.wmf" /><Relationship Id="rId15" Type="http://schemas.openxmlformats.org/officeDocument/2006/relationships/image" Target="../media/image3.png" /><Relationship Id="rId16" Type="http://schemas.microsoft.com/office/2007/relationships/hdphoto" Target="../media/image4.wdp" /><Relationship Id="rId17" Type="http://schemas.openxmlformats.org/officeDocument/2006/relationships/tags" Target="../tags/tag208.xml" /><Relationship Id="rId18" Type="http://schemas.openxmlformats.org/officeDocument/2006/relationships/tags" Target="../tags/tag209.xml" /><Relationship Id="rId19" Type="http://schemas.openxmlformats.org/officeDocument/2006/relationships/tags" Target="../tags/tag210.xml" /><Relationship Id="rId2" Type="http://schemas.openxmlformats.org/officeDocument/2006/relationships/tags" Target="../tags/tag197.xml" /><Relationship Id="rId20" Type="http://schemas.openxmlformats.org/officeDocument/2006/relationships/tags" Target="../tags/tag211.xml" /><Relationship Id="rId21" Type="http://schemas.openxmlformats.org/officeDocument/2006/relationships/tags" Target="../tags/tag212.xml" /><Relationship Id="rId22" Type="http://schemas.openxmlformats.org/officeDocument/2006/relationships/vmlDrawing" Target="../drawings/vmlDrawing2.vml" /><Relationship Id="rId3" Type="http://schemas.openxmlformats.org/officeDocument/2006/relationships/tags" Target="../tags/tag198.xml" /><Relationship Id="rId4" Type="http://schemas.openxmlformats.org/officeDocument/2006/relationships/tags" Target="../tags/tag199.xml" /><Relationship Id="rId5" Type="http://schemas.openxmlformats.org/officeDocument/2006/relationships/tags" Target="../tags/tag200.xml" /><Relationship Id="rId6" Type="http://schemas.openxmlformats.org/officeDocument/2006/relationships/tags" Target="../tags/tag201.xml" /><Relationship Id="rId7" Type="http://schemas.openxmlformats.org/officeDocument/2006/relationships/tags" Target="../tags/tag202.xml" /><Relationship Id="rId8" Type="http://schemas.openxmlformats.org/officeDocument/2006/relationships/tags" Target="../tags/tag203.xml" /><Relationship Id="rId9" Type="http://schemas.openxmlformats.org/officeDocument/2006/relationships/tags" Target="../tags/tag204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21.xml" /><Relationship Id="rId11" Type="http://schemas.openxmlformats.org/officeDocument/2006/relationships/tags" Target="../tags/tag222.xml" /><Relationship Id="rId12" Type="http://schemas.openxmlformats.org/officeDocument/2006/relationships/tags" Target="../tags/tag223.xml" /><Relationship Id="rId13" Type="http://schemas.openxmlformats.org/officeDocument/2006/relationships/tags" Target="../tags/tag224.xml" /><Relationship Id="rId14" Type="http://schemas.openxmlformats.org/officeDocument/2006/relationships/tags" Target="../tags/tag225.xml" /><Relationship Id="rId15" Type="http://schemas.openxmlformats.org/officeDocument/2006/relationships/tags" Target="../tags/tag226.xml" /><Relationship Id="rId16" Type="http://schemas.openxmlformats.org/officeDocument/2006/relationships/tags" Target="../tags/tag227.xml" /><Relationship Id="rId17" Type="http://schemas.openxmlformats.org/officeDocument/2006/relationships/tags" Target="../tags/tag228.xml" /><Relationship Id="rId18" Type="http://schemas.openxmlformats.org/officeDocument/2006/relationships/tags" Target="../tags/tag229.xml" /><Relationship Id="rId19" Type="http://schemas.openxmlformats.org/officeDocument/2006/relationships/tags" Target="../tags/tag230.xml" /><Relationship Id="rId2" Type="http://schemas.openxmlformats.org/officeDocument/2006/relationships/tags" Target="../tags/tag213.xml" /><Relationship Id="rId20" Type="http://schemas.openxmlformats.org/officeDocument/2006/relationships/tags" Target="../tags/tag231.xml" /><Relationship Id="rId21" Type="http://schemas.openxmlformats.org/officeDocument/2006/relationships/tags" Target="../tags/tag232.xml" /><Relationship Id="rId22" Type="http://schemas.openxmlformats.org/officeDocument/2006/relationships/tags" Target="../tags/tag233.xml" /><Relationship Id="rId23" Type="http://schemas.openxmlformats.org/officeDocument/2006/relationships/tags" Target="../tags/tag234.xml" /><Relationship Id="rId24" Type="http://schemas.openxmlformats.org/officeDocument/2006/relationships/tags" Target="../tags/tag235.xml" /><Relationship Id="rId25" Type="http://schemas.openxmlformats.org/officeDocument/2006/relationships/tags" Target="../tags/tag236.xml" /><Relationship Id="rId26" Type="http://schemas.openxmlformats.org/officeDocument/2006/relationships/tags" Target="../tags/tag237.xml" /><Relationship Id="rId27" Type="http://schemas.openxmlformats.org/officeDocument/2006/relationships/tags" Target="../tags/tag238.xml" /><Relationship Id="rId28" Type="http://schemas.openxmlformats.org/officeDocument/2006/relationships/tags" Target="../tags/tag239.xml" /><Relationship Id="rId29" Type="http://schemas.openxmlformats.org/officeDocument/2006/relationships/tags" Target="../tags/tag240.xml" /><Relationship Id="rId3" Type="http://schemas.openxmlformats.org/officeDocument/2006/relationships/tags" Target="../tags/tag214.xml" /><Relationship Id="rId30" Type="http://schemas.openxmlformats.org/officeDocument/2006/relationships/tags" Target="../tags/tag241.xml" /><Relationship Id="rId31" Type="http://schemas.openxmlformats.org/officeDocument/2006/relationships/tags" Target="../tags/tag242.xml" /><Relationship Id="rId32" Type="http://schemas.openxmlformats.org/officeDocument/2006/relationships/tags" Target="../tags/tag243.xml" /><Relationship Id="rId33" Type="http://schemas.openxmlformats.org/officeDocument/2006/relationships/tags" Target="../tags/tag244.xml" /><Relationship Id="rId34" Type="http://schemas.openxmlformats.org/officeDocument/2006/relationships/tags" Target="../tags/tag245.xml" /><Relationship Id="rId35" Type="http://schemas.openxmlformats.org/officeDocument/2006/relationships/tags" Target="../tags/tag246.xml" /><Relationship Id="rId36" Type="http://schemas.openxmlformats.org/officeDocument/2006/relationships/tags" Target="../tags/tag247.xml" /><Relationship Id="rId37" Type="http://schemas.openxmlformats.org/officeDocument/2006/relationships/tags" Target="../tags/tag248.xml" /><Relationship Id="rId38" Type="http://schemas.openxmlformats.org/officeDocument/2006/relationships/tags" Target="../tags/tag249.xml" /><Relationship Id="rId39" Type="http://schemas.openxmlformats.org/officeDocument/2006/relationships/tags" Target="../tags/tag250.xml" /><Relationship Id="rId4" Type="http://schemas.openxmlformats.org/officeDocument/2006/relationships/tags" Target="../tags/tag215.xml" /><Relationship Id="rId40" Type="http://schemas.openxmlformats.org/officeDocument/2006/relationships/tags" Target="../tags/tag251.xml" /><Relationship Id="rId41" Type="http://schemas.openxmlformats.org/officeDocument/2006/relationships/tags" Target="../tags/tag252.xml" /><Relationship Id="rId42" Type="http://schemas.openxmlformats.org/officeDocument/2006/relationships/tags" Target="../tags/tag253.xml" /><Relationship Id="rId43" Type="http://schemas.openxmlformats.org/officeDocument/2006/relationships/tags" Target="../tags/tag254.xml" /><Relationship Id="rId44" Type="http://schemas.openxmlformats.org/officeDocument/2006/relationships/tags" Target="../tags/tag255.xml" /><Relationship Id="rId45" Type="http://schemas.openxmlformats.org/officeDocument/2006/relationships/tags" Target="../tags/tag256.xml" /><Relationship Id="rId46" Type="http://schemas.openxmlformats.org/officeDocument/2006/relationships/tags" Target="../tags/tag257.xml" /><Relationship Id="rId47" Type="http://schemas.openxmlformats.org/officeDocument/2006/relationships/tags" Target="../tags/tag258.xml" /><Relationship Id="rId48" Type="http://schemas.openxmlformats.org/officeDocument/2006/relationships/tags" Target="../tags/tag259.xml" /><Relationship Id="rId49" Type="http://schemas.openxmlformats.org/officeDocument/2006/relationships/tags" Target="../tags/tag260.xml" /><Relationship Id="rId5" Type="http://schemas.openxmlformats.org/officeDocument/2006/relationships/tags" Target="../tags/tag216.xml" /><Relationship Id="rId50" Type="http://schemas.openxmlformats.org/officeDocument/2006/relationships/tags" Target="../tags/tag261.xml" /><Relationship Id="rId51" Type="http://schemas.openxmlformats.org/officeDocument/2006/relationships/tags" Target="../tags/tag262.xml" /><Relationship Id="rId52" Type="http://schemas.openxmlformats.org/officeDocument/2006/relationships/tags" Target="../tags/tag263.xml" /><Relationship Id="rId6" Type="http://schemas.openxmlformats.org/officeDocument/2006/relationships/tags" Target="../tags/tag217.xml" /><Relationship Id="rId7" Type="http://schemas.openxmlformats.org/officeDocument/2006/relationships/tags" Target="../tags/tag218.xml" /><Relationship Id="rId8" Type="http://schemas.openxmlformats.org/officeDocument/2006/relationships/tags" Target="../tags/tag219.xml" /><Relationship Id="rId9" Type="http://schemas.openxmlformats.org/officeDocument/2006/relationships/tags" Target="../tags/tag220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72.xml" /><Relationship Id="rId11" Type="http://schemas.openxmlformats.org/officeDocument/2006/relationships/tags" Target="../tags/tag273.xml" /><Relationship Id="rId12" Type="http://schemas.openxmlformats.org/officeDocument/2006/relationships/tags" Target="../tags/tag274.xml" /><Relationship Id="rId13" Type="http://schemas.openxmlformats.org/officeDocument/2006/relationships/tags" Target="../tags/tag275.xml" /><Relationship Id="rId14" Type="http://schemas.openxmlformats.org/officeDocument/2006/relationships/tags" Target="../tags/tag276.xml" /><Relationship Id="rId15" Type="http://schemas.openxmlformats.org/officeDocument/2006/relationships/tags" Target="../tags/tag277.xml" /><Relationship Id="rId16" Type="http://schemas.openxmlformats.org/officeDocument/2006/relationships/tags" Target="../tags/tag278.xml" /><Relationship Id="rId17" Type="http://schemas.openxmlformats.org/officeDocument/2006/relationships/tags" Target="../tags/tag279.xml" /><Relationship Id="rId18" Type="http://schemas.openxmlformats.org/officeDocument/2006/relationships/tags" Target="../tags/tag280.xml" /><Relationship Id="rId19" Type="http://schemas.openxmlformats.org/officeDocument/2006/relationships/image" Target="../media/image5.png" /><Relationship Id="rId2" Type="http://schemas.openxmlformats.org/officeDocument/2006/relationships/tags" Target="../tags/tag264.xml" /><Relationship Id="rId20" Type="http://schemas.openxmlformats.org/officeDocument/2006/relationships/tags" Target="../tags/tag281.xml" /><Relationship Id="rId21" Type="http://schemas.openxmlformats.org/officeDocument/2006/relationships/tags" Target="../tags/tag282.xml" /><Relationship Id="rId22" Type="http://schemas.openxmlformats.org/officeDocument/2006/relationships/tags" Target="../tags/tag283.xml" /><Relationship Id="rId23" Type="http://schemas.openxmlformats.org/officeDocument/2006/relationships/tags" Target="../tags/tag284.xml" /><Relationship Id="rId24" Type="http://schemas.openxmlformats.org/officeDocument/2006/relationships/tags" Target="../tags/tag285.xml" /><Relationship Id="rId25" Type="http://schemas.openxmlformats.org/officeDocument/2006/relationships/tags" Target="../tags/tag286.xml" /><Relationship Id="rId26" Type="http://schemas.openxmlformats.org/officeDocument/2006/relationships/tags" Target="../tags/tag287.xml" /><Relationship Id="rId27" Type="http://schemas.openxmlformats.org/officeDocument/2006/relationships/tags" Target="../tags/tag288.xml" /><Relationship Id="rId28" Type="http://schemas.openxmlformats.org/officeDocument/2006/relationships/tags" Target="../tags/tag289.xml" /><Relationship Id="rId29" Type="http://schemas.openxmlformats.org/officeDocument/2006/relationships/tags" Target="../tags/tag290.xml" /><Relationship Id="rId3" Type="http://schemas.openxmlformats.org/officeDocument/2006/relationships/tags" Target="../tags/tag265.xml" /><Relationship Id="rId30" Type="http://schemas.openxmlformats.org/officeDocument/2006/relationships/tags" Target="../tags/tag291.xml" /><Relationship Id="rId31" Type="http://schemas.openxmlformats.org/officeDocument/2006/relationships/tags" Target="../tags/tag292.xml" /><Relationship Id="rId32" Type="http://schemas.openxmlformats.org/officeDocument/2006/relationships/tags" Target="../tags/tag293.xml" /><Relationship Id="rId33" Type="http://schemas.openxmlformats.org/officeDocument/2006/relationships/tags" Target="../tags/tag294.xml" /><Relationship Id="rId34" Type="http://schemas.openxmlformats.org/officeDocument/2006/relationships/tags" Target="../tags/tag295.xml" /><Relationship Id="rId35" Type="http://schemas.openxmlformats.org/officeDocument/2006/relationships/tags" Target="../tags/tag296.xml" /><Relationship Id="rId36" Type="http://schemas.openxmlformats.org/officeDocument/2006/relationships/tags" Target="../tags/tag297.xml" /><Relationship Id="rId37" Type="http://schemas.openxmlformats.org/officeDocument/2006/relationships/tags" Target="../tags/tag298.xml" /><Relationship Id="rId38" Type="http://schemas.openxmlformats.org/officeDocument/2006/relationships/tags" Target="../tags/tag299.xml" /><Relationship Id="rId4" Type="http://schemas.openxmlformats.org/officeDocument/2006/relationships/tags" Target="../tags/tag266.xml" /><Relationship Id="rId5" Type="http://schemas.openxmlformats.org/officeDocument/2006/relationships/tags" Target="../tags/tag267.xml" /><Relationship Id="rId6" Type="http://schemas.openxmlformats.org/officeDocument/2006/relationships/tags" Target="../tags/tag268.xml" /><Relationship Id="rId7" Type="http://schemas.openxmlformats.org/officeDocument/2006/relationships/tags" Target="../tags/tag269.xml" /><Relationship Id="rId8" Type="http://schemas.openxmlformats.org/officeDocument/2006/relationships/tags" Target="../tags/tag270.xml" /><Relationship Id="rId9" Type="http://schemas.openxmlformats.org/officeDocument/2006/relationships/tags" Target="../tags/tag27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308.xml" /><Relationship Id="rId11" Type="http://schemas.openxmlformats.org/officeDocument/2006/relationships/tags" Target="../tags/tag309.xml" /><Relationship Id="rId12" Type="http://schemas.openxmlformats.org/officeDocument/2006/relationships/tags" Target="../tags/tag310.xml" /><Relationship Id="rId13" Type="http://schemas.openxmlformats.org/officeDocument/2006/relationships/tags" Target="../tags/tag311.xml" /><Relationship Id="rId14" Type="http://schemas.openxmlformats.org/officeDocument/2006/relationships/tags" Target="../tags/tag312.xml" /><Relationship Id="rId15" Type="http://schemas.openxmlformats.org/officeDocument/2006/relationships/tags" Target="../tags/tag313.xml" /><Relationship Id="rId16" Type="http://schemas.openxmlformats.org/officeDocument/2006/relationships/tags" Target="../tags/tag314.xml" /><Relationship Id="rId17" Type="http://schemas.openxmlformats.org/officeDocument/2006/relationships/tags" Target="../tags/tag315.xml" /><Relationship Id="rId18" Type="http://schemas.openxmlformats.org/officeDocument/2006/relationships/tags" Target="../tags/tag316.xml" /><Relationship Id="rId19" Type="http://schemas.openxmlformats.org/officeDocument/2006/relationships/tags" Target="../tags/tag317.xml" /><Relationship Id="rId2" Type="http://schemas.openxmlformats.org/officeDocument/2006/relationships/tags" Target="../tags/tag300.xml" /><Relationship Id="rId20" Type="http://schemas.openxmlformats.org/officeDocument/2006/relationships/tags" Target="../tags/tag318.xml" /><Relationship Id="rId21" Type="http://schemas.openxmlformats.org/officeDocument/2006/relationships/tags" Target="../tags/tag319.xml" /><Relationship Id="rId22" Type="http://schemas.openxmlformats.org/officeDocument/2006/relationships/tags" Target="../tags/tag320.xml" /><Relationship Id="rId23" Type="http://schemas.openxmlformats.org/officeDocument/2006/relationships/tags" Target="../tags/tag321.xml" /><Relationship Id="rId24" Type="http://schemas.openxmlformats.org/officeDocument/2006/relationships/tags" Target="../tags/tag322.xml" /><Relationship Id="rId25" Type="http://schemas.openxmlformats.org/officeDocument/2006/relationships/tags" Target="../tags/tag323.xml" /><Relationship Id="rId26" Type="http://schemas.openxmlformats.org/officeDocument/2006/relationships/tags" Target="../tags/tag324.xml" /><Relationship Id="rId27" Type="http://schemas.openxmlformats.org/officeDocument/2006/relationships/tags" Target="../tags/tag325.xml" /><Relationship Id="rId28" Type="http://schemas.openxmlformats.org/officeDocument/2006/relationships/tags" Target="../tags/tag326.xml" /><Relationship Id="rId29" Type="http://schemas.openxmlformats.org/officeDocument/2006/relationships/tags" Target="../tags/tag327.xml" /><Relationship Id="rId3" Type="http://schemas.openxmlformats.org/officeDocument/2006/relationships/tags" Target="../tags/tag301.xml" /><Relationship Id="rId30" Type="http://schemas.openxmlformats.org/officeDocument/2006/relationships/tags" Target="../tags/tag328.xml" /><Relationship Id="rId31" Type="http://schemas.openxmlformats.org/officeDocument/2006/relationships/tags" Target="../tags/tag329.xml" /><Relationship Id="rId32" Type="http://schemas.openxmlformats.org/officeDocument/2006/relationships/tags" Target="../tags/tag330.xml" /><Relationship Id="rId33" Type="http://schemas.openxmlformats.org/officeDocument/2006/relationships/tags" Target="../tags/tag331.xml" /><Relationship Id="rId34" Type="http://schemas.openxmlformats.org/officeDocument/2006/relationships/tags" Target="../tags/tag332.xml" /><Relationship Id="rId35" Type="http://schemas.openxmlformats.org/officeDocument/2006/relationships/tags" Target="../tags/tag333.xml" /><Relationship Id="rId36" Type="http://schemas.openxmlformats.org/officeDocument/2006/relationships/tags" Target="../tags/tag334.xml" /><Relationship Id="rId37" Type="http://schemas.openxmlformats.org/officeDocument/2006/relationships/tags" Target="../tags/tag335.xml" /><Relationship Id="rId38" Type="http://schemas.openxmlformats.org/officeDocument/2006/relationships/tags" Target="../tags/tag336.xml" /><Relationship Id="rId39" Type="http://schemas.openxmlformats.org/officeDocument/2006/relationships/tags" Target="../tags/tag337.xml" /><Relationship Id="rId4" Type="http://schemas.openxmlformats.org/officeDocument/2006/relationships/tags" Target="../tags/tag302.xml" /><Relationship Id="rId40" Type="http://schemas.openxmlformats.org/officeDocument/2006/relationships/tags" Target="../tags/tag338.xml" /><Relationship Id="rId41" Type="http://schemas.openxmlformats.org/officeDocument/2006/relationships/tags" Target="../tags/tag339.xml" /><Relationship Id="rId42" Type="http://schemas.openxmlformats.org/officeDocument/2006/relationships/tags" Target="../tags/tag340.xml" /><Relationship Id="rId43" Type="http://schemas.openxmlformats.org/officeDocument/2006/relationships/tags" Target="../tags/tag341.xml" /><Relationship Id="rId44" Type="http://schemas.openxmlformats.org/officeDocument/2006/relationships/tags" Target="../tags/tag342.xml" /><Relationship Id="rId45" Type="http://schemas.openxmlformats.org/officeDocument/2006/relationships/tags" Target="../tags/tag343.xml" /><Relationship Id="rId46" Type="http://schemas.openxmlformats.org/officeDocument/2006/relationships/tags" Target="../tags/tag344.xml" /><Relationship Id="rId47" Type="http://schemas.openxmlformats.org/officeDocument/2006/relationships/tags" Target="../tags/tag345.xml" /><Relationship Id="rId48" Type="http://schemas.openxmlformats.org/officeDocument/2006/relationships/tags" Target="../tags/tag346.xml" /><Relationship Id="rId49" Type="http://schemas.openxmlformats.org/officeDocument/2006/relationships/tags" Target="../tags/tag347.xml" /><Relationship Id="rId5" Type="http://schemas.openxmlformats.org/officeDocument/2006/relationships/tags" Target="../tags/tag303.xml" /><Relationship Id="rId50" Type="http://schemas.openxmlformats.org/officeDocument/2006/relationships/tags" Target="../tags/tag348.xml" /><Relationship Id="rId51" Type="http://schemas.openxmlformats.org/officeDocument/2006/relationships/tags" Target="../tags/tag349.xml" /><Relationship Id="rId6" Type="http://schemas.openxmlformats.org/officeDocument/2006/relationships/tags" Target="../tags/tag304.xml" /><Relationship Id="rId7" Type="http://schemas.openxmlformats.org/officeDocument/2006/relationships/tags" Target="../tags/tag305.xml" /><Relationship Id="rId8" Type="http://schemas.openxmlformats.org/officeDocument/2006/relationships/tags" Target="../tags/tag306.xml" /><Relationship Id="rId9" Type="http://schemas.openxmlformats.org/officeDocument/2006/relationships/tags" Target="../tags/tag30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358.xml" /><Relationship Id="rId11" Type="http://schemas.openxmlformats.org/officeDocument/2006/relationships/tags" Target="../tags/tag359.xml" /><Relationship Id="rId12" Type="http://schemas.openxmlformats.org/officeDocument/2006/relationships/tags" Target="../tags/tag360.xml" /><Relationship Id="rId13" Type="http://schemas.openxmlformats.org/officeDocument/2006/relationships/tags" Target="../tags/tag361.xml" /><Relationship Id="rId14" Type="http://schemas.openxmlformats.org/officeDocument/2006/relationships/tags" Target="../tags/tag362.xml" /><Relationship Id="rId15" Type="http://schemas.openxmlformats.org/officeDocument/2006/relationships/tags" Target="../tags/tag363.xml" /><Relationship Id="rId16" Type="http://schemas.openxmlformats.org/officeDocument/2006/relationships/tags" Target="../tags/tag364.xml" /><Relationship Id="rId17" Type="http://schemas.openxmlformats.org/officeDocument/2006/relationships/tags" Target="../tags/tag365.xml" /><Relationship Id="rId18" Type="http://schemas.openxmlformats.org/officeDocument/2006/relationships/tags" Target="../tags/tag366.xml" /><Relationship Id="rId19" Type="http://schemas.openxmlformats.org/officeDocument/2006/relationships/tags" Target="../tags/tag367.xml" /><Relationship Id="rId2" Type="http://schemas.openxmlformats.org/officeDocument/2006/relationships/tags" Target="../tags/tag350.xml" /><Relationship Id="rId20" Type="http://schemas.openxmlformats.org/officeDocument/2006/relationships/tags" Target="../tags/tag368.xml" /><Relationship Id="rId21" Type="http://schemas.openxmlformats.org/officeDocument/2006/relationships/tags" Target="../tags/tag369.xml" /><Relationship Id="rId22" Type="http://schemas.openxmlformats.org/officeDocument/2006/relationships/tags" Target="../tags/tag370.xml" /><Relationship Id="rId23" Type="http://schemas.openxmlformats.org/officeDocument/2006/relationships/tags" Target="../tags/tag371.xml" /><Relationship Id="rId24" Type="http://schemas.openxmlformats.org/officeDocument/2006/relationships/tags" Target="../tags/tag372.xml" /><Relationship Id="rId25" Type="http://schemas.openxmlformats.org/officeDocument/2006/relationships/tags" Target="../tags/tag373.xml" /><Relationship Id="rId26" Type="http://schemas.openxmlformats.org/officeDocument/2006/relationships/tags" Target="../tags/tag374.xml" /><Relationship Id="rId27" Type="http://schemas.openxmlformats.org/officeDocument/2006/relationships/tags" Target="../tags/tag375.xml" /><Relationship Id="rId28" Type="http://schemas.openxmlformats.org/officeDocument/2006/relationships/tags" Target="../tags/tag376.xml" /><Relationship Id="rId29" Type="http://schemas.openxmlformats.org/officeDocument/2006/relationships/tags" Target="../tags/tag377.xml" /><Relationship Id="rId3" Type="http://schemas.openxmlformats.org/officeDocument/2006/relationships/tags" Target="../tags/tag351.xml" /><Relationship Id="rId30" Type="http://schemas.openxmlformats.org/officeDocument/2006/relationships/tags" Target="../tags/tag378.xml" /><Relationship Id="rId31" Type="http://schemas.openxmlformats.org/officeDocument/2006/relationships/tags" Target="../tags/tag379.xml" /><Relationship Id="rId32" Type="http://schemas.openxmlformats.org/officeDocument/2006/relationships/tags" Target="../tags/tag380.xml" /><Relationship Id="rId33" Type="http://schemas.openxmlformats.org/officeDocument/2006/relationships/tags" Target="../tags/tag381.xml" /><Relationship Id="rId34" Type="http://schemas.openxmlformats.org/officeDocument/2006/relationships/tags" Target="../tags/tag382.xml" /><Relationship Id="rId35" Type="http://schemas.openxmlformats.org/officeDocument/2006/relationships/tags" Target="../tags/tag383.xml" /><Relationship Id="rId36" Type="http://schemas.openxmlformats.org/officeDocument/2006/relationships/tags" Target="../tags/tag384.xml" /><Relationship Id="rId37" Type="http://schemas.openxmlformats.org/officeDocument/2006/relationships/tags" Target="../tags/tag385.xml" /><Relationship Id="rId38" Type="http://schemas.openxmlformats.org/officeDocument/2006/relationships/tags" Target="../tags/tag386.xml" /><Relationship Id="rId39" Type="http://schemas.openxmlformats.org/officeDocument/2006/relationships/tags" Target="../tags/tag387.xml" /><Relationship Id="rId4" Type="http://schemas.openxmlformats.org/officeDocument/2006/relationships/tags" Target="../tags/tag352.xml" /><Relationship Id="rId40" Type="http://schemas.openxmlformats.org/officeDocument/2006/relationships/tags" Target="../tags/tag388.xml" /><Relationship Id="rId41" Type="http://schemas.openxmlformats.org/officeDocument/2006/relationships/tags" Target="../tags/tag389.xml" /><Relationship Id="rId42" Type="http://schemas.openxmlformats.org/officeDocument/2006/relationships/tags" Target="../tags/tag390.xml" /><Relationship Id="rId43" Type="http://schemas.openxmlformats.org/officeDocument/2006/relationships/tags" Target="../tags/tag391.xml" /><Relationship Id="rId44" Type="http://schemas.openxmlformats.org/officeDocument/2006/relationships/tags" Target="../tags/tag392.xml" /><Relationship Id="rId45" Type="http://schemas.openxmlformats.org/officeDocument/2006/relationships/tags" Target="../tags/tag393.xml" /><Relationship Id="rId46" Type="http://schemas.openxmlformats.org/officeDocument/2006/relationships/tags" Target="../tags/tag394.xml" /><Relationship Id="rId5" Type="http://schemas.openxmlformats.org/officeDocument/2006/relationships/tags" Target="../tags/tag353.xml" /><Relationship Id="rId6" Type="http://schemas.openxmlformats.org/officeDocument/2006/relationships/tags" Target="../tags/tag354.xml" /><Relationship Id="rId7" Type="http://schemas.openxmlformats.org/officeDocument/2006/relationships/tags" Target="../tags/tag355.xml" /><Relationship Id="rId8" Type="http://schemas.openxmlformats.org/officeDocument/2006/relationships/tags" Target="../tags/tag356.xml" /><Relationship Id="rId9" Type="http://schemas.openxmlformats.org/officeDocument/2006/relationships/tags" Target="../tags/tag35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02.xml" /><Relationship Id="rId100" Type="http://schemas.openxmlformats.org/officeDocument/2006/relationships/tags" Target="../tags/tag492.xml" /><Relationship Id="rId101" Type="http://schemas.openxmlformats.org/officeDocument/2006/relationships/tags" Target="../tags/tag493.xml" /><Relationship Id="rId102" Type="http://schemas.openxmlformats.org/officeDocument/2006/relationships/tags" Target="../tags/tag494.xml" /><Relationship Id="rId103" Type="http://schemas.openxmlformats.org/officeDocument/2006/relationships/tags" Target="../tags/tag495.xml" /><Relationship Id="rId104" Type="http://schemas.openxmlformats.org/officeDocument/2006/relationships/tags" Target="../tags/tag496.xml" /><Relationship Id="rId105" Type="http://schemas.openxmlformats.org/officeDocument/2006/relationships/tags" Target="../tags/tag497.xml" /><Relationship Id="rId106" Type="http://schemas.openxmlformats.org/officeDocument/2006/relationships/tags" Target="../tags/tag498.xml" /><Relationship Id="rId107" Type="http://schemas.openxmlformats.org/officeDocument/2006/relationships/tags" Target="../tags/tag499.xml" /><Relationship Id="rId108" Type="http://schemas.openxmlformats.org/officeDocument/2006/relationships/tags" Target="../tags/tag500.xml" /><Relationship Id="rId109" Type="http://schemas.openxmlformats.org/officeDocument/2006/relationships/tags" Target="../tags/tag501.xml" /><Relationship Id="rId11" Type="http://schemas.openxmlformats.org/officeDocument/2006/relationships/tags" Target="../tags/tag403.xml" /><Relationship Id="rId110" Type="http://schemas.openxmlformats.org/officeDocument/2006/relationships/tags" Target="../tags/tag502.xml" /><Relationship Id="rId111" Type="http://schemas.openxmlformats.org/officeDocument/2006/relationships/tags" Target="../tags/tag503.xml" /><Relationship Id="rId112" Type="http://schemas.openxmlformats.org/officeDocument/2006/relationships/tags" Target="../tags/tag504.xml" /><Relationship Id="rId113" Type="http://schemas.openxmlformats.org/officeDocument/2006/relationships/tags" Target="../tags/tag505.xml" /><Relationship Id="rId114" Type="http://schemas.openxmlformats.org/officeDocument/2006/relationships/tags" Target="../tags/tag506.xml" /><Relationship Id="rId115" Type="http://schemas.openxmlformats.org/officeDocument/2006/relationships/tags" Target="../tags/tag507.xml" /><Relationship Id="rId116" Type="http://schemas.openxmlformats.org/officeDocument/2006/relationships/tags" Target="../tags/tag508.xml" /><Relationship Id="rId117" Type="http://schemas.openxmlformats.org/officeDocument/2006/relationships/tags" Target="../tags/tag509.xml" /><Relationship Id="rId118" Type="http://schemas.openxmlformats.org/officeDocument/2006/relationships/tags" Target="../tags/tag510.xml" /><Relationship Id="rId119" Type="http://schemas.openxmlformats.org/officeDocument/2006/relationships/tags" Target="../tags/tag511.xml" /><Relationship Id="rId12" Type="http://schemas.openxmlformats.org/officeDocument/2006/relationships/tags" Target="../tags/tag404.xml" /><Relationship Id="rId120" Type="http://schemas.openxmlformats.org/officeDocument/2006/relationships/tags" Target="../tags/tag512.xml" /><Relationship Id="rId121" Type="http://schemas.openxmlformats.org/officeDocument/2006/relationships/tags" Target="../tags/tag513.xml" /><Relationship Id="rId122" Type="http://schemas.openxmlformats.org/officeDocument/2006/relationships/tags" Target="../tags/tag514.xml" /><Relationship Id="rId123" Type="http://schemas.openxmlformats.org/officeDocument/2006/relationships/tags" Target="../tags/tag515.xml" /><Relationship Id="rId124" Type="http://schemas.openxmlformats.org/officeDocument/2006/relationships/tags" Target="../tags/tag516.xml" /><Relationship Id="rId125" Type="http://schemas.openxmlformats.org/officeDocument/2006/relationships/tags" Target="../tags/tag517.xml" /><Relationship Id="rId126" Type="http://schemas.openxmlformats.org/officeDocument/2006/relationships/tags" Target="../tags/tag518.xml" /><Relationship Id="rId127" Type="http://schemas.openxmlformats.org/officeDocument/2006/relationships/tags" Target="../tags/tag519.xml" /><Relationship Id="rId128" Type="http://schemas.openxmlformats.org/officeDocument/2006/relationships/tags" Target="../tags/tag520.xml" /><Relationship Id="rId129" Type="http://schemas.openxmlformats.org/officeDocument/2006/relationships/tags" Target="../tags/tag521.xml" /><Relationship Id="rId13" Type="http://schemas.openxmlformats.org/officeDocument/2006/relationships/tags" Target="../tags/tag405.xml" /><Relationship Id="rId130" Type="http://schemas.openxmlformats.org/officeDocument/2006/relationships/tags" Target="../tags/tag522.xml" /><Relationship Id="rId131" Type="http://schemas.openxmlformats.org/officeDocument/2006/relationships/tags" Target="../tags/tag523.xml" /><Relationship Id="rId132" Type="http://schemas.openxmlformats.org/officeDocument/2006/relationships/tags" Target="../tags/tag524.xml" /><Relationship Id="rId133" Type="http://schemas.openxmlformats.org/officeDocument/2006/relationships/tags" Target="../tags/tag525.xml" /><Relationship Id="rId134" Type="http://schemas.openxmlformats.org/officeDocument/2006/relationships/tags" Target="../tags/tag526.xml" /><Relationship Id="rId135" Type="http://schemas.openxmlformats.org/officeDocument/2006/relationships/tags" Target="../tags/tag527.xml" /><Relationship Id="rId136" Type="http://schemas.openxmlformats.org/officeDocument/2006/relationships/tags" Target="../tags/tag528.xml" /><Relationship Id="rId137" Type="http://schemas.openxmlformats.org/officeDocument/2006/relationships/tags" Target="../tags/tag529.xml" /><Relationship Id="rId138" Type="http://schemas.openxmlformats.org/officeDocument/2006/relationships/tags" Target="../tags/tag530.xml" /><Relationship Id="rId139" Type="http://schemas.openxmlformats.org/officeDocument/2006/relationships/tags" Target="../tags/tag531.xml" /><Relationship Id="rId14" Type="http://schemas.openxmlformats.org/officeDocument/2006/relationships/tags" Target="../tags/tag406.xml" /><Relationship Id="rId140" Type="http://schemas.openxmlformats.org/officeDocument/2006/relationships/tags" Target="../tags/tag532.xml" /><Relationship Id="rId141" Type="http://schemas.openxmlformats.org/officeDocument/2006/relationships/tags" Target="../tags/tag533.xml" /><Relationship Id="rId142" Type="http://schemas.openxmlformats.org/officeDocument/2006/relationships/tags" Target="../tags/tag534.xml" /><Relationship Id="rId143" Type="http://schemas.openxmlformats.org/officeDocument/2006/relationships/tags" Target="../tags/tag535.xml" /><Relationship Id="rId144" Type="http://schemas.openxmlformats.org/officeDocument/2006/relationships/tags" Target="../tags/tag536.xml" /><Relationship Id="rId145" Type="http://schemas.openxmlformats.org/officeDocument/2006/relationships/tags" Target="../tags/tag537.xml" /><Relationship Id="rId146" Type="http://schemas.openxmlformats.org/officeDocument/2006/relationships/tags" Target="../tags/tag538.xml" /><Relationship Id="rId147" Type="http://schemas.openxmlformats.org/officeDocument/2006/relationships/tags" Target="../tags/tag539.xml" /><Relationship Id="rId148" Type="http://schemas.openxmlformats.org/officeDocument/2006/relationships/tags" Target="../tags/tag540.xml" /><Relationship Id="rId149" Type="http://schemas.openxmlformats.org/officeDocument/2006/relationships/tags" Target="../tags/tag541.xml" /><Relationship Id="rId15" Type="http://schemas.openxmlformats.org/officeDocument/2006/relationships/tags" Target="../tags/tag407.xml" /><Relationship Id="rId150" Type="http://schemas.openxmlformats.org/officeDocument/2006/relationships/tags" Target="../tags/tag542.xml" /><Relationship Id="rId151" Type="http://schemas.openxmlformats.org/officeDocument/2006/relationships/tags" Target="../tags/tag543.xml" /><Relationship Id="rId152" Type="http://schemas.openxmlformats.org/officeDocument/2006/relationships/tags" Target="../tags/tag544.xml" /><Relationship Id="rId153" Type="http://schemas.openxmlformats.org/officeDocument/2006/relationships/tags" Target="../tags/tag545.xml" /><Relationship Id="rId154" Type="http://schemas.openxmlformats.org/officeDocument/2006/relationships/tags" Target="../tags/tag546.xml" /><Relationship Id="rId155" Type="http://schemas.openxmlformats.org/officeDocument/2006/relationships/tags" Target="../tags/tag547.xml" /><Relationship Id="rId156" Type="http://schemas.openxmlformats.org/officeDocument/2006/relationships/tags" Target="../tags/tag548.xml" /><Relationship Id="rId157" Type="http://schemas.openxmlformats.org/officeDocument/2006/relationships/tags" Target="../tags/tag549.xml" /><Relationship Id="rId158" Type="http://schemas.openxmlformats.org/officeDocument/2006/relationships/tags" Target="../tags/tag550.xml" /><Relationship Id="rId159" Type="http://schemas.openxmlformats.org/officeDocument/2006/relationships/tags" Target="../tags/tag551.xml" /><Relationship Id="rId16" Type="http://schemas.openxmlformats.org/officeDocument/2006/relationships/tags" Target="../tags/tag408.xml" /><Relationship Id="rId160" Type="http://schemas.openxmlformats.org/officeDocument/2006/relationships/tags" Target="../tags/tag552.xml" /><Relationship Id="rId161" Type="http://schemas.openxmlformats.org/officeDocument/2006/relationships/tags" Target="../tags/tag553.xml" /><Relationship Id="rId162" Type="http://schemas.openxmlformats.org/officeDocument/2006/relationships/tags" Target="../tags/tag554.xml" /><Relationship Id="rId163" Type="http://schemas.openxmlformats.org/officeDocument/2006/relationships/tags" Target="../tags/tag555.xml" /><Relationship Id="rId164" Type="http://schemas.openxmlformats.org/officeDocument/2006/relationships/tags" Target="../tags/tag556.xml" /><Relationship Id="rId165" Type="http://schemas.openxmlformats.org/officeDocument/2006/relationships/tags" Target="../tags/tag557.xml" /><Relationship Id="rId166" Type="http://schemas.openxmlformats.org/officeDocument/2006/relationships/tags" Target="../tags/tag558.xml" /><Relationship Id="rId167" Type="http://schemas.openxmlformats.org/officeDocument/2006/relationships/tags" Target="../tags/tag559.xml" /><Relationship Id="rId168" Type="http://schemas.openxmlformats.org/officeDocument/2006/relationships/tags" Target="../tags/tag560.xml" /><Relationship Id="rId169" Type="http://schemas.openxmlformats.org/officeDocument/2006/relationships/tags" Target="../tags/tag561.xml" /><Relationship Id="rId17" Type="http://schemas.openxmlformats.org/officeDocument/2006/relationships/tags" Target="../tags/tag409.xml" /><Relationship Id="rId170" Type="http://schemas.openxmlformats.org/officeDocument/2006/relationships/tags" Target="../tags/tag562.xml" /><Relationship Id="rId171" Type="http://schemas.openxmlformats.org/officeDocument/2006/relationships/tags" Target="../tags/tag563.xml" /><Relationship Id="rId172" Type="http://schemas.openxmlformats.org/officeDocument/2006/relationships/tags" Target="../tags/tag564.xml" /><Relationship Id="rId173" Type="http://schemas.openxmlformats.org/officeDocument/2006/relationships/tags" Target="../tags/tag565.xml" /><Relationship Id="rId174" Type="http://schemas.openxmlformats.org/officeDocument/2006/relationships/tags" Target="../tags/tag566.xml" /><Relationship Id="rId175" Type="http://schemas.openxmlformats.org/officeDocument/2006/relationships/tags" Target="../tags/tag567.xml" /><Relationship Id="rId176" Type="http://schemas.openxmlformats.org/officeDocument/2006/relationships/tags" Target="../tags/tag568.xml" /><Relationship Id="rId177" Type="http://schemas.openxmlformats.org/officeDocument/2006/relationships/tags" Target="../tags/tag569.xml" /><Relationship Id="rId178" Type="http://schemas.openxmlformats.org/officeDocument/2006/relationships/tags" Target="../tags/tag570.xml" /><Relationship Id="rId179" Type="http://schemas.openxmlformats.org/officeDocument/2006/relationships/tags" Target="../tags/tag571.xml" /><Relationship Id="rId18" Type="http://schemas.openxmlformats.org/officeDocument/2006/relationships/tags" Target="../tags/tag410.xml" /><Relationship Id="rId180" Type="http://schemas.openxmlformats.org/officeDocument/2006/relationships/tags" Target="../tags/tag572.xml" /><Relationship Id="rId19" Type="http://schemas.openxmlformats.org/officeDocument/2006/relationships/tags" Target="../tags/tag411.xml" /><Relationship Id="rId2" Type="http://schemas.openxmlformats.org/officeDocument/2006/relationships/tags" Target="../tags/tag395.xml" /><Relationship Id="rId20" Type="http://schemas.openxmlformats.org/officeDocument/2006/relationships/tags" Target="../tags/tag412.xml" /><Relationship Id="rId21" Type="http://schemas.openxmlformats.org/officeDocument/2006/relationships/tags" Target="../tags/tag413.xml" /><Relationship Id="rId22" Type="http://schemas.openxmlformats.org/officeDocument/2006/relationships/tags" Target="../tags/tag414.xml" /><Relationship Id="rId23" Type="http://schemas.openxmlformats.org/officeDocument/2006/relationships/tags" Target="../tags/tag415.xml" /><Relationship Id="rId24" Type="http://schemas.openxmlformats.org/officeDocument/2006/relationships/tags" Target="../tags/tag416.xml" /><Relationship Id="rId25" Type="http://schemas.openxmlformats.org/officeDocument/2006/relationships/tags" Target="../tags/tag417.xml" /><Relationship Id="rId26" Type="http://schemas.openxmlformats.org/officeDocument/2006/relationships/tags" Target="../tags/tag418.xml" /><Relationship Id="rId27" Type="http://schemas.openxmlformats.org/officeDocument/2006/relationships/tags" Target="../tags/tag419.xml" /><Relationship Id="rId28" Type="http://schemas.openxmlformats.org/officeDocument/2006/relationships/tags" Target="../tags/tag420.xml" /><Relationship Id="rId29" Type="http://schemas.openxmlformats.org/officeDocument/2006/relationships/tags" Target="../tags/tag421.xml" /><Relationship Id="rId3" Type="http://schemas.openxmlformats.org/officeDocument/2006/relationships/tags" Target="../tags/tag396.xml" /><Relationship Id="rId30" Type="http://schemas.openxmlformats.org/officeDocument/2006/relationships/tags" Target="../tags/tag422.xml" /><Relationship Id="rId31" Type="http://schemas.openxmlformats.org/officeDocument/2006/relationships/tags" Target="../tags/tag423.xml" /><Relationship Id="rId32" Type="http://schemas.openxmlformats.org/officeDocument/2006/relationships/tags" Target="../tags/tag424.xml" /><Relationship Id="rId33" Type="http://schemas.openxmlformats.org/officeDocument/2006/relationships/tags" Target="../tags/tag425.xml" /><Relationship Id="rId34" Type="http://schemas.openxmlformats.org/officeDocument/2006/relationships/tags" Target="../tags/tag426.xml" /><Relationship Id="rId35" Type="http://schemas.openxmlformats.org/officeDocument/2006/relationships/tags" Target="../tags/tag427.xml" /><Relationship Id="rId36" Type="http://schemas.openxmlformats.org/officeDocument/2006/relationships/tags" Target="../tags/tag428.xml" /><Relationship Id="rId37" Type="http://schemas.openxmlformats.org/officeDocument/2006/relationships/tags" Target="../tags/tag429.xml" /><Relationship Id="rId38" Type="http://schemas.openxmlformats.org/officeDocument/2006/relationships/tags" Target="../tags/tag430.xml" /><Relationship Id="rId39" Type="http://schemas.openxmlformats.org/officeDocument/2006/relationships/tags" Target="../tags/tag431.xml" /><Relationship Id="rId4" Type="http://schemas.openxmlformats.org/officeDocument/2006/relationships/tags" Target="../tags/tag397.xml" /><Relationship Id="rId40" Type="http://schemas.openxmlformats.org/officeDocument/2006/relationships/tags" Target="../tags/tag432.xml" /><Relationship Id="rId41" Type="http://schemas.openxmlformats.org/officeDocument/2006/relationships/tags" Target="../tags/tag433.xml" /><Relationship Id="rId42" Type="http://schemas.openxmlformats.org/officeDocument/2006/relationships/tags" Target="../tags/tag434.xml" /><Relationship Id="rId43" Type="http://schemas.openxmlformats.org/officeDocument/2006/relationships/tags" Target="../tags/tag435.xml" /><Relationship Id="rId44" Type="http://schemas.openxmlformats.org/officeDocument/2006/relationships/tags" Target="../tags/tag436.xml" /><Relationship Id="rId45" Type="http://schemas.openxmlformats.org/officeDocument/2006/relationships/tags" Target="../tags/tag437.xml" /><Relationship Id="rId46" Type="http://schemas.openxmlformats.org/officeDocument/2006/relationships/tags" Target="../tags/tag438.xml" /><Relationship Id="rId47" Type="http://schemas.openxmlformats.org/officeDocument/2006/relationships/tags" Target="../tags/tag439.xml" /><Relationship Id="rId48" Type="http://schemas.openxmlformats.org/officeDocument/2006/relationships/tags" Target="../tags/tag440.xml" /><Relationship Id="rId49" Type="http://schemas.openxmlformats.org/officeDocument/2006/relationships/tags" Target="../tags/tag441.xml" /><Relationship Id="rId5" Type="http://schemas.openxmlformats.org/officeDocument/2006/relationships/image" Target="../media/image6.png" /><Relationship Id="rId50" Type="http://schemas.openxmlformats.org/officeDocument/2006/relationships/tags" Target="../tags/tag442.xml" /><Relationship Id="rId51" Type="http://schemas.openxmlformats.org/officeDocument/2006/relationships/tags" Target="../tags/tag443.xml" /><Relationship Id="rId52" Type="http://schemas.openxmlformats.org/officeDocument/2006/relationships/tags" Target="../tags/tag444.xml" /><Relationship Id="rId53" Type="http://schemas.openxmlformats.org/officeDocument/2006/relationships/tags" Target="../tags/tag445.xml" /><Relationship Id="rId54" Type="http://schemas.openxmlformats.org/officeDocument/2006/relationships/tags" Target="../tags/tag446.xml" /><Relationship Id="rId55" Type="http://schemas.openxmlformats.org/officeDocument/2006/relationships/tags" Target="../tags/tag447.xml" /><Relationship Id="rId56" Type="http://schemas.openxmlformats.org/officeDocument/2006/relationships/tags" Target="../tags/tag448.xml" /><Relationship Id="rId57" Type="http://schemas.openxmlformats.org/officeDocument/2006/relationships/tags" Target="../tags/tag449.xml" /><Relationship Id="rId58" Type="http://schemas.openxmlformats.org/officeDocument/2006/relationships/tags" Target="../tags/tag450.xml" /><Relationship Id="rId59" Type="http://schemas.openxmlformats.org/officeDocument/2006/relationships/tags" Target="../tags/tag451.xml" /><Relationship Id="rId6" Type="http://schemas.openxmlformats.org/officeDocument/2006/relationships/tags" Target="../tags/tag398.xml" /><Relationship Id="rId60" Type="http://schemas.openxmlformats.org/officeDocument/2006/relationships/tags" Target="../tags/tag452.xml" /><Relationship Id="rId61" Type="http://schemas.openxmlformats.org/officeDocument/2006/relationships/tags" Target="../tags/tag453.xml" /><Relationship Id="rId62" Type="http://schemas.openxmlformats.org/officeDocument/2006/relationships/tags" Target="../tags/tag454.xml" /><Relationship Id="rId63" Type="http://schemas.openxmlformats.org/officeDocument/2006/relationships/tags" Target="../tags/tag455.xml" /><Relationship Id="rId64" Type="http://schemas.openxmlformats.org/officeDocument/2006/relationships/tags" Target="../tags/tag456.xml" /><Relationship Id="rId65" Type="http://schemas.openxmlformats.org/officeDocument/2006/relationships/tags" Target="../tags/tag457.xml" /><Relationship Id="rId66" Type="http://schemas.openxmlformats.org/officeDocument/2006/relationships/tags" Target="../tags/tag458.xml" /><Relationship Id="rId67" Type="http://schemas.openxmlformats.org/officeDocument/2006/relationships/tags" Target="../tags/tag459.xml" /><Relationship Id="rId68" Type="http://schemas.openxmlformats.org/officeDocument/2006/relationships/tags" Target="../tags/tag460.xml" /><Relationship Id="rId69" Type="http://schemas.openxmlformats.org/officeDocument/2006/relationships/tags" Target="../tags/tag461.xml" /><Relationship Id="rId7" Type="http://schemas.openxmlformats.org/officeDocument/2006/relationships/tags" Target="../tags/tag399.xml" /><Relationship Id="rId70" Type="http://schemas.openxmlformats.org/officeDocument/2006/relationships/tags" Target="../tags/tag462.xml" /><Relationship Id="rId71" Type="http://schemas.openxmlformats.org/officeDocument/2006/relationships/tags" Target="../tags/tag463.xml" /><Relationship Id="rId72" Type="http://schemas.openxmlformats.org/officeDocument/2006/relationships/tags" Target="../tags/tag464.xml" /><Relationship Id="rId73" Type="http://schemas.openxmlformats.org/officeDocument/2006/relationships/tags" Target="../tags/tag465.xml" /><Relationship Id="rId74" Type="http://schemas.openxmlformats.org/officeDocument/2006/relationships/tags" Target="../tags/tag466.xml" /><Relationship Id="rId75" Type="http://schemas.openxmlformats.org/officeDocument/2006/relationships/tags" Target="../tags/tag467.xml" /><Relationship Id="rId76" Type="http://schemas.openxmlformats.org/officeDocument/2006/relationships/tags" Target="../tags/tag468.xml" /><Relationship Id="rId77" Type="http://schemas.openxmlformats.org/officeDocument/2006/relationships/tags" Target="../tags/tag469.xml" /><Relationship Id="rId78" Type="http://schemas.openxmlformats.org/officeDocument/2006/relationships/tags" Target="../tags/tag470.xml" /><Relationship Id="rId79" Type="http://schemas.openxmlformats.org/officeDocument/2006/relationships/tags" Target="../tags/tag471.xml" /><Relationship Id="rId8" Type="http://schemas.openxmlformats.org/officeDocument/2006/relationships/tags" Target="../tags/tag400.xml" /><Relationship Id="rId80" Type="http://schemas.openxmlformats.org/officeDocument/2006/relationships/tags" Target="../tags/tag472.xml" /><Relationship Id="rId81" Type="http://schemas.openxmlformats.org/officeDocument/2006/relationships/tags" Target="../tags/tag473.xml" /><Relationship Id="rId82" Type="http://schemas.openxmlformats.org/officeDocument/2006/relationships/tags" Target="../tags/tag474.xml" /><Relationship Id="rId83" Type="http://schemas.openxmlformats.org/officeDocument/2006/relationships/tags" Target="../tags/tag475.xml" /><Relationship Id="rId84" Type="http://schemas.openxmlformats.org/officeDocument/2006/relationships/tags" Target="../tags/tag476.xml" /><Relationship Id="rId85" Type="http://schemas.openxmlformats.org/officeDocument/2006/relationships/tags" Target="../tags/tag477.xml" /><Relationship Id="rId86" Type="http://schemas.openxmlformats.org/officeDocument/2006/relationships/tags" Target="../tags/tag478.xml" /><Relationship Id="rId87" Type="http://schemas.openxmlformats.org/officeDocument/2006/relationships/tags" Target="../tags/tag479.xml" /><Relationship Id="rId88" Type="http://schemas.openxmlformats.org/officeDocument/2006/relationships/tags" Target="../tags/tag480.xml" /><Relationship Id="rId89" Type="http://schemas.openxmlformats.org/officeDocument/2006/relationships/tags" Target="../tags/tag481.xml" /><Relationship Id="rId9" Type="http://schemas.openxmlformats.org/officeDocument/2006/relationships/tags" Target="../tags/tag401.xml" /><Relationship Id="rId90" Type="http://schemas.openxmlformats.org/officeDocument/2006/relationships/tags" Target="../tags/tag482.xml" /><Relationship Id="rId91" Type="http://schemas.openxmlformats.org/officeDocument/2006/relationships/tags" Target="../tags/tag483.xml" /><Relationship Id="rId92" Type="http://schemas.openxmlformats.org/officeDocument/2006/relationships/tags" Target="../tags/tag484.xml" /><Relationship Id="rId93" Type="http://schemas.openxmlformats.org/officeDocument/2006/relationships/tags" Target="../tags/tag485.xml" /><Relationship Id="rId94" Type="http://schemas.openxmlformats.org/officeDocument/2006/relationships/tags" Target="../tags/tag486.xml" /><Relationship Id="rId95" Type="http://schemas.openxmlformats.org/officeDocument/2006/relationships/tags" Target="../tags/tag487.xml" /><Relationship Id="rId96" Type="http://schemas.openxmlformats.org/officeDocument/2006/relationships/tags" Target="../tags/tag488.xml" /><Relationship Id="rId97" Type="http://schemas.openxmlformats.org/officeDocument/2006/relationships/tags" Target="../tags/tag489.xml" /><Relationship Id="rId98" Type="http://schemas.openxmlformats.org/officeDocument/2006/relationships/tags" Target="../tags/tag490.xml" /><Relationship Id="rId99" Type="http://schemas.openxmlformats.org/officeDocument/2006/relationships/tags" Target="../tags/tag49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584.xml" /><Relationship Id="rId11" Type="http://schemas.openxmlformats.org/officeDocument/2006/relationships/tags" Target="../tags/tag585.xml" /><Relationship Id="rId12" Type="http://schemas.openxmlformats.org/officeDocument/2006/relationships/tags" Target="../tags/tag586.xml" /><Relationship Id="rId13" Type="http://schemas.openxmlformats.org/officeDocument/2006/relationships/tags" Target="../tags/tag587.xml" /><Relationship Id="rId14" Type="http://schemas.openxmlformats.org/officeDocument/2006/relationships/tags" Target="../tags/tag588.xml" /><Relationship Id="rId15" Type="http://schemas.openxmlformats.org/officeDocument/2006/relationships/tags" Target="../tags/tag589.xml" /><Relationship Id="rId16" Type="http://schemas.openxmlformats.org/officeDocument/2006/relationships/tags" Target="../tags/tag590.xml" /><Relationship Id="rId17" Type="http://schemas.openxmlformats.org/officeDocument/2006/relationships/tags" Target="../tags/tag591.xml" /><Relationship Id="rId18" Type="http://schemas.openxmlformats.org/officeDocument/2006/relationships/tags" Target="../tags/tag592.xml" /><Relationship Id="rId19" Type="http://schemas.openxmlformats.org/officeDocument/2006/relationships/tags" Target="../tags/tag593.xml" /><Relationship Id="rId2" Type="http://schemas.openxmlformats.org/officeDocument/2006/relationships/notesSlide" Target="../notesSlides/notesSlide1.xml" /><Relationship Id="rId20" Type="http://schemas.openxmlformats.org/officeDocument/2006/relationships/tags" Target="../tags/tag594.xml" /><Relationship Id="rId21" Type="http://schemas.openxmlformats.org/officeDocument/2006/relationships/tags" Target="../tags/tag595.xml" /><Relationship Id="rId22" Type="http://schemas.openxmlformats.org/officeDocument/2006/relationships/tags" Target="../tags/tag596.xml" /><Relationship Id="rId23" Type="http://schemas.openxmlformats.org/officeDocument/2006/relationships/tags" Target="../tags/tag597.xml" /><Relationship Id="rId24" Type="http://schemas.openxmlformats.org/officeDocument/2006/relationships/tags" Target="../tags/tag598.xml" /><Relationship Id="rId25" Type="http://schemas.openxmlformats.org/officeDocument/2006/relationships/tags" Target="../tags/tag599.xml" /><Relationship Id="rId26" Type="http://schemas.openxmlformats.org/officeDocument/2006/relationships/tags" Target="../tags/tag600.xml" /><Relationship Id="rId27" Type="http://schemas.openxmlformats.org/officeDocument/2006/relationships/tags" Target="../tags/tag601.xml" /><Relationship Id="rId28" Type="http://schemas.openxmlformats.org/officeDocument/2006/relationships/tags" Target="../tags/tag602.xml" /><Relationship Id="rId29" Type="http://schemas.openxmlformats.org/officeDocument/2006/relationships/tags" Target="../tags/tag603.xml" /><Relationship Id="rId3" Type="http://schemas.openxmlformats.org/officeDocument/2006/relationships/tags" Target="../tags/tag577.xml" /><Relationship Id="rId30" Type="http://schemas.openxmlformats.org/officeDocument/2006/relationships/tags" Target="../tags/tag604.xml" /><Relationship Id="rId31" Type="http://schemas.openxmlformats.org/officeDocument/2006/relationships/tags" Target="../tags/tag605.xml" /><Relationship Id="rId32" Type="http://schemas.openxmlformats.org/officeDocument/2006/relationships/tags" Target="../tags/tag606.xml" /><Relationship Id="rId33" Type="http://schemas.openxmlformats.org/officeDocument/2006/relationships/tags" Target="../tags/tag607.xml" /><Relationship Id="rId34" Type="http://schemas.openxmlformats.org/officeDocument/2006/relationships/tags" Target="../tags/tag608.xml" /><Relationship Id="rId4" Type="http://schemas.openxmlformats.org/officeDocument/2006/relationships/tags" Target="../tags/tag578.xml" /><Relationship Id="rId5" Type="http://schemas.openxmlformats.org/officeDocument/2006/relationships/tags" Target="../tags/tag579.xml" /><Relationship Id="rId6" Type="http://schemas.openxmlformats.org/officeDocument/2006/relationships/tags" Target="../tags/tag580.xml" /><Relationship Id="rId7" Type="http://schemas.openxmlformats.org/officeDocument/2006/relationships/tags" Target="../tags/tag581.xml" /><Relationship Id="rId8" Type="http://schemas.openxmlformats.org/officeDocument/2006/relationships/tags" Target="../tags/tag582.xml" /><Relationship Id="rId9" Type="http://schemas.openxmlformats.org/officeDocument/2006/relationships/tags" Target="../tags/tag58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617.xml" /><Relationship Id="rId11" Type="http://schemas.openxmlformats.org/officeDocument/2006/relationships/tags" Target="../tags/tag618.xml" /><Relationship Id="rId12" Type="http://schemas.openxmlformats.org/officeDocument/2006/relationships/tags" Target="../tags/tag619.xml" /><Relationship Id="rId13" Type="http://schemas.openxmlformats.org/officeDocument/2006/relationships/tags" Target="../tags/tag620.xml" /><Relationship Id="rId14" Type="http://schemas.openxmlformats.org/officeDocument/2006/relationships/tags" Target="../tags/tag621.xml" /><Relationship Id="rId15" Type="http://schemas.openxmlformats.org/officeDocument/2006/relationships/tags" Target="../tags/tag622.xml" /><Relationship Id="rId16" Type="http://schemas.openxmlformats.org/officeDocument/2006/relationships/tags" Target="../tags/tag623.xml" /><Relationship Id="rId17" Type="http://schemas.openxmlformats.org/officeDocument/2006/relationships/tags" Target="../tags/tag624.xml" /><Relationship Id="rId18" Type="http://schemas.openxmlformats.org/officeDocument/2006/relationships/image" Target="../media/image7.jpeg" /><Relationship Id="rId19" Type="http://schemas.openxmlformats.org/officeDocument/2006/relationships/tags" Target="../tags/tag625.xml" /><Relationship Id="rId2" Type="http://schemas.openxmlformats.org/officeDocument/2006/relationships/tags" Target="../tags/tag609.xml" /><Relationship Id="rId20" Type="http://schemas.openxmlformats.org/officeDocument/2006/relationships/tags" Target="../tags/tag626.xml" /><Relationship Id="rId21" Type="http://schemas.openxmlformats.org/officeDocument/2006/relationships/tags" Target="../tags/tag627.xml" /><Relationship Id="rId22" Type="http://schemas.openxmlformats.org/officeDocument/2006/relationships/tags" Target="../tags/tag628.xml" /><Relationship Id="rId23" Type="http://schemas.openxmlformats.org/officeDocument/2006/relationships/tags" Target="../tags/tag629.xml" /><Relationship Id="rId3" Type="http://schemas.openxmlformats.org/officeDocument/2006/relationships/tags" Target="../tags/tag610.xml" /><Relationship Id="rId4" Type="http://schemas.openxmlformats.org/officeDocument/2006/relationships/tags" Target="../tags/tag611.xml" /><Relationship Id="rId5" Type="http://schemas.openxmlformats.org/officeDocument/2006/relationships/tags" Target="../tags/tag612.xml" /><Relationship Id="rId6" Type="http://schemas.openxmlformats.org/officeDocument/2006/relationships/tags" Target="../tags/tag613.xml" /><Relationship Id="rId7" Type="http://schemas.openxmlformats.org/officeDocument/2006/relationships/tags" Target="../tags/tag614.xml" /><Relationship Id="rId8" Type="http://schemas.openxmlformats.org/officeDocument/2006/relationships/tags" Target="../tags/tag615.xml" /><Relationship Id="rId9" Type="http://schemas.openxmlformats.org/officeDocument/2006/relationships/tags" Target="../tags/tag61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638.xml" /><Relationship Id="rId11" Type="http://schemas.openxmlformats.org/officeDocument/2006/relationships/tags" Target="../tags/tag639.xml" /><Relationship Id="rId12" Type="http://schemas.openxmlformats.org/officeDocument/2006/relationships/tags" Target="../tags/tag640.xml" /><Relationship Id="rId13" Type="http://schemas.openxmlformats.org/officeDocument/2006/relationships/tags" Target="../tags/tag641.xml" /><Relationship Id="rId14" Type="http://schemas.openxmlformats.org/officeDocument/2006/relationships/tags" Target="../tags/tag642.xml" /><Relationship Id="rId15" Type="http://schemas.openxmlformats.org/officeDocument/2006/relationships/tags" Target="../tags/tag643.xml" /><Relationship Id="rId16" Type="http://schemas.openxmlformats.org/officeDocument/2006/relationships/tags" Target="../tags/tag644.xml" /><Relationship Id="rId17" Type="http://schemas.openxmlformats.org/officeDocument/2006/relationships/tags" Target="../tags/tag645.xml" /><Relationship Id="rId18" Type="http://schemas.openxmlformats.org/officeDocument/2006/relationships/tags" Target="../tags/tag646.xml" /><Relationship Id="rId19" Type="http://schemas.openxmlformats.org/officeDocument/2006/relationships/tags" Target="../tags/tag647.xml" /><Relationship Id="rId2" Type="http://schemas.openxmlformats.org/officeDocument/2006/relationships/tags" Target="../tags/tag630.xml" /><Relationship Id="rId20" Type="http://schemas.openxmlformats.org/officeDocument/2006/relationships/tags" Target="../tags/tag648.xml" /><Relationship Id="rId21" Type="http://schemas.openxmlformats.org/officeDocument/2006/relationships/tags" Target="../tags/tag649.xml" /><Relationship Id="rId3" Type="http://schemas.openxmlformats.org/officeDocument/2006/relationships/tags" Target="../tags/tag631.xml" /><Relationship Id="rId4" Type="http://schemas.openxmlformats.org/officeDocument/2006/relationships/tags" Target="../tags/tag632.xml" /><Relationship Id="rId5" Type="http://schemas.openxmlformats.org/officeDocument/2006/relationships/tags" Target="../tags/tag633.xml" /><Relationship Id="rId6" Type="http://schemas.openxmlformats.org/officeDocument/2006/relationships/tags" Target="../tags/tag634.xml" /><Relationship Id="rId7" Type="http://schemas.openxmlformats.org/officeDocument/2006/relationships/tags" Target="../tags/tag635.xml" /><Relationship Id="rId8" Type="http://schemas.openxmlformats.org/officeDocument/2006/relationships/tags" Target="../tags/tag636.xml" /><Relationship Id="rId9" Type="http://schemas.openxmlformats.org/officeDocument/2006/relationships/tags" Target="../tags/tag63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658.xml" /><Relationship Id="rId11" Type="http://schemas.openxmlformats.org/officeDocument/2006/relationships/tags" Target="../tags/tag659.xml" /><Relationship Id="rId12" Type="http://schemas.openxmlformats.org/officeDocument/2006/relationships/tags" Target="../tags/tag660.xml" /><Relationship Id="rId13" Type="http://schemas.openxmlformats.org/officeDocument/2006/relationships/tags" Target="../tags/tag661.xml" /><Relationship Id="rId14" Type="http://schemas.openxmlformats.org/officeDocument/2006/relationships/tags" Target="../tags/tag662.xml" /><Relationship Id="rId15" Type="http://schemas.openxmlformats.org/officeDocument/2006/relationships/tags" Target="../tags/tag663.xml" /><Relationship Id="rId16" Type="http://schemas.openxmlformats.org/officeDocument/2006/relationships/tags" Target="../tags/tag664.xml" /><Relationship Id="rId17" Type="http://schemas.openxmlformats.org/officeDocument/2006/relationships/tags" Target="../tags/tag665.xml" /><Relationship Id="rId18" Type="http://schemas.openxmlformats.org/officeDocument/2006/relationships/tags" Target="../tags/tag666.xml" /><Relationship Id="rId19" Type="http://schemas.openxmlformats.org/officeDocument/2006/relationships/tags" Target="../tags/tag667.xml" /><Relationship Id="rId2" Type="http://schemas.openxmlformats.org/officeDocument/2006/relationships/tags" Target="../tags/tag650.xml" /><Relationship Id="rId20" Type="http://schemas.openxmlformats.org/officeDocument/2006/relationships/tags" Target="../tags/tag668.xml" /><Relationship Id="rId21" Type="http://schemas.openxmlformats.org/officeDocument/2006/relationships/tags" Target="../tags/tag669.xml" /><Relationship Id="rId22" Type="http://schemas.openxmlformats.org/officeDocument/2006/relationships/tags" Target="../tags/tag670.xml" /><Relationship Id="rId23" Type="http://schemas.openxmlformats.org/officeDocument/2006/relationships/tags" Target="../tags/tag671.xml" /><Relationship Id="rId24" Type="http://schemas.openxmlformats.org/officeDocument/2006/relationships/tags" Target="../tags/tag672.xml" /><Relationship Id="rId25" Type="http://schemas.openxmlformats.org/officeDocument/2006/relationships/tags" Target="../tags/tag673.xml" /><Relationship Id="rId26" Type="http://schemas.openxmlformats.org/officeDocument/2006/relationships/tags" Target="../tags/tag674.xml" /><Relationship Id="rId3" Type="http://schemas.openxmlformats.org/officeDocument/2006/relationships/tags" Target="../tags/tag651.xml" /><Relationship Id="rId4" Type="http://schemas.openxmlformats.org/officeDocument/2006/relationships/tags" Target="../tags/tag652.xml" /><Relationship Id="rId5" Type="http://schemas.openxmlformats.org/officeDocument/2006/relationships/tags" Target="../tags/tag653.xml" /><Relationship Id="rId6" Type="http://schemas.openxmlformats.org/officeDocument/2006/relationships/tags" Target="../tags/tag654.xml" /><Relationship Id="rId7" Type="http://schemas.openxmlformats.org/officeDocument/2006/relationships/tags" Target="../tags/tag655.xml" /><Relationship Id="rId8" Type="http://schemas.openxmlformats.org/officeDocument/2006/relationships/tags" Target="../tags/tag656.xml" /><Relationship Id="rId9" Type="http://schemas.openxmlformats.org/officeDocument/2006/relationships/tags" Target="../tags/tag65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683.xml" /><Relationship Id="rId11" Type="http://schemas.openxmlformats.org/officeDocument/2006/relationships/tags" Target="../tags/tag684.xml" /><Relationship Id="rId12" Type="http://schemas.openxmlformats.org/officeDocument/2006/relationships/tags" Target="../tags/tag685.xml" /><Relationship Id="rId13" Type="http://schemas.openxmlformats.org/officeDocument/2006/relationships/tags" Target="../tags/tag686.xml" /><Relationship Id="rId14" Type="http://schemas.openxmlformats.org/officeDocument/2006/relationships/tags" Target="../tags/tag687.xml" /><Relationship Id="rId15" Type="http://schemas.openxmlformats.org/officeDocument/2006/relationships/tags" Target="../tags/tag688.xml" /><Relationship Id="rId16" Type="http://schemas.openxmlformats.org/officeDocument/2006/relationships/tags" Target="../tags/tag689.xml" /><Relationship Id="rId17" Type="http://schemas.openxmlformats.org/officeDocument/2006/relationships/image" Target="../media/image8.jpeg" /><Relationship Id="rId18" Type="http://schemas.openxmlformats.org/officeDocument/2006/relationships/tags" Target="../tags/tag690.xml" /><Relationship Id="rId19" Type="http://schemas.openxmlformats.org/officeDocument/2006/relationships/tags" Target="../tags/tag691.xml" /><Relationship Id="rId2" Type="http://schemas.openxmlformats.org/officeDocument/2006/relationships/tags" Target="../tags/tag675.xml" /><Relationship Id="rId20" Type="http://schemas.openxmlformats.org/officeDocument/2006/relationships/tags" Target="../tags/tag692.xml" /><Relationship Id="rId21" Type="http://schemas.openxmlformats.org/officeDocument/2006/relationships/tags" Target="../tags/tag693.xml" /><Relationship Id="rId3" Type="http://schemas.openxmlformats.org/officeDocument/2006/relationships/tags" Target="../tags/tag676.xml" /><Relationship Id="rId4" Type="http://schemas.openxmlformats.org/officeDocument/2006/relationships/tags" Target="../tags/tag677.xml" /><Relationship Id="rId5" Type="http://schemas.openxmlformats.org/officeDocument/2006/relationships/tags" Target="../tags/tag678.xml" /><Relationship Id="rId6" Type="http://schemas.openxmlformats.org/officeDocument/2006/relationships/tags" Target="../tags/tag679.xml" /><Relationship Id="rId7" Type="http://schemas.openxmlformats.org/officeDocument/2006/relationships/tags" Target="../tags/tag680.xml" /><Relationship Id="rId8" Type="http://schemas.openxmlformats.org/officeDocument/2006/relationships/tags" Target="../tags/tag681.xml" /><Relationship Id="rId9" Type="http://schemas.openxmlformats.org/officeDocument/2006/relationships/tags" Target="../tags/tag68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image" Target="../media/image9.png" /><Relationship Id="rId11" Type="http://schemas.openxmlformats.org/officeDocument/2006/relationships/tags" Target="../tags/tag702.xml" /><Relationship Id="rId12" Type="http://schemas.openxmlformats.org/officeDocument/2006/relationships/tags" Target="../tags/tag703.xml" /><Relationship Id="rId13" Type="http://schemas.openxmlformats.org/officeDocument/2006/relationships/image" Target="../media/image10.png" /><Relationship Id="rId14" Type="http://schemas.openxmlformats.org/officeDocument/2006/relationships/tags" Target="../tags/tag704.xml" /><Relationship Id="rId15" Type="http://schemas.openxmlformats.org/officeDocument/2006/relationships/tags" Target="../tags/tag705.xml" /><Relationship Id="rId16" Type="http://schemas.openxmlformats.org/officeDocument/2006/relationships/tags" Target="../tags/tag706.xml" /><Relationship Id="rId17" Type="http://schemas.openxmlformats.org/officeDocument/2006/relationships/tags" Target="../tags/tag707.xml" /><Relationship Id="rId18" Type="http://schemas.openxmlformats.org/officeDocument/2006/relationships/tags" Target="../tags/tag708.xml" /><Relationship Id="rId2" Type="http://schemas.openxmlformats.org/officeDocument/2006/relationships/tags" Target="../tags/tag694.xml" /><Relationship Id="rId3" Type="http://schemas.openxmlformats.org/officeDocument/2006/relationships/tags" Target="../tags/tag695.xml" /><Relationship Id="rId4" Type="http://schemas.openxmlformats.org/officeDocument/2006/relationships/tags" Target="../tags/tag696.xml" /><Relationship Id="rId5" Type="http://schemas.openxmlformats.org/officeDocument/2006/relationships/tags" Target="../tags/tag697.xml" /><Relationship Id="rId6" Type="http://schemas.openxmlformats.org/officeDocument/2006/relationships/tags" Target="../tags/tag698.xml" /><Relationship Id="rId7" Type="http://schemas.openxmlformats.org/officeDocument/2006/relationships/tags" Target="../tags/tag699.xml" /><Relationship Id="rId8" Type="http://schemas.openxmlformats.org/officeDocument/2006/relationships/tags" Target="../tags/tag700.xml" /><Relationship Id="rId9" Type="http://schemas.openxmlformats.org/officeDocument/2006/relationships/tags" Target="../tags/tag70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717.xml" /><Relationship Id="rId11" Type="http://schemas.openxmlformats.org/officeDocument/2006/relationships/tags" Target="../tags/tag718.xml" /><Relationship Id="rId12" Type="http://schemas.openxmlformats.org/officeDocument/2006/relationships/tags" Target="../tags/tag719.xml" /><Relationship Id="rId13" Type="http://schemas.openxmlformats.org/officeDocument/2006/relationships/tags" Target="../tags/tag720.xml" /><Relationship Id="rId14" Type="http://schemas.openxmlformats.org/officeDocument/2006/relationships/tags" Target="../tags/tag721.xml" /><Relationship Id="rId15" Type="http://schemas.openxmlformats.org/officeDocument/2006/relationships/tags" Target="../tags/tag722.xml" /><Relationship Id="rId16" Type="http://schemas.openxmlformats.org/officeDocument/2006/relationships/tags" Target="../tags/tag723.xml" /><Relationship Id="rId17" Type="http://schemas.openxmlformats.org/officeDocument/2006/relationships/tags" Target="../tags/tag724.xml" /><Relationship Id="rId18" Type="http://schemas.openxmlformats.org/officeDocument/2006/relationships/tags" Target="../tags/tag725.xml" /><Relationship Id="rId19" Type="http://schemas.openxmlformats.org/officeDocument/2006/relationships/tags" Target="../tags/tag726.xml" /><Relationship Id="rId2" Type="http://schemas.openxmlformats.org/officeDocument/2006/relationships/tags" Target="../tags/tag709.xml" /><Relationship Id="rId20" Type="http://schemas.openxmlformats.org/officeDocument/2006/relationships/tags" Target="../tags/tag727.xml" /><Relationship Id="rId21" Type="http://schemas.openxmlformats.org/officeDocument/2006/relationships/tags" Target="../tags/tag728.xml" /><Relationship Id="rId22" Type="http://schemas.openxmlformats.org/officeDocument/2006/relationships/tags" Target="../tags/tag729.xml" /><Relationship Id="rId23" Type="http://schemas.openxmlformats.org/officeDocument/2006/relationships/tags" Target="../tags/tag730.xml" /><Relationship Id="rId24" Type="http://schemas.openxmlformats.org/officeDocument/2006/relationships/tags" Target="../tags/tag731.xml" /><Relationship Id="rId3" Type="http://schemas.openxmlformats.org/officeDocument/2006/relationships/tags" Target="../tags/tag710.xml" /><Relationship Id="rId4" Type="http://schemas.openxmlformats.org/officeDocument/2006/relationships/tags" Target="../tags/tag711.xml" /><Relationship Id="rId5" Type="http://schemas.openxmlformats.org/officeDocument/2006/relationships/tags" Target="../tags/tag712.xml" /><Relationship Id="rId6" Type="http://schemas.openxmlformats.org/officeDocument/2006/relationships/tags" Target="../tags/tag713.xml" /><Relationship Id="rId7" Type="http://schemas.openxmlformats.org/officeDocument/2006/relationships/tags" Target="../tags/tag714.xml" /><Relationship Id="rId8" Type="http://schemas.openxmlformats.org/officeDocument/2006/relationships/tags" Target="../tags/tag715.xml" /><Relationship Id="rId9" Type="http://schemas.openxmlformats.org/officeDocument/2006/relationships/tags" Target="../tags/tag71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740.xml" /><Relationship Id="rId11" Type="http://schemas.openxmlformats.org/officeDocument/2006/relationships/tags" Target="../tags/tag741.xml" /><Relationship Id="rId12" Type="http://schemas.openxmlformats.org/officeDocument/2006/relationships/tags" Target="../tags/tag742.xml" /><Relationship Id="rId13" Type="http://schemas.openxmlformats.org/officeDocument/2006/relationships/tags" Target="../tags/tag743.xml" /><Relationship Id="rId14" Type="http://schemas.openxmlformats.org/officeDocument/2006/relationships/tags" Target="../tags/tag744.xml" /><Relationship Id="rId15" Type="http://schemas.openxmlformats.org/officeDocument/2006/relationships/tags" Target="../tags/tag745.xml" /><Relationship Id="rId16" Type="http://schemas.openxmlformats.org/officeDocument/2006/relationships/tags" Target="../tags/tag746.xml" /><Relationship Id="rId2" Type="http://schemas.openxmlformats.org/officeDocument/2006/relationships/tags" Target="../tags/tag732.xml" /><Relationship Id="rId3" Type="http://schemas.openxmlformats.org/officeDocument/2006/relationships/tags" Target="../tags/tag733.xml" /><Relationship Id="rId4" Type="http://schemas.openxmlformats.org/officeDocument/2006/relationships/tags" Target="../tags/tag734.xml" /><Relationship Id="rId5" Type="http://schemas.openxmlformats.org/officeDocument/2006/relationships/tags" Target="../tags/tag735.xml" /><Relationship Id="rId6" Type="http://schemas.openxmlformats.org/officeDocument/2006/relationships/tags" Target="../tags/tag736.xml" /><Relationship Id="rId7" Type="http://schemas.openxmlformats.org/officeDocument/2006/relationships/tags" Target="../tags/tag737.xml" /><Relationship Id="rId8" Type="http://schemas.openxmlformats.org/officeDocument/2006/relationships/tags" Target="../tags/tag738.xml" /><Relationship Id="rId9" Type="http://schemas.openxmlformats.org/officeDocument/2006/relationships/tags" Target="../tags/tag739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755.xml" /><Relationship Id="rId11" Type="http://schemas.openxmlformats.org/officeDocument/2006/relationships/tags" Target="../tags/tag756.xml" /><Relationship Id="rId12" Type="http://schemas.openxmlformats.org/officeDocument/2006/relationships/tags" Target="../tags/tag757.xml" /><Relationship Id="rId13" Type="http://schemas.openxmlformats.org/officeDocument/2006/relationships/tags" Target="../tags/tag758.xml" /><Relationship Id="rId14" Type="http://schemas.openxmlformats.org/officeDocument/2006/relationships/tags" Target="../tags/tag759.xml" /><Relationship Id="rId15" Type="http://schemas.openxmlformats.org/officeDocument/2006/relationships/tags" Target="../tags/tag760.xml" /><Relationship Id="rId16" Type="http://schemas.openxmlformats.org/officeDocument/2006/relationships/tags" Target="../tags/tag761.xml" /><Relationship Id="rId17" Type="http://schemas.openxmlformats.org/officeDocument/2006/relationships/tags" Target="../tags/tag762.xml" /><Relationship Id="rId18" Type="http://schemas.openxmlformats.org/officeDocument/2006/relationships/tags" Target="../tags/tag763.xml" /><Relationship Id="rId19" Type="http://schemas.openxmlformats.org/officeDocument/2006/relationships/tags" Target="../tags/tag764.xml" /><Relationship Id="rId2" Type="http://schemas.openxmlformats.org/officeDocument/2006/relationships/tags" Target="../tags/tag747.xml" /><Relationship Id="rId20" Type="http://schemas.openxmlformats.org/officeDocument/2006/relationships/tags" Target="../tags/tag765.xml" /><Relationship Id="rId21" Type="http://schemas.openxmlformats.org/officeDocument/2006/relationships/tags" Target="../tags/tag766.xml" /><Relationship Id="rId22" Type="http://schemas.openxmlformats.org/officeDocument/2006/relationships/tags" Target="../tags/tag767.xml" /><Relationship Id="rId23" Type="http://schemas.openxmlformats.org/officeDocument/2006/relationships/tags" Target="../tags/tag768.xml" /><Relationship Id="rId24" Type="http://schemas.openxmlformats.org/officeDocument/2006/relationships/tags" Target="../tags/tag769.xml" /><Relationship Id="rId25" Type="http://schemas.openxmlformats.org/officeDocument/2006/relationships/tags" Target="../tags/tag770.xml" /><Relationship Id="rId26" Type="http://schemas.openxmlformats.org/officeDocument/2006/relationships/tags" Target="../tags/tag771.xml" /><Relationship Id="rId27" Type="http://schemas.openxmlformats.org/officeDocument/2006/relationships/tags" Target="../tags/tag772.xml" /><Relationship Id="rId28" Type="http://schemas.openxmlformats.org/officeDocument/2006/relationships/tags" Target="../tags/tag773.xml" /><Relationship Id="rId29" Type="http://schemas.openxmlformats.org/officeDocument/2006/relationships/tags" Target="../tags/tag774.xml" /><Relationship Id="rId3" Type="http://schemas.openxmlformats.org/officeDocument/2006/relationships/tags" Target="../tags/tag748.xml" /><Relationship Id="rId30" Type="http://schemas.openxmlformats.org/officeDocument/2006/relationships/tags" Target="../tags/tag775.xml" /><Relationship Id="rId31" Type="http://schemas.openxmlformats.org/officeDocument/2006/relationships/tags" Target="../tags/tag776.xml" /><Relationship Id="rId32" Type="http://schemas.openxmlformats.org/officeDocument/2006/relationships/tags" Target="../tags/tag777.xml" /><Relationship Id="rId33" Type="http://schemas.openxmlformats.org/officeDocument/2006/relationships/tags" Target="../tags/tag778.xml" /><Relationship Id="rId34" Type="http://schemas.openxmlformats.org/officeDocument/2006/relationships/tags" Target="../tags/tag779.xml" /><Relationship Id="rId35" Type="http://schemas.openxmlformats.org/officeDocument/2006/relationships/tags" Target="../tags/tag780.xml" /><Relationship Id="rId36" Type="http://schemas.openxmlformats.org/officeDocument/2006/relationships/tags" Target="../tags/tag781.xml" /><Relationship Id="rId37" Type="http://schemas.openxmlformats.org/officeDocument/2006/relationships/tags" Target="../tags/tag782.xml" /><Relationship Id="rId38" Type="http://schemas.openxmlformats.org/officeDocument/2006/relationships/tags" Target="../tags/tag783.xml" /><Relationship Id="rId39" Type="http://schemas.openxmlformats.org/officeDocument/2006/relationships/tags" Target="../tags/tag784.xml" /><Relationship Id="rId4" Type="http://schemas.openxmlformats.org/officeDocument/2006/relationships/tags" Target="../tags/tag749.xml" /><Relationship Id="rId40" Type="http://schemas.openxmlformats.org/officeDocument/2006/relationships/tags" Target="../tags/tag785.xml" /><Relationship Id="rId41" Type="http://schemas.openxmlformats.org/officeDocument/2006/relationships/tags" Target="../tags/tag786.xml" /><Relationship Id="rId42" Type="http://schemas.openxmlformats.org/officeDocument/2006/relationships/tags" Target="../tags/tag787.xml" /><Relationship Id="rId43" Type="http://schemas.openxmlformats.org/officeDocument/2006/relationships/tags" Target="../tags/tag788.xml" /><Relationship Id="rId44" Type="http://schemas.openxmlformats.org/officeDocument/2006/relationships/tags" Target="../tags/tag789.xml" /><Relationship Id="rId45" Type="http://schemas.openxmlformats.org/officeDocument/2006/relationships/tags" Target="../tags/tag790.xml" /><Relationship Id="rId46" Type="http://schemas.openxmlformats.org/officeDocument/2006/relationships/tags" Target="../tags/tag791.xml" /><Relationship Id="rId47" Type="http://schemas.openxmlformats.org/officeDocument/2006/relationships/tags" Target="../tags/tag792.xml" /><Relationship Id="rId48" Type="http://schemas.openxmlformats.org/officeDocument/2006/relationships/tags" Target="../tags/tag793.xml" /><Relationship Id="rId49" Type="http://schemas.openxmlformats.org/officeDocument/2006/relationships/tags" Target="../tags/tag794.xml" /><Relationship Id="rId5" Type="http://schemas.openxmlformats.org/officeDocument/2006/relationships/tags" Target="../tags/tag750.xml" /><Relationship Id="rId50" Type="http://schemas.openxmlformats.org/officeDocument/2006/relationships/tags" Target="../tags/tag795.xml" /><Relationship Id="rId51" Type="http://schemas.openxmlformats.org/officeDocument/2006/relationships/tags" Target="../tags/tag796.xml" /><Relationship Id="rId52" Type="http://schemas.openxmlformats.org/officeDocument/2006/relationships/tags" Target="../tags/tag797.xml" /><Relationship Id="rId53" Type="http://schemas.openxmlformats.org/officeDocument/2006/relationships/tags" Target="../tags/tag798.xml" /><Relationship Id="rId54" Type="http://schemas.openxmlformats.org/officeDocument/2006/relationships/tags" Target="../tags/tag799.xml" /><Relationship Id="rId55" Type="http://schemas.openxmlformats.org/officeDocument/2006/relationships/tags" Target="../tags/tag800.xml" /><Relationship Id="rId56" Type="http://schemas.openxmlformats.org/officeDocument/2006/relationships/tags" Target="../tags/tag801.xml" /><Relationship Id="rId57" Type="http://schemas.openxmlformats.org/officeDocument/2006/relationships/tags" Target="../tags/tag802.xml" /><Relationship Id="rId58" Type="http://schemas.openxmlformats.org/officeDocument/2006/relationships/tags" Target="../tags/tag803.xml" /><Relationship Id="rId59" Type="http://schemas.openxmlformats.org/officeDocument/2006/relationships/tags" Target="../tags/tag804.xml" /><Relationship Id="rId6" Type="http://schemas.openxmlformats.org/officeDocument/2006/relationships/tags" Target="../tags/tag751.xml" /><Relationship Id="rId60" Type="http://schemas.openxmlformats.org/officeDocument/2006/relationships/tags" Target="../tags/tag805.xml" /><Relationship Id="rId7" Type="http://schemas.openxmlformats.org/officeDocument/2006/relationships/tags" Target="../tags/tag752.xml" /><Relationship Id="rId8" Type="http://schemas.openxmlformats.org/officeDocument/2006/relationships/tags" Target="../tags/tag753.xml" /><Relationship Id="rId9" Type="http://schemas.openxmlformats.org/officeDocument/2006/relationships/tags" Target="../tags/tag75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814.xml" /><Relationship Id="rId11" Type="http://schemas.openxmlformats.org/officeDocument/2006/relationships/tags" Target="../tags/tag815.xml" /><Relationship Id="rId12" Type="http://schemas.openxmlformats.org/officeDocument/2006/relationships/tags" Target="../tags/tag816.xml" /><Relationship Id="rId13" Type="http://schemas.openxmlformats.org/officeDocument/2006/relationships/tags" Target="../tags/tag817.xml" /><Relationship Id="rId14" Type="http://schemas.openxmlformats.org/officeDocument/2006/relationships/image" Target="../media/image11.png" /><Relationship Id="rId15" Type="http://schemas.openxmlformats.org/officeDocument/2006/relationships/tags" Target="../tags/tag818.xml" /><Relationship Id="rId16" Type="http://schemas.openxmlformats.org/officeDocument/2006/relationships/image" Target="../media/image12.png" /><Relationship Id="rId17" Type="http://schemas.openxmlformats.org/officeDocument/2006/relationships/tags" Target="../tags/tag819.xml" /><Relationship Id="rId18" Type="http://schemas.openxmlformats.org/officeDocument/2006/relationships/image" Target="../media/image13.png" /><Relationship Id="rId19" Type="http://schemas.openxmlformats.org/officeDocument/2006/relationships/tags" Target="../tags/tag820.xml" /><Relationship Id="rId2" Type="http://schemas.openxmlformats.org/officeDocument/2006/relationships/tags" Target="../tags/tag806.xml" /><Relationship Id="rId20" Type="http://schemas.openxmlformats.org/officeDocument/2006/relationships/tags" Target="../tags/tag821.xml" /><Relationship Id="rId3" Type="http://schemas.openxmlformats.org/officeDocument/2006/relationships/tags" Target="../tags/tag807.xml" /><Relationship Id="rId4" Type="http://schemas.openxmlformats.org/officeDocument/2006/relationships/tags" Target="../tags/tag808.xml" /><Relationship Id="rId5" Type="http://schemas.openxmlformats.org/officeDocument/2006/relationships/tags" Target="../tags/tag809.xml" /><Relationship Id="rId6" Type="http://schemas.openxmlformats.org/officeDocument/2006/relationships/tags" Target="../tags/tag810.xml" /><Relationship Id="rId7" Type="http://schemas.openxmlformats.org/officeDocument/2006/relationships/tags" Target="../tags/tag811.xml" /><Relationship Id="rId8" Type="http://schemas.openxmlformats.org/officeDocument/2006/relationships/tags" Target="../tags/tag812.xml" /><Relationship Id="rId9" Type="http://schemas.openxmlformats.org/officeDocument/2006/relationships/tags" Target="../tags/tag813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7" name="对象 1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8153400" y="1231900"/>
          <a:ext cx="3980815" cy="394144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6" imgW="4434840" imgH="4488180" progId="Paint.Picture">
                  <p:embed/>
                </p:oleObj>
              </mc:Choice>
              <mc:Fallback>
                <p:oleObj r:id="rId6" imgW="4434840" imgH="448818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153400" y="1231900"/>
                        <a:ext cx="3980815" cy="3941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/>
          <p:cNvSpPr>
            <a:spLocks noGrp="1"/>
          </p:cNvSpPr>
          <p:nvPr>
            <p:custDataLst>
              <p:tags r:id="rId8"/>
            </p:custDataLst>
          </p:nvPr>
        </p:nvSpPr>
        <p:spPr>
          <a:xfrm>
            <a:off x="272415" y="1221740"/>
            <a:ext cx="7629525" cy="37458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  <a:buNone/>
            </a:pPr>
            <a:r>
              <a:rPr lang="zh-CN" altLang="zh-CN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     </a:t>
            </a:r>
            <a:r>
              <a:rPr lang="zh-CN" altLang="en-US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一位漂亮的女模特对遗传学教授说：“让我们结婚吧，我们的孩子一定会像你一样聪明，像我一样漂亮。”遗传学教授平静地说：“如果我们的孩子，样貌像我一样，智商像你一样，那该如何是好？” </a:t>
            </a:r>
            <a:endParaRPr lang="zh-CN" altLang="en-US" b="1">
              <a:solidFill>
                <a:srgbClr val="000000"/>
              </a:solidFill>
              <a:effectLst/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58775" y="448310"/>
            <a:ext cx="33528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defRPr/>
            </a:pPr>
            <a:r>
              <a:rPr kumimoji="0" lang="zh-CN" sz="4000" b="1" kern="1200" cap="none" spc="0" normalizeH="0" baseline="0" noProof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趣味故事</a:t>
            </a:r>
            <a:r>
              <a:rPr kumimoji="0" lang="zh-CN" altLang="zh-CN" sz="4000" b="1" kern="1200" cap="none" spc="0" normalizeH="0" baseline="0" noProof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:</a:t>
            </a:r>
            <a:endParaRPr kumimoji="0" lang="zh-CN" altLang="zh-CN" sz="4000" b="1" kern="1200" cap="none" spc="0" normalizeH="0" baseline="0" noProof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37490" y="5755640"/>
            <a:ext cx="1149540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假设他们俩真的结合了，那么他们的孩子可能出现几种情况？</a:t>
            </a:r>
            <a:endParaRPr lang="zh-CN" altLang="en-US" sz="3200" b="1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11"/>
            </p:custDataLst>
          </p:nvPr>
        </p:nvGrpSpPr>
        <p:grpSpPr>
          <a:xfrm>
            <a:off x="10937240" y="273050"/>
            <a:ext cx="1116965" cy="596265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12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13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14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15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6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937240" y="273050"/>
            <a:ext cx="1116965" cy="596265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>
            <p:custDataLst>
              <p:tags r:id="rId11"/>
            </p:custDataLst>
          </p:nvPr>
        </p:nvGrpSpPr>
        <p:grpSpPr>
          <a:xfrm>
            <a:off x="359" y="0"/>
            <a:ext cx="12197991" cy="6858000"/>
            <a:chOff x="-171" y="-1"/>
            <a:chExt cx="14571" cy="10800"/>
          </a:xfrm>
        </p:grpSpPr>
        <p:graphicFrame>
          <p:nvGraphicFramePr>
            <p:cNvPr id="16" name="对象 15"/>
            <p:cNvGraphicFramePr>
              <a:graphicFrameLocks noChangeAspect="1"/>
            </p:cNvGraphicFramePr>
            <p:nvPr>
              <p:custDataLst>
                <p:tags r:id="rId12"/>
              </p:custDataLst>
            </p:nvPr>
          </p:nvGraphicFramePr>
          <p:xfrm>
            <a:off x="-171" y="-1"/>
            <a:ext cx="14571" cy="108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r:id="rId13" imgW="6600825" imgH="4962525" progId="Paint.Picture">
                    <p:embed/>
                  </p:oleObj>
                </mc:Choice>
                <mc:Fallback>
                  <p:oleObj r:id="rId13" imgW="6600825" imgH="4962525" progId="Paint.Picture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-171" y="-1"/>
                          <a:ext cx="14571" cy="10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2" name="Picture 4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2126" y="2163"/>
              <a:ext cx="2237" cy="842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灯片编号占位符 5"/>
          <p:cNvSpPr txBox="1">
            <a:spLocks noGrp="1"/>
          </p:cNvSpPr>
          <p:nvPr>
            <p:custDataLst>
              <p:tags r:id="rId18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/>
          <a:p>
            <a:pPr algn="r">
              <a:buFontTx/>
            </a:pPr>
            <a:fld id="{9A0DB2DC-4C9A-4742-B13C-FB6460FD3503}" type="slidenum">
              <a:rPr lang="en-US" altLang="zh-CN" sz="1200">
                <a:solidFill>
                  <a:srgbClr val="898989"/>
                </a:solidFill>
                <a:latin typeface="Calibri" panose="020f0502020204030204" pitchFamily="34" charset="0"/>
              </a:rPr>
              <a:t>2</a:t>
            </a:fld>
            <a:endParaRPr lang="en-US" altLang="zh-CN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18116" name="矩形 218115"/>
          <p:cNvSpPr/>
          <p:nvPr>
            <p:custDataLst>
              <p:tags r:id="rId19"/>
            </p:custDataLst>
          </p:nvPr>
        </p:nvSpPr>
        <p:spPr>
          <a:xfrm>
            <a:off x="1371600" y="1138555"/>
            <a:ext cx="7851775" cy="25355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1.2   孟德尔的豌豆杂交实验（二）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（第1课时）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8117" name="文本框 218116"/>
          <p:cNvSpPr txBox="1"/>
          <p:nvPr>
            <p:custDataLst>
              <p:tags r:id="rId20"/>
            </p:custDataLst>
          </p:nvPr>
        </p:nvSpPr>
        <p:spPr>
          <a:xfrm>
            <a:off x="2755583" y="4442143"/>
            <a:ext cx="5256212" cy="1210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buFontTx/>
            </a:pP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核心点：熟悉实验过程并解释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algn="ctr">
              <a:lnSpc>
                <a:spcPct val="130000"/>
              </a:lnSpc>
              <a:buFontTx/>
            </a:pP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　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规范书写遗传图解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</p:spTree>
    <p:custDataLst>
      <p:tags r:id="rId21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817225" y="273050"/>
            <a:ext cx="1236980" cy="74676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" name="直接连接符 3"/>
          <p:cNvCxnSpPr/>
          <p:nvPr>
            <p:custDataLst>
              <p:tags r:id="rId11"/>
            </p:custDataLst>
          </p:nvPr>
        </p:nvCxnSpPr>
        <p:spPr>
          <a:xfrm flipH="1">
            <a:off x="4617720" y="845185"/>
            <a:ext cx="0" cy="6012815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>
            <p:custDataLst>
              <p:tags r:id="rId12"/>
            </p:custDataLst>
          </p:nvPr>
        </p:nvGrpSpPr>
        <p:grpSpPr>
          <a:xfrm>
            <a:off x="305435" y="169545"/>
            <a:ext cx="7244080" cy="613410"/>
            <a:chOff x="304" y="275"/>
            <a:chExt cx="8408" cy="966"/>
          </a:xfrm>
        </p:grpSpPr>
        <p:sp>
          <p:nvSpPr>
            <p:cNvPr id="17" name="圆角矩形 16"/>
            <p:cNvSpPr/>
            <p:nvPr>
              <p:custDataLst>
                <p:tags r:id="rId13"/>
              </p:custDataLst>
            </p:nvPr>
          </p:nvSpPr>
          <p:spPr>
            <a:xfrm>
              <a:off x="304" y="334"/>
              <a:ext cx="7018" cy="907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glow rad="139700">
                <a:schemeClr val="accent4">
                  <a:satMod val="175000"/>
                  <a:alpha val="40000"/>
                </a:schemeClr>
              </a:glow>
            </a:effectLst>
          </p:spPr>
          <p:txBody>
            <a:bodyPr vert="horz" wrap="square" lIns="90000" tIns="46800" rIns="90000" bIns="46800" numCol="1" anchor="t" anchorCtr="0" compatLnSpc="1"/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388" name="Rectangle 4"/>
            <p:cNvSpPr/>
            <p:nvPr>
              <p:custDataLst>
                <p:tags r:id="rId14"/>
              </p:custDataLst>
            </p:nvPr>
          </p:nvSpPr>
          <p:spPr>
            <a:xfrm>
              <a:off x="418" y="275"/>
              <a:ext cx="8294" cy="919"/>
            </a:xfrm>
            <a:prstGeom prst="rect">
              <a:avLst/>
            </a:prstGeom>
            <a:noFill/>
            <a:ln w="9525">
              <a:noFill/>
            </a:ln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tx2">
                      <a:lumMod val="20000"/>
                      <a:lumOff val="80000"/>
                    </a:schemeClr>
                  </a:solidFill>
                </a14:hiddenFill>
              </a:ext>
            </a:extLst>
          </p:spPr>
          <p:txBody>
            <a:bodyPr wrap="square" anchor="ctr">
              <a:spAutoFit/>
            </a:bodyPr>
            <a:lstStyle/>
            <a:p>
              <a:pPr algn="l"/>
              <a:r>
                <a:rPr lang="zh-CN" altLang="en-US" sz="2400" b="1"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zh-CN" altLang="en-US" sz="3200" b="1">
                  <a:solidFill>
                    <a:srgbClr val="0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一</a:t>
              </a:r>
              <a:r>
                <a:rPr lang="zh-CN" altLang="en-US" sz="3200" b="1">
                  <a:solidFill>
                    <a:srgbClr val="0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、</a:t>
              </a:r>
              <a:r>
                <a:rPr lang="zh-CN" altLang="en-US" sz="3200" b="1">
                  <a:solidFill>
                    <a:srgbClr val="0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两</a:t>
              </a:r>
              <a:r>
                <a:rPr lang="zh-CN" altLang="en-US" sz="3200" b="1">
                  <a:solidFill>
                    <a:srgbClr val="0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对相对性状的杂交实验</a:t>
              </a:r>
              <a:endParaRPr lang="en-US" altLang="zh-CN" sz="3200" b="1">
                <a:solidFill>
                  <a:srgbClr val="0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6151" name="Text Box 7"/>
          <p:cNvSpPr txBox="1"/>
          <p:nvPr>
            <p:custDataLst>
              <p:tags r:id="rId15"/>
            </p:custDataLst>
          </p:nvPr>
        </p:nvSpPr>
        <p:spPr>
          <a:xfrm>
            <a:off x="5847080" y="1793240"/>
            <a:ext cx="4039235" cy="902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黄色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对绿色为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显性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性状</a:t>
            </a:r>
            <a:endParaRPr lang="en-US" altLang="zh-CN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 eaLnBrk="1" hangingPunct="1"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圆粒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对皱粒是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显性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性状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3" name="Text Box 23"/>
          <p:cNvSpPr txBox="1"/>
          <p:nvPr>
            <p:custDataLst>
              <p:tags r:id="rId16"/>
            </p:custDataLst>
          </p:nvPr>
        </p:nvSpPr>
        <p:spPr>
          <a:xfrm>
            <a:off x="1570198" y="4210686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endParaRPr lang="zh-CN" altLang="zh-CN" sz="24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69" name="Oval 25"/>
          <p:cNvSpPr/>
          <p:nvPr>
            <p:custDataLst>
              <p:tags r:id="rId17"/>
            </p:custDataLst>
          </p:nvPr>
        </p:nvSpPr>
        <p:spPr>
          <a:xfrm>
            <a:off x="2103596" y="2353310"/>
            <a:ext cx="622295" cy="599163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0" name="Text Box 26"/>
          <p:cNvSpPr txBox="1"/>
          <p:nvPr>
            <p:custDataLst>
              <p:tags r:id="rId18"/>
            </p:custDataLst>
          </p:nvPr>
        </p:nvSpPr>
        <p:spPr>
          <a:xfrm>
            <a:off x="92515" y="2515890"/>
            <a:ext cx="52387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F</a:t>
            </a:r>
            <a:r>
              <a:rPr lang="en-US" altLang="zh-CN" sz="2800" b="1" baseline="-250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sz="2800" b="1" baseline="-250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1" name="Text Box 27"/>
          <p:cNvSpPr txBox="1"/>
          <p:nvPr>
            <p:custDataLst>
              <p:tags r:id="rId19"/>
            </p:custDataLst>
          </p:nvPr>
        </p:nvSpPr>
        <p:spPr>
          <a:xfrm>
            <a:off x="1684497" y="2962911"/>
            <a:ext cx="1828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黄色圆粒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2" name="Line 28"/>
          <p:cNvSpPr/>
          <p:nvPr>
            <p:custDataLst>
              <p:tags r:id="rId20"/>
            </p:custDataLst>
          </p:nvPr>
        </p:nvSpPr>
        <p:spPr>
          <a:xfrm flipH="1">
            <a:off x="2408397" y="1743710"/>
            <a:ext cx="0" cy="533400"/>
          </a:xfrm>
          <a:prstGeom prst="line">
            <a:avLst/>
          </a:prstGeom>
          <a:ln w="28575" cap="flat" cmpd="sng">
            <a:solidFill>
              <a:srgbClr val="9900CC"/>
            </a:solidFill>
            <a:prstDash val="solid"/>
            <a:headEnd type="none" w="med" len="med"/>
            <a:tailEnd type="arrow" w="med" len="med"/>
          </a:ln>
        </p:spPr>
        <p:txBody>
          <a:bodyPr/>
          <a:lstStyle/>
          <a:p>
            <a:endParaRPr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4" name="Text Box 30"/>
          <p:cNvSpPr txBox="1"/>
          <p:nvPr>
            <p:custDataLst>
              <p:tags r:id="rId21"/>
            </p:custDataLst>
          </p:nvPr>
        </p:nvSpPr>
        <p:spPr>
          <a:xfrm>
            <a:off x="2751297" y="1743711"/>
            <a:ext cx="1752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绿色皱粒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5" name="Oval 31"/>
          <p:cNvSpPr/>
          <p:nvPr>
            <p:custDataLst>
              <p:tags r:id="rId22"/>
            </p:custDataLst>
          </p:nvPr>
        </p:nvSpPr>
        <p:spPr>
          <a:xfrm>
            <a:off x="998697" y="1072404"/>
            <a:ext cx="600710" cy="601457"/>
          </a:xfrm>
          <a:prstGeom prst="ellipse">
            <a:avLst/>
          </a:prstGeom>
          <a:solidFill>
            <a:srgbClr val="FFFF66"/>
          </a:solidFill>
          <a:ln w="9525" cap="flat" cmpd="sng">
            <a:solidFill>
              <a:schemeClr val="dk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6" name="Text Box 32"/>
          <p:cNvSpPr txBox="1"/>
          <p:nvPr>
            <p:custDataLst>
              <p:tags r:id="rId23"/>
            </p:custDataLst>
          </p:nvPr>
        </p:nvSpPr>
        <p:spPr>
          <a:xfrm>
            <a:off x="129072" y="1128727"/>
            <a:ext cx="4165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P</a:t>
            </a:r>
            <a:endParaRPr lang="en-US" altLang="zh-CN" sz="2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7" name="Text Box 33"/>
          <p:cNvSpPr txBox="1"/>
          <p:nvPr>
            <p:custDataLst>
              <p:tags r:id="rId24"/>
            </p:custDataLst>
          </p:nvPr>
        </p:nvSpPr>
        <p:spPr>
          <a:xfrm>
            <a:off x="2125823" y="1102360"/>
            <a:ext cx="4464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×</a:t>
            </a:r>
            <a:endParaRPr lang="en-US" altLang="zh-CN" sz="28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8" name="Text Box 34"/>
          <p:cNvSpPr txBox="1"/>
          <p:nvPr>
            <p:custDataLst>
              <p:tags r:id="rId25"/>
            </p:custDataLst>
          </p:nvPr>
        </p:nvSpPr>
        <p:spPr>
          <a:xfrm>
            <a:off x="554832" y="1743711"/>
            <a:ext cx="1490663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黄色圆粒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79" name="AutoShape 35"/>
          <p:cNvSpPr/>
          <p:nvPr>
            <p:custDataLst>
              <p:tags r:id="rId26"/>
            </p:custDataLst>
          </p:nvPr>
        </p:nvSpPr>
        <p:spPr>
          <a:xfrm>
            <a:off x="2979897" y="1020508"/>
            <a:ext cx="685797" cy="690082"/>
          </a:xfrm>
          <a:prstGeom prst="star32">
            <a:avLst>
              <a:gd name="adj" fmla="val 37500"/>
            </a:avLst>
          </a:prstGeom>
          <a:solidFill>
            <a:srgbClr val="33CC33"/>
          </a:solidFill>
          <a:ln w="9525" cap="flat" cmpd="sng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81" name="Oval 37"/>
          <p:cNvSpPr/>
          <p:nvPr>
            <p:custDataLst>
              <p:tags r:id="rId27"/>
            </p:custDataLst>
          </p:nvPr>
        </p:nvSpPr>
        <p:spPr>
          <a:xfrm>
            <a:off x="900272" y="4004310"/>
            <a:ext cx="615950" cy="661988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82" name="Oval 38"/>
          <p:cNvSpPr/>
          <p:nvPr>
            <p:custDataLst>
              <p:tags r:id="rId28"/>
            </p:custDataLst>
          </p:nvPr>
        </p:nvSpPr>
        <p:spPr>
          <a:xfrm>
            <a:off x="2636997" y="4004310"/>
            <a:ext cx="615950" cy="661988"/>
          </a:xfrm>
          <a:prstGeom prst="ellipse">
            <a:avLst/>
          </a:prstGeom>
          <a:solidFill>
            <a:srgbClr val="33CC33"/>
          </a:solidFill>
          <a:ln w="19050" cap="flat" cmpd="sng">
            <a:solidFill>
              <a:schemeClr val="dk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83" name="Text Box 39"/>
          <p:cNvSpPr txBox="1"/>
          <p:nvPr>
            <p:custDataLst>
              <p:tags r:id="rId29"/>
            </p:custDataLst>
          </p:nvPr>
        </p:nvSpPr>
        <p:spPr>
          <a:xfrm>
            <a:off x="187171" y="4128048"/>
            <a:ext cx="52387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F</a:t>
            </a:r>
            <a:r>
              <a:rPr lang="en-US" altLang="zh-CN" sz="2800" b="1" baseline="-250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800" b="1" baseline="-250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84" name="Text Box 40"/>
          <p:cNvSpPr txBox="1"/>
          <p:nvPr>
            <p:custDataLst>
              <p:tags r:id="rId30"/>
            </p:custDataLst>
          </p:nvPr>
        </p:nvSpPr>
        <p:spPr>
          <a:xfrm>
            <a:off x="817880" y="4609465"/>
            <a:ext cx="9239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黄色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圆粒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85" name="Text Box 41"/>
          <p:cNvSpPr txBox="1"/>
          <p:nvPr>
            <p:custDataLst>
              <p:tags r:id="rId31"/>
            </p:custDataLst>
          </p:nvPr>
        </p:nvSpPr>
        <p:spPr>
          <a:xfrm>
            <a:off x="1665605" y="4609465"/>
            <a:ext cx="9709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黄色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皱粒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86" name="Text Box 42"/>
          <p:cNvSpPr txBox="1"/>
          <p:nvPr>
            <p:custDataLst>
              <p:tags r:id="rId32"/>
            </p:custDataLst>
          </p:nvPr>
        </p:nvSpPr>
        <p:spPr>
          <a:xfrm>
            <a:off x="2587625" y="4609465"/>
            <a:ext cx="8820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绿色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圆粒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87" name="Text Box 43"/>
          <p:cNvSpPr txBox="1"/>
          <p:nvPr>
            <p:custDataLst>
              <p:tags r:id="rId33"/>
            </p:custDataLst>
          </p:nvPr>
        </p:nvSpPr>
        <p:spPr>
          <a:xfrm>
            <a:off x="3469005" y="4627880"/>
            <a:ext cx="86169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绿色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皱粒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205" name="Group 61"/>
          <p:cNvGrpSpPr/>
          <p:nvPr>
            <p:custDataLst>
              <p:tags r:id="rId34"/>
            </p:custDataLst>
          </p:nvPr>
        </p:nvGrpSpPr>
        <p:grpSpPr>
          <a:xfrm>
            <a:off x="834073" y="5365477"/>
            <a:ext cx="3773488" cy="542925"/>
            <a:chOff x="668" y="3395"/>
            <a:chExt cx="2377" cy="342"/>
          </a:xfrm>
        </p:grpSpPr>
        <p:sp>
          <p:nvSpPr>
            <p:cNvPr id="10302" name="Text Box 45"/>
            <p:cNvSpPr txBox="1"/>
            <p:nvPr>
              <p:custDataLst>
                <p:tags r:id="rId35"/>
              </p:custDataLst>
            </p:nvPr>
          </p:nvSpPr>
          <p:spPr>
            <a:xfrm>
              <a:off x="668" y="3408"/>
              <a:ext cx="90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28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315</a:t>
              </a:r>
              <a:endParaRPr lang="en-US" altLang="zh-CN" sz="28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303" name="Text Box 46"/>
            <p:cNvSpPr txBox="1"/>
            <p:nvPr>
              <p:custDataLst>
                <p:tags r:id="rId36"/>
              </p:custDataLst>
            </p:nvPr>
          </p:nvSpPr>
          <p:spPr>
            <a:xfrm>
              <a:off x="1260" y="3408"/>
              <a:ext cx="9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101</a:t>
              </a:r>
              <a:endParaRPr lang="en-US" altLang="zh-CN" sz="28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304" name="Text Box 47"/>
            <p:cNvSpPr txBox="1"/>
            <p:nvPr>
              <p:custDataLst>
                <p:tags r:id="rId37"/>
              </p:custDataLst>
            </p:nvPr>
          </p:nvSpPr>
          <p:spPr>
            <a:xfrm>
              <a:off x="1829" y="3406"/>
              <a:ext cx="7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108</a:t>
              </a:r>
              <a:endParaRPr lang="en-US" altLang="zh-CN" sz="28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305" name="Text Box 48"/>
            <p:cNvSpPr txBox="1"/>
            <p:nvPr>
              <p:custDataLst>
                <p:tags r:id="rId38"/>
              </p:custDataLst>
            </p:nvPr>
          </p:nvSpPr>
          <p:spPr>
            <a:xfrm>
              <a:off x="2472" y="3395"/>
              <a:ext cx="57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32</a:t>
              </a:r>
              <a:endParaRPr lang="en-US" altLang="zh-CN" sz="28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295" name="Text Box 49"/>
          <p:cNvSpPr txBox="1"/>
          <p:nvPr>
            <p:custDataLst>
              <p:tags r:id="rId39"/>
            </p:custDataLst>
          </p:nvPr>
        </p:nvSpPr>
        <p:spPr>
          <a:xfrm>
            <a:off x="781685" y="5891530"/>
            <a:ext cx="336867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zh-CN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  </a:t>
            </a:r>
            <a:r>
              <a:rPr lang="zh-CN" altLang="en-US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 </a:t>
            </a:r>
            <a:r>
              <a:rPr lang="en-US" altLang="zh-CN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  </a:t>
            </a:r>
            <a:r>
              <a:rPr lang="zh-CN" altLang="en-US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 </a:t>
            </a:r>
            <a:r>
              <a:rPr lang="en-US" altLang="zh-CN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  </a:t>
            </a:r>
            <a:r>
              <a:rPr lang="zh-CN" altLang="en-US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 </a:t>
            </a:r>
            <a:r>
              <a:rPr lang="en-US" altLang="zh-CN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endParaRPr lang="en-US" altLang="zh-CN" sz="2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200" name="Line 56"/>
          <p:cNvSpPr/>
          <p:nvPr>
            <p:custDataLst>
              <p:tags r:id="rId40"/>
            </p:custDataLst>
          </p:nvPr>
        </p:nvSpPr>
        <p:spPr>
          <a:xfrm flipH="1">
            <a:off x="2408397" y="3359150"/>
            <a:ext cx="0" cy="527050"/>
          </a:xfrm>
          <a:prstGeom prst="line">
            <a:avLst/>
          </a:prstGeom>
          <a:ln w="28575" cap="flat" cmpd="sng">
            <a:solidFill>
              <a:srgbClr val="9900CC"/>
            </a:solidFill>
            <a:prstDash val="solid"/>
            <a:headEnd type="none" w="med" len="med"/>
            <a:tailEnd type="arrow" w="med" len="med"/>
          </a:ln>
        </p:spPr>
        <p:txBody>
          <a:bodyPr/>
          <a:lstStyle/>
          <a:p>
            <a:endParaRPr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01" name="AutoShape 57"/>
          <p:cNvSpPr/>
          <p:nvPr>
            <p:custDataLst>
              <p:tags r:id="rId41"/>
            </p:custDataLst>
          </p:nvPr>
        </p:nvSpPr>
        <p:spPr>
          <a:xfrm>
            <a:off x="3452179" y="3990275"/>
            <a:ext cx="696913" cy="692748"/>
          </a:xfrm>
          <a:prstGeom prst="star32">
            <a:avLst>
              <a:gd name="adj" fmla="val 37500"/>
            </a:avLst>
          </a:prstGeom>
          <a:solidFill>
            <a:srgbClr val="33CC33"/>
          </a:solidFill>
          <a:ln w="19050" cap="flat" cmpd="sng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02" name="AutoShape 58"/>
          <p:cNvSpPr/>
          <p:nvPr>
            <p:custDataLst>
              <p:tags r:id="rId42"/>
            </p:custDataLst>
          </p:nvPr>
        </p:nvSpPr>
        <p:spPr>
          <a:xfrm>
            <a:off x="1741646" y="4003897"/>
            <a:ext cx="688975" cy="702384"/>
          </a:xfrm>
          <a:prstGeom prst="star32">
            <a:avLst>
              <a:gd name="adj" fmla="val 37500"/>
            </a:avLst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03" name="Oval 59"/>
          <p:cNvSpPr/>
          <p:nvPr>
            <p:custDataLst>
              <p:tags r:id="rId43"/>
            </p:custDataLst>
          </p:nvPr>
        </p:nvSpPr>
        <p:spPr>
          <a:xfrm>
            <a:off x="2506823" y="3461721"/>
            <a:ext cx="381000" cy="381000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1" hangingPunct="1"/>
            <a:r>
              <a:rPr lang="en-US" altLang="zh-CN" sz="28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×</a:t>
            </a:r>
            <a:endParaRPr lang="en-US" altLang="zh-CN" sz="28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31" name="Text Box 87"/>
          <p:cNvSpPr txBox="1"/>
          <p:nvPr>
            <p:custDataLst>
              <p:tags r:id="rId44"/>
            </p:custDataLst>
          </p:nvPr>
        </p:nvSpPr>
        <p:spPr>
          <a:xfrm>
            <a:off x="6317615" y="3594100"/>
            <a:ext cx="31972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绿色圆粒、黄色皱粒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3" name="矩形 72"/>
          <p:cNvSpPr/>
          <p:nvPr>
            <p:custDataLst>
              <p:tags r:id="rId45"/>
            </p:custDataLst>
          </p:nvPr>
        </p:nvSpPr>
        <p:spPr>
          <a:xfrm>
            <a:off x="5591175" y="5819140"/>
            <a:ext cx="5918200" cy="92202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spcBef>
                <a:spcPct val="25000"/>
              </a:spcBef>
            </a:pPr>
            <a:r>
              <a:rPr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亲本型</a:t>
            </a:r>
            <a:r>
              <a:rPr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与亲代（</a:t>
            </a:r>
            <a:r>
              <a:rPr lang="en-US" altLang="zh-CN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</a:t>
            </a: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代）相同的类型</a:t>
            </a:r>
            <a:endParaRPr lang="zh-CN" altLang="en-US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5000"/>
              </a:spcBef>
            </a:pP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　　（</a:t>
            </a:r>
            <a:r>
              <a:rPr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表现型或基因型</a:t>
            </a: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altLang="en-US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6" name="矩形 75"/>
          <p:cNvSpPr/>
          <p:nvPr>
            <p:custDataLst>
              <p:tags r:id="rId46"/>
            </p:custDataLst>
          </p:nvPr>
        </p:nvSpPr>
        <p:spPr>
          <a:xfrm>
            <a:off x="5638165" y="4642485"/>
            <a:ext cx="5871210" cy="92202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spcBef>
                <a:spcPct val="25000"/>
              </a:spcBef>
            </a:pPr>
            <a:r>
              <a:rPr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重组型</a:t>
            </a:r>
            <a:r>
              <a:rPr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与亲代（</a:t>
            </a:r>
            <a:r>
              <a:rPr lang="en-US" altLang="zh-CN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</a:t>
            </a: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代）不相同的类型</a:t>
            </a:r>
            <a:endParaRPr lang="zh-CN" altLang="en-US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5000"/>
              </a:spcBef>
            </a:pP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　　（</a:t>
            </a:r>
            <a:r>
              <a:rPr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表现型或基因型</a:t>
            </a:r>
            <a:r>
              <a:rPr lang="zh-CN" altLang="en-US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altLang="en-US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7" name="左大括号 76"/>
          <p:cNvSpPr/>
          <p:nvPr>
            <p:custDataLst>
              <p:tags r:id="rId47"/>
            </p:custDataLst>
          </p:nvPr>
        </p:nvSpPr>
        <p:spPr>
          <a:xfrm>
            <a:off x="5306060" y="4852670"/>
            <a:ext cx="291465" cy="1247140"/>
          </a:xfrm>
          <a:prstGeom prst="leftBrace">
            <a:avLst>
              <a:gd name="adj1" fmla="val 32258"/>
              <a:gd name="adj2" fmla="val 50000"/>
            </a:avLst>
          </a:prstGeom>
          <a:noFill/>
          <a:ln w="38100">
            <a:solidFill>
              <a:srgbClr val="FF3300"/>
            </a:solidFill>
            <a:round/>
          </a:ln>
        </p:spPr>
        <p:txBody>
          <a:bodyPr/>
          <a:lstStyle/>
          <a:p>
            <a:endParaRPr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12329"/>
          <p:cNvSpPr>
            <a:spLocks noChangeArrowheads="1"/>
          </p:cNvSpPr>
          <p:nvPr>
            <p:custDataLst>
              <p:tags r:id="rId48"/>
            </p:custDataLst>
          </p:nvPr>
        </p:nvSpPr>
        <p:spPr bwMode="auto">
          <a:xfrm>
            <a:off x="5149850" y="1010285"/>
            <a:ext cx="5822315" cy="69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）分析Ｆ</a:t>
            </a:r>
            <a:r>
              <a:rPr lang="en-US" altLang="zh-CN" sz="2400" b="1" baseline="-25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，确定两对性状的显隐关系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?</a:t>
            </a:r>
            <a:endParaRPr lang="en-US" altLang="zh-CN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9" name="文本框 12328"/>
          <p:cNvSpPr>
            <a:spLocks noChangeArrowheads="1"/>
          </p:cNvSpPr>
          <p:nvPr>
            <p:custDataLst>
              <p:tags r:id="rId49"/>
            </p:custDataLst>
          </p:nvPr>
        </p:nvSpPr>
        <p:spPr bwMode="auto">
          <a:xfrm>
            <a:off x="5145405" y="2786380"/>
            <a:ext cx="6230620" cy="636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）分析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</a:t>
            </a:r>
            <a:r>
              <a:rPr lang="en-US" altLang="zh-CN" sz="2400" b="1" baseline="-25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的４种表现型中，新性状组合是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? </a:t>
            </a:r>
            <a:endParaRPr lang="en-US" altLang="zh-CN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8" name="矩形 17"/>
          <p:cNvSpPr/>
          <p:nvPr>
            <p:custDataLst>
              <p:tags r:id="rId50"/>
            </p:custDataLst>
          </p:nvPr>
        </p:nvSpPr>
        <p:spPr>
          <a:xfrm>
            <a:off x="1609090" y="3885565"/>
            <a:ext cx="1772285" cy="1568450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51"/>
            </p:custDataLst>
          </p:nvPr>
        </p:nvSpPr>
        <p:spPr>
          <a:xfrm>
            <a:off x="1043305" y="6311265"/>
            <a:ext cx="2926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Tx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正、反交结果一致。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5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  <p:cond evt="onBegin" delay="0">
                          <p:tn val="56"/>
                        </p:cond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  <p:cond evt="onBegin" delay="0">
                          <p:tn val="60"/>
                        </p:cond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  <p:cond evt="onBegin" delay="0">
                          <p:tn val="66"/>
                        </p:cond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  <p:cond evt="onBegin" delay="0">
                          <p:tn val="82"/>
                        </p:cond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  <p:cond evt="onBegin" delay="0">
                          <p:tn val="116"/>
                        </p:cond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  <p:cond evt="onBegin" delay="0">
                          <p:tn val="120"/>
                        </p:cond>
                      </p:stCondLst>
                      <p:childTnLst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  <p:cond evt="onBegin" delay="0">
                          <p:tn val="127"/>
                        </p:cond>
                      </p:stCondLst>
                      <p:childTnLst>
                        <p:par>
                          <p:cTn id="1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  <p:cond evt="onBegin" delay="0">
                          <p:tn val="132"/>
                        </p:cond>
                      </p:stCondLst>
                      <p:childTnLst>
                        <p:par>
                          <p:cTn id="1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  <p:cond evt="onBegin" delay="0">
                          <p:tn val="137"/>
                        </p:cond>
                      </p:stCondLst>
                      <p:childTnLst>
                        <p:par>
                          <p:cTn id="1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  <p:cond evt="onBegin" delay="0">
                          <p:tn val="142"/>
                        </p:cond>
                      </p:stCondLst>
                      <p:childTnLst>
                        <p:par>
                          <p:cTn id="1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  <p:cond evt="onBegin" delay="0">
                          <p:tn val="148"/>
                        </p:cond>
                      </p:stCondLst>
                      <p:childTnLst>
                        <p:par>
                          <p:cTn id="1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6170" grpId="0"/>
      <p:bldP spid="6171" grpId="0"/>
      <p:bldP spid="6174" grpId="0"/>
      <p:bldP spid="6176" grpId="0"/>
      <p:bldP spid="6177" grpId="0"/>
      <p:bldP spid="6178" grpId="0"/>
      <p:bldP spid="6183" grpId="0"/>
      <p:bldP spid="6184" grpId="0"/>
      <p:bldP spid="6185" grpId="0"/>
      <p:bldP spid="6186" grpId="0"/>
      <p:bldP spid="6187" grpId="0"/>
      <p:bldP spid="6203" grpId="0"/>
      <p:bldP spid="6231" grpId="0"/>
      <p:bldP spid="73" grpId="0"/>
      <p:bldP spid="76" grpId="0"/>
      <p:bldP spid="38" grpId="1"/>
      <p:bldP spid="39" grpId="1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9125" y="273050"/>
            <a:ext cx="1275080" cy="683895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>
            <p:custDataLst>
              <p:tags r:id="rId11"/>
            </p:custDataLst>
          </p:nvPr>
        </p:nvSpPr>
        <p:spPr>
          <a:xfrm>
            <a:off x="6077585" y="1643380"/>
            <a:ext cx="5176520" cy="1628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>
            <p:custDataLst>
              <p:tags r:id="rId12"/>
            </p:custDataLst>
          </p:nvPr>
        </p:nvSpPr>
        <p:spPr>
          <a:xfrm>
            <a:off x="5334602" y="496576"/>
            <a:ext cx="145527" cy="145527"/>
          </a:xfrm>
          <a:prstGeom prst="ellipse">
            <a:avLst/>
          </a:prstGeom>
          <a:solidFill>
            <a:schemeClr val="tx1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20" name="组合 19"/>
          <p:cNvGrpSpPr/>
          <p:nvPr>
            <p:custDataLst>
              <p:tags r:id="rId13"/>
            </p:custDataLst>
          </p:nvPr>
        </p:nvGrpSpPr>
        <p:grpSpPr>
          <a:xfrm>
            <a:off x="5607685" y="309384"/>
            <a:ext cx="3474085" cy="504190"/>
            <a:chOff x="5222271" y="788612"/>
            <a:chExt cx="3907211" cy="672366"/>
          </a:xfrm>
        </p:grpSpPr>
        <p:sp>
          <p:nvSpPr>
            <p:cNvPr id="21" name="矩形: 圆角 20"/>
            <p:cNvSpPr/>
            <p:nvPr>
              <p:custDataLst>
                <p:tags r:id="rId14"/>
              </p:custDataLst>
            </p:nvPr>
          </p:nvSpPr>
          <p:spPr>
            <a:xfrm>
              <a:off x="5222271" y="788612"/>
              <a:ext cx="3639398" cy="672366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zh-CN" altLang="en-US" sz="2400">
                <a:ea typeface="微软雅黑" panose="020b0503020204020204" charset="-122"/>
                <a:cs typeface="+mn-ea"/>
              </a:endParaRPr>
            </a:p>
          </p:txBody>
        </p:sp>
        <p:sp>
          <p:nvSpPr>
            <p:cNvPr id="25" name="文本框 24"/>
            <p:cNvSpPr txBox="1"/>
            <p:nvPr>
              <p:custDataLst>
                <p:tags r:id="rId15"/>
              </p:custDataLst>
            </p:nvPr>
          </p:nvSpPr>
          <p:spPr>
            <a:xfrm>
              <a:off x="5329655" y="828412"/>
              <a:ext cx="3799827" cy="613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>
                  <a:solidFill>
                    <a:prstClr val="black"/>
                  </a:solidFill>
                  <a:latin typeface="Arial"/>
                  <a:ea typeface="微软雅黑" panose="020b0503020204020204" charset="-122"/>
                  <a:cs typeface="+mn-ea"/>
                  <a:sym typeface="Arial"/>
                </a:rPr>
                <a:t>观察实验</a:t>
              </a:r>
              <a:r>
                <a:rPr lang="zh-CN" altLang="en-US" sz="2400" b="1" smtClean="0">
                  <a:solidFill>
                    <a:prstClr val="black"/>
                  </a:solidFill>
                  <a:latin typeface="Arial"/>
                  <a:ea typeface="微软雅黑" panose="020b0503020204020204" charset="-122"/>
                  <a:cs typeface="+mn-ea"/>
                  <a:sym typeface="Arial"/>
                </a:rPr>
                <a:t>，提出问题</a:t>
              </a:r>
              <a:endParaRPr lang="zh-CN" altLang="en-US" sz="2400" b="1" smtClean="0">
                <a:solidFill>
                  <a:prstClr val="black"/>
                </a:solidFill>
                <a:latin typeface="Arial"/>
                <a:ea typeface="微软雅黑" panose="020b0503020204020204" charset="-122"/>
                <a:cs typeface="+mn-ea"/>
                <a:sym typeface="Arial"/>
              </a:endParaRPr>
            </a:p>
          </p:txBody>
        </p:sp>
      </p:grpSp>
      <p:sp>
        <p:nvSpPr>
          <p:cNvPr id="42" name="矩形 41"/>
          <p:cNvSpPr/>
          <p:nvPr>
            <p:custDataLst>
              <p:tags r:id="rId16"/>
            </p:custDataLst>
          </p:nvPr>
        </p:nvSpPr>
        <p:spPr>
          <a:xfrm>
            <a:off x="6065675" y="2263419"/>
            <a:ext cx="5201138" cy="865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1" fontAlgn="auto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zh-CN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F2</a:t>
            </a: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为何出现</a:t>
            </a:r>
            <a:r>
              <a:rPr lang="en-US" altLang="zh-CN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∶</a:t>
            </a:r>
            <a:r>
              <a:rPr lang="en-US" altLang="zh-CN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∶</a:t>
            </a:r>
            <a:r>
              <a:rPr lang="en-US" altLang="zh-CN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∶</a:t>
            </a:r>
            <a:r>
              <a:rPr lang="en-US" altLang="zh-CN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的性状分离比？</a:t>
            </a:r>
            <a:endParaRPr lang="zh-CN" altLang="en-US" sz="2100" b="1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</a:pP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　与一对相对性状的</a:t>
            </a:r>
            <a:r>
              <a:rPr lang="en-US" altLang="zh-CN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∶</a:t>
            </a:r>
            <a:r>
              <a:rPr lang="en-US" altLang="zh-CN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之比有何关联？</a:t>
            </a:r>
            <a:endParaRPr lang="zh-CN" altLang="en-US" sz="2100" b="1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2" name="矩形 31"/>
          <p:cNvSpPr/>
          <p:nvPr>
            <p:custDataLst>
              <p:tags r:id="rId17"/>
            </p:custDataLst>
          </p:nvPr>
        </p:nvSpPr>
        <p:spPr>
          <a:xfrm>
            <a:off x="5334635" y="956310"/>
            <a:ext cx="6624955" cy="49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0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孟德尔通过对两对性状的观察，提出了以下几个问题：</a:t>
            </a:r>
            <a:endParaRPr lang="zh-CN" altLang="en-US" sz="2000" b="1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>
            <p:custDataLst>
              <p:tags r:id="rId18"/>
            </p:custDataLst>
          </p:nvPr>
        </p:nvSpPr>
        <p:spPr>
          <a:xfrm>
            <a:off x="6108065" y="1730375"/>
            <a:ext cx="5188585" cy="51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914400" eaLnBrk="1" fontAlgn="auto" hangingPunct="1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zh-CN" altLang="en-US" sz="2100" b="1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为什么子二代会出现全新表型？</a:t>
            </a:r>
            <a:endParaRPr lang="zh-CN" altLang="en-US" sz="2100" b="1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113030" y="1112520"/>
            <a:ext cx="4602480" cy="4948555"/>
          </a:xfrm>
          <a:prstGeom prst="rect">
            <a:avLst/>
          </a:prstGeom>
        </p:spPr>
      </p:pic>
      <p:sp>
        <p:nvSpPr>
          <p:cNvPr id="188422" name="文本框 188421"/>
          <p:cNvSpPr txBox="1"/>
          <p:nvPr>
            <p:custDataLst>
              <p:tags r:id="rId21"/>
            </p:custDataLst>
          </p:nvPr>
        </p:nvSpPr>
        <p:spPr>
          <a:xfrm>
            <a:off x="5290185" y="3709670"/>
            <a:ext cx="398208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Tx/>
            </a:pP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对每一对相对性状单独进行分析</a:t>
            </a:r>
            <a:r>
              <a:rPr lang="en-US" altLang="zh-CN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F</a:t>
            </a:r>
            <a:r>
              <a:rPr lang="en-US" altLang="zh-CN" sz="2000" b="1" baseline="-25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000" b="1" baseline="-250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88482" name="组合 188481"/>
          <p:cNvGrpSpPr/>
          <p:nvPr>
            <p:custDataLst>
              <p:tags r:id="rId22"/>
            </p:custDataLst>
          </p:nvPr>
        </p:nvGrpSpPr>
        <p:grpSpPr>
          <a:xfrm>
            <a:off x="4926330" y="5153026"/>
            <a:ext cx="4025900" cy="874713"/>
            <a:chOff x="3058" y="1464"/>
            <a:chExt cx="2536" cy="551"/>
          </a:xfrm>
        </p:grpSpPr>
        <p:sp>
          <p:nvSpPr>
            <p:cNvPr id="188425" name="文本框 188424"/>
            <p:cNvSpPr txBox="1"/>
            <p:nvPr>
              <p:custDataLst>
                <p:tags r:id="rId23"/>
              </p:custDataLst>
            </p:nvPr>
          </p:nvSpPr>
          <p:spPr>
            <a:xfrm>
              <a:off x="3058" y="1648"/>
              <a:ext cx="437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Tx/>
              </a:pPr>
              <a:r>
                <a:rPr lang="zh-CN" altLang="en-US" sz="2000" b="1">
                  <a:solidFill>
                    <a:srgbClr val="3333CC"/>
                  </a:solidFill>
                  <a:latin typeface="微软雅黑" panose="020b0503020204020204" charset="-122"/>
                  <a:ea typeface="微软雅黑" panose="020b0503020204020204" charset="-122"/>
                </a:rPr>
                <a:t>粒形</a:t>
              </a:r>
              <a:endParaRPr lang="zh-CN" altLang="en-US" sz="2000" b="1">
                <a:solidFill>
                  <a:srgbClr val="3333CC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8427" name="文本框 188426"/>
            <p:cNvSpPr txBox="1"/>
            <p:nvPr>
              <p:custDataLst>
                <p:tags r:id="rId24"/>
              </p:custDataLst>
            </p:nvPr>
          </p:nvSpPr>
          <p:spPr>
            <a:xfrm>
              <a:off x="3247" y="1464"/>
              <a:ext cx="499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Tx/>
              </a:pPr>
              <a:r>
                <a:rPr lang="zh-CN" altLang="en-US" sz="4800">
                  <a:latin typeface="微软雅黑" panose="020b0503020204020204" charset="-122"/>
                  <a:ea typeface="微软雅黑" panose="020b0503020204020204" charset="-122"/>
                </a:rPr>
                <a:t>｛</a:t>
              </a:r>
              <a:endParaRPr lang="zh-CN" altLang="en-US" sz="4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8428" name="文本框 188427"/>
            <p:cNvSpPr txBox="1"/>
            <p:nvPr>
              <p:custDataLst>
                <p:tags r:id="rId25"/>
              </p:custDataLst>
            </p:nvPr>
          </p:nvSpPr>
          <p:spPr>
            <a:xfrm>
              <a:off x="3624" y="1495"/>
              <a:ext cx="758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Tx/>
              </a:pPr>
              <a:r>
                <a:rPr lang="zh-CN" altLang="en-US" sz="2000" b="1">
                  <a:latin typeface="微软雅黑" panose="020b0503020204020204" charset="-122"/>
                  <a:ea typeface="微软雅黑" panose="020b0503020204020204" charset="-122"/>
                </a:rPr>
                <a:t>圆粒种子</a:t>
              </a:r>
              <a:endParaRPr lang="zh-CN" altLang="en-US" sz="20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8429" name="文本框 188428"/>
            <p:cNvSpPr txBox="1"/>
            <p:nvPr>
              <p:custDataLst>
                <p:tags r:id="rId26"/>
              </p:custDataLst>
            </p:nvPr>
          </p:nvSpPr>
          <p:spPr>
            <a:xfrm>
              <a:off x="4398" y="1504"/>
              <a:ext cx="1018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Tx/>
              </a:pPr>
              <a:r>
                <a:rPr lang="en-US" altLang="zh-CN" sz="2000" b="1">
                  <a:latin typeface="微软雅黑" panose="020b0503020204020204" charset="-122"/>
                  <a:ea typeface="微软雅黑" panose="020b0503020204020204" charset="-122"/>
                </a:rPr>
                <a:t>315+108=423</a:t>
              </a:r>
              <a:endParaRPr lang="en-US" altLang="zh-CN" sz="20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8430" name="文本框 188429"/>
            <p:cNvSpPr txBox="1"/>
            <p:nvPr>
              <p:custDataLst>
                <p:tags r:id="rId27"/>
              </p:custDataLst>
            </p:nvPr>
          </p:nvSpPr>
          <p:spPr>
            <a:xfrm>
              <a:off x="3624" y="1764"/>
              <a:ext cx="197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buFontTx/>
              </a:pPr>
              <a:r>
                <a:rPr lang="zh-CN" altLang="en-US" sz="20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皱粒种子  </a:t>
              </a:r>
              <a:r>
                <a:rPr lang="en-US" altLang="zh-CN" sz="20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101+32=133</a:t>
              </a:r>
              <a:endPara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88481" name="组合 188480"/>
          <p:cNvGrpSpPr/>
          <p:nvPr>
            <p:custDataLst>
              <p:tags r:id="rId28"/>
            </p:custDataLst>
          </p:nvPr>
        </p:nvGrpSpPr>
        <p:grpSpPr>
          <a:xfrm>
            <a:off x="4926330" y="4224656"/>
            <a:ext cx="4254500" cy="871538"/>
            <a:chOff x="3058" y="2416"/>
            <a:chExt cx="2680" cy="549"/>
          </a:xfrm>
        </p:grpSpPr>
        <p:sp>
          <p:nvSpPr>
            <p:cNvPr id="188426" name="文本框 188425"/>
            <p:cNvSpPr txBox="1"/>
            <p:nvPr>
              <p:custDataLst>
                <p:tags r:id="rId29"/>
              </p:custDataLst>
            </p:nvPr>
          </p:nvSpPr>
          <p:spPr>
            <a:xfrm>
              <a:off x="3058" y="2571"/>
              <a:ext cx="120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buFontTx/>
              </a:pPr>
              <a:r>
                <a:rPr lang="zh-CN" altLang="en-US" sz="2000" b="1">
                  <a:solidFill>
                    <a:srgbClr val="3333CC"/>
                  </a:solidFill>
                  <a:latin typeface="微软雅黑" panose="020b0503020204020204" charset="-122"/>
                  <a:ea typeface="微软雅黑" panose="020b0503020204020204" charset="-122"/>
                </a:rPr>
                <a:t>粒色</a:t>
              </a:r>
              <a:endParaRPr lang="zh-CN" altLang="en-US" sz="2000" b="1">
                <a:solidFill>
                  <a:srgbClr val="3333CC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8431" name="文本框 188430"/>
            <p:cNvSpPr txBox="1"/>
            <p:nvPr>
              <p:custDataLst>
                <p:tags r:id="rId30"/>
              </p:custDataLst>
            </p:nvPr>
          </p:nvSpPr>
          <p:spPr>
            <a:xfrm>
              <a:off x="3250" y="2416"/>
              <a:ext cx="768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buFontTx/>
              </a:pPr>
              <a:r>
                <a:rPr lang="zh-CN" altLang="en-US" sz="4800">
                  <a:latin typeface="微软雅黑" panose="020b0503020204020204" charset="-122"/>
                  <a:ea typeface="微软雅黑" panose="020b0503020204020204" charset="-122"/>
                </a:rPr>
                <a:t>｛</a:t>
              </a:r>
              <a:endParaRPr lang="zh-CN" altLang="en-US" sz="4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8432" name="文本框 188431"/>
            <p:cNvSpPr txBox="1"/>
            <p:nvPr>
              <p:custDataLst>
                <p:tags r:id="rId31"/>
              </p:custDataLst>
            </p:nvPr>
          </p:nvSpPr>
          <p:spPr>
            <a:xfrm>
              <a:off x="3672" y="2431"/>
              <a:ext cx="2066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buFontTx/>
              </a:pPr>
              <a:r>
                <a:rPr lang="zh-CN" altLang="en-US" sz="20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黄色种子  </a:t>
              </a:r>
              <a:r>
                <a:rPr lang="en-US" altLang="zh-CN" sz="20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315+101=416</a:t>
              </a:r>
              <a:endPara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88433" name="文本框 188432"/>
            <p:cNvSpPr txBox="1"/>
            <p:nvPr>
              <p:custDataLst>
                <p:tags r:id="rId32"/>
              </p:custDataLst>
            </p:nvPr>
          </p:nvSpPr>
          <p:spPr>
            <a:xfrm>
              <a:off x="3672" y="2714"/>
              <a:ext cx="1661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Tx/>
              </a:pPr>
              <a:r>
                <a:rPr lang="zh-CN" altLang="en-US" sz="20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绿色种子  </a:t>
              </a:r>
              <a:r>
                <a:rPr lang="en-US" altLang="zh-CN" sz="20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108+32=140</a:t>
              </a:r>
              <a:endPara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188434" name="文本框 188433"/>
          <p:cNvSpPr txBox="1"/>
          <p:nvPr>
            <p:custDataLst>
              <p:tags r:id="rId33"/>
            </p:custDataLst>
          </p:nvPr>
        </p:nvSpPr>
        <p:spPr>
          <a:xfrm>
            <a:off x="9178290" y="5386070"/>
            <a:ext cx="2781935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Tx/>
            </a:pP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F2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圆粒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皱粒</a:t>
            </a: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endParaRPr lang="en-US" altLang="zh-CN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88435" name="文本框 188434"/>
          <p:cNvSpPr txBox="1"/>
          <p:nvPr>
            <p:custDataLst>
              <p:tags r:id="rId34"/>
            </p:custDataLst>
          </p:nvPr>
        </p:nvSpPr>
        <p:spPr>
          <a:xfrm>
            <a:off x="9116060" y="4576445"/>
            <a:ext cx="272415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FontTx/>
            </a:pP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F2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黄色：绿色</a:t>
            </a: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endParaRPr lang="en-US" altLang="zh-CN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35"/>
            </p:custDataLst>
          </p:nvPr>
        </p:nvSpPr>
        <p:spPr>
          <a:xfrm>
            <a:off x="1121410" y="6204585"/>
            <a:ext cx="871728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Tx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每一对相对性状的遗传均符合分离定律！即两对之间互不干扰。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9" name="直接连接符 18"/>
          <p:cNvCxnSpPr/>
          <p:nvPr>
            <p:custDataLst>
              <p:tags r:id="rId36"/>
            </p:custDataLst>
          </p:nvPr>
        </p:nvCxnSpPr>
        <p:spPr>
          <a:xfrm>
            <a:off x="4690110" y="0"/>
            <a:ext cx="37465" cy="630936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>
            <p:custDataLst>
              <p:tags r:id="rId37"/>
            </p:custDataLst>
          </p:nvPr>
        </p:nvSpPr>
        <p:spPr>
          <a:xfrm>
            <a:off x="1680845" y="3670300"/>
            <a:ext cx="1772285" cy="2114550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3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  <p:cond evt="onBegin" delay="0">
                          <p:tn val="45"/>
                        </p:cond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  <p:cond evt="onBegin" delay="0">
                          <p:tn val="50"/>
                        </p:cond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8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8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8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  <p:cond evt="onBegin" delay="0">
                          <p:tn val="60"/>
                        </p:cond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8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8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8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2"/>
      <p:bldP spid="32" grpId="0"/>
      <p:bldP spid="23" grpId="0"/>
      <p:bldP spid="24" grpId="1"/>
      <p:bldP spid="188422" grpId="0"/>
      <p:bldP spid="188434" grpId="0"/>
      <p:bldP spid="188435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3" name="直接连接符 32"/>
          <p:cNvCxnSpPr/>
          <p:nvPr>
            <p:custDataLst>
              <p:tags r:id="rId10"/>
            </p:custDataLst>
          </p:nvPr>
        </p:nvCxnSpPr>
        <p:spPr>
          <a:xfrm flipH="1">
            <a:off x="4690110" y="0"/>
            <a:ext cx="0" cy="6812915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>
            <p:custDataLst>
              <p:tags r:id="rId11"/>
            </p:custDataLst>
          </p:nvPr>
        </p:nvSpPr>
        <p:spPr>
          <a:xfrm>
            <a:off x="4904072" y="496576"/>
            <a:ext cx="145527" cy="145527"/>
          </a:xfrm>
          <a:prstGeom prst="ellipse">
            <a:avLst/>
          </a:prstGeom>
          <a:solidFill>
            <a:schemeClr val="tx1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35" name="组合 34"/>
          <p:cNvGrpSpPr/>
          <p:nvPr>
            <p:custDataLst>
              <p:tags r:id="rId12"/>
            </p:custDataLst>
          </p:nvPr>
        </p:nvGrpSpPr>
        <p:grpSpPr>
          <a:xfrm>
            <a:off x="5177155" y="309384"/>
            <a:ext cx="3474085" cy="504190"/>
            <a:chOff x="5222271" y="788612"/>
            <a:chExt cx="3907211" cy="672366"/>
          </a:xfrm>
        </p:grpSpPr>
        <p:sp>
          <p:nvSpPr>
            <p:cNvPr id="36" name="矩形: 圆角 20"/>
            <p:cNvSpPr/>
            <p:nvPr>
              <p:custDataLst>
                <p:tags r:id="rId13"/>
              </p:custDataLst>
            </p:nvPr>
          </p:nvSpPr>
          <p:spPr>
            <a:xfrm>
              <a:off x="5222271" y="788612"/>
              <a:ext cx="3639398" cy="672366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zh-CN" altLang="en-US" sz="2400">
                <a:ea typeface="微软雅黑" panose="020b0503020204020204" charset="-122"/>
                <a:cs typeface="+mn-ea"/>
              </a:endParaRPr>
            </a:p>
          </p:txBody>
        </p:sp>
        <p:sp>
          <p:nvSpPr>
            <p:cNvPr id="37" name="文本框 36"/>
            <p:cNvSpPr txBox="1"/>
            <p:nvPr>
              <p:custDataLst>
                <p:tags r:id="rId14"/>
              </p:custDataLst>
            </p:nvPr>
          </p:nvSpPr>
          <p:spPr>
            <a:xfrm>
              <a:off x="5329655" y="828412"/>
              <a:ext cx="3799827" cy="613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en-US" sz="2400" b="1">
                  <a:solidFill>
                    <a:srgbClr val="000000"/>
                  </a:solidFill>
                  <a:ea typeface="微软雅黑" panose="020b0503020204020204" charset="-122"/>
                  <a:cs typeface="+mn-ea"/>
                  <a:sym typeface="+mn-ea"/>
                </a:rPr>
                <a:t>大胆猜测，提出假设</a:t>
              </a:r>
              <a:endPara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endParaRPr>
            </a:p>
          </p:txBody>
        </p:sp>
      </p:grpSp>
      <p:sp>
        <p:nvSpPr>
          <p:cNvPr id="38" name="矩形 37"/>
          <p:cNvSpPr/>
          <p:nvPr>
            <p:custDataLst>
              <p:tags r:id="rId15"/>
            </p:custDataLst>
          </p:nvPr>
        </p:nvSpPr>
        <p:spPr>
          <a:xfrm>
            <a:off x="4618355" y="1214120"/>
            <a:ext cx="7014845" cy="977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孟德尔在观察和统计分析的基础上，对两对性状的杂交实验结果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提出了如下假说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,</a:t>
            </a:r>
            <a:r>
              <a:rPr lang="zh-CN" altLang="zh-CN" sz="24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并解释杂交实验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：</a:t>
            </a:r>
            <a:endParaRPr lang="zh-CN" altLang="en-US" sz="2400" b="1">
              <a:solidFill>
                <a:schemeClr val="tx1">
                  <a:lumMod val="95000"/>
                  <a:lumOff val="5000"/>
                </a:schemeClr>
              </a:solidFill>
              <a:ea typeface="微软雅黑" panose="020b0503020204020204" charset="-122"/>
              <a:cs typeface="+mn-ea"/>
            </a:endParaRPr>
          </a:p>
        </p:txBody>
      </p:sp>
      <p:sp>
        <p:nvSpPr>
          <p:cNvPr id="39" name="文本框 36865"/>
          <p:cNvSpPr txBox="1"/>
          <p:nvPr>
            <p:custDataLst>
              <p:tags r:id="rId16"/>
            </p:custDataLst>
          </p:nvPr>
        </p:nvSpPr>
        <p:spPr>
          <a:xfrm>
            <a:off x="4937760" y="4740275"/>
            <a:ext cx="6934835" cy="970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indent="-342900">
              <a:lnSpc>
                <a:spcPct val="11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zh-CN" altLang="zh-CN" sz="26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在</a:t>
            </a:r>
            <a:r>
              <a:rPr lang="zh-CN" altLang="en-US" sz="26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形成配子时，</a:t>
            </a:r>
            <a:r>
              <a:rPr lang="zh-CN" altLang="en-US" sz="2600" b="1">
                <a:solidFill>
                  <a:srgbClr val="FF0000"/>
                </a:solidFill>
                <a:ea typeface="微软雅黑" panose="020b0503020204020204" charset="-122"/>
                <a:cs typeface="+mn-ea"/>
                <a:sym typeface="+mn-ea"/>
              </a:rPr>
              <a:t>每对遗传因子彼此分离，不同的遗传因子自由组合。</a:t>
            </a:r>
            <a:endParaRPr lang="zh-CN" altLang="en-US" sz="2600" b="1">
              <a:solidFill>
                <a:srgbClr val="FF0000"/>
              </a:solidFill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40" name="文本框 36867"/>
          <p:cNvSpPr txBox="1"/>
          <p:nvPr>
            <p:custDataLst>
              <p:tags r:id="rId17"/>
            </p:custDataLst>
          </p:nvPr>
        </p:nvSpPr>
        <p:spPr>
          <a:xfrm>
            <a:off x="4906010" y="5964555"/>
            <a:ext cx="656463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zh-CN" altLang="en-US" sz="26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受精时，雌雄配子的结合是随机的。 </a:t>
            </a:r>
            <a:endParaRPr lang="zh-CN" altLang="en-US" sz="2600" b="1">
              <a:solidFill>
                <a:srgbClr val="A20000"/>
              </a:solidFill>
              <a:ea typeface="微软雅黑" panose="020b0503020204020204" charset="-122"/>
              <a:cs typeface="+mn-ea"/>
            </a:endParaRPr>
          </a:p>
        </p:txBody>
      </p:sp>
      <p:sp>
        <p:nvSpPr>
          <p:cNvPr id="42" name="文本框 36869"/>
          <p:cNvSpPr txBox="1"/>
          <p:nvPr>
            <p:custDataLst>
              <p:tags r:id="rId18"/>
            </p:custDataLst>
          </p:nvPr>
        </p:nvSpPr>
        <p:spPr>
          <a:xfrm>
            <a:off x="4866005" y="2421890"/>
            <a:ext cx="6604635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lvl="0" indent="-342900" algn="l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ü"/>
            </a:pPr>
            <a:r>
              <a:rPr lang="zh-CN" altLang="en-US" sz="26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两对相对性状分别由两对遗传因子控制（黄绿由Ｙ</a:t>
            </a:r>
            <a:r>
              <a:rPr lang="en-US" altLang="zh-CN" sz="26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/y</a:t>
            </a:r>
            <a:r>
              <a:rPr lang="zh-CN" altLang="en-US" sz="26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控制、圆皱由Ｒ</a:t>
            </a:r>
            <a:r>
              <a:rPr lang="en-US" altLang="zh-CN" sz="26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/r</a:t>
            </a:r>
            <a:r>
              <a:rPr lang="zh-CN" altLang="en-US" sz="26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控制）</a:t>
            </a:r>
            <a:endParaRPr lang="zh-CN" altLang="en-US" sz="2600" b="1">
              <a:solidFill>
                <a:srgbClr val="A20000"/>
              </a:solidFill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44" name="文本框 36870"/>
          <p:cNvSpPr txBox="1"/>
          <p:nvPr>
            <p:custDataLst>
              <p:tags r:id="rId19"/>
            </p:custDataLst>
          </p:nvPr>
        </p:nvSpPr>
        <p:spPr>
          <a:xfrm>
            <a:off x="4937760" y="3451225"/>
            <a:ext cx="639699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zh-CN" altLang="en-US" sz="26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体细胞中遗传因子是成对存在的。</a:t>
            </a:r>
            <a:endParaRPr lang="zh-CN" altLang="en-US" sz="2600" b="1">
              <a:solidFill>
                <a:srgbClr val="A20000"/>
              </a:solidFill>
              <a:ea typeface="微软雅黑" panose="020b0503020204020204" charset="-122"/>
              <a:cs typeface="+mn-ea"/>
            </a:endParaRPr>
          </a:p>
        </p:txBody>
      </p:sp>
      <p:grpSp>
        <p:nvGrpSpPr>
          <p:cNvPr id="45" name="组合 44"/>
          <p:cNvGrpSpPr/>
          <p:nvPr>
            <p:custDataLst>
              <p:tags r:id="rId20"/>
            </p:custDataLst>
          </p:nvPr>
        </p:nvGrpSpPr>
        <p:grpSpPr>
          <a:xfrm>
            <a:off x="5774055" y="4034155"/>
            <a:ext cx="5178425" cy="657225"/>
            <a:chOff x="5211256" y="3980968"/>
            <a:chExt cx="5468619" cy="876301"/>
          </a:xfrm>
        </p:grpSpPr>
        <p:sp>
          <p:nvSpPr>
            <p:cNvPr id="46" name="文本框 36873"/>
            <p:cNvSpPr txBox="1"/>
            <p:nvPr>
              <p:custDataLst>
                <p:tags r:id="rId21"/>
              </p:custDataLst>
            </p:nvPr>
          </p:nvSpPr>
          <p:spPr>
            <a:xfrm>
              <a:off x="5211256" y="3997055"/>
              <a:ext cx="2772833" cy="86021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0" lvl="0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a typeface="微软雅黑" panose="020b0503020204020204" charset="-122"/>
                  <a:cs typeface="+mn-ea"/>
                </a:rPr>
                <a:t>纯种黄色圆粒 </a:t>
              </a:r>
              <a:endParaRPr lang="zh-CN" altLang="en-US" sz="2400">
                <a:solidFill>
                  <a:srgbClr val="000000"/>
                </a:solidFill>
                <a:ea typeface="微软雅黑" panose="020b0503020204020204" charset="-122"/>
                <a:cs typeface="+mn-ea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ea typeface="微软雅黑" panose="020b0503020204020204" charset="-122"/>
                  <a:cs typeface="+mn-ea"/>
                </a:rPr>
                <a:t>     </a:t>
              </a:r>
              <a:r>
                <a:rPr lang="en-US" altLang="zh-CN" sz="2400">
                  <a:solidFill>
                    <a:srgbClr val="000000"/>
                  </a:solidFill>
                  <a:ea typeface="微软雅黑" panose="020b0503020204020204" charset="-122"/>
                  <a:cs typeface="+mn-ea"/>
                </a:rPr>
                <a:t>(YYRR)</a:t>
              </a:r>
              <a:endParaRPr lang="en-US" altLang="zh-CN" sz="2400">
                <a:solidFill>
                  <a:srgbClr val="000000"/>
                </a:solidFill>
                <a:ea typeface="微软雅黑" panose="020b0503020204020204" charset="-122"/>
                <a:cs typeface="+mn-ea"/>
              </a:endParaRPr>
            </a:p>
          </p:txBody>
        </p:sp>
        <p:sp>
          <p:nvSpPr>
            <p:cNvPr id="47" name="文本框 36874"/>
            <p:cNvSpPr txBox="1"/>
            <p:nvPr>
              <p:custDataLst>
                <p:tags r:id="rId22"/>
              </p:custDataLst>
            </p:nvPr>
          </p:nvSpPr>
          <p:spPr>
            <a:xfrm>
              <a:off x="8133949" y="3980968"/>
              <a:ext cx="2545926" cy="86021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0" lvl="0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2400">
                  <a:solidFill>
                    <a:schemeClr val="tx1"/>
                  </a:solidFill>
                  <a:ea typeface="微软雅黑" panose="020b0503020204020204" charset="-122"/>
                  <a:cs typeface="+mn-ea"/>
                </a:rPr>
                <a:t>纯种绿色皱粒</a:t>
              </a:r>
              <a:endParaRPr lang="zh-CN" altLang="en-US" sz="2400">
                <a:solidFill>
                  <a:schemeClr val="tx1"/>
                </a:solidFill>
                <a:ea typeface="微软雅黑" panose="020b0503020204020204" charset="-122"/>
                <a:cs typeface="+mn-ea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2400">
                  <a:solidFill>
                    <a:schemeClr val="tx1"/>
                  </a:solidFill>
                  <a:ea typeface="微软雅黑" panose="020b0503020204020204" charset="-122"/>
                  <a:cs typeface="+mn-ea"/>
                </a:rPr>
                <a:t>  　</a:t>
              </a:r>
              <a:r>
                <a:rPr lang="en-US" altLang="zh-CN" sz="2400">
                  <a:solidFill>
                    <a:schemeClr val="tx1"/>
                  </a:solidFill>
                  <a:ea typeface="微软雅黑" panose="020b0503020204020204" charset="-122"/>
                  <a:cs typeface="+mn-ea"/>
                </a:rPr>
                <a:t>(yyrr)</a:t>
              </a:r>
              <a:endParaRPr lang="en-US" altLang="zh-CN" sz="2400">
                <a:solidFill>
                  <a:schemeClr val="tx1"/>
                </a:solidFill>
                <a:ea typeface="微软雅黑" panose="020b0503020204020204" charset="-122"/>
                <a:cs typeface="+mn-ea"/>
              </a:endParaRPr>
            </a:p>
          </p:txBody>
        </p:sp>
      </p:grpSp>
      <p:sp>
        <p:nvSpPr>
          <p:cNvPr id="48" name="文本框 47"/>
          <p:cNvSpPr txBox="1"/>
          <p:nvPr>
            <p:custDataLst>
              <p:tags r:id="rId23"/>
            </p:custDataLst>
          </p:nvPr>
        </p:nvSpPr>
        <p:spPr>
          <a:xfrm>
            <a:off x="810260" y="496570"/>
            <a:ext cx="2648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ea typeface="微软雅黑" panose="020b0503020204020204" charset="-122"/>
                <a:cs typeface="+mn-ea"/>
                <a:sym typeface="+mn-ea"/>
              </a:rPr>
              <a:t>书写遗传图解</a:t>
            </a:r>
            <a:endParaRPr lang="zh-CN" altLang="en-US" sz="2800" b="1">
              <a:ea typeface="微软雅黑" panose="020b0503020204020204" charset="-122"/>
              <a:cs typeface="+mn-ea"/>
              <a:sym typeface="+mn-ea"/>
            </a:endParaRPr>
          </a:p>
        </p:txBody>
      </p:sp>
      <p:grpSp>
        <p:nvGrpSpPr>
          <p:cNvPr id="49" name="组合 48"/>
          <p:cNvGrpSpPr/>
          <p:nvPr>
            <p:custDataLst>
              <p:tags r:id="rId24"/>
            </p:custDataLst>
          </p:nvPr>
        </p:nvGrpSpPr>
        <p:grpSpPr>
          <a:xfrm>
            <a:off x="616585" y="1478280"/>
            <a:ext cx="3719830" cy="1190625"/>
            <a:chOff x="252" y="2328"/>
            <a:chExt cx="5334" cy="1875"/>
          </a:xfrm>
        </p:grpSpPr>
        <p:grpSp>
          <p:nvGrpSpPr>
            <p:cNvPr id="50" name="组合 49"/>
            <p:cNvGrpSpPr/>
            <p:nvPr>
              <p:custDataLst>
                <p:tags r:id="rId25"/>
              </p:custDataLst>
            </p:nvPr>
          </p:nvGrpSpPr>
          <p:grpSpPr>
            <a:xfrm>
              <a:off x="3417" y="3560"/>
              <a:ext cx="393" cy="411"/>
              <a:chOff x="5040" y="3600"/>
              <a:chExt cx="192" cy="192"/>
            </a:xfrm>
          </p:grpSpPr>
          <p:sp>
            <p:nvSpPr>
              <p:cNvPr id="51" name="直接连接符 273444"/>
              <p:cNvSpPr/>
              <p:nvPr>
                <p:custDataLst>
                  <p:tags r:id="rId26"/>
                </p:custDataLst>
              </p:nvPr>
            </p:nvSpPr>
            <p:spPr>
              <a:xfrm flipH="1">
                <a:off x="5040" y="3600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52" name="直接连接符 273445"/>
              <p:cNvSpPr/>
              <p:nvPr>
                <p:custDataLst>
                  <p:tags r:id="rId27"/>
                </p:custDataLst>
              </p:nvPr>
            </p:nvSpPr>
            <p:spPr>
              <a:xfrm>
                <a:off x="5040" y="3600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grpSp>
          <p:nvGrpSpPr>
            <p:cNvPr id="53" name="组合 52"/>
            <p:cNvGrpSpPr/>
            <p:nvPr>
              <p:custDataLst>
                <p:tags r:id="rId28"/>
              </p:custDataLst>
            </p:nvPr>
          </p:nvGrpSpPr>
          <p:grpSpPr>
            <a:xfrm>
              <a:off x="252" y="2328"/>
              <a:ext cx="5334" cy="1875"/>
              <a:chOff x="252" y="2328"/>
              <a:chExt cx="5334" cy="1875"/>
            </a:xfrm>
          </p:grpSpPr>
          <p:sp>
            <p:nvSpPr>
              <p:cNvPr id="54" name="文本框 273413"/>
              <p:cNvSpPr txBox="1"/>
              <p:nvPr>
                <p:custDataLst>
                  <p:tags r:id="rId29"/>
                </p:custDataLst>
              </p:nvPr>
            </p:nvSpPr>
            <p:spPr>
              <a:xfrm>
                <a:off x="1256" y="3381"/>
                <a:ext cx="2149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YYRR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" name="文本框 54"/>
              <p:cNvSpPr txBox="1"/>
              <p:nvPr>
                <p:custDataLst>
                  <p:tags r:id="rId30"/>
                </p:custDataLst>
              </p:nvPr>
            </p:nvSpPr>
            <p:spPr>
              <a:xfrm>
                <a:off x="1480" y="2328"/>
                <a:ext cx="147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zh-CN" altLang="en-US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/>
                  </a:rPr>
                  <a:t>黄圆</a:t>
                </a:r>
                <a:endPara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56" name="文本框 55"/>
              <p:cNvSpPr txBox="1"/>
              <p:nvPr>
                <p:custDataLst>
                  <p:tags r:id="rId31"/>
                </p:custDataLst>
              </p:nvPr>
            </p:nvSpPr>
            <p:spPr>
              <a:xfrm>
                <a:off x="4190" y="2328"/>
                <a:ext cx="137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zh-CN" altLang="en-US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/>
                  </a:rPr>
                  <a:t>绿皱</a:t>
                </a:r>
                <a:endPara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57" name="文本框 56"/>
              <p:cNvSpPr txBox="1"/>
              <p:nvPr>
                <p:custDataLst>
                  <p:tags r:id="rId32"/>
                </p:custDataLst>
              </p:nvPr>
            </p:nvSpPr>
            <p:spPr>
              <a:xfrm>
                <a:off x="252" y="3288"/>
                <a:ext cx="981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P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" name="文本框 273413"/>
              <p:cNvSpPr txBox="1"/>
              <p:nvPr>
                <p:custDataLst>
                  <p:tags r:id="rId33"/>
                </p:custDataLst>
              </p:nvPr>
            </p:nvSpPr>
            <p:spPr>
              <a:xfrm>
                <a:off x="4168" y="3355"/>
                <a:ext cx="1418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yyrr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9" name="组合 58"/>
          <p:cNvGrpSpPr/>
          <p:nvPr>
            <p:custDataLst>
              <p:tags r:id="rId34"/>
            </p:custDataLst>
          </p:nvPr>
        </p:nvGrpSpPr>
        <p:grpSpPr>
          <a:xfrm>
            <a:off x="340211" y="2710815"/>
            <a:ext cx="3643779" cy="1050925"/>
            <a:chOff x="-82" y="4382"/>
            <a:chExt cx="5452" cy="1655"/>
          </a:xfrm>
        </p:grpSpPr>
        <p:sp>
          <p:nvSpPr>
            <p:cNvPr id="60" name="直接连接符 59"/>
            <p:cNvSpPr/>
            <p:nvPr>
              <p:custDataLst>
                <p:tags r:id="rId35"/>
              </p:custDataLst>
            </p:nvPr>
          </p:nvSpPr>
          <p:spPr>
            <a:xfrm>
              <a:off x="1981" y="4495"/>
              <a:ext cx="1" cy="616"/>
            </a:xfrm>
            <a:prstGeom prst="line">
              <a:avLst/>
            </a:prstGeom>
            <a:ln w="38100" cap="flat" cmpd="sng">
              <a:solidFill>
                <a:srgbClr val="0033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61" name="直接连接符 60"/>
            <p:cNvSpPr/>
            <p:nvPr>
              <p:custDataLst>
                <p:tags r:id="rId36"/>
              </p:custDataLst>
            </p:nvPr>
          </p:nvSpPr>
          <p:spPr>
            <a:xfrm>
              <a:off x="4917" y="4382"/>
              <a:ext cx="1" cy="616"/>
            </a:xfrm>
            <a:prstGeom prst="line">
              <a:avLst/>
            </a:prstGeom>
            <a:ln w="38100" cap="flat" cmpd="sng">
              <a:solidFill>
                <a:srgbClr val="0033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grpSp>
          <p:nvGrpSpPr>
            <p:cNvPr id="62" name="组合 61"/>
            <p:cNvGrpSpPr/>
            <p:nvPr>
              <p:custDataLst>
                <p:tags r:id="rId37"/>
              </p:custDataLst>
            </p:nvPr>
          </p:nvGrpSpPr>
          <p:grpSpPr>
            <a:xfrm>
              <a:off x="-82" y="5137"/>
              <a:ext cx="5452" cy="900"/>
              <a:chOff x="-82" y="5137"/>
              <a:chExt cx="5452" cy="900"/>
            </a:xfrm>
          </p:grpSpPr>
          <p:sp>
            <p:nvSpPr>
              <p:cNvPr id="63" name="文本框 62"/>
              <p:cNvSpPr txBox="1"/>
              <p:nvPr>
                <p:custDataLst>
                  <p:tags r:id="rId38"/>
                </p:custDataLst>
              </p:nvPr>
            </p:nvSpPr>
            <p:spPr>
              <a:xfrm>
                <a:off x="-82" y="5215"/>
                <a:ext cx="137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FontTx/>
                </a:pPr>
                <a:r>
                  <a:rPr lang="zh-CN" altLang="en-US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/>
                  </a:rPr>
                  <a:t>配子</a:t>
                </a:r>
                <a:endPara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64" name="文本框 273413"/>
              <p:cNvSpPr txBox="1"/>
              <p:nvPr>
                <p:custDataLst>
                  <p:tags r:id="rId39"/>
                </p:custDataLst>
              </p:nvPr>
            </p:nvSpPr>
            <p:spPr>
              <a:xfrm>
                <a:off x="1547" y="5163"/>
                <a:ext cx="1167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5" name="文本框 273413"/>
              <p:cNvSpPr txBox="1"/>
              <p:nvPr>
                <p:custDataLst>
                  <p:tags r:id="rId40"/>
                </p:custDataLst>
              </p:nvPr>
            </p:nvSpPr>
            <p:spPr>
              <a:xfrm>
                <a:off x="4459" y="5137"/>
                <a:ext cx="911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66" name="组合 65"/>
          <p:cNvGrpSpPr/>
          <p:nvPr>
            <p:custDataLst>
              <p:tags r:id="rId41"/>
            </p:custDataLst>
          </p:nvPr>
        </p:nvGrpSpPr>
        <p:grpSpPr>
          <a:xfrm>
            <a:off x="478790" y="3566160"/>
            <a:ext cx="3131938" cy="1665605"/>
            <a:chOff x="-306" y="5596"/>
            <a:chExt cx="4932" cy="2623"/>
          </a:xfrm>
        </p:grpSpPr>
        <p:sp>
          <p:nvSpPr>
            <p:cNvPr id="67" name="文本框 66"/>
            <p:cNvSpPr txBox="1"/>
            <p:nvPr>
              <p:custDataLst>
                <p:tags r:id="rId42"/>
              </p:custDataLst>
            </p:nvPr>
          </p:nvSpPr>
          <p:spPr>
            <a:xfrm>
              <a:off x="-306" y="7368"/>
              <a:ext cx="1276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sz="28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68" name="组合 67"/>
            <p:cNvGrpSpPr/>
            <p:nvPr>
              <p:custDataLst>
                <p:tags r:id="rId43"/>
              </p:custDataLst>
            </p:nvPr>
          </p:nvGrpSpPr>
          <p:grpSpPr>
            <a:xfrm>
              <a:off x="1515" y="5596"/>
              <a:ext cx="3111" cy="1718"/>
              <a:chOff x="1515" y="5596"/>
              <a:chExt cx="3111" cy="1718"/>
            </a:xfrm>
          </p:grpSpPr>
          <p:grpSp>
            <p:nvGrpSpPr>
              <p:cNvPr id="69" name="组合 68"/>
              <p:cNvGrpSpPr/>
              <p:nvPr>
                <p:custDataLst>
                  <p:tags r:id="rId44"/>
                </p:custDataLst>
              </p:nvPr>
            </p:nvGrpSpPr>
            <p:grpSpPr>
              <a:xfrm>
                <a:off x="1515" y="5826"/>
                <a:ext cx="3111" cy="1488"/>
                <a:chOff x="2974" y="1992"/>
                <a:chExt cx="1522" cy="696"/>
              </a:xfrm>
            </p:grpSpPr>
            <p:sp>
              <p:nvSpPr>
                <p:cNvPr id="70" name="直接连接符 273434"/>
                <p:cNvSpPr/>
                <p:nvPr>
                  <p:custDataLst>
                    <p:tags r:id="rId45"/>
                  </p:custDataLst>
                </p:nvPr>
              </p:nvSpPr>
              <p:spPr>
                <a:xfrm>
                  <a:off x="2974" y="2028"/>
                  <a:ext cx="811" cy="468"/>
                </a:xfrm>
                <a:prstGeom prst="line">
                  <a:avLst/>
                </a:prstGeom>
                <a:ln w="28575" cap="flat" cmpd="sng">
                  <a:solidFill>
                    <a:srgbClr val="00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71" name="直接连接符 273435"/>
                <p:cNvSpPr/>
                <p:nvPr>
                  <p:custDataLst>
                    <p:tags r:id="rId46"/>
                  </p:custDataLst>
                </p:nvPr>
              </p:nvSpPr>
              <p:spPr>
                <a:xfrm flipH="1">
                  <a:off x="3833" y="1992"/>
                  <a:ext cx="663" cy="504"/>
                </a:xfrm>
                <a:prstGeom prst="line">
                  <a:avLst/>
                </a:prstGeom>
                <a:ln w="28575" cap="flat" cmpd="sng">
                  <a:solidFill>
                    <a:srgbClr val="00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72" name="下箭头 273436"/>
                <p:cNvSpPr/>
                <p:nvPr>
                  <p:custDataLst>
                    <p:tags r:id="rId47"/>
                  </p:custDataLst>
                </p:nvPr>
              </p:nvSpPr>
              <p:spPr>
                <a:xfrm>
                  <a:off x="3737" y="2496"/>
                  <a:ext cx="144" cy="192"/>
                </a:xfrm>
                <a:prstGeom prst="downArrow">
                  <a:avLst>
                    <a:gd name="adj1" fmla="val 50000"/>
                    <a:gd name="adj2" fmla="val 33327"/>
                  </a:avLst>
                </a:prstGeom>
                <a:solidFill>
                  <a:schemeClr val="accent1"/>
                </a:solidFill>
                <a:ln w="9525" cap="flat" cmpd="sng">
                  <a:solidFill>
                    <a:srgbClr val="0033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73" name="文本框 72"/>
              <p:cNvSpPr txBox="1"/>
              <p:nvPr>
                <p:custDataLst>
                  <p:tags r:id="rId48"/>
                </p:custDataLst>
              </p:nvPr>
            </p:nvSpPr>
            <p:spPr>
              <a:xfrm>
                <a:off x="2369" y="5596"/>
                <a:ext cx="1766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FontTx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/>
                  </a:rPr>
                  <a:t>(</a:t>
                </a:r>
                <a:r>
                  <a:rPr lang="zh-CN" altLang="en-US" sz="28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/>
                  </a:rPr>
                  <a:t>受精</a:t>
                </a:r>
                <a:r>
                  <a:rPr lang="en-US" altLang="zh-CN" sz="28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/>
                  </a:rPr>
                  <a:t>)</a:t>
                </a:r>
                <a:endPara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</p:grpSp>
        <p:sp>
          <p:nvSpPr>
            <p:cNvPr id="74" name="文本框 273413"/>
            <p:cNvSpPr txBox="1"/>
            <p:nvPr>
              <p:custDataLst>
                <p:tags r:id="rId49"/>
              </p:custDataLst>
            </p:nvPr>
          </p:nvSpPr>
          <p:spPr>
            <a:xfrm>
              <a:off x="2312" y="7397"/>
              <a:ext cx="1835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YyRr</a:t>
              </a:r>
              <a:endPara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75" name="文本框 74"/>
          <p:cNvSpPr txBox="1"/>
          <p:nvPr>
            <p:custDataLst>
              <p:tags r:id="rId50"/>
            </p:custDataLst>
          </p:nvPr>
        </p:nvSpPr>
        <p:spPr>
          <a:xfrm>
            <a:off x="2358390" y="5408295"/>
            <a:ext cx="9347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/>
              </a:rPr>
              <a:t>黄圆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楷体_GB2312"/>
            </a:endParaRPr>
          </a:p>
        </p:txBody>
      </p:sp>
    </p:spTree>
    <p:custDataLst>
      <p:tags r:id="rId5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  <p:cond evt="onBegin" delay="0">
                          <p:tn val="40"/>
                        </p:cond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  <p:cond evt="onBegin" delay="0">
                          <p:tn val="45"/>
                        </p:cond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  <p:cond evt="onBegin" delay="0">
                          <p:tn val="49"/>
                        </p:cond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8" grpId="0"/>
      <p:bldP spid="39" grpId="0"/>
      <p:bldP spid="40" grpId="0"/>
      <p:bldP spid="42" grpId="0"/>
      <p:bldP spid="44" grpId="0"/>
      <p:bldP spid="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3" name="直接连接符 32"/>
          <p:cNvCxnSpPr/>
          <p:nvPr>
            <p:custDataLst>
              <p:tags r:id="rId10"/>
            </p:custDataLst>
          </p:nvPr>
        </p:nvCxnSpPr>
        <p:spPr>
          <a:xfrm flipH="1">
            <a:off x="4690110" y="0"/>
            <a:ext cx="0" cy="6812915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椭圆 40"/>
          <p:cNvSpPr/>
          <p:nvPr>
            <p:custDataLst>
              <p:tags r:id="rId11"/>
            </p:custDataLst>
          </p:nvPr>
        </p:nvSpPr>
        <p:spPr>
          <a:xfrm>
            <a:off x="5191092" y="640086"/>
            <a:ext cx="145527" cy="145527"/>
          </a:xfrm>
          <a:prstGeom prst="ellipse">
            <a:avLst/>
          </a:prstGeom>
          <a:solidFill>
            <a:schemeClr val="tx1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grpSp>
        <p:nvGrpSpPr>
          <p:cNvPr id="20" name="组合 19"/>
          <p:cNvGrpSpPr/>
          <p:nvPr>
            <p:custDataLst>
              <p:tags r:id="rId12"/>
            </p:custDataLst>
          </p:nvPr>
        </p:nvGrpSpPr>
        <p:grpSpPr>
          <a:xfrm>
            <a:off x="5464175" y="452755"/>
            <a:ext cx="4008755" cy="551815"/>
            <a:chOff x="5222271" y="788612"/>
            <a:chExt cx="3907211" cy="735877"/>
          </a:xfrm>
        </p:grpSpPr>
        <p:sp>
          <p:nvSpPr>
            <p:cNvPr id="21" name="矩形: 圆角 20"/>
            <p:cNvSpPr/>
            <p:nvPr>
              <p:custDataLst>
                <p:tags r:id="rId13"/>
              </p:custDataLst>
            </p:nvPr>
          </p:nvSpPr>
          <p:spPr>
            <a:xfrm>
              <a:off x="5222271" y="788612"/>
              <a:ext cx="3639398" cy="672366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zh-CN" altLang="en-US" sz="2800">
                <a:ea typeface="微软雅黑" panose="020b0503020204020204" charset="-122"/>
                <a:cs typeface="+mn-ea"/>
              </a:endParaRPr>
            </a:p>
          </p:txBody>
        </p:sp>
        <p:sp>
          <p:nvSpPr>
            <p:cNvPr id="25" name="文本框 24"/>
            <p:cNvSpPr txBox="1"/>
            <p:nvPr>
              <p:custDataLst>
                <p:tags r:id="rId14"/>
              </p:custDataLst>
            </p:nvPr>
          </p:nvSpPr>
          <p:spPr>
            <a:xfrm>
              <a:off x="5329655" y="828412"/>
              <a:ext cx="3799827" cy="696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en-US" sz="2800" b="1">
                  <a:solidFill>
                    <a:srgbClr val="000000"/>
                  </a:solidFill>
                  <a:ea typeface="微软雅黑" panose="020b0503020204020204" charset="-122"/>
                  <a:cs typeface="+mn-ea"/>
                  <a:sym typeface="+mn-ea"/>
                </a:rPr>
                <a:t>大胆猜测，提出假设</a:t>
              </a:r>
              <a:endParaRPr lang="zh-CN" altLang="en-US" sz="28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endParaRPr>
            </a:p>
          </p:txBody>
        </p:sp>
      </p:grpSp>
      <p:sp>
        <p:nvSpPr>
          <p:cNvPr id="3" name="矩形 2"/>
          <p:cNvSpPr/>
          <p:nvPr>
            <p:custDataLst>
              <p:tags r:id="rId15"/>
            </p:custDataLst>
          </p:nvPr>
        </p:nvSpPr>
        <p:spPr>
          <a:xfrm>
            <a:off x="4905375" y="1142365"/>
            <a:ext cx="7077710" cy="977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孟德尔在观察和统计分析的基础上，对两对性状的杂交实验结果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提出了如下假说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,</a:t>
            </a:r>
            <a:r>
              <a:rPr lang="zh-CN" altLang="zh-CN" sz="24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并解释杂交实验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：</a:t>
            </a:r>
            <a:endParaRPr lang="zh-CN" altLang="en-US" sz="2400" b="1">
              <a:solidFill>
                <a:schemeClr val="tx1">
                  <a:lumMod val="95000"/>
                  <a:lumOff val="5000"/>
                </a:schemeClr>
              </a:solidFill>
              <a:ea typeface="微软雅黑" panose="020b0503020204020204" charset="-122"/>
              <a:cs typeface="+mn-ea"/>
            </a:endParaRPr>
          </a:p>
        </p:txBody>
      </p:sp>
      <p:sp>
        <p:nvSpPr>
          <p:cNvPr id="4" name="文本框 36865"/>
          <p:cNvSpPr txBox="1"/>
          <p:nvPr>
            <p:custDataLst>
              <p:tags r:id="rId16"/>
            </p:custDataLst>
          </p:nvPr>
        </p:nvSpPr>
        <p:spPr>
          <a:xfrm>
            <a:off x="5081270" y="3663950"/>
            <a:ext cx="6140450" cy="902970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indent="-342900">
              <a:lnSpc>
                <a:spcPct val="11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n-US" altLang="zh-CN" sz="24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F1</a:t>
            </a:r>
            <a:r>
              <a:rPr lang="zh-CN" altLang="zh-CN" sz="24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在</a:t>
            </a:r>
            <a:r>
              <a:rPr lang="zh-CN" altLang="en-US" sz="24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形成配子时，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每对遗传因子彼此分离，不同的遗传因子自由组合。</a:t>
            </a:r>
            <a:endParaRPr lang="zh-CN" altLang="en-US" sz="2400" b="1">
              <a:solidFill>
                <a:srgbClr val="FF0000"/>
              </a:solidFill>
              <a:ea typeface="微软雅黑" panose="020b0503020204020204" charset="-122"/>
              <a:cs typeface="+mn-ea"/>
            </a:endParaRPr>
          </a:p>
        </p:txBody>
      </p:sp>
      <p:sp>
        <p:nvSpPr>
          <p:cNvPr id="28" name="文本框 36867"/>
          <p:cNvSpPr txBox="1"/>
          <p:nvPr>
            <p:custDataLst>
              <p:tags r:id="rId17"/>
            </p:custDataLst>
          </p:nvPr>
        </p:nvSpPr>
        <p:spPr>
          <a:xfrm>
            <a:off x="5193030" y="6179820"/>
            <a:ext cx="61417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zh-CN" altLang="en-US" sz="24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受精时，雌雄配子的结合是随机的。 </a:t>
            </a:r>
            <a:endParaRPr lang="zh-CN" altLang="en-US" sz="2400" b="1">
              <a:solidFill>
                <a:srgbClr val="A20000"/>
              </a:solidFill>
              <a:ea typeface="微软雅黑" panose="020b0503020204020204" charset="-122"/>
              <a:cs typeface="+mn-ea"/>
            </a:endParaRPr>
          </a:p>
        </p:txBody>
      </p:sp>
      <p:sp>
        <p:nvSpPr>
          <p:cNvPr id="23" name="文本框 36865"/>
          <p:cNvSpPr txBox="1"/>
          <p:nvPr>
            <p:custDataLst>
              <p:tags r:id="rId18"/>
            </p:custDataLst>
          </p:nvPr>
        </p:nvSpPr>
        <p:spPr>
          <a:xfrm>
            <a:off x="5351780" y="4723765"/>
            <a:ext cx="6087745" cy="134556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l">
              <a:lnSpc>
                <a:spcPct val="8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</a:pP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 F1</a:t>
            </a:r>
            <a:r>
              <a:rPr lang="zh-CN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产生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雌</a:t>
            </a:r>
            <a:r>
              <a: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配子和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雄配子</a:t>
            </a:r>
            <a:r>
              <a: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均有</a:t>
            </a:r>
            <a:r>
              <a:rPr lang="zh-CN" altLang="en-US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　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种：</a:t>
            </a:r>
            <a:r>
              <a: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</a:t>
            </a:r>
            <a:endParaRPr lang="zh-CN" altLang="en-US" sz="2400" b="1">
              <a:solidFill>
                <a:srgbClr val="000000"/>
              </a:solidFill>
              <a:ea typeface="微软雅黑" panose="020b0503020204020204" charset="-122"/>
              <a:cs typeface="+mn-ea"/>
              <a:sym typeface="+mn-ea"/>
            </a:endParaRPr>
          </a:p>
          <a:p>
            <a:pPr lvl="0" algn="l">
              <a:lnSpc>
                <a:spcPct val="8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</a:pPr>
            <a:r>
              <a: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分别为</a:t>
            </a:r>
            <a:r>
              <a:rPr lang="en-US" altLang="zh-CN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 </a:t>
            </a:r>
            <a:r>
              <a:rPr lang="zh-CN" altLang="en-US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</a:t>
            </a:r>
            <a:r>
              <a:rPr lang="en-US" altLang="zh-CN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     </a:t>
            </a:r>
            <a:r>
              <a:rPr lang="zh-CN" altLang="en-US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　</a:t>
            </a:r>
            <a:r>
              <a:rPr lang="en-US" altLang="zh-CN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           </a:t>
            </a:r>
            <a:r>
              <a:rPr lang="zh-CN" altLang="en-US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。</a:t>
            </a:r>
            <a:endParaRPr lang="en-US" altLang="zh-CN" sz="2400" b="1">
              <a:solidFill>
                <a:srgbClr val="000000"/>
              </a:solidFill>
              <a:ea typeface="微软雅黑" panose="020b0503020204020204" charset="-122"/>
              <a:cs typeface="+mn-ea"/>
              <a:sym typeface="+mn-ea"/>
            </a:endParaRPr>
          </a:p>
          <a:p>
            <a:pPr lvl="0" algn="l">
              <a:lnSpc>
                <a:spcPct val="8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</a:pPr>
            <a:r>
              <a: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数量比</a:t>
            </a:r>
            <a:r>
              <a: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为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：</a:t>
            </a:r>
            <a:r>
              <a:rPr lang="zh-CN" altLang="en-US" sz="2400" b="1" u="sng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　　　　　　　　</a:t>
            </a:r>
            <a:r>
              <a:rPr lang="zh-CN" altLang="en-US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。</a:t>
            </a:r>
            <a:r>
              <a:rPr lang="en-US" altLang="zh-CN" sz="2400" b="1">
                <a:solidFill>
                  <a:srgbClr val="000000"/>
                </a:solidFill>
                <a:ea typeface="微软雅黑" panose="020b0503020204020204" charset="-122"/>
                <a:cs typeface="+mn-ea"/>
                <a:sym typeface="+mn-ea"/>
              </a:rPr>
              <a:t>            </a:t>
            </a:r>
            <a:endParaRPr lang="en-US" altLang="zh-CN" sz="2400" b="1">
              <a:solidFill>
                <a:srgbClr val="000000"/>
              </a:solidFill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24" name="文本框 36869"/>
          <p:cNvSpPr txBox="1"/>
          <p:nvPr>
            <p:custDataLst>
              <p:tags r:id="rId19"/>
            </p:custDataLst>
          </p:nvPr>
        </p:nvSpPr>
        <p:spPr>
          <a:xfrm>
            <a:off x="5081270" y="2278380"/>
            <a:ext cx="61398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lvl="0" indent="-342900" algn="l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ü"/>
            </a:pPr>
            <a:r>
              <a:rPr lang="zh-CN" altLang="en-US" sz="24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两对相对性状分别由两对遗传因子控制（黄绿由Ｙ</a:t>
            </a:r>
            <a:r>
              <a:rPr lang="en-US" altLang="zh-CN" sz="24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/y</a:t>
            </a:r>
            <a:r>
              <a:rPr lang="zh-CN" altLang="en-US" sz="24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控制、圆皱由Ｒ</a:t>
            </a:r>
            <a:r>
              <a:rPr lang="en-US" altLang="zh-CN" sz="24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/r</a:t>
            </a:r>
            <a:r>
              <a:rPr lang="zh-CN" altLang="en-US" sz="2400" b="1">
                <a:solidFill>
                  <a:srgbClr val="A20000"/>
                </a:solidFill>
                <a:ea typeface="微软雅黑" panose="020b0503020204020204" charset="-122"/>
                <a:cs typeface="+mn-ea"/>
                <a:sym typeface="+mn-ea"/>
              </a:rPr>
              <a:t>控制）</a:t>
            </a:r>
            <a:endParaRPr lang="zh-CN" altLang="en-US" sz="2400" b="1">
              <a:solidFill>
                <a:srgbClr val="A20000"/>
              </a:solidFill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26" name="文本框 36870"/>
          <p:cNvSpPr txBox="1"/>
          <p:nvPr>
            <p:custDataLst>
              <p:tags r:id="rId20"/>
            </p:custDataLst>
          </p:nvPr>
        </p:nvSpPr>
        <p:spPr>
          <a:xfrm>
            <a:off x="5081270" y="3164205"/>
            <a:ext cx="58915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zh-CN" altLang="en-US" sz="2400" b="1">
                <a:solidFill>
                  <a:srgbClr val="A20000"/>
                </a:solidFill>
                <a:ea typeface="微软雅黑" panose="020b0503020204020204" charset="-122"/>
                <a:cs typeface="+mn-ea"/>
              </a:rPr>
              <a:t>体细胞中遗传因子是成对存在的。</a:t>
            </a:r>
            <a:endParaRPr lang="zh-CN" altLang="en-US" sz="2400" b="1">
              <a:solidFill>
                <a:srgbClr val="A20000"/>
              </a:solidFill>
              <a:ea typeface="微软雅黑" panose="020b0503020204020204" charset="-122"/>
              <a:cs typeface="+mn-ea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387350" y="593090"/>
            <a:ext cx="3778885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</a:t>
            </a:r>
            <a:r>
              <a:rPr lang="en-US" altLang="zh-CN" sz="2400" baseline="-25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YyRr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）产生配子时，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eaLnBrk="1" hangingPunct="1"/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cs typeface="微软雅黑" panose="020b0503020204020204" charset="-122"/>
              </a:rPr>
              <a:t>①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每对遗传因子彼此分离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26675" name="Group 51"/>
          <p:cNvGrpSpPr/>
          <p:nvPr>
            <p:custDataLst>
              <p:tags r:id="rId22"/>
            </p:custDataLst>
          </p:nvPr>
        </p:nvGrpSpPr>
        <p:grpSpPr>
          <a:xfrm>
            <a:off x="1196858" y="1542461"/>
            <a:ext cx="2514355" cy="1014413"/>
            <a:chOff x="1166" y="1164"/>
            <a:chExt cx="1188" cy="639"/>
          </a:xfrm>
        </p:grpSpPr>
        <p:sp>
          <p:nvSpPr>
            <p:cNvPr id="14358" name="AutoShape 4"/>
            <p:cNvSpPr/>
            <p:nvPr>
              <p:custDataLst>
                <p:tags r:id="rId23"/>
              </p:custDataLst>
            </p:nvPr>
          </p:nvSpPr>
          <p:spPr bwMode="auto">
            <a:xfrm>
              <a:off x="1166" y="1260"/>
              <a:ext cx="48" cy="497"/>
            </a:xfrm>
            <a:prstGeom prst="leftBrace">
              <a:avLst>
                <a:gd name="adj1" fmla="val 86285"/>
                <a:gd name="adj2" fmla="val 51667"/>
              </a:avLst>
            </a:prstGeom>
            <a:noFill/>
            <a:ln w="28575">
              <a:solidFill>
                <a:schemeClr val="dk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4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359" name="Rectangle 5"/>
            <p:cNvSpPr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1250" y="1164"/>
              <a:ext cx="1104" cy="6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Y</a:t>
              </a:r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与</a:t>
              </a:r>
              <a:r>
                <a:rPr lang="en-US" altLang="zh-CN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y</a:t>
              </a:r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分离</a:t>
              </a:r>
              <a:endParaRPr lang="zh-CN" altLang="en-US" sz="24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R</a:t>
              </a:r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与</a:t>
              </a:r>
              <a:r>
                <a:rPr lang="en-US" altLang="zh-CN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r</a:t>
              </a:r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分离</a:t>
              </a:r>
              <a:endParaRPr lang="zh-CN" altLang="en-US" sz="24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6656" name="Text Box 32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542925" y="3054350"/>
            <a:ext cx="3778885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cs typeface="微软雅黑" panose="020b0503020204020204" charset="-122"/>
              </a:rPr>
              <a:t>②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不同对的遗传因子自由组合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5" name="组合 4"/>
          <p:cNvGrpSpPr/>
          <p:nvPr>
            <p:custDataLst>
              <p:tags r:id="rId26"/>
            </p:custDataLst>
          </p:nvPr>
        </p:nvGrpSpPr>
        <p:grpSpPr>
          <a:xfrm>
            <a:off x="531495" y="3928745"/>
            <a:ext cx="3789680" cy="2294890"/>
            <a:chOff x="159" y="6639"/>
            <a:chExt cx="5968" cy="3614"/>
          </a:xfrm>
        </p:grpSpPr>
        <p:grpSp>
          <p:nvGrpSpPr>
            <p:cNvPr id="6" name="组合 5"/>
            <p:cNvGrpSpPr/>
            <p:nvPr>
              <p:custDataLst>
                <p:tags r:id="rId27"/>
              </p:custDataLst>
            </p:nvPr>
          </p:nvGrpSpPr>
          <p:grpSpPr>
            <a:xfrm>
              <a:off x="185" y="6639"/>
              <a:ext cx="5942" cy="927"/>
              <a:chOff x="185" y="6639"/>
              <a:chExt cx="5942" cy="927"/>
            </a:xfrm>
          </p:grpSpPr>
          <p:sp>
            <p:nvSpPr>
              <p:cNvPr id="14345" name="Text Box 33"/>
              <p:cNvSpPr txBox="1"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85" y="6842"/>
                <a:ext cx="5942" cy="7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Y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和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结合　　      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YR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配子</a:t>
                </a:r>
                <a:endParaRPr lang="zh-CN" altLang="en-US" sz="24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4344" name="Text Box 35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2798" y="6639"/>
                <a:ext cx="1387" cy="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00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形成</a:t>
                </a:r>
                <a:endParaRPr lang="zh-CN" altLang="en-US" sz="200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4346" name="Line 34"/>
              <p:cNvSpPr>
                <a:spLocks noChangeShapeType="1"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2608" y="7342"/>
                <a:ext cx="1576" cy="0"/>
              </a:xfrm>
              <a:prstGeom prst="line">
                <a:avLst/>
              </a:prstGeom>
              <a:noFill/>
              <a:ln w="38100">
                <a:solidFill>
                  <a:schemeClr val="dk1"/>
                </a:solidFill>
                <a:miter lim="800000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" name="组合 6"/>
            <p:cNvGrpSpPr/>
            <p:nvPr>
              <p:custDataLst>
                <p:tags r:id="rId31"/>
              </p:custDataLst>
            </p:nvPr>
          </p:nvGrpSpPr>
          <p:grpSpPr>
            <a:xfrm>
              <a:off x="159" y="7517"/>
              <a:ext cx="5643" cy="928"/>
              <a:chOff x="185" y="6639"/>
              <a:chExt cx="5643" cy="928"/>
            </a:xfrm>
          </p:grpSpPr>
          <p:sp>
            <p:nvSpPr>
              <p:cNvPr id="8" name="Text Box 33"/>
              <p:cNvSpPr txBox="1">
                <a:spLocks noChangeArrowheads="1"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185" y="6842"/>
                <a:ext cx="5643" cy="7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Y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和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结合　　      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Yr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配子</a:t>
                </a:r>
                <a:endParaRPr lang="zh-CN" altLang="en-US" sz="24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9" name="Text Box 35"/>
              <p:cNvSpPr txBox="1"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2798" y="6639"/>
                <a:ext cx="1387" cy="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00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形成</a:t>
                </a:r>
                <a:endParaRPr lang="zh-CN" altLang="en-US" sz="200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" name="Line 34"/>
              <p:cNvSpPr>
                <a:spLocks noChangeShapeType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2608" y="7342"/>
                <a:ext cx="1576" cy="0"/>
              </a:xfrm>
              <a:prstGeom prst="line">
                <a:avLst/>
              </a:prstGeom>
              <a:noFill/>
              <a:ln w="38100">
                <a:solidFill>
                  <a:schemeClr val="dk1"/>
                </a:solidFill>
                <a:miter lim="800000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7" name="组合 16"/>
            <p:cNvGrpSpPr/>
            <p:nvPr>
              <p:custDataLst>
                <p:tags r:id="rId35"/>
              </p:custDataLst>
            </p:nvPr>
          </p:nvGrpSpPr>
          <p:grpSpPr>
            <a:xfrm>
              <a:off x="159" y="8421"/>
              <a:ext cx="5871" cy="928"/>
              <a:chOff x="185" y="6639"/>
              <a:chExt cx="5871" cy="928"/>
            </a:xfrm>
          </p:grpSpPr>
          <p:sp>
            <p:nvSpPr>
              <p:cNvPr id="18" name="Text Box 33"/>
              <p:cNvSpPr txBox="1">
                <a:spLocks noChangeArrowheads="1"/>
              </p:cNvSpPr>
              <p:nvPr>
                <p:custDataLst>
                  <p:tags r:id="rId36"/>
                </p:custDataLst>
              </p:nvPr>
            </p:nvSpPr>
            <p:spPr bwMode="auto">
              <a:xfrm>
                <a:off x="185" y="6842"/>
                <a:ext cx="5871" cy="7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y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和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结合　　      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yR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配子</a:t>
                </a:r>
                <a:endParaRPr lang="zh-CN" altLang="en-US" sz="24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27" name="Text Box 35"/>
              <p:cNvSpPr txBox="1">
                <a:spLocks noChangeArrowheads="1"/>
              </p:cNvSpPr>
              <p:nvPr>
                <p:custDataLst>
                  <p:tags r:id="rId37"/>
                </p:custDataLst>
              </p:nvPr>
            </p:nvSpPr>
            <p:spPr bwMode="auto">
              <a:xfrm>
                <a:off x="2798" y="6639"/>
                <a:ext cx="1387" cy="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00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形成</a:t>
                </a:r>
                <a:endParaRPr lang="zh-CN" altLang="en-US" sz="200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9" name="Line 34"/>
              <p:cNvSpPr>
                <a:spLocks noChangeShapeType="1"/>
              </p:cNvSpPr>
              <p:nvPr>
                <p:custDataLst>
                  <p:tags r:id="rId38"/>
                </p:custDataLst>
              </p:nvPr>
            </p:nvSpPr>
            <p:spPr bwMode="auto">
              <a:xfrm>
                <a:off x="2608" y="7342"/>
                <a:ext cx="1576" cy="0"/>
              </a:xfrm>
              <a:prstGeom prst="line">
                <a:avLst/>
              </a:prstGeom>
              <a:noFill/>
              <a:ln w="38100">
                <a:solidFill>
                  <a:schemeClr val="dk1"/>
                </a:solidFill>
                <a:miter lim="800000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0" name="组合 29"/>
            <p:cNvGrpSpPr/>
            <p:nvPr>
              <p:custDataLst>
                <p:tags r:id="rId39"/>
              </p:custDataLst>
            </p:nvPr>
          </p:nvGrpSpPr>
          <p:grpSpPr>
            <a:xfrm>
              <a:off x="159" y="9325"/>
              <a:ext cx="5607" cy="928"/>
              <a:chOff x="185" y="6639"/>
              <a:chExt cx="5607" cy="928"/>
            </a:xfrm>
          </p:grpSpPr>
          <p:sp>
            <p:nvSpPr>
              <p:cNvPr id="31" name="Text Box 33"/>
              <p:cNvSpPr txBox="1">
                <a:spLocks noChangeArrowheads="1"/>
              </p:cNvSpPr>
              <p:nvPr>
                <p:custDataLst>
                  <p:tags r:id="rId40"/>
                </p:custDataLst>
              </p:nvPr>
            </p:nvSpPr>
            <p:spPr bwMode="auto">
              <a:xfrm>
                <a:off x="185" y="6842"/>
                <a:ext cx="5607" cy="7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y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和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结合　　      </a:t>
                </a:r>
                <a:r>
                  <a:rPr lang="en-US" altLang="zh-CN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yr</a:t>
                </a:r>
                <a:r>
                  <a:rPr lang="zh-CN" altLang="en-US"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配子</a:t>
                </a:r>
                <a:endParaRPr lang="zh-CN" altLang="en-US" sz="24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32" name="Text Box 35"/>
              <p:cNvSpPr txBox="1">
                <a:spLocks noChangeArrowheads="1"/>
              </p:cNvSpPr>
              <p:nvPr>
                <p:custDataLst>
                  <p:tags r:id="rId41"/>
                </p:custDataLst>
              </p:nvPr>
            </p:nvSpPr>
            <p:spPr bwMode="auto">
              <a:xfrm>
                <a:off x="2798" y="6639"/>
                <a:ext cx="1387" cy="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00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形成</a:t>
                </a:r>
                <a:endParaRPr lang="zh-CN" altLang="en-US" sz="200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Line 34"/>
              <p:cNvSpPr>
                <a:spLocks noChangeShapeType="1"/>
              </p:cNvSpPr>
              <p:nvPr>
                <p:custDataLst>
                  <p:tags r:id="rId42"/>
                </p:custDataLst>
              </p:nvPr>
            </p:nvSpPr>
            <p:spPr bwMode="auto">
              <a:xfrm>
                <a:off x="2608" y="7342"/>
                <a:ext cx="1576" cy="0"/>
              </a:xfrm>
              <a:prstGeom prst="line">
                <a:avLst/>
              </a:prstGeom>
              <a:noFill/>
              <a:ln w="38100">
                <a:solidFill>
                  <a:schemeClr val="dk1"/>
                </a:solidFill>
                <a:miter lim="800000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12466" name="矩形 12465"/>
          <p:cNvSpPr/>
          <p:nvPr>
            <p:custDataLst>
              <p:tags r:id="rId43"/>
            </p:custDataLst>
          </p:nvPr>
        </p:nvSpPr>
        <p:spPr>
          <a:xfrm>
            <a:off x="9257983" y="4646613"/>
            <a:ext cx="40195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44"/>
            </p:custDataLst>
          </p:nvPr>
        </p:nvSpPr>
        <p:spPr>
          <a:xfrm>
            <a:off x="6733540" y="5135880"/>
            <a:ext cx="25260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YR</a:t>
            </a:r>
            <a:r>
              <a:rPr lang="zh-CN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Yr</a:t>
            </a:r>
            <a:r>
              <a:rPr lang="zh-CN" altLang="en-US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yR</a:t>
            </a:r>
            <a:r>
              <a:rPr lang="zh-CN" altLang="en-US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yr</a:t>
            </a:r>
            <a:endParaRPr lang="en-US" altLang="zh-CN" sz="2400" b="1" err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3" name="文本框 42"/>
          <p:cNvSpPr txBox="1"/>
          <p:nvPr>
            <p:custDataLst>
              <p:tags r:id="rId45"/>
            </p:custDataLst>
          </p:nvPr>
        </p:nvSpPr>
        <p:spPr>
          <a:xfrm>
            <a:off x="7506335" y="5621655"/>
            <a:ext cx="184912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</a:t>
            </a:r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</a:t>
            </a:r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</a:t>
            </a:r>
            <a:r>
              <a:rPr lang="en-US" altLang="zh-CN" sz="2400" b="1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2400" b="1" err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  <p:custDataLst>
      <p:tags r:id="rId4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  <p:cond evt="onBegin" delay="0">
                          <p:tn val="41"/>
                        </p:cond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  <p:cond evt="onBegin" delay="0">
                          <p:tn val="46"/>
                        </p:cond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  <p:cond evt="onBegin" delay="0">
                          <p:tn val="51"/>
                        </p:cond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  <p:cond evt="onBegin" delay="0">
                          <p:tn val="55"/>
                        </p:cond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60" dur="500"/>
                                        <p:tgtEl>
                                          <p:spTgt spid="1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  <p:cond evt="onBegin" delay="0">
                          <p:tn val="60"/>
                        </p:cond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  <p:cond evt="onBegin" delay="0">
                          <p:tn val="65"/>
                        </p:cond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  <p:cond evt="onBegin" delay="0">
                          <p:tn val="70"/>
                        </p:cond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3" grpId="0"/>
      <p:bldP spid="4" grpId="0"/>
      <p:bldP spid="28" grpId="0"/>
      <p:bldP spid="23" grpId="0"/>
      <p:bldP spid="26627" grpId="0"/>
      <p:bldP spid="26656" grpId="0"/>
      <p:bldP spid="12466" grpId="13"/>
      <p:bldP spid="22" grpId="0"/>
      <p:bldP spid="43" grpId="0"/>
      <p:bldP spid="24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291" name="图片 12290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19430" y="287020"/>
            <a:ext cx="1096010" cy="44640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  <p:cxnSp>
        <p:nvCxnSpPr>
          <p:cNvPr id="12292" name="直接连接符 12291"/>
          <p:cNvCxnSpPr/>
          <p:nvPr>
            <p:custDataLst>
              <p:tags r:id="rId7"/>
            </p:custDataLst>
          </p:nvPr>
        </p:nvCxnSpPr>
        <p:spPr>
          <a:xfrm rot="16500000">
            <a:off x="1424305" y="367982"/>
            <a:ext cx="65088" cy="569912"/>
          </a:xfrm>
          <a:prstGeom prst="line">
            <a:avLst/>
          </a:prstGeom>
          <a:noFill/>
          <a:ln w="28575">
            <a:solidFill>
              <a:srgbClr val="9900CC"/>
            </a:solidFill>
            <a:miter lim="800000"/>
            <a:tailEnd type="arrow"/>
          </a:ln>
          <a:effectLst/>
        </p:spPr>
      </p:cxnSp>
      <p:cxnSp>
        <p:nvCxnSpPr>
          <p:cNvPr id="12293" name="直接连接符 12292"/>
          <p:cNvCxnSpPr/>
          <p:nvPr>
            <p:custDataLst>
              <p:tags r:id="rId8"/>
            </p:custDataLst>
          </p:nvPr>
        </p:nvCxnSpPr>
        <p:spPr>
          <a:xfrm rot="120000">
            <a:off x="1149668" y="699770"/>
            <a:ext cx="25400" cy="577850"/>
          </a:xfrm>
          <a:prstGeom prst="line">
            <a:avLst/>
          </a:prstGeom>
          <a:noFill/>
          <a:ln w="28575">
            <a:solidFill>
              <a:srgbClr val="9900CC"/>
            </a:solidFill>
            <a:miter lim="800000"/>
            <a:tailEnd type="arrow"/>
          </a:ln>
          <a:effectLst/>
        </p:spPr>
      </p:cxnSp>
      <p:graphicFrame>
        <p:nvGraphicFramePr>
          <p:cNvPr id="12294" name="表格 12293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1778635" y="1412558"/>
          <a:ext cx="4572000" cy="401320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143000"/>
                <a:gridCol w="1143000"/>
                <a:gridCol w="1143000"/>
                <a:gridCol w="1143000"/>
              </a:tblGrid>
              <a:tr h="1003300"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</a:tr>
              <a:tr h="1003300"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</a:tr>
              <a:tr h="1003300"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</a:tr>
              <a:tr h="1003300"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None/>
                      </a:pPr>
                      <a:endParaRPr sz="280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321" name="矩形 12320"/>
          <p:cNvSpPr/>
          <p:nvPr>
            <p:custDataLst>
              <p:tags r:id="rId10"/>
            </p:custDataLst>
          </p:nvPr>
        </p:nvSpPr>
        <p:spPr>
          <a:xfrm>
            <a:off x="3800793" y="5544820"/>
            <a:ext cx="5334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F</a:t>
            </a:r>
            <a:r>
              <a:rPr kumimoji="1" sz="2400" b="1" baseline="-250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sz="2400" b="1" baseline="-250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2326" name="组合 12325"/>
          <p:cNvGrpSpPr/>
          <p:nvPr>
            <p:custDataLst>
              <p:tags r:id="rId11"/>
            </p:custDataLst>
          </p:nvPr>
        </p:nvGrpSpPr>
        <p:grpSpPr>
          <a:xfrm>
            <a:off x="1971992" y="439420"/>
            <a:ext cx="4495800" cy="685800"/>
            <a:chOff x="1104" y="96"/>
            <a:chExt cx="2832" cy="432"/>
          </a:xfrm>
        </p:grpSpPr>
        <p:grpSp>
          <p:nvGrpSpPr>
            <p:cNvPr id="12327" name="组合 12326"/>
            <p:cNvGrpSpPr/>
            <p:nvPr>
              <p:custDataLst>
                <p:tags r:id="rId12"/>
              </p:custDataLst>
            </p:nvPr>
          </p:nvGrpSpPr>
          <p:grpSpPr>
            <a:xfrm>
              <a:off x="1104" y="96"/>
              <a:ext cx="672" cy="432"/>
              <a:chOff x="4608" y="1728"/>
              <a:chExt cx="672" cy="432"/>
            </a:xfrm>
          </p:grpSpPr>
          <p:sp>
            <p:nvSpPr>
              <p:cNvPr id="12328" name="椭圆 12327"/>
              <p:cNvSpPr/>
              <p:nvPr>
                <p:custDataLst>
                  <p:tags r:id="rId13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29" name="矩形 12328"/>
              <p:cNvSpPr/>
              <p:nvPr>
                <p:custDataLst>
                  <p:tags r:id="rId14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30" name="组合 12329"/>
            <p:cNvGrpSpPr/>
            <p:nvPr>
              <p:custDataLst>
                <p:tags r:id="rId15"/>
              </p:custDataLst>
            </p:nvPr>
          </p:nvGrpSpPr>
          <p:grpSpPr>
            <a:xfrm>
              <a:off x="3264" y="96"/>
              <a:ext cx="672" cy="432"/>
              <a:chOff x="4608" y="1728"/>
              <a:chExt cx="672" cy="432"/>
            </a:xfrm>
          </p:grpSpPr>
          <p:sp>
            <p:nvSpPr>
              <p:cNvPr id="12331" name="椭圆 12330"/>
              <p:cNvSpPr/>
              <p:nvPr>
                <p:custDataLst>
                  <p:tags r:id="rId16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32" name="矩形 12331"/>
              <p:cNvSpPr/>
              <p:nvPr>
                <p:custDataLst>
                  <p:tags r:id="rId17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33" name="组合 12332"/>
            <p:cNvGrpSpPr/>
            <p:nvPr>
              <p:custDataLst>
                <p:tags r:id="rId18"/>
              </p:custDataLst>
            </p:nvPr>
          </p:nvGrpSpPr>
          <p:grpSpPr>
            <a:xfrm>
              <a:off x="1824" y="96"/>
              <a:ext cx="672" cy="432"/>
              <a:chOff x="4608" y="1728"/>
              <a:chExt cx="672" cy="432"/>
            </a:xfrm>
          </p:grpSpPr>
          <p:sp>
            <p:nvSpPr>
              <p:cNvPr id="12334" name="椭圆 12333"/>
              <p:cNvSpPr/>
              <p:nvPr>
                <p:custDataLst>
                  <p:tags r:id="rId19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35" name="矩形 12334"/>
              <p:cNvSpPr/>
              <p:nvPr>
                <p:custDataLst>
                  <p:tags r:id="rId20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36" name="组合 12335"/>
            <p:cNvGrpSpPr/>
            <p:nvPr>
              <p:custDataLst>
                <p:tags r:id="rId21"/>
              </p:custDataLst>
            </p:nvPr>
          </p:nvGrpSpPr>
          <p:grpSpPr>
            <a:xfrm>
              <a:off x="2544" y="96"/>
              <a:ext cx="672" cy="432"/>
              <a:chOff x="4608" y="1728"/>
              <a:chExt cx="672" cy="432"/>
            </a:xfrm>
          </p:grpSpPr>
          <p:sp>
            <p:nvSpPr>
              <p:cNvPr id="12337" name="椭圆 12336"/>
              <p:cNvSpPr/>
              <p:nvPr>
                <p:custDataLst>
                  <p:tags r:id="rId22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38" name="矩形 12337"/>
              <p:cNvSpPr/>
              <p:nvPr>
                <p:custDataLst>
                  <p:tags r:id="rId23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12339" name="组合 12338"/>
          <p:cNvGrpSpPr/>
          <p:nvPr>
            <p:custDataLst>
              <p:tags r:id="rId24"/>
            </p:custDataLst>
          </p:nvPr>
        </p:nvGrpSpPr>
        <p:grpSpPr>
          <a:xfrm>
            <a:off x="905192" y="1582420"/>
            <a:ext cx="1436688" cy="3733800"/>
            <a:chOff x="432" y="816"/>
            <a:chExt cx="905" cy="2352"/>
          </a:xfrm>
        </p:grpSpPr>
        <p:sp>
          <p:nvSpPr>
            <p:cNvPr id="12340" name="矩形 12339"/>
            <p:cNvSpPr/>
            <p:nvPr>
              <p:custDataLst>
                <p:tags r:id="rId25"/>
              </p:custDataLst>
            </p:nvPr>
          </p:nvSpPr>
          <p:spPr>
            <a:xfrm>
              <a:off x="1142" y="1117"/>
              <a:ext cx="195" cy="25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lvl="0"/>
              <a:endPara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2341" name="组合 12340"/>
            <p:cNvGrpSpPr/>
            <p:nvPr>
              <p:custDataLst>
                <p:tags r:id="rId26"/>
              </p:custDataLst>
            </p:nvPr>
          </p:nvGrpSpPr>
          <p:grpSpPr>
            <a:xfrm>
              <a:off x="432" y="816"/>
              <a:ext cx="672" cy="432"/>
              <a:chOff x="4608" y="1728"/>
              <a:chExt cx="672" cy="432"/>
            </a:xfrm>
          </p:grpSpPr>
          <p:sp>
            <p:nvSpPr>
              <p:cNvPr id="12342" name="椭圆 12341"/>
              <p:cNvSpPr/>
              <p:nvPr>
                <p:custDataLst>
                  <p:tags r:id="rId27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43" name="矩形 12342"/>
              <p:cNvSpPr/>
              <p:nvPr>
                <p:custDataLst>
                  <p:tags r:id="rId28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44" name="组合 12343"/>
            <p:cNvGrpSpPr/>
            <p:nvPr>
              <p:custDataLst>
                <p:tags r:id="rId29"/>
              </p:custDataLst>
            </p:nvPr>
          </p:nvGrpSpPr>
          <p:grpSpPr>
            <a:xfrm>
              <a:off x="432" y="2736"/>
              <a:ext cx="672" cy="432"/>
              <a:chOff x="4608" y="1728"/>
              <a:chExt cx="672" cy="432"/>
            </a:xfrm>
          </p:grpSpPr>
          <p:sp>
            <p:nvSpPr>
              <p:cNvPr id="12345" name="椭圆 12344"/>
              <p:cNvSpPr/>
              <p:nvPr>
                <p:custDataLst>
                  <p:tags r:id="rId30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46" name="矩形 12345"/>
              <p:cNvSpPr/>
              <p:nvPr>
                <p:custDataLst>
                  <p:tags r:id="rId31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47" name="组合 12346"/>
            <p:cNvGrpSpPr/>
            <p:nvPr>
              <p:custDataLst>
                <p:tags r:id="rId32"/>
              </p:custDataLst>
            </p:nvPr>
          </p:nvGrpSpPr>
          <p:grpSpPr>
            <a:xfrm>
              <a:off x="432" y="1488"/>
              <a:ext cx="672" cy="432"/>
              <a:chOff x="4608" y="1728"/>
              <a:chExt cx="672" cy="432"/>
            </a:xfrm>
          </p:grpSpPr>
          <p:sp>
            <p:nvSpPr>
              <p:cNvPr id="12348" name="椭圆 12347"/>
              <p:cNvSpPr/>
              <p:nvPr>
                <p:custDataLst>
                  <p:tags r:id="rId33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49" name="矩形 12348"/>
              <p:cNvSpPr/>
              <p:nvPr>
                <p:custDataLst>
                  <p:tags r:id="rId34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50" name="组合 12349"/>
            <p:cNvGrpSpPr/>
            <p:nvPr>
              <p:custDataLst>
                <p:tags r:id="rId35"/>
              </p:custDataLst>
            </p:nvPr>
          </p:nvGrpSpPr>
          <p:grpSpPr>
            <a:xfrm>
              <a:off x="432" y="2112"/>
              <a:ext cx="672" cy="432"/>
              <a:chOff x="4608" y="1728"/>
              <a:chExt cx="672" cy="432"/>
            </a:xfrm>
          </p:grpSpPr>
          <p:sp>
            <p:nvSpPr>
              <p:cNvPr id="12351" name="椭圆 12350"/>
              <p:cNvSpPr/>
              <p:nvPr>
                <p:custDataLst>
                  <p:tags r:id="rId36"/>
                </p:custDataLst>
              </p:nvPr>
            </p:nvSpPr>
            <p:spPr>
              <a:xfrm>
                <a:off x="4608" y="1728"/>
                <a:ext cx="384" cy="432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 sz="1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52" name="矩形 12351"/>
              <p:cNvSpPr/>
              <p:nvPr>
                <p:custDataLst>
                  <p:tags r:id="rId37"/>
                </p:custDataLst>
              </p:nvPr>
            </p:nvSpPr>
            <p:spPr>
              <a:xfrm>
                <a:off x="4608" y="1728"/>
                <a:ext cx="672" cy="32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yR</a:t>
                </a:r>
                <a:endParaRPr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2" name="组合 1"/>
          <p:cNvGrpSpPr/>
          <p:nvPr>
            <p:custDataLst>
              <p:tags r:id="rId38"/>
            </p:custDataLst>
          </p:nvPr>
        </p:nvGrpSpPr>
        <p:grpSpPr>
          <a:xfrm>
            <a:off x="1895475" y="1561465"/>
            <a:ext cx="4418965" cy="3830955"/>
            <a:chOff x="2985" y="2459"/>
            <a:chExt cx="6959" cy="6033"/>
          </a:xfrm>
        </p:grpSpPr>
        <p:grpSp>
          <p:nvGrpSpPr>
            <p:cNvPr id="12353" name="组合 12352"/>
            <p:cNvGrpSpPr/>
            <p:nvPr>
              <p:custDataLst>
                <p:tags r:id="rId39"/>
              </p:custDataLst>
            </p:nvPr>
          </p:nvGrpSpPr>
          <p:grpSpPr>
            <a:xfrm>
              <a:off x="2985" y="2459"/>
              <a:ext cx="1200" cy="1245"/>
              <a:chOff x="1104" y="755"/>
              <a:chExt cx="480" cy="498"/>
            </a:xfrm>
          </p:grpSpPr>
          <p:sp>
            <p:nvSpPr>
              <p:cNvPr id="12354" name="椭圆 12353"/>
              <p:cNvSpPr/>
              <p:nvPr>
                <p:custDataLst>
                  <p:tags r:id="rId40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55" name="矩形 12354"/>
              <p:cNvSpPr/>
              <p:nvPr>
                <p:custDataLst>
                  <p:tags r:id="rId41"/>
                </p:custDataLst>
              </p:nvPr>
            </p:nvSpPr>
            <p:spPr>
              <a:xfrm>
                <a:off x="1152" y="755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56" name="矩形 12355"/>
              <p:cNvSpPr/>
              <p:nvPr>
                <p:custDataLst>
                  <p:tags r:id="rId42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57" name="矩形 12356"/>
              <p:cNvSpPr/>
              <p:nvPr>
                <p:custDataLst>
                  <p:tags r:id="rId43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58" name="矩形 12357"/>
              <p:cNvSpPr/>
              <p:nvPr>
                <p:custDataLst>
                  <p:tags r:id="rId44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60" name="组合 12359"/>
            <p:cNvGrpSpPr/>
            <p:nvPr>
              <p:custDataLst>
                <p:tags r:id="rId45"/>
              </p:custDataLst>
            </p:nvPr>
          </p:nvGrpSpPr>
          <p:grpSpPr>
            <a:xfrm>
              <a:off x="8455" y="2492"/>
              <a:ext cx="1200" cy="1245"/>
              <a:chOff x="3216" y="803"/>
              <a:chExt cx="480" cy="498"/>
            </a:xfrm>
          </p:grpSpPr>
          <p:sp>
            <p:nvSpPr>
              <p:cNvPr id="12361" name="椭圆 12360"/>
              <p:cNvSpPr/>
              <p:nvPr>
                <p:custDataLst>
                  <p:tags r:id="rId46"/>
                </p:custDataLst>
              </p:nvPr>
            </p:nvSpPr>
            <p:spPr>
              <a:xfrm>
                <a:off x="3216" y="816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62" name="矩形 12361"/>
              <p:cNvSpPr/>
              <p:nvPr>
                <p:custDataLst>
                  <p:tags r:id="rId47"/>
                </p:custDataLst>
              </p:nvPr>
            </p:nvSpPr>
            <p:spPr>
              <a:xfrm>
                <a:off x="3264" y="803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63" name="矩形 12362"/>
              <p:cNvSpPr/>
              <p:nvPr>
                <p:custDataLst>
                  <p:tags r:id="rId48"/>
                </p:custDataLst>
              </p:nvPr>
            </p:nvSpPr>
            <p:spPr>
              <a:xfrm>
                <a:off x="3276" y="998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64" name="矩形 12363"/>
              <p:cNvSpPr/>
              <p:nvPr>
                <p:custDataLst>
                  <p:tags r:id="rId49"/>
                </p:custDataLst>
              </p:nvPr>
            </p:nvSpPr>
            <p:spPr>
              <a:xfrm>
                <a:off x="3428" y="816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65" name="矩形 12364"/>
              <p:cNvSpPr/>
              <p:nvPr>
                <p:custDataLst>
                  <p:tags r:id="rId50"/>
                </p:custDataLst>
              </p:nvPr>
            </p:nvSpPr>
            <p:spPr>
              <a:xfrm>
                <a:off x="3428" y="1011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66" name="组合 12365"/>
            <p:cNvGrpSpPr/>
            <p:nvPr>
              <p:custDataLst>
                <p:tags r:id="rId51"/>
              </p:custDataLst>
            </p:nvPr>
          </p:nvGrpSpPr>
          <p:grpSpPr>
            <a:xfrm>
              <a:off x="6705" y="2492"/>
              <a:ext cx="1200" cy="1213"/>
              <a:chOff x="1104" y="768"/>
              <a:chExt cx="480" cy="485"/>
            </a:xfrm>
          </p:grpSpPr>
          <p:sp>
            <p:nvSpPr>
              <p:cNvPr id="12367" name="椭圆 12366"/>
              <p:cNvSpPr/>
              <p:nvPr>
                <p:custDataLst>
                  <p:tags r:id="rId52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68" name="矩形 12367"/>
              <p:cNvSpPr/>
              <p:nvPr>
                <p:custDataLst>
                  <p:tags r:id="rId53"/>
                </p:custDataLst>
              </p:nvPr>
            </p:nvSpPr>
            <p:spPr>
              <a:xfrm>
                <a:off x="1190" y="768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69" name="矩形 12368"/>
              <p:cNvSpPr/>
              <p:nvPr>
                <p:custDataLst>
                  <p:tags r:id="rId54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70" name="矩形 12369"/>
              <p:cNvSpPr/>
              <p:nvPr>
                <p:custDataLst>
                  <p:tags r:id="rId55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71" name="矩形 12370"/>
              <p:cNvSpPr/>
              <p:nvPr>
                <p:custDataLst>
                  <p:tags r:id="rId56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72" name="组合 12371"/>
            <p:cNvGrpSpPr/>
            <p:nvPr>
              <p:custDataLst>
                <p:tags r:id="rId57"/>
              </p:custDataLst>
            </p:nvPr>
          </p:nvGrpSpPr>
          <p:grpSpPr>
            <a:xfrm>
              <a:off x="4785" y="2459"/>
              <a:ext cx="1200" cy="1245"/>
              <a:chOff x="1104" y="755"/>
              <a:chExt cx="480" cy="498"/>
            </a:xfrm>
          </p:grpSpPr>
          <p:sp>
            <p:nvSpPr>
              <p:cNvPr id="12373" name="椭圆 12372"/>
              <p:cNvSpPr/>
              <p:nvPr>
                <p:custDataLst>
                  <p:tags r:id="rId58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74" name="矩形 12373"/>
              <p:cNvSpPr/>
              <p:nvPr>
                <p:custDataLst>
                  <p:tags r:id="rId59"/>
                </p:custDataLst>
              </p:nvPr>
            </p:nvSpPr>
            <p:spPr>
              <a:xfrm>
                <a:off x="1152" y="755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75" name="矩形 12374"/>
              <p:cNvSpPr/>
              <p:nvPr>
                <p:custDataLst>
                  <p:tags r:id="rId60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76" name="矩形 12375"/>
              <p:cNvSpPr/>
              <p:nvPr>
                <p:custDataLst>
                  <p:tags r:id="rId61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77" name="矩形 12376"/>
              <p:cNvSpPr/>
              <p:nvPr>
                <p:custDataLst>
                  <p:tags r:id="rId62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78" name="组合 12377"/>
            <p:cNvGrpSpPr/>
            <p:nvPr>
              <p:custDataLst>
                <p:tags r:id="rId63"/>
              </p:custDataLst>
            </p:nvPr>
          </p:nvGrpSpPr>
          <p:grpSpPr>
            <a:xfrm>
              <a:off x="2985" y="4019"/>
              <a:ext cx="1200" cy="1245"/>
              <a:chOff x="1104" y="755"/>
              <a:chExt cx="480" cy="498"/>
            </a:xfrm>
          </p:grpSpPr>
          <p:sp>
            <p:nvSpPr>
              <p:cNvPr id="12379" name="椭圆 12378"/>
              <p:cNvSpPr/>
              <p:nvPr>
                <p:custDataLst>
                  <p:tags r:id="rId64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0" name="矩形 12379"/>
              <p:cNvSpPr/>
              <p:nvPr>
                <p:custDataLst>
                  <p:tags r:id="rId65"/>
                </p:custDataLst>
              </p:nvPr>
            </p:nvSpPr>
            <p:spPr>
              <a:xfrm>
                <a:off x="1152" y="755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1" name="矩形 12380"/>
              <p:cNvSpPr/>
              <p:nvPr>
                <p:custDataLst>
                  <p:tags r:id="rId66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2" name="矩形 12381"/>
              <p:cNvSpPr/>
              <p:nvPr>
                <p:custDataLst>
                  <p:tags r:id="rId67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3" name="矩形 12382"/>
              <p:cNvSpPr/>
              <p:nvPr>
                <p:custDataLst>
                  <p:tags r:id="rId68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84" name="组合 12383"/>
            <p:cNvGrpSpPr/>
            <p:nvPr>
              <p:custDataLst>
                <p:tags r:id="rId69"/>
              </p:custDataLst>
            </p:nvPr>
          </p:nvGrpSpPr>
          <p:grpSpPr>
            <a:xfrm>
              <a:off x="2985" y="5579"/>
              <a:ext cx="1200" cy="1245"/>
              <a:chOff x="1104" y="755"/>
              <a:chExt cx="480" cy="498"/>
            </a:xfrm>
          </p:grpSpPr>
          <p:sp>
            <p:nvSpPr>
              <p:cNvPr id="12385" name="椭圆 12384"/>
              <p:cNvSpPr/>
              <p:nvPr>
                <p:custDataLst>
                  <p:tags r:id="rId70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6" name="矩形 12385"/>
              <p:cNvSpPr/>
              <p:nvPr>
                <p:custDataLst>
                  <p:tags r:id="rId71"/>
                </p:custDataLst>
              </p:nvPr>
            </p:nvSpPr>
            <p:spPr>
              <a:xfrm>
                <a:off x="1152" y="755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7" name="矩形 12386"/>
              <p:cNvSpPr/>
              <p:nvPr>
                <p:custDataLst>
                  <p:tags r:id="rId72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8" name="矩形 12387"/>
              <p:cNvSpPr/>
              <p:nvPr>
                <p:custDataLst>
                  <p:tags r:id="rId73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89" name="矩形 12388"/>
              <p:cNvSpPr/>
              <p:nvPr>
                <p:custDataLst>
                  <p:tags r:id="rId74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90" name="组合 12389"/>
            <p:cNvGrpSpPr/>
            <p:nvPr>
              <p:custDataLst>
                <p:tags r:id="rId75"/>
              </p:custDataLst>
            </p:nvPr>
          </p:nvGrpSpPr>
          <p:grpSpPr>
            <a:xfrm>
              <a:off x="2985" y="7139"/>
              <a:ext cx="1200" cy="1245"/>
              <a:chOff x="1104" y="755"/>
              <a:chExt cx="480" cy="498"/>
            </a:xfrm>
          </p:grpSpPr>
          <p:sp>
            <p:nvSpPr>
              <p:cNvPr id="12391" name="椭圆 12390"/>
              <p:cNvSpPr/>
              <p:nvPr>
                <p:custDataLst>
                  <p:tags r:id="rId76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92" name="矩形 12391"/>
              <p:cNvSpPr/>
              <p:nvPr>
                <p:custDataLst>
                  <p:tags r:id="rId77"/>
                </p:custDataLst>
              </p:nvPr>
            </p:nvSpPr>
            <p:spPr>
              <a:xfrm>
                <a:off x="1152" y="755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93" name="矩形 12392"/>
              <p:cNvSpPr/>
              <p:nvPr>
                <p:custDataLst>
                  <p:tags r:id="rId78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94" name="矩形 12393"/>
              <p:cNvSpPr/>
              <p:nvPr>
                <p:custDataLst>
                  <p:tags r:id="rId79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95" name="矩形 12394"/>
              <p:cNvSpPr/>
              <p:nvPr>
                <p:custDataLst>
                  <p:tags r:id="rId80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396" name="组合 12395"/>
            <p:cNvGrpSpPr/>
            <p:nvPr>
              <p:custDataLst>
                <p:tags r:id="rId81"/>
              </p:custDataLst>
            </p:nvPr>
          </p:nvGrpSpPr>
          <p:grpSpPr>
            <a:xfrm>
              <a:off x="4785" y="5579"/>
              <a:ext cx="1200" cy="1245"/>
              <a:chOff x="1104" y="755"/>
              <a:chExt cx="480" cy="498"/>
            </a:xfrm>
          </p:grpSpPr>
          <p:sp>
            <p:nvSpPr>
              <p:cNvPr id="12397" name="椭圆 12396"/>
              <p:cNvSpPr/>
              <p:nvPr>
                <p:custDataLst>
                  <p:tags r:id="rId82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98" name="矩形 12397"/>
              <p:cNvSpPr/>
              <p:nvPr>
                <p:custDataLst>
                  <p:tags r:id="rId83"/>
                </p:custDataLst>
              </p:nvPr>
            </p:nvSpPr>
            <p:spPr>
              <a:xfrm>
                <a:off x="1152" y="755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399" name="矩形 12398"/>
              <p:cNvSpPr/>
              <p:nvPr>
                <p:custDataLst>
                  <p:tags r:id="rId84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00" name="矩形 12399"/>
              <p:cNvSpPr/>
              <p:nvPr>
                <p:custDataLst>
                  <p:tags r:id="rId85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01" name="矩形 12400"/>
              <p:cNvSpPr/>
              <p:nvPr>
                <p:custDataLst>
                  <p:tags r:id="rId86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02" name="组合 12401"/>
            <p:cNvGrpSpPr/>
            <p:nvPr>
              <p:custDataLst>
                <p:tags r:id="rId87"/>
              </p:custDataLst>
            </p:nvPr>
          </p:nvGrpSpPr>
          <p:grpSpPr>
            <a:xfrm>
              <a:off x="6585" y="4019"/>
              <a:ext cx="1200" cy="1245"/>
              <a:chOff x="1104" y="755"/>
              <a:chExt cx="480" cy="498"/>
            </a:xfrm>
          </p:grpSpPr>
          <p:sp>
            <p:nvSpPr>
              <p:cNvPr id="12403" name="椭圆 12402"/>
              <p:cNvSpPr/>
              <p:nvPr>
                <p:custDataLst>
                  <p:tags r:id="rId88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FFFF66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04" name="矩形 12403"/>
              <p:cNvSpPr/>
              <p:nvPr>
                <p:custDataLst>
                  <p:tags r:id="rId89"/>
                </p:custDataLst>
              </p:nvPr>
            </p:nvSpPr>
            <p:spPr>
              <a:xfrm>
                <a:off x="1152" y="755"/>
                <a:ext cx="240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05" name="矩形 12404"/>
              <p:cNvSpPr/>
              <p:nvPr>
                <p:custDataLst>
                  <p:tags r:id="rId90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06" name="矩形 12405"/>
              <p:cNvSpPr/>
              <p:nvPr>
                <p:custDataLst>
                  <p:tags r:id="rId91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07" name="矩形 12406"/>
              <p:cNvSpPr/>
              <p:nvPr>
                <p:custDataLst>
                  <p:tags r:id="rId92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08" name="组合 12407"/>
            <p:cNvGrpSpPr/>
            <p:nvPr>
              <p:custDataLst>
                <p:tags r:id="rId93"/>
              </p:custDataLst>
            </p:nvPr>
          </p:nvGrpSpPr>
          <p:grpSpPr>
            <a:xfrm>
              <a:off x="8188" y="3932"/>
              <a:ext cx="1757" cy="1440"/>
              <a:chOff x="3083" y="432"/>
              <a:chExt cx="757" cy="672"/>
            </a:xfrm>
          </p:grpSpPr>
          <p:sp>
            <p:nvSpPr>
              <p:cNvPr id="12409" name="椭圆 12408"/>
              <p:cNvSpPr/>
              <p:nvPr>
                <p:custDataLst>
                  <p:tags r:id="rId94"/>
                </p:custDataLst>
              </p:nvPr>
            </p:nvSpPr>
            <p:spPr>
              <a:xfrm>
                <a:off x="3792" y="1056"/>
                <a:ext cx="48" cy="4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10" name="三十二角星 12409"/>
              <p:cNvSpPr/>
              <p:nvPr>
                <p:custDataLst>
                  <p:tags r:id="rId95"/>
                </p:custDataLst>
              </p:nvPr>
            </p:nvSpPr>
            <p:spPr>
              <a:xfrm>
                <a:off x="3168" y="432"/>
                <a:ext cx="624" cy="672"/>
              </a:xfrm>
              <a:prstGeom prst="star32">
                <a:avLst>
                  <a:gd name="adj" fmla="val 38426"/>
                </a:avLst>
              </a:prstGeom>
              <a:solidFill>
                <a:srgbClr val="FFFF00"/>
              </a:solidFill>
              <a:ln>
                <a:solidFill>
                  <a:schemeClr val="dk1"/>
                </a:solidFill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11" name="矩形 12410"/>
              <p:cNvSpPr/>
              <p:nvPr>
                <p:custDataLst>
                  <p:tags r:id="rId96"/>
                </p:custDataLst>
              </p:nvPr>
            </p:nvSpPr>
            <p:spPr>
              <a:xfrm>
                <a:off x="3114" y="718"/>
                <a:ext cx="422" cy="338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lang="en-US" altLang="zh-CN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13" name="矩形 12412"/>
              <p:cNvSpPr/>
              <p:nvPr>
                <p:custDataLst>
                  <p:tags r:id="rId97"/>
                </p:custDataLst>
              </p:nvPr>
            </p:nvSpPr>
            <p:spPr>
              <a:xfrm>
                <a:off x="3083" y="488"/>
                <a:ext cx="500" cy="338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 Y</a:t>
                </a:r>
                <a:r>
                  <a:rPr lang="en-US" altLang="zh-CN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15" name="组合 12414"/>
            <p:cNvGrpSpPr/>
            <p:nvPr>
              <p:custDataLst>
                <p:tags r:id="rId98"/>
              </p:custDataLst>
            </p:nvPr>
          </p:nvGrpSpPr>
          <p:grpSpPr>
            <a:xfrm>
              <a:off x="4604" y="7052"/>
              <a:ext cx="1741" cy="1328"/>
              <a:chOff x="3090" y="432"/>
              <a:chExt cx="750" cy="676"/>
            </a:xfrm>
          </p:grpSpPr>
          <p:sp>
            <p:nvSpPr>
              <p:cNvPr id="12416" name="椭圆 12415"/>
              <p:cNvSpPr/>
              <p:nvPr>
                <p:custDataLst>
                  <p:tags r:id="rId99"/>
                </p:custDataLst>
              </p:nvPr>
            </p:nvSpPr>
            <p:spPr>
              <a:xfrm>
                <a:off x="3792" y="1056"/>
                <a:ext cx="48" cy="4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17" name="三十二角星 12416"/>
              <p:cNvSpPr/>
              <p:nvPr>
                <p:custDataLst>
                  <p:tags r:id="rId100"/>
                </p:custDataLst>
              </p:nvPr>
            </p:nvSpPr>
            <p:spPr>
              <a:xfrm>
                <a:off x="3168" y="432"/>
                <a:ext cx="624" cy="672"/>
              </a:xfrm>
              <a:prstGeom prst="star32">
                <a:avLst>
                  <a:gd name="adj" fmla="val 38426"/>
                </a:avLst>
              </a:prstGeom>
              <a:solidFill>
                <a:srgbClr val="FFFF00"/>
              </a:solidFill>
              <a:ln>
                <a:solidFill>
                  <a:schemeClr val="dk1"/>
                </a:solidFill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18" name="矩形 12417"/>
              <p:cNvSpPr/>
              <p:nvPr>
                <p:custDataLst>
                  <p:tags r:id="rId101"/>
                </p:custDataLst>
              </p:nvPr>
            </p:nvSpPr>
            <p:spPr>
              <a:xfrm>
                <a:off x="3249" y="725"/>
                <a:ext cx="436" cy="36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squar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lang="en-US" altLang="zh-CN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19" name="矩形 12418"/>
              <p:cNvSpPr/>
              <p:nvPr>
                <p:custDataLst>
                  <p:tags r:id="rId102"/>
                </p:custDataLst>
              </p:nvPr>
            </p:nvSpPr>
            <p:spPr>
              <a:xfrm>
                <a:off x="3204" y="739"/>
                <a:ext cx="273" cy="36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r>
                  <a:rPr lang="en-US" altLang="zh-CN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endParaRPr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20" name="矩形 12419"/>
              <p:cNvSpPr/>
              <p:nvPr>
                <p:custDataLst>
                  <p:tags r:id="rId103"/>
                </p:custDataLst>
              </p:nvPr>
            </p:nvSpPr>
            <p:spPr>
              <a:xfrm>
                <a:off x="3090" y="493"/>
                <a:ext cx="381" cy="36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 Y</a:t>
                </a:r>
                <a:endParaRPr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21" name="矩形 12420"/>
              <p:cNvSpPr/>
              <p:nvPr>
                <p:custDataLst>
                  <p:tags r:id="rId104"/>
                </p:custDataLst>
              </p:nvPr>
            </p:nvSpPr>
            <p:spPr>
              <a:xfrm>
                <a:off x="3462" y="476"/>
                <a:ext cx="277" cy="36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square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22" name="组合 12421"/>
            <p:cNvGrpSpPr/>
            <p:nvPr>
              <p:custDataLst>
                <p:tags r:id="rId105"/>
              </p:custDataLst>
            </p:nvPr>
          </p:nvGrpSpPr>
          <p:grpSpPr>
            <a:xfrm>
              <a:off x="4603" y="3812"/>
              <a:ext cx="1622" cy="1437"/>
              <a:chOff x="3083" y="432"/>
              <a:chExt cx="757" cy="672"/>
            </a:xfrm>
          </p:grpSpPr>
          <p:sp>
            <p:nvSpPr>
              <p:cNvPr id="12423" name="椭圆 12422"/>
              <p:cNvSpPr/>
              <p:nvPr>
                <p:custDataLst>
                  <p:tags r:id="rId106"/>
                </p:custDataLst>
              </p:nvPr>
            </p:nvSpPr>
            <p:spPr>
              <a:xfrm>
                <a:off x="3792" y="1056"/>
                <a:ext cx="48" cy="4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24" name="三十二角星 12423"/>
              <p:cNvSpPr/>
              <p:nvPr>
                <p:custDataLst>
                  <p:tags r:id="rId107"/>
                </p:custDataLst>
              </p:nvPr>
            </p:nvSpPr>
            <p:spPr>
              <a:xfrm>
                <a:off x="3168" y="432"/>
                <a:ext cx="624" cy="672"/>
              </a:xfrm>
              <a:prstGeom prst="star32">
                <a:avLst>
                  <a:gd name="adj" fmla="val 38426"/>
                </a:avLst>
              </a:prstGeom>
              <a:solidFill>
                <a:srgbClr val="FFFF00"/>
              </a:solidFill>
              <a:ln>
                <a:solidFill>
                  <a:schemeClr val="dk1"/>
                </a:solidFill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25" name="矩形 12424"/>
              <p:cNvSpPr/>
              <p:nvPr>
                <p:custDataLst>
                  <p:tags r:id="rId108"/>
                </p:custDataLst>
              </p:nvPr>
            </p:nvSpPr>
            <p:spPr>
              <a:xfrm>
                <a:off x="3083" y="688"/>
                <a:ext cx="457" cy="33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lang="en-US" altLang="zh-CN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27" name="矩形 12426"/>
              <p:cNvSpPr/>
              <p:nvPr>
                <p:custDataLst>
                  <p:tags r:id="rId109"/>
                </p:custDataLst>
              </p:nvPr>
            </p:nvSpPr>
            <p:spPr>
              <a:xfrm>
                <a:off x="3196" y="489"/>
                <a:ext cx="346" cy="33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Y</a:t>
                </a:r>
                <a:endParaRPr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28" name="矩形 12427"/>
              <p:cNvSpPr/>
              <p:nvPr>
                <p:custDataLst>
                  <p:tags r:id="rId110"/>
                </p:custDataLst>
              </p:nvPr>
            </p:nvSpPr>
            <p:spPr>
              <a:xfrm>
                <a:off x="3456" y="489"/>
                <a:ext cx="280" cy="33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29" name="组合 12428"/>
            <p:cNvGrpSpPr/>
            <p:nvPr>
              <p:custDataLst>
                <p:tags r:id="rId111"/>
              </p:custDataLst>
            </p:nvPr>
          </p:nvGrpSpPr>
          <p:grpSpPr>
            <a:xfrm>
              <a:off x="6585" y="5579"/>
              <a:ext cx="1200" cy="1245"/>
              <a:chOff x="1104" y="755"/>
              <a:chExt cx="480" cy="498"/>
            </a:xfrm>
          </p:grpSpPr>
          <p:sp>
            <p:nvSpPr>
              <p:cNvPr id="12430" name="椭圆 12429"/>
              <p:cNvSpPr/>
              <p:nvPr>
                <p:custDataLst>
                  <p:tags r:id="rId112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33CC33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31" name="矩形 12430"/>
              <p:cNvSpPr/>
              <p:nvPr>
                <p:custDataLst>
                  <p:tags r:id="rId113"/>
                </p:custDataLst>
              </p:nvPr>
            </p:nvSpPr>
            <p:spPr>
              <a:xfrm>
                <a:off x="1152" y="755"/>
                <a:ext cx="226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32" name="矩形 12431"/>
              <p:cNvSpPr/>
              <p:nvPr>
                <p:custDataLst>
                  <p:tags r:id="rId114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33" name="矩形 12432"/>
              <p:cNvSpPr/>
              <p:nvPr>
                <p:custDataLst>
                  <p:tags r:id="rId115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34" name="矩形 12433"/>
              <p:cNvSpPr/>
              <p:nvPr>
                <p:custDataLst>
                  <p:tags r:id="rId116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35" name="组合 12434"/>
            <p:cNvGrpSpPr/>
            <p:nvPr>
              <p:custDataLst>
                <p:tags r:id="rId117"/>
              </p:custDataLst>
            </p:nvPr>
          </p:nvGrpSpPr>
          <p:grpSpPr>
            <a:xfrm>
              <a:off x="8385" y="5579"/>
              <a:ext cx="1200" cy="1245"/>
              <a:chOff x="1104" y="755"/>
              <a:chExt cx="480" cy="498"/>
            </a:xfrm>
          </p:grpSpPr>
          <p:sp>
            <p:nvSpPr>
              <p:cNvPr id="12436" name="椭圆 12435"/>
              <p:cNvSpPr/>
              <p:nvPr>
                <p:custDataLst>
                  <p:tags r:id="rId118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33CC33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37" name="矩形 12436"/>
              <p:cNvSpPr/>
              <p:nvPr>
                <p:custDataLst>
                  <p:tags r:id="rId119"/>
                </p:custDataLst>
              </p:nvPr>
            </p:nvSpPr>
            <p:spPr>
              <a:xfrm>
                <a:off x="1152" y="755"/>
                <a:ext cx="226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38" name="矩形 12437"/>
              <p:cNvSpPr/>
              <p:nvPr>
                <p:custDataLst>
                  <p:tags r:id="rId120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39" name="矩形 12438"/>
              <p:cNvSpPr/>
              <p:nvPr>
                <p:custDataLst>
                  <p:tags r:id="rId121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40" name="矩形 12439"/>
              <p:cNvSpPr/>
              <p:nvPr>
                <p:custDataLst>
                  <p:tags r:id="rId122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41" name="组合 12440"/>
            <p:cNvGrpSpPr/>
            <p:nvPr>
              <p:custDataLst>
                <p:tags r:id="rId123"/>
              </p:custDataLst>
            </p:nvPr>
          </p:nvGrpSpPr>
          <p:grpSpPr>
            <a:xfrm>
              <a:off x="6705" y="7139"/>
              <a:ext cx="1200" cy="1245"/>
              <a:chOff x="1104" y="755"/>
              <a:chExt cx="480" cy="498"/>
            </a:xfrm>
          </p:grpSpPr>
          <p:sp>
            <p:nvSpPr>
              <p:cNvPr id="12442" name="椭圆 12441"/>
              <p:cNvSpPr/>
              <p:nvPr>
                <p:custDataLst>
                  <p:tags r:id="rId124"/>
                </p:custDataLst>
              </p:nvPr>
            </p:nvSpPr>
            <p:spPr>
              <a:xfrm>
                <a:off x="1104" y="768"/>
                <a:ext cx="480" cy="476"/>
              </a:xfrm>
              <a:prstGeom prst="ellipse">
                <a:avLst/>
              </a:prstGeom>
              <a:solidFill>
                <a:srgbClr val="33CC33"/>
              </a:solidFill>
              <a:ln>
                <a:solidFill>
                  <a:schemeClr val="dk1"/>
                </a:solidFill>
                <a:miter lim="800000"/>
              </a:ln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43" name="矩形 12442"/>
              <p:cNvSpPr/>
              <p:nvPr>
                <p:custDataLst>
                  <p:tags r:id="rId125"/>
                </p:custDataLst>
              </p:nvPr>
            </p:nvSpPr>
            <p:spPr>
              <a:xfrm>
                <a:off x="1152" y="755"/>
                <a:ext cx="226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44" name="矩形 12443"/>
              <p:cNvSpPr/>
              <p:nvPr>
                <p:custDataLst>
                  <p:tags r:id="rId126"/>
                </p:custDataLst>
              </p:nvPr>
            </p:nvSpPr>
            <p:spPr>
              <a:xfrm>
                <a:off x="1164" y="950"/>
                <a:ext cx="249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45" name="矩形 12444"/>
              <p:cNvSpPr/>
              <p:nvPr>
                <p:custDataLst>
                  <p:tags r:id="rId127"/>
                </p:custDataLst>
              </p:nvPr>
            </p:nvSpPr>
            <p:spPr>
              <a:xfrm>
                <a:off x="1316" y="768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46" name="矩形 12445"/>
              <p:cNvSpPr/>
              <p:nvPr>
                <p:custDataLst>
                  <p:tags r:id="rId128"/>
                </p:custDataLst>
              </p:nvPr>
            </p:nvSpPr>
            <p:spPr>
              <a:xfrm>
                <a:off x="1316" y="963"/>
                <a:ext cx="212" cy="29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/>
                <a:r>
                  <a:rPr kumimoji="1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447" name="组合 12446"/>
            <p:cNvGrpSpPr/>
            <p:nvPr>
              <p:custDataLst>
                <p:tags r:id="rId129"/>
              </p:custDataLst>
            </p:nvPr>
          </p:nvGrpSpPr>
          <p:grpSpPr>
            <a:xfrm>
              <a:off x="8214" y="7052"/>
              <a:ext cx="1611" cy="1440"/>
              <a:chOff x="3088" y="432"/>
              <a:chExt cx="752" cy="672"/>
            </a:xfrm>
          </p:grpSpPr>
          <p:sp>
            <p:nvSpPr>
              <p:cNvPr id="12448" name="椭圆 12447"/>
              <p:cNvSpPr/>
              <p:nvPr>
                <p:custDataLst>
                  <p:tags r:id="rId130"/>
                </p:custDataLst>
              </p:nvPr>
            </p:nvSpPr>
            <p:spPr>
              <a:xfrm>
                <a:off x="3792" y="1056"/>
                <a:ext cx="48" cy="48"/>
              </a:xfrm>
              <a:prstGeom prst="ellipse">
                <a:avLst/>
              </a:prstGeom>
              <a:solidFill>
                <a:srgbClr val="33CC33"/>
              </a:solidFill>
              <a:ln>
                <a:noFill/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49" name="三十二角星 12448"/>
              <p:cNvSpPr/>
              <p:nvPr>
                <p:custDataLst>
                  <p:tags r:id="rId131"/>
                </p:custDataLst>
              </p:nvPr>
            </p:nvSpPr>
            <p:spPr>
              <a:xfrm>
                <a:off x="3168" y="432"/>
                <a:ext cx="624" cy="672"/>
              </a:xfrm>
              <a:prstGeom prst="star32">
                <a:avLst>
                  <a:gd name="adj" fmla="val 38426"/>
                </a:avLst>
              </a:prstGeom>
              <a:solidFill>
                <a:srgbClr val="33CC33"/>
              </a:solidFill>
              <a:ln>
                <a:solidFill>
                  <a:schemeClr val="dk1"/>
                </a:solidFill>
                <a:miter lim="800000"/>
              </a:ln>
              <a:effectLst/>
            </p:spPr>
            <p:txBody>
              <a:bodyPr/>
              <a:lstStyle/>
              <a:p>
                <a:endParaRPr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50" name="矩形 12449"/>
              <p:cNvSpPr/>
              <p:nvPr>
                <p:custDataLst>
                  <p:tags r:id="rId132"/>
                </p:custDataLst>
              </p:nvPr>
            </p:nvSpPr>
            <p:spPr>
              <a:xfrm>
                <a:off x="3088" y="701"/>
                <a:ext cx="457" cy="338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r>
                  <a:rPr lang="en-US" altLang="zh-CN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r</a:t>
                </a:r>
                <a:endParaRPr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2453" name="矩形 12452"/>
              <p:cNvSpPr/>
              <p:nvPr>
                <p:custDataLst>
                  <p:tags r:id="rId133"/>
                </p:custDataLst>
              </p:nvPr>
            </p:nvSpPr>
            <p:spPr>
              <a:xfrm>
                <a:off x="3293" y="501"/>
                <a:ext cx="435" cy="338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squar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</a:lstStyle>
              <a:p>
                <a:pPr lvl="0" eaLnBrk="0" hangingPunct="0"/>
                <a:r>
                  <a:rPr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r>
                  <a:rPr lang="en-US" altLang="zh-CN" sz="24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</a:t>
                </a:r>
                <a:endParaRPr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" name="组合 2"/>
          <p:cNvGrpSpPr/>
          <p:nvPr>
            <p:custDataLst>
              <p:tags r:id="rId134"/>
            </p:custDataLst>
          </p:nvPr>
        </p:nvGrpSpPr>
        <p:grpSpPr>
          <a:xfrm>
            <a:off x="1005205" y="5985510"/>
            <a:ext cx="6979920" cy="762000"/>
            <a:chOff x="1583" y="9539"/>
            <a:chExt cx="10992" cy="1200"/>
          </a:xfrm>
        </p:grpSpPr>
        <p:sp>
          <p:nvSpPr>
            <p:cNvPr id="12322" name="椭圆 12321"/>
            <p:cNvSpPr/>
            <p:nvPr>
              <p:custDataLst>
                <p:tags r:id="rId135"/>
              </p:custDataLst>
            </p:nvPr>
          </p:nvSpPr>
          <p:spPr>
            <a:xfrm>
              <a:off x="1583" y="9540"/>
              <a:ext cx="960" cy="1055"/>
            </a:xfrm>
            <a:prstGeom prst="ellipse">
              <a:avLst/>
            </a:prstGeom>
            <a:solidFill>
              <a:srgbClr val="FFFF66"/>
            </a:solidFill>
            <a:ln>
              <a:solidFill>
                <a:schemeClr val="dk1"/>
              </a:solidFill>
              <a:miter lim="800000"/>
            </a:ln>
          </p:spPr>
          <p:txBody>
            <a:bodyPr/>
            <a:lstStyle/>
            <a:p>
              <a:endParaRPr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323" name="椭圆 12322"/>
            <p:cNvSpPr/>
            <p:nvPr>
              <p:custDataLst>
                <p:tags r:id="rId136"/>
              </p:custDataLst>
            </p:nvPr>
          </p:nvSpPr>
          <p:spPr>
            <a:xfrm>
              <a:off x="4463" y="9540"/>
              <a:ext cx="960" cy="1055"/>
            </a:xfrm>
            <a:prstGeom prst="ellipse">
              <a:avLst/>
            </a:prstGeom>
            <a:solidFill>
              <a:srgbClr val="33CC33"/>
            </a:solidFill>
            <a:ln>
              <a:solidFill>
                <a:schemeClr val="dk1"/>
              </a:solidFill>
              <a:miter lim="800000"/>
            </a:ln>
          </p:spPr>
          <p:txBody>
            <a:bodyPr/>
            <a:lstStyle/>
            <a:p>
              <a:endParaRPr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324" name="三十二角星 12323"/>
            <p:cNvSpPr/>
            <p:nvPr>
              <p:custDataLst>
                <p:tags r:id="rId137"/>
              </p:custDataLst>
            </p:nvPr>
          </p:nvSpPr>
          <p:spPr>
            <a:xfrm>
              <a:off x="6023" y="9539"/>
              <a:ext cx="1080" cy="1080"/>
            </a:xfrm>
            <a:prstGeom prst="star32">
              <a:avLst>
                <a:gd name="adj" fmla="val 38426"/>
              </a:avLst>
            </a:prstGeom>
            <a:solidFill>
              <a:srgbClr val="33CC33"/>
            </a:solidFill>
            <a:ln>
              <a:solidFill>
                <a:schemeClr val="dk1"/>
              </a:solidFill>
              <a:miter lim="800000"/>
            </a:ln>
            <a:effectLst/>
          </p:spPr>
          <p:txBody>
            <a:bodyPr/>
            <a:lstStyle/>
            <a:p>
              <a:endParaRPr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325" name="三十二角星 12324"/>
            <p:cNvSpPr/>
            <p:nvPr>
              <p:custDataLst>
                <p:tags r:id="rId138"/>
              </p:custDataLst>
            </p:nvPr>
          </p:nvSpPr>
          <p:spPr>
            <a:xfrm>
              <a:off x="3023" y="9539"/>
              <a:ext cx="1080" cy="1200"/>
            </a:xfrm>
            <a:prstGeom prst="star32">
              <a:avLst>
                <a:gd name="adj" fmla="val 38426"/>
              </a:avLst>
            </a:prstGeom>
            <a:solidFill>
              <a:srgbClr val="FFFF66"/>
            </a:solidFill>
            <a:ln>
              <a:solidFill>
                <a:schemeClr val="dk1"/>
              </a:solidFill>
              <a:miter lim="800000"/>
            </a:ln>
            <a:effectLst/>
          </p:spPr>
          <p:txBody>
            <a:bodyPr/>
            <a:lstStyle/>
            <a:p>
              <a:endParaRPr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454" name="矩形 12453"/>
            <p:cNvSpPr/>
            <p:nvPr>
              <p:custDataLst>
                <p:tags r:id="rId139"/>
              </p:custDataLst>
            </p:nvPr>
          </p:nvSpPr>
          <p:spPr>
            <a:xfrm>
              <a:off x="7223" y="9707"/>
              <a:ext cx="5353" cy="9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 algn="ctr"/>
              <a:r>
                <a:rPr kumimoji="1" sz="3200" b="1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9∶3∶3∶1</a:t>
              </a:r>
              <a:endParaRPr kumimoji="1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2455" name="矩形 12454"/>
          <p:cNvSpPr/>
          <p:nvPr>
            <p:custDataLst>
              <p:tags r:id="rId140"/>
            </p:custDataLst>
          </p:nvPr>
        </p:nvSpPr>
        <p:spPr>
          <a:xfrm>
            <a:off x="4586605" y="5958523"/>
            <a:ext cx="522605" cy="6451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36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≈</a:t>
            </a:r>
            <a:endParaRPr kumimoji="1" sz="36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56" name="矩形 12455"/>
          <p:cNvSpPr/>
          <p:nvPr>
            <p:custDataLst>
              <p:tags r:id="rId141"/>
            </p:custDataLst>
          </p:nvPr>
        </p:nvSpPr>
        <p:spPr>
          <a:xfrm>
            <a:off x="7472045" y="452120"/>
            <a:ext cx="4124325" cy="112458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>
              <a:lnSpc>
                <a:spcPct val="120000"/>
              </a:lnSpc>
            </a:pPr>
            <a:r>
              <a:rPr kumimoji="1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配子的结合方式有___种</a:t>
            </a:r>
            <a:endParaRPr kumimoji="1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>
              <a:lnSpc>
                <a:spcPct val="120000"/>
              </a:lnSpc>
            </a:pPr>
            <a:endParaRPr kumimoji="1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457" name="矩形 12456"/>
          <p:cNvSpPr/>
          <p:nvPr>
            <p:custDataLst>
              <p:tags r:id="rId142"/>
            </p:custDataLst>
          </p:nvPr>
        </p:nvSpPr>
        <p:spPr>
          <a:xfrm>
            <a:off x="7332980" y="2270125"/>
            <a:ext cx="121920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黄圆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458" name="矩形 12457"/>
          <p:cNvSpPr/>
          <p:nvPr>
            <p:custDataLst>
              <p:tags r:id="rId143"/>
            </p:custDataLst>
          </p:nvPr>
        </p:nvSpPr>
        <p:spPr>
          <a:xfrm>
            <a:off x="7328535" y="3390900"/>
            <a:ext cx="1235075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黄皱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459" name="矩形 12458"/>
          <p:cNvSpPr/>
          <p:nvPr>
            <p:custDataLst>
              <p:tags r:id="rId144"/>
            </p:custDataLst>
          </p:nvPr>
        </p:nvSpPr>
        <p:spPr>
          <a:xfrm>
            <a:off x="8253413" y="3361690"/>
            <a:ext cx="1533525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kumimoji="1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Y</a:t>
            </a:r>
            <a:r>
              <a:rPr kumimoji="1" sz="28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kumimoji="1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rr</a:t>
            </a:r>
            <a:r>
              <a:rPr kumimoji="1" sz="28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endParaRPr kumimoji="1" sz="28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60" name="矩形 12459"/>
          <p:cNvSpPr/>
          <p:nvPr>
            <p:custDataLst>
              <p:tags r:id="rId145"/>
            </p:custDataLst>
          </p:nvPr>
        </p:nvSpPr>
        <p:spPr>
          <a:xfrm>
            <a:off x="7388543" y="4354513"/>
            <a:ext cx="137160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绿圆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461" name="矩形 12460"/>
          <p:cNvSpPr/>
          <p:nvPr>
            <p:custDataLst>
              <p:tags r:id="rId146"/>
            </p:custDataLst>
          </p:nvPr>
        </p:nvSpPr>
        <p:spPr>
          <a:xfrm>
            <a:off x="8186103" y="4343400"/>
            <a:ext cx="1520825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kumimoji="1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yyR</a:t>
            </a:r>
            <a:r>
              <a:rPr kumimoji="1" sz="28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endParaRPr kumimoji="1" sz="28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62" name="矩形 12461"/>
          <p:cNvSpPr/>
          <p:nvPr>
            <p:custDataLst>
              <p:tags r:id="rId147"/>
            </p:custDataLst>
          </p:nvPr>
        </p:nvSpPr>
        <p:spPr>
          <a:xfrm>
            <a:off x="7388543" y="5374958"/>
            <a:ext cx="137160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绿皱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463" name="矩形 12462"/>
          <p:cNvSpPr/>
          <p:nvPr>
            <p:custDataLst>
              <p:tags r:id="rId148"/>
            </p:custDataLst>
          </p:nvPr>
        </p:nvSpPr>
        <p:spPr>
          <a:xfrm>
            <a:off x="8264843" y="5333365"/>
            <a:ext cx="129540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1yyrr</a:t>
            </a:r>
            <a:endParaRPr kumimoji="1" sz="28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64" name="矩形 12463"/>
          <p:cNvSpPr/>
          <p:nvPr>
            <p:custDataLst>
              <p:tags r:id="rId149"/>
            </p:custDataLst>
          </p:nvPr>
        </p:nvSpPr>
        <p:spPr>
          <a:xfrm>
            <a:off x="10305098" y="523875"/>
            <a:ext cx="69532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65" name="矩形 12464"/>
          <p:cNvSpPr/>
          <p:nvPr>
            <p:custDataLst>
              <p:tags r:id="rId150"/>
            </p:custDataLst>
          </p:nvPr>
        </p:nvSpPr>
        <p:spPr>
          <a:xfrm>
            <a:off x="8684260" y="1000443"/>
            <a:ext cx="40195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66" name="矩形 12465"/>
          <p:cNvSpPr/>
          <p:nvPr>
            <p:custDataLst>
              <p:tags r:id="rId151"/>
            </p:custDataLst>
          </p:nvPr>
        </p:nvSpPr>
        <p:spPr>
          <a:xfrm>
            <a:off x="8755698" y="1489393"/>
            <a:ext cx="40195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70" name="矩形 12469"/>
          <p:cNvSpPr/>
          <p:nvPr>
            <p:custDataLst>
              <p:tags r:id="rId152"/>
            </p:custDataLst>
          </p:nvPr>
        </p:nvSpPr>
        <p:spPr>
          <a:xfrm>
            <a:off x="8121333" y="2303780"/>
            <a:ext cx="172847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９Y</a:t>
            </a:r>
            <a:r>
              <a:rPr kumimoji="1" sz="28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kumimoji="1" sz="28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R</a:t>
            </a:r>
            <a:r>
              <a:rPr kumimoji="1" sz="28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endParaRPr kumimoji="1" sz="2800" b="1" u="sng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2471" name="直接连接符 12470"/>
          <p:cNvCxnSpPr/>
          <p:nvPr>
            <p:custDataLst>
              <p:tags r:id="rId153"/>
            </p:custDataLst>
          </p:nvPr>
        </p:nvCxnSpPr>
        <p:spPr>
          <a:xfrm flipV="1">
            <a:off x="2276792" y="1963420"/>
            <a:ext cx="3581400" cy="297180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12472" name="直接连接符 12471"/>
          <p:cNvCxnSpPr/>
          <p:nvPr>
            <p:custDataLst>
              <p:tags r:id="rId154"/>
            </p:custDataLst>
          </p:nvPr>
        </p:nvCxnSpPr>
        <p:spPr>
          <a:xfrm flipH="1">
            <a:off x="2276792" y="1963420"/>
            <a:ext cx="0" cy="297180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12473" name="直接连接符 12472"/>
          <p:cNvCxnSpPr/>
          <p:nvPr>
            <p:custDataLst>
              <p:tags r:id="rId155"/>
            </p:custDataLst>
          </p:nvPr>
        </p:nvCxnSpPr>
        <p:spPr>
          <a:xfrm>
            <a:off x="2276792" y="1963420"/>
            <a:ext cx="3581400" cy="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12474" name="直接连接符 12473"/>
          <p:cNvCxnSpPr/>
          <p:nvPr>
            <p:custDataLst>
              <p:tags r:id="rId156"/>
            </p:custDataLst>
          </p:nvPr>
        </p:nvCxnSpPr>
        <p:spPr>
          <a:xfrm flipH="1">
            <a:off x="3495992" y="2954020"/>
            <a:ext cx="0" cy="1981200"/>
          </a:xfrm>
          <a:prstGeom prst="line">
            <a:avLst/>
          </a:prstGeom>
          <a:noFill/>
          <a:ln w="38100">
            <a:solidFill>
              <a:srgbClr val="0000FF"/>
            </a:solidFill>
            <a:miter lim="800000"/>
          </a:ln>
        </p:spPr>
      </p:cxnSp>
      <p:cxnSp>
        <p:nvCxnSpPr>
          <p:cNvPr id="12475" name="直接连接符 12474"/>
          <p:cNvCxnSpPr/>
          <p:nvPr>
            <p:custDataLst>
              <p:tags r:id="rId157"/>
            </p:custDataLst>
          </p:nvPr>
        </p:nvCxnSpPr>
        <p:spPr>
          <a:xfrm>
            <a:off x="3495992" y="2954020"/>
            <a:ext cx="2286000" cy="0"/>
          </a:xfrm>
          <a:prstGeom prst="line">
            <a:avLst/>
          </a:prstGeom>
          <a:noFill/>
          <a:ln w="38100">
            <a:solidFill>
              <a:srgbClr val="0000FF"/>
            </a:solidFill>
            <a:miter lim="800000"/>
          </a:ln>
        </p:spPr>
      </p:cxnSp>
      <p:cxnSp>
        <p:nvCxnSpPr>
          <p:cNvPr id="12476" name="直接连接符 12475"/>
          <p:cNvCxnSpPr/>
          <p:nvPr>
            <p:custDataLst>
              <p:tags r:id="rId158"/>
            </p:custDataLst>
          </p:nvPr>
        </p:nvCxnSpPr>
        <p:spPr>
          <a:xfrm flipV="1">
            <a:off x="3495992" y="2969895"/>
            <a:ext cx="2286000" cy="1981200"/>
          </a:xfrm>
          <a:prstGeom prst="line">
            <a:avLst/>
          </a:prstGeom>
          <a:noFill/>
          <a:ln w="38100">
            <a:solidFill>
              <a:srgbClr val="0000FF"/>
            </a:solidFill>
            <a:miter lim="800000"/>
          </a:ln>
        </p:spPr>
      </p:cxnSp>
      <p:cxnSp>
        <p:nvCxnSpPr>
          <p:cNvPr id="12477" name="直接连接符 12476"/>
          <p:cNvCxnSpPr/>
          <p:nvPr>
            <p:custDataLst>
              <p:tags r:id="rId159"/>
            </p:custDataLst>
          </p:nvPr>
        </p:nvCxnSpPr>
        <p:spPr>
          <a:xfrm flipH="1">
            <a:off x="4562792" y="4020820"/>
            <a:ext cx="0" cy="914400"/>
          </a:xfrm>
          <a:prstGeom prst="line">
            <a:avLst/>
          </a:prstGeom>
          <a:noFill/>
          <a:ln w="38100">
            <a:solidFill>
              <a:srgbClr val="FFFF00"/>
            </a:solidFill>
            <a:miter lim="800000"/>
          </a:ln>
        </p:spPr>
      </p:cxnSp>
      <p:cxnSp>
        <p:nvCxnSpPr>
          <p:cNvPr id="12478" name="直接连接符 12477"/>
          <p:cNvCxnSpPr/>
          <p:nvPr>
            <p:custDataLst>
              <p:tags r:id="rId160"/>
            </p:custDataLst>
          </p:nvPr>
        </p:nvCxnSpPr>
        <p:spPr>
          <a:xfrm>
            <a:off x="4562792" y="4020820"/>
            <a:ext cx="1143000" cy="0"/>
          </a:xfrm>
          <a:prstGeom prst="line">
            <a:avLst/>
          </a:prstGeom>
          <a:noFill/>
          <a:ln w="38100">
            <a:solidFill>
              <a:srgbClr val="FFFF00"/>
            </a:solidFill>
            <a:miter lim="800000"/>
          </a:ln>
        </p:spPr>
      </p:cxnSp>
      <p:cxnSp>
        <p:nvCxnSpPr>
          <p:cNvPr id="12479" name="直接连接符 12478"/>
          <p:cNvCxnSpPr/>
          <p:nvPr>
            <p:custDataLst>
              <p:tags r:id="rId161"/>
            </p:custDataLst>
          </p:nvPr>
        </p:nvCxnSpPr>
        <p:spPr>
          <a:xfrm flipV="1">
            <a:off x="4562792" y="4020820"/>
            <a:ext cx="1143000" cy="914400"/>
          </a:xfrm>
          <a:prstGeom prst="line">
            <a:avLst/>
          </a:prstGeom>
          <a:noFill/>
          <a:ln w="38100">
            <a:solidFill>
              <a:srgbClr val="FFFF00"/>
            </a:solidFill>
            <a:miter lim="800000"/>
          </a:ln>
        </p:spPr>
      </p:cxnSp>
      <p:sp>
        <p:nvSpPr>
          <p:cNvPr id="4" name="矩形 3"/>
          <p:cNvSpPr/>
          <p:nvPr>
            <p:custDataLst>
              <p:tags r:id="rId162"/>
            </p:custDataLst>
          </p:nvPr>
        </p:nvSpPr>
        <p:spPr>
          <a:xfrm>
            <a:off x="7455535" y="937895"/>
            <a:ext cx="4124325" cy="112458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>
              <a:lnSpc>
                <a:spcPct val="120000"/>
              </a:lnSpc>
            </a:pPr>
            <a:r>
              <a:rPr kumimoji="1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基因型____种</a:t>
            </a:r>
            <a:endParaRPr kumimoji="1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>
              <a:lnSpc>
                <a:spcPct val="120000"/>
              </a:lnSpc>
            </a:pPr>
            <a:r>
              <a:rPr kumimoji="1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表现型____种</a:t>
            </a:r>
            <a:endParaRPr kumimoji="1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8" name="组合 7"/>
          <p:cNvGrpSpPr/>
          <p:nvPr>
            <p:custDataLst>
              <p:tags r:id="rId163"/>
            </p:custDataLst>
          </p:nvPr>
        </p:nvGrpSpPr>
        <p:grpSpPr>
          <a:xfrm>
            <a:off x="9987280" y="1729740"/>
            <a:ext cx="1351280" cy="1604010"/>
            <a:chOff x="16293" y="3176"/>
            <a:chExt cx="2128" cy="2526"/>
          </a:xfrm>
          <a:solidFill>
            <a:schemeClr val="accent2"/>
          </a:solidFill>
        </p:grpSpPr>
        <p:sp>
          <p:nvSpPr>
            <p:cNvPr id="12467" name="矩形 12466"/>
            <p:cNvSpPr/>
            <p:nvPr>
              <p:custDataLst>
                <p:tags r:id="rId164"/>
              </p:custDataLst>
            </p:nvPr>
          </p:nvSpPr>
          <p:spPr>
            <a:xfrm>
              <a:off x="16293" y="4425"/>
              <a:ext cx="2128" cy="677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2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sz="2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YyRR</a:t>
              </a:r>
              <a:endParaRPr kumimoji="1" sz="22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468" name="矩形 12467"/>
            <p:cNvSpPr/>
            <p:nvPr>
              <p:custDataLst>
                <p:tags r:id="rId165"/>
              </p:custDataLst>
            </p:nvPr>
          </p:nvSpPr>
          <p:spPr>
            <a:xfrm>
              <a:off x="16293" y="3818"/>
              <a:ext cx="2126" cy="677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2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sz="2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YYRr  </a:t>
              </a:r>
              <a:endParaRPr kumimoji="1" sz="22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469" name="矩形 12468"/>
            <p:cNvSpPr/>
            <p:nvPr>
              <p:custDataLst>
                <p:tags r:id="rId166"/>
              </p:custDataLst>
            </p:nvPr>
          </p:nvSpPr>
          <p:spPr>
            <a:xfrm>
              <a:off x="16293" y="5025"/>
              <a:ext cx="2128" cy="677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2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sz="2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YyRr</a:t>
              </a:r>
              <a:endParaRPr kumimoji="1" sz="22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矩形 4"/>
            <p:cNvSpPr/>
            <p:nvPr>
              <p:custDataLst>
                <p:tags r:id="rId167"/>
              </p:custDataLst>
            </p:nvPr>
          </p:nvSpPr>
          <p:spPr>
            <a:xfrm>
              <a:off x="16293" y="3176"/>
              <a:ext cx="2127" cy="677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2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sz="2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YYRR  </a:t>
              </a:r>
              <a:endParaRPr kumimoji="1" sz="22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" name="矩形 8"/>
          <p:cNvSpPr/>
          <p:nvPr>
            <p:custDataLst>
              <p:tags r:id="rId168"/>
            </p:custDataLst>
          </p:nvPr>
        </p:nvSpPr>
        <p:spPr>
          <a:xfrm>
            <a:off x="9975850" y="3433445"/>
            <a:ext cx="1379220" cy="829945"/>
          </a:xfrm>
          <a:prstGeom prst="rect">
            <a:avLst/>
          </a:prstGeom>
          <a:solidFill>
            <a:schemeClr val="accent2"/>
          </a:solidFill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 u="sng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YYrr   </a:t>
            </a:r>
            <a:endParaRPr kumimoji="1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/>
            <a:r>
              <a:rPr kumimoji="1" sz="2400" b="1" u="sng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Yyrr</a:t>
            </a:r>
            <a:endParaRPr kumimoji="1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>
            <p:custDataLst>
              <p:tags r:id="rId169"/>
            </p:custDataLst>
          </p:nvPr>
        </p:nvSpPr>
        <p:spPr>
          <a:xfrm>
            <a:off x="9979978" y="4415155"/>
            <a:ext cx="1322070" cy="829945"/>
          </a:xfrm>
          <a:prstGeom prst="rect">
            <a:avLst/>
          </a:prstGeom>
          <a:solidFill>
            <a:schemeClr val="accent2"/>
          </a:solidFill>
          <a:ln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sz="24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yyRR</a:t>
            </a:r>
            <a:endParaRPr kumimoji="1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/>
            <a:r>
              <a: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sz="24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yyRr</a:t>
            </a:r>
            <a:endParaRPr kumimoji="1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>
            <p:custDataLst>
              <p:tags r:id="rId170"/>
            </p:custDataLst>
          </p:nvPr>
        </p:nvSpPr>
        <p:spPr>
          <a:xfrm>
            <a:off x="9986963" y="5405120"/>
            <a:ext cx="1295400" cy="460375"/>
          </a:xfrm>
          <a:prstGeom prst="rect">
            <a:avLst/>
          </a:prstGeom>
          <a:solidFill>
            <a:schemeClr val="accent2"/>
          </a:solidFill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 u="sng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yyrr</a:t>
            </a:r>
            <a:endParaRPr kumimoji="1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>
            <p:custDataLst>
              <p:tags r:id="rId171"/>
            </p:custDataLst>
          </p:nvPr>
        </p:nvSpPr>
        <p:spPr>
          <a:xfrm>
            <a:off x="10001885" y="165544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>
            <p:custDataLst>
              <p:tags r:id="rId172"/>
            </p:custDataLst>
          </p:nvPr>
        </p:nvSpPr>
        <p:spPr>
          <a:xfrm>
            <a:off x="9985375" y="206946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>
            <p:custDataLst>
              <p:tags r:id="rId173"/>
            </p:custDataLst>
          </p:nvPr>
        </p:nvSpPr>
        <p:spPr>
          <a:xfrm>
            <a:off x="9968865" y="248348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>
            <p:custDataLst>
              <p:tags r:id="rId174"/>
            </p:custDataLst>
          </p:nvPr>
        </p:nvSpPr>
        <p:spPr>
          <a:xfrm>
            <a:off x="9968865" y="2842260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矩形 15"/>
          <p:cNvSpPr/>
          <p:nvPr>
            <p:custDataLst>
              <p:tags r:id="rId175"/>
            </p:custDataLst>
          </p:nvPr>
        </p:nvSpPr>
        <p:spPr>
          <a:xfrm>
            <a:off x="9985375" y="336105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>
            <p:custDataLst>
              <p:tags r:id="rId176"/>
            </p:custDataLst>
          </p:nvPr>
        </p:nvSpPr>
        <p:spPr>
          <a:xfrm>
            <a:off x="9968865" y="377507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矩形 17"/>
          <p:cNvSpPr/>
          <p:nvPr>
            <p:custDataLst>
              <p:tags r:id="rId177"/>
            </p:custDataLst>
          </p:nvPr>
        </p:nvSpPr>
        <p:spPr>
          <a:xfrm>
            <a:off x="10112375" y="434911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矩形 18"/>
          <p:cNvSpPr/>
          <p:nvPr>
            <p:custDataLst>
              <p:tags r:id="rId178"/>
            </p:custDataLst>
          </p:nvPr>
        </p:nvSpPr>
        <p:spPr>
          <a:xfrm>
            <a:off x="10095865" y="476313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>
            <p:custDataLst>
              <p:tags r:id="rId179"/>
            </p:custDataLst>
          </p:nvPr>
        </p:nvSpPr>
        <p:spPr>
          <a:xfrm>
            <a:off x="9968865" y="5425440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8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3" dur="500"/>
                                        <p:tgtEl>
                                          <p:spTgt spid="12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8" dur="500"/>
                                        <p:tgtEl>
                                          <p:spTgt spid="12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  <p:cond evt="onBegin" delay="0">
                          <p:tn val="60"/>
                        </p:cond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65" dur="500"/>
                                        <p:tgtEl>
                                          <p:spTgt spid="1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68" dur="500"/>
                                        <p:tgtEl>
                                          <p:spTgt spid="1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1" dur="500"/>
                                        <p:tgtEl>
                                          <p:spTgt spid="1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3" presetID="5" presetClass="entr" presetSubtype="10" fill="hold" grpId="4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2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2" presetClass="entr" presetSubtype="4" fill="hold" grpId="1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9" dur="500"/>
                                        <p:tgtEl>
                                          <p:spTgt spid="1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  <p:cond evt="onBegin" delay="0">
                          <p:tn val="79"/>
                        </p:cond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  <p:cond evt="onBegin" delay="0">
                          <p:tn val="84"/>
                        </p:cond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8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  <p:cond evt="onBegin" delay="0">
                          <p:tn val="89"/>
                        </p:cond>
                      </p:stCondLst>
                      <p:childTnLst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  <p:cond evt="onBegin" delay="0">
                          <p:tn val="94"/>
                        </p:cond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  <p:cond evt="onBegin" delay="0">
                          <p:tn val="99"/>
                        </p:cond>
                      </p:stCondLst>
                      <p:childTnLst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  <p:cond evt="onBegin" delay="0">
                          <p:tn val="104"/>
                        </p:cond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109" dur="500"/>
                                        <p:tgtEl>
                                          <p:spTgt spid="1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12" dur="500"/>
                                        <p:tgtEl>
                                          <p:spTgt spid="1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115" dur="500"/>
                                        <p:tgtEl>
                                          <p:spTgt spid="1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7" presetID="5" presetClass="entr" presetSubtype="10" fill="hold" grpId="5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12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12" presetClass="entr" presetSubtype="4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23" dur="500"/>
                                        <p:tgtEl>
                                          <p:spTgt spid="12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  <p:cond evt="onBegin" delay="0">
                          <p:tn val="123"/>
                        </p:cond>
                      </p:stCondLst>
                      <p:childTnLst>
                        <p:par>
                          <p:cTn id="1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  <p:cond evt="onBegin" delay="0">
                          <p:tn val="128"/>
                        </p:cond>
                      </p:stCondLst>
                      <p:childTnLst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  <p:cond evt="onBegin" delay="0">
                          <p:tn val="133"/>
                        </p:cond>
                      </p:stCondLst>
                      <p:childTnLst>
                        <p:par>
                          <p:cTn id="1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  <p:cond evt="onBegin" delay="0">
                          <p:tn val="138"/>
                        </p:cond>
                      </p:stCondLst>
                      <p:childTnLst>
                        <p:par>
                          <p:cTn id="1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43" dur="500"/>
                                        <p:tgtEl>
                                          <p:spTgt spid="1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146" dur="500"/>
                                        <p:tgtEl>
                                          <p:spTgt spid="1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49" dur="500"/>
                                        <p:tgtEl>
                                          <p:spTgt spid="1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1" presetID="5" presetClass="entr" presetSubtype="10" fill="hold" grpId="7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12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5" presetID="12" presetClass="entr" presetSubtype="4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57" dur="500"/>
                                        <p:tgtEl>
                                          <p:spTgt spid="12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  <p:cond evt="onBegin" delay="0">
                          <p:tn val="157"/>
                        </p:cond>
                      </p:stCondLst>
                      <p:childTnLst>
                        <p:par>
                          <p:cTn id="1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  <p:cond evt="onBegin" delay="0">
                          <p:tn val="162"/>
                        </p:cond>
                      </p:stCondLst>
                      <p:childTnLst>
                        <p:par>
                          <p:cTn id="1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  <p:cond evt="onBegin" delay="0">
                          <p:tn val="167"/>
                        </p:cond>
                      </p:stCondLst>
                      <p:childTnLst>
                        <p:par>
                          <p:cTn id="1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  <p:cond evt="onBegin" delay="0">
                          <p:tn val="172"/>
                        </p:cond>
                      </p:stCondLst>
                      <p:childTnLst>
                        <p:par>
                          <p:cTn id="1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5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500"/>
                                        <p:tgtEl>
                                          <p:spTgt spid="12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9" presetID="12" presetClass="entr" presetSubtype="4" fill="hold" grpId="1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81" dur="500"/>
                                        <p:tgtEl>
                                          <p:spTgt spid="12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 nodeType="clickPar">
                      <p:stCondLst>
                        <p:cond delay="indefinite"/>
                        <p:cond evt="onBegin" delay="0">
                          <p:tn val="181"/>
                        </p:cond>
                      </p:stCondLst>
                      <p:childTnLst>
                        <p:par>
                          <p:cTn id="1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4" presetID="1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  <p:cond evt="onBegin" delay="0">
                          <p:tn val="186"/>
                        </p:cond>
                      </p:stCondLst>
                      <p:childTnLst>
                        <p:par>
                          <p:cTn id="1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  <p:cond evt="onBegin" delay="0">
                          <p:tn val="191"/>
                        </p:cond>
                      </p:stCondLst>
                      <p:childTnLst>
                        <p:par>
                          <p:cTn id="1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9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  <p:cond evt="onBegin" delay="0">
                          <p:tn val="196"/>
                        </p:cond>
                      </p:stCondLst>
                      <p:childTnLst>
                        <p:par>
                          <p:cTn id="1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1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01" dur="500"/>
                                        <p:tgtEl>
                                          <p:spTgt spid="12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  <p:cond evt="onBegin" delay="0">
                          <p:tn val="201"/>
                        </p:cond>
                      </p:stCondLst>
                      <p:childTnLst>
                        <p:par>
                          <p:cTn id="2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1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06" dur="500"/>
                                        <p:tgtEl>
                                          <p:spTgt spid="1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1" grpId="0"/>
      <p:bldP spid="12455" grpId="2"/>
      <p:bldP spid="12456" grpId="3"/>
      <p:bldP spid="12457" grpId="4"/>
      <p:bldP spid="12458" grpId="5"/>
      <p:bldP spid="12459" grpId="6"/>
      <p:bldP spid="12460" grpId="7"/>
      <p:bldP spid="12461" grpId="8"/>
      <p:bldP spid="12462" grpId="9"/>
      <p:bldP spid="12463" grpId="10"/>
      <p:bldP spid="12464" grpId="11"/>
      <p:bldP spid="12465" grpId="12"/>
      <p:bldP spid="12466" grpId="13"/>
      <p:bldP spid="12470" grpId="17"/>
      <p:bldP spid="4" grpId="3"/>
      <p:bldP spid="9" grpId="6"/>
      <p:bldP spid="10" grpId="8"/>
      <p:bldP spid="11" grpId="10"/>
      <p:bldP spid="12" grpId="11"/>
      <p:bldP spid="13" grpId="11"/>
      <p:bldP spid="14" grpId="11"/>
      <p:bldP spid="15" grpId="11"/>
      <p:bldP spid="16" grpId="11"/>
      <p:bldP spid="17" grpId="11"/>
      <p:bldP spid="18" grpId="11"/>
      <p:bldP spid="19" grpId="11"/>
      <p:bldP spid="20" grpId="1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>
            <p:custDataLst>
              <p:tags r:id="rId4"/>
            </p:custDataLst>
          </p:nvPr>
        </p:nvGrpSpPr>
        <p:grpSpPr>
          <a:xfrm>
            <a:off x="10698480" y="203835"/>
            <a:ext cx="1116965" cy="596265"/>
            <a:chOff x="12391" y="529"/>
            <a:chExt cx="1759" cy="939"/>
          </a:xfrm>
        </p:grpSpPr>
        <p:sp>
          <p:nvSpPr>
            <p:cNvPr id="3" name="椭圆 2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>
            <p:custDataLst>
              <p:tags r:id="rId10"/>
            </p:custDataLst>
          </p:nvPr>
        </p:nvGrpSpPr>
        <p:grpSpPr>
          <a:xfrm>
            <a:off x="890905" y="837565"/>
            <a:ext cx="4359910" cy="1190625"/>
            <a:chOff x="252" y="2328"/>
            <a:chExt cx="5519" cy="1875"/>
          </a:xfrm>
        </p:grpSpPr>
        <p:grpSp>
          <p:nvGrpSpPr>
            <p:cNvPr id="16" name="组合 15"/>
            <p:cNvGrpSpPr/>
            <p:nvPr>
              <p:custDataLst>
                <p:tags r:id="rId11"/>
              </p:custDataLst>
            </p:nvPr>
          </p:nvGrpSpPr>
          <p:grpSpPr>
            <a:xfrm>
              <a:off x="3417" y="3560"/>
              <a:ext cx="393" cy="411"/>
              <a:chOff x="5040" y="3600"/>
              <a:chExt cx="192" cy="192"/>
            </a:xfrm>
          </p:grpSpPr>
          <p:sp>
            <p:nvSpPr>
              <p:cNvPr id="17" name="直接连接符 273444"/>
              <p:cNvSpPr/>
              <p:nvPr>
                <p:custDataLst>
                  <p:tags r:id="rId12"/>
                </p:custDataLst>
              </p:nvPr>
            </p:nvSpPr>
            <p:spPr>
              <a:xfrm flipH="1">
                <a:off x="5040" y="3600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8" name="直接连接符 273445"/>
              <p:cNvSpPr/>
              <p:nvPr>
                <p:custDataLst>
                  <p:tags r:id="rId13"/>
                </p:custDataLst>
              </p:nvPr>
            </p:nvSpPr>
            <p:spPr>
              <a:xfrm>
                <a:off x="5040" y="3600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grpSp>
          <p:nvGrpSpPr>
            <p:cNvPr id="20" name="组合 19"/>
            <p:cNvGrpSpPr/>
            <p:nvPr>
              <p:custDataLst>
                <p:tags r:id="rId14"/>
              </p:custDataLst>
            </p:nvPr>
          </p:nvGrpSpPr>
          <p:grpSpPr>
            <a:xfrm>
              <a:off x="252" y="2328"/>
              <a:ext cx="5519" cy="1875"/>
              <a:chOff x="252" y="2328"/>
              <a:chExt cx="5519" cy="1875"/>
            </a:xfrm>
          </p:grpSpPr>
          <p:sp>
            <p:nvSpPr>
              <p:cNvPr id="21" name="文本框 273413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1256" y="3381"/>
                <a:ext cx="2149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YyRr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" name="文本框 22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1480" y="2328"/>
                <a:ext cx="147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zh-CN" altLang="en-US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/>
                  </a:rPr>
                  <a:t>黄圆</a:t>
                </a:r>
                <a:endPara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24" name="文本框 23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4190" y="2328"/>
                <a:ext cx="137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zh-CN" altLang="en-US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/>
                  </a:rPr>
                  <a:t>黄圆</a:t>
                </a:r>
                <a:endPara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25" name="文本框 24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252" y="3288"/>
                <a:ext cx="981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r>
                  <a:rPr lang="en-US" altLang="zh-CN" sz="28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8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" name="文本框 273413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4168" y="3355"/>
                <a:ext cx="16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YyRr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7" name="文本框 273413"/>
          <p:cNvSpPr txBox="1"/>
          <p:nvPr>
            <p:custDataLst>
              <p:tags r:id="rId20"/>
            </p:custDataLst>
          </p:nvPr>
        </p:nvSpPr>
        <p:spPr>
          <a:xfrm>
            <a:off x="763905" y="2738120"/>
            <a:ext cx="3555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①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Yy   </a:t>
            </a:r>
            <a:r>
              <a:rPr lang="en-US" alt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×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Yy  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→</a:t>
            </a:r>
            <a:endParaRPr lang="en-US" altLang="zh-CN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文本框 273413"/>
          <p:cNvSpPr txBox="1"/>
          <p:nvPr>
            <p:custDataLst>
              <p:tags r:id="rId21"/>
            </p:custDataLst>
          </p:nvPr>
        </p:nvSpPr>
        <p:spPr>
          <a:xfrm>
            <a:off x="747395" y="3367405"/>
            <a:ext cx="3555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②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Rr   </a:t>
            </a:r>
            <a:r>
              <a:rPr lang="en-US" alt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×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Rr  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→</a:t>
            </a:r>
            <a:endParaRPr lang="en-US" altLang="zh-CN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9" name="组合 28"/>
          <p:cNvGrpSpPr/>
          <p:nvPr>
            <p:custDataLst>
              <p:tags r:id="rId22"/>
            </p:custDataLst>
          </p:nvPr>
        </p:nvGrpSpPr>
        <p:grpSpPr>
          <a:xfrm>
            <a:off x="7687310" y="283210"/>
            <a:ext cx="3048000" cy="1022985"/>
            <a:chOff x="9168" y="220"/>
            <a:chExt cx="4800" cy="1611"/>
          </a:xfrm>
        </p:grpSpPr>
        <p:sp>
          <p:nvSpPr>
            <p:cNvPr id="30" name="矩形 29"/>
            <p:cNvSpPr/>
            <p:nvPr>
              <p:custDataLst>
                <p:tags r:id="rId23"/>
              </p:custDataLst>
            </p:nvPr>
          </p:nvSpPr>
          <p:spPr>
            <a:xfrm>
              <a:off x="9168" y="260"/>
              <a:ext cx="4800" cy="15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基因型____种</a:t>
              </a:r>
              <a:endParaRPr kumimoji="1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表现型____种</a:t>
              </a:r>
              <a:endParaRPr kumimoji="1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>
              <p:custDataLst>
                <p:tags r:id="rId24"/>
              </p:custDataLst>
            </p:nvPr>
          </p:nvSpPr>
          <p:spPr>
            <a:xfrm>
              <a:off x="10851" y="220"/>
              <a:ext cx="584" cy="84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9</a:t>
              </a:r>
              <a:endPara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矩形 36"/>
            <p:cNvSpPr/>
            <p:nvPr>
              <p:custDataLst>
                <p:tags r:id="rId25"/>
              </p:custDataLst>
            </p:nvPr>
          </p:nvSpPr>
          <p:spPr>
            <a:xfrm>
              <a:off x="10851" y="990"/>
              <a:ext cx="584" cy="84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4</a:t>
              </a:r>
              <a:endPara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9" name="矩形 38"/>
          <p:cNvSpPr/>
          <p:nvPr>
            <p:custDataLst>
              <p:tags r:id="rId26"/>
            </p:custDataLst>
          </p:nvPr>
        </p:nvSpPr>
        <p:spPr>
          <a:xfrm>
            <a:off x="3808095" y="2125980"/>
            <a:ext cx="8122285" cy="53403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>
              <a:lnSpc>
                <a:spcPct val="120000"/>
              </a:lnSpc>
            </a:pPr>
            <a:r>
              <a:rPr kumimoji="1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基因型种类     表现型种类　纯合子比例　全显性比例</a:t>
            </a:r>
            <a:r>
              <a:rPr kumimoji="1"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...</a:t>
            </a:r>
            <a:endParaRPr kumimoji="1" lang="en-US" altLang="zh-CN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44" name="直接连接符 43"/>
          <p:cNvCxnSpPr/>
          <p:nvPr>
            <p:custDataLst>
              <p:tags r:id="rId27"/>
            </p:custDataLst>
          </p:nvPr>
        </p:nvCxnSpPr>
        <p:spPr>
          <a:xfrm>
            <a:off x="28575" y="3959225"/>
            <a:ext cx="12163425" cy="46355"/>
          </a:xfrm>
          <a:prstGeom prst="line">
            <a:avLst/>
          </a:prstGeom>
          <a:ln w="28575" cmpd="sng">
            <a:solidFill>
              <a:srgbClr val="0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57" name="矩形 12456"/>
          <p:cNvSpPr/>
          <p:nvPr>
            <p:custDataLst>
              <p:tags r:id="rId28"/>
            </p:custDataLst>
          </p:nvPr>
        </p:nvSpPr>
        <p:spPr>
          <a:xfrm>
            <a:off x="316865" y="236855"/>
            <a:ext cx="379222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解答法：先拆再合</a:t>
            </a:r>
            <a:endParaRPr kumimoji="1"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470" name="矩形 12469"/>
          <p:cNvSpPr/>
          <p:nvPr>
            <p:custDataLst>
              <p:tags r:id="rId29"/>
            </p:custDataLst>
          </p:nvPr>
        </p:nvSpPr>
        <p:spPr>
          <a:xfrm>
            <a:off x="3881438" y="4392930"/>
            <a:ext cx="1540510" cy="3987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Y</a:t>
            </a:r>
            <a:r>
              <a:rPr kumimoji="1" sz="20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R</a:t>
            </a:r>
            <a:r>
              <a:rPr kumimoji="1" sz="20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比例</a:t>
            </a:r>
            <a:endParaRPr kumimoji="1" sz="20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273413"/>
          <p:cNvSpPr txBox="1"/>
          <p:nvPr>
            <p:custDataLst>
              <p:tags r:id="rId30"/>
            </p:custDataLst>
          </p:nvPr>
        </p:nvSpPr>
        <p:spPr>
          <a:xfrm>
            <a:off x="747395" y="5161280"/>
            <a:ext cx="3555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①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Yy   </a:t>
            </a:r>
            <a:r>
              <a:rPr lang="en-US" alt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×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Yy  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→</a:t>
            </a:r>
            <a:endParaRPr lang="en-US" altLang="zh-CN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273413"/>
          <p:cNvSpPr txBox="1"/>
          <p:nvPr>
            <p:custDataLst>
              <p:tags r:id="rId31"/>
            </p:custDataLst>
          </p:nvPr>
        </p:nvSpPr>
        <p:spPr>
          <a:xfrm>
            <a:off x="730885" y="5790565"/>
            <a:ext cx="3555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②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Rr   </a:t>
            </a:r>
            <a:r>
              <a:rPr lang="en-US" alt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×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Rr  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→</a:t>
            </a:r>
            <a:endParaRPr lang="en-US" altLang="zh-CN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59" name="矩形 12458"/>
          <p:cNvSpPr/>
          <p:nvPr>
            <p:custDataLst>
              <p:tags r:id="rId32"/>
            </p:custDataLst>
          </p:nvPr>
        </p:nvSpPr>
        <p:spPr>
          <a:xfrm>
            <a:off x="5750878" y="4392930"/>
            <a:ext cx="1533525" cy="39878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Y</a:t>
            </a:r>
            <a:r>
              <a:rPr kumimoji="1" sz="20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rr比例</a:t>
            </a:r>
            <a:r>
              <a:rPr kumimoji="1" sz="20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endParaRPr kumimoji="1" sz="2000" b="1" u="sng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61" name="矩形 12460"/>
          <p:cNvSpPr/>
          <p:nvPr>
            <p:custDataLst>
              <p:tags r:id="rId33"/>
            </p:custDataLst>
          </p:nvPr>
        </p:nvSpPr>
        <p:spPr>
          <a:xfrm>
            <a:off x="7400608" y="4392930"/>
            <a:ext cx="1489710" cy="39878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 algn="l"/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yyR</a:t>
            </a:r>
            <a:r>
              <a:rPr kumimoji="1" sz="20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比例</a:t>
            </a:r>
            <a:endParaRPr kumimoji="1" sz="2000" b="1" u="sng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63" name="矩形 12462"/>
          <p:cNvSpPr/>
          <p:nvPr>
            <p:custDataLst>
              <p:tags r:id="rId34"/>
            </p:custDataLst>
          </p:nvPr>
        </p:nvSpPr>
        <p:spPr>
          <a:xfrm>
            <a:off x="9257348" y="4392930"/>
            <a:ext cx="1295400" cy="39878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yyrr</a:t>
            </a:r>
            <a:r>
              <a:rPr kumimoji="1" sz="20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比例</a:t>
            </a:r>
            <a:endParaRPr kumimoji="1" sz="20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grpId="1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0" dur="500"/>
                                        <p:tgtEl>
                                          <p:spTgt spid="1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2" presetClass="entr" presetSubtype="4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4" dur="500"/>
                                        <p:tgtEl>
                                          <p:spTgt spid="12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4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8" dur="500"/>
                                        <p:tgtEl>
                                          <p:spTgt spid="12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4" fill="hold" grpId="1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42" dur="500"/>
                                        <p:tgtEl>
                                          <p:spTgt spid="12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9" grpId="0"/>
      <p:bldP spid="12470" grpId="17"/>
      <p:bldP spid="4" grpId="0"/>
      <p:bldP spid="5" grpId="0"/>
      <p:bldP spid="12459" grpId="6"/>
      <p:bldP spid="12461" grpId="8"/>
      <p:bldP spid="12463" grpId="1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3" name="直接连接符 32"/>
          <p:cNvCxnSpPr/>
          <p:nvPr>
            <p:custDataLst>
              <p:tags r:id="rId10"/>
            </p:custDataLst>
          </p:nvPr>
        </p:nvCxnSpPr>
        <p:spPr>
          <a:xfrm flipH="1">
            <a:off x="4690110" y="0"/>
            <a:ext cx="0" cy="6812915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椭圆 40"/>
          <p:cNvSpPr/>
          <p:nvPr>
            <p:custDataLst>
              <p:tags r:id="rId11"/>
            </p:custDataLst>
          </p:nvPr>
        </p:nvSpPr>
        <p:spPr>
          <a:xfrm>
            <a:off x="4760562" y="496576"/>
            <a:ext cx="145527" cy="145527"/>
          </a:xfrm>
          <a:prstGeom prst="ellipse">
            <a:avLst/>
          </a:prstGeom>
          <a:solidFill>
            <a:schemeClr val="tx1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20" name="组合 19"/>
          <p:cNvGrpSpPr/>
          <p:nvPr>
            <p:custDataLst>
              <p:tags r:id="rId12"/>
            </p:custDataLst>
          </p:nvPr>
        </p:nvGrpSpPr>
        <p:grpSpPr>
          <a:xfrm>
            <a:off x="5033645" y="309245"/>
            <a:ext cx="3996055" cy="551815"/>
            <a:chOff x="5222271" y="788612"/>
            <a:chExt cx="3907211" cy="735877"/>
          </a:xfrm>
        </p:grpSpPr>
        <p:sp>
          <p:nvSpPr>
            <p:cNvPr id="21" name="矩形: 圆角 20"/>
            <p:cNvSpPr/>
            <p:nvPr>
              <p:custDataLst>
                <p:tags r:id="rId13"/>
              </p:custDataLst>
            </p:nvPr>
          </p:nvSpPr>
          <p:spPr>
            <a:xfrm>
              <a:off x="5222271" y="788612"/>
              <a:ext cx="3639398" cy="672366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zh-CN" altLang="en-US" sz="2800">
                <a:ea typeface="微软雅黑" panose="020b0503020204020204" charset="-122"/>
                <a:cs typeface="+mn-ea"/>
              </a:endParaRPr>
            </a:p>
          </p:txBody>
        </p:sp>
        <p:sp>
          <p:nvSpPr>
            <p:cNvPr id="25" name="文本框 24"/>
            <p:cNvSpPr txBox="1"/>
            <p:nvPr>
              <p:custDataLst>
                <p:tags r:id="rId14"/>
              </p:custDataLst>
            </p:nvPr>
          </p:nvSpPr>
          <p:spPr>
            <a:xfrm>
              <a:off x="5329655" y="828412"/>
              <a:ext cx="3799827" cy="696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en-US" sz="2800" b="1">
                  <a:ea typeface="微软雅黑" panose="020b0503020204020204" charset="-122"/>
                  <a:cs typeface="+mn-ea"/>
                  <a:sym typeface="+mn-ea"/>
                </a:rPr>
                <a:t>根据假说，演绎推理</a:t>
              </a:r>
              <a:endParaRPr lang="zh-CN" altLang="en-US" sz="2800" b="1">
                <a:ea typeface="微软雅黑" panose="020b0503020204020204" charset="-122"/>
                <a:cs typeface="+mn-ea"/>
                <a:sym typeface="+mn-ea"/>
              </a:endParaRPr>
            </a:p>
          </p:txBody>
        </p:sp>
      </p:grpSp>
      <p:sp>
        <p:nvSpPr>
          <p:cNvPr id="3" name="矩形 2"/>
          <p:cNvSpPr/>
          <p:nvPr>
            <p:custDataLst>
              <p:tags r:id="rId15"/>
            </p:custDataLst>
          </p:nvPr>
        </p:nvSpPr>
        <p:spPr>
          <a:xfrm>
            <a:off x="4760595" y="3701415"/>
            <a:ext cx="6972300" cy="233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孟德尔巧妙地设计了</a:t>
            </a:r>
            <a:r>
              <a:rPr lang="zh-CN" altLang="en-US" sz="2800" b="1">
                <a:solidFill>
                  <a:srgbClr val="FF0000"/>
                </a:solidFill>
                <a:ea typeface="微软雅黑" panose="020b0503020204020204" charset="-122"/>
                <a:cs typeface="+mn-ea"/>
              </a:rPr>
              <a:t>测交实验</a:t>
            </a: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，即选</a:t>
            </a:r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F1</a:t>
            </a: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与隐性纯合子杂交。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ea typeface="微软雅黑" panose="020b0503020204020204" charset="-122"/>
              <a:cs typeface="+mn-ea"/>
            </a:endParaRPr>
          </a:p>
          <a:p>
            <a:pPr marL="342900" indent="-342900" algn="just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ea typeface="微软雅黑" panose="020b0503020204020204" charset="-122"/>
              <a:cs typeface="+mn-ea"/>
            </a:endParaRPr>
          </a:p>
          <a:p>
            <a:pPr algn="just">
              <a:lnSpc>
                <a:spcPct val="130000"/>
              </a:lnSpc>
              <a:buFont typeface="Wingdings" panose="05000000000000000000" pitchFamily="2" charset="2"/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</a:rPr>
              <a:t>动笔：写出遗传图解，预测该实验的结果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ea typeface="微软雅黑" panose="020b0503020204020204" charset="-122"/>
              <a:cs typeface="+mn-ea"/>
            </a:endParaRPr>
          </a:p>
        </p:txBody>
      </p:sp>
      <p:sp>
        <p:nvSpPr>
          <p:cNvPr id="4" name="矩形 3"/>
          <p:cNvSpPr/>
          <p:nvPr>
            <p:custDataLst>
              <p:tags r:id="rId16"/>
            </p:custDataLst>
          </p:nvPr>
        </p:nvSpPr>
        <p:spPr>
          <a:xfrm>
            <a:off x="4813300" y="1415415"/>
            <a:ext cx="6444615" cy="1770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800" b="1">
                <a:solidFill>
                  <a:srgbClr val="A20000"/>
                </a:solidFill>
                <a:latin typeface="微软雅黑" panose="020b0503020204020204" charset="-122"/>
                <a:ea typeface="微软雅黑" panose="020b0503020204020204" charset="-122"/>
              </a:rPr>
              <a:t>一种正确的假说，仅能解释已有的实验结果是不够的，还应能够正确预测另一些实验的结果</a:t>
            </a: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17"/>
            </p:custDataLst>
          </p:nvPr>
        </p:nvSpPr>
        <p:spPr>
          <a:xfrm>
            <a:off x="803275" y="448945"/>
            <a:ext cx="26212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  <a:cs typeface="+mn-ea"/>
                <a:sym typeface="+mn-ea"/>
              </a:rPr>
              <a:t>理论预测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ea typeface="微软雅黑" panose="020b0503020204020204" charset="-122"/>
                <a:cs typeface="+mn-ea"/>
                <a:sym typeface="+mn-ea"/>
              </a:rPr>
              <a:t>测交实验</a:t>
            </a:r>
            <a:endParaRPr lang="zh-CN" altLang="en-US" sz="2400" b="1">
              <a:solidFill>
                <a:schemeClr val="tx1">
                  <a:lumMod val="95000"/>
                  <a:lumOff val="5000"/>
                </a:schemeClr>
              </a:solidFill>
              <a:ea typeface="微软雅黑" panose="020b0503020204020204" charset="-122"/>
              <a:cs typeface="+mn-ea"/>
              <a:sym typeface="+mn-ea"/>
            </a:endParaRPr>
          </a:p>
        </p:txBody>
      </p:sp>
      <p:pic>
        <p:nvPicPr>
          <p:cNvPr id="5" name="图片 4" descr="E:\资源\图片汇总(1)\复杂背景\浅色\山脉（欧美 风景）\Snow-covered Mountain.jpgSnow-covered Mountain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8">
            <a:lum bright="6000" contrast="36000"/>
          </a:blip>
          <a:srcRect l="53376" t="28208" r="2298" b="13969"/>
          <a:stretch>
            <a:fillRect/>
          </a:stretch>
        </p:blipFill>
        <p:spPr>
          <a:xfrm>
            <a:off x="162560" y="1415415"/>
            <a:ext cx="4302760" cy="4276090"/>
          </a:xfrm>
          <a:prstGeom prst="rect">
            <a:avLst/>
          </a:prstGeom>
          <a:effectLst>
            <a:outerShdw blurRad="266700" dist="76200" dir="2700000" algn="tl" rotWithShape="0">
              <a:prstClr val="black">
                <a:alpha val="19000"/>
              </a:prstClr>
            </a:outerShdw>
          </a:effectLst>
        </p:spPr>
      </p:pic>
      <p:grpSp>
        <p:nvGrpSpPr>
          <p:cNvPr id="9" name="组合 8"/>
          <p:cNvGrpSpPr/>
          <p:nvPr>
            <p:custDataLst>
              <p:tags r:id="rId20"/>
            </p:custDataLst>
          </p:nvPr>
        </p:nvGrpSpPr>
        <p:grpSpPr>
          <a:xfrm>
            <a:off x="861060" y="1076325"/>
            <a:ext cx="3615055" cy="884555"/>
            <a:chOff x="1356" y="1695"/>
            <a:chExt cx="5693" cy="1393"/>
          </a:xfrm>
        </p:grpSpPr>
        <p:sp>
          <p:nvSpPr>
            <p:cNvPr id="7" name="文本框 6"/>
            <p:cNvSpPr txBox="1"/>
            <p:nvPr>
              <p:custDataLst>
                <p:tags r:id="rId21"/>
              </p:custDataLst>
            </p:nvPr>
          </p:nvSpPr>
          <p:spPr>
            <a:xfrm>
              <a:off x="1356" y="1695"/>
              <a:ext cx="2216" cy="130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2400" b="1">
                  <a:latin typeface="幼圆" panose="02010509060101010101" charset="-122"/>
                  <a:ea typeface="幼圆" panose="02010509060101010101" charset="-122"/>
                </a:rPr>
                <a:t>杂种一代</a:t>
              </a:r>
              <a:endParaRPr lang="zh-CN" altLang="en-US" sz="2400" b="1">
                <a:latin typeface="幼圆" panose="02010509060101010101" charset="-122"/>
                <a:ea typeface="幼圆" panose="02010509060101010101" charset="-122"/>
              </a:endParaRPr>
            </a:p>
            <a:p>
              <a:r>
                <a:rPr lang="zh-CN" altLang="en-US" sz="2400" b="1">
                  <a:latin typeface="幼圆" panose="02010509060101010101" charset="-122"/>
                  <a:ea typeface="幼圆" panose="02010509060101010101" charset="-122"/>
                </a:rPr>
                <a:t>（黄圆）</a:t>
              </a:r>
              <a:endParaRPr lang="zh-CN" altLang="en-US" sz="2400" b="1">
                <a:latin typeface="幼圆" panose="02010509060101010101" charset="-122"/>
                <a:ea typeface="幼圆" panose="02010509060101010101" charset="-122"/>
              </a:endParaRPr>
            </a:p>
          </p:txBody>
        </p:sp>
        <p:sp>
          <p:nvSpPr>
            <p:cNvPr id="8" name="文本框 7"/>
            <p:cNvSpPr txBox="1"/>
            <p:nvPr>
              <p:custDataLst>
                <p:tags r:id="rId22"/>
              </p:custDataLst>
            </p:nvPr>
          </p:nvSpPr>
          <p:spPr>
            <a:xfrm>
              <a:off x="4833" y="1782"/>
              <a:ext cx="2216" cy="130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2400" b="1">
                  <a:latin typeface="幼圆" panose="02010509060101010101" charset="-122"/>
                  <a:ea typeface="幼圆" panose="02010509060101010101" charset="-122"/>
                </a:rPr>
                <a:t>隐纯个体</a:t>
              </a:r>
              <a:endParaRPr lang="zh-CN" altLang="en-US" sz="2400" b="1">
                <a:latin typeface="幼圆" panose="02010509060101010101" charset="-122"/>
                <a:ea typeface="幼圆" panose="02010509060101010101" charset="-122"/>
              </a:endParaRPr>
            </a:p>
            <a:p>
              <a:r>
                <a:rPr lang="zh-CN" altLang="en-US" sz="2400" b="1">
                  <a:latin typeface="幼圆" panose="02010509060101010101" charset="-122"/>
                  <a:ea typeface="幼圆" panose="02010509060101010101" charset="-122"/>
                </a:rPr>
                <a:t>（绿皱）</a:t>
              </a:r>
              <a:endParaRPr lang="zh-CN" altLang="en-US" sz="2400" b="1">
                <a:latin typeface="幼圆" panose="02010509060101010101" charset="-122"/>
                <a:ea typeface="幼圆" panose="02010509060101010101" charset="-122"/>
              </a:endParaRPr>
            </a:p>
          </p:txBody>
        </p:sp>
      </p:grpSp>
    </p:spTree>
    <p:custDataLst>
      <p:tags r:id="rId2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461645" y="1010920"/>
            <a:ext cx="11520805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现实中，孟德尔用Ｆ</a:t>
            </a:r>
            <a:r>
              <a:rPr lang="en-US" altLang="zh-CN" sz="2800" b="1" baseline="-250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黄色圆粒与隐性纯合子进行正反交的测交实验。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" name="矩形 33"/>
          <p:cNvSpPr/>
          <p:nvPr>
            <p:custDataLst>
              <p:tags r:id="rId11"/>
            </p:custDataLst>
          </p:nvPr>
        </p:nvSpPr>
        <p:spPr>
          <a:xfrm>
            <a:off x="584835" y="5621020"/>
            <a:ext cx="11224895" cy="1210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孟德尔所做的测交实验的结果与他的预测吻合，进而验证了他的假说的正确性。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>
            <p:custDataLst>
              <p:tags r:id="rId12"/>
            </p:custDataLst>
          </p:nvPr>
        </p:nvSpPr>
        <p:spPr>
          <a:xfrm>
            <a:off x="510507" y="5072386"/>
            <a:ext cx="145527" cy="145527"/>
          </a:xfrm>
          <a:prstGeom prst="ellipse">
            <a:avLst/>
          </a:prstGeom>
          <a:solidFill>
            <a:schemeClr val="tx1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9" name="组合 8"/>
          <p:cNvGrpSpPr/>
          <p:nvPr>
            <p:custDataLst>
              <p:tags r:id="rId13"/>
            </p:custDataLst>
          </p:nvPr>
        </p:nvGrpSpPr>
        <p:grpSpPr>
          <a:xfrm>
            <a:off x="783590" y="4885055"/>
            <a:ext cx="2249170" cy="551815"/>
            <a:chOff x="5222271" y="788612"/>
            <a:chExt cx="2148216" cy="735877"/>
          </a:xfrm>
        </p:grpSpPr>
        <p:sp>
          <p:nvSpPr>
            <p:cNvPr id="16" name="矩形: 圆角 20"/>
            <p:cNvSpPr/>
            <p:nvPr>
              <p:custDataLst>
                <p:tags r:id="rId14"/>
              </p:custDataLst>
            </p:nvPr>
          </p:nvSpPr>
          <p:spPr>
            <a:xfrm>
              <a:off x="5222271" y="788612"/>
              <a:ext cx="2148216" cy="672366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zh-CN" altLang="en-US" sz="2800">
                <a:ea typeface="微软雅黑" panose="020b0503020204020204" charset="-122"/>
                <a:cs typeface="+mn-ea"/>
              </a:endParaRPr>
            </a:p>
          </p:txBody>
        </p:sp>
        <p:sp>
          <p:nvSpPr>
            <p:cNvPr id="17" name="文本框 16"/>
            <p:cNvSpPr txBox="1"/>
            <p:nvPr>
              <p:custDataLst>
                <p:tags r:id="rId15"/>
              </p:custDataLst>
            </p:nvPr>
          </p:nvSpPr>
          <p:spPr>
            <a:xfrm>
              <a:off x="5329396" y="828412"/>
              <a:ext cx="2041091" cy="696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en-US" sz="2800" b="1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得出结论</a:t>
              </a:r>
              <a:endParaRPr lang="zh-CN" altLang="en-US" sz="2800" b="1"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endParaRPr>
            </a:p>
          </p:txBody>
        </p:sp>
      </p:grpSp>
      <p:sp>
        <p:nvSpPr>
          <p:cNvPr id="18" name="椭圆 17"/>
          <p:cNvSpPr/>
          <p:nvPr>
            <p:custDataLst>
              <p:tags r:id="rId16"/>
            </p:custDataLst>
          </p:nvPr>
        </p:nvSpPr>
        <p:spPr>
          <a:xfrm>
            <a:off x="438752" y="637546"/>
            <a:ext cx="145527" cy="145527"/>
          </a:xfrm>
          <a:prstGeom prst="ellipse">
            <a:avLst/>
          </a:prstGeom>
          <a:solidFill>
            <a:schemeClr val="tx1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19" name="组合 18"/>
          <p:cNvGrpSpPr/>
          <p:nvPr>
            <p:custDataLst>
              <p:tags r:id="rId17"/>
            </p:custDataLst>
          </p:nvPr>
        </p:nvGrpSpPr>
        <p:grpSpPr>
          <a:xfrm>
            <a:off x="711835" y="450215"/>
            <a:ext cx="4091940" cy="551815"/>
            <a:chOff x="5222271" y="788612"/>
            <a:chExt cx="3907211" cy="735877"/>
          </a:xfrm>
        </p:grpSpPr>
        <p:sp>
          <p:nvSpPr>
            <p:cNvPr id="22" name="矩形: 圆角 20"/>
            <p:cNvSpPr/>
            <p:nvPr>
              <p:custDataLst>
                <p:tags r:id="rId18"/>
              </p:custDataLst>
            </p:nvPr>
          </p:nvSpPr>
          <p:spPr>
            <a:xfrm>
              <a:off x="5222271" y="788612"/>
              <a:ext cx="3639398" cy="672366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zh-CN" altLang="en-US" sz="2800">
                <a:ea typeface="微软雅黑" panose="020b0503020204020204" charset="-122"/>
                <a:cs typeface="+mn-ea"/>
              </a:endParaRPr>
            </a:p>
          </p:txBody>
        </p:sp>
        <p:sp>
          <p:nvSpPr>
            <p:cNvPr id="23" name="文本框 22"/>
            <p:cNvSpPr txBox="1"/>
            <p:nvPr>
              <p:custDataLst>
                <p:tags r:id="rId19"/>
              </p:custDataLst>
            </p:nvPr>
          </p:nvSpPr>
          <p:spPr>
            <a:xfrm>
              <a:off x="5329655" y="828412"/>
              <a:ext cx="3799827" cy="696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en-US" sz="2800" b="1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实施实验，检验假说</a:t>
              </a:r>
              <a:endParaRPr lang="zh-CN" altLang="en-US" sz="2800" b="1"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endParaRPr>
            </a:p>
          </p:txBody>
        </p:sp>
      </p:grpSp>
      <p:graphicFrame>
        <p:nvGraphicFramePr>
          <p:cNvPr id="21508" name="表格 21507"/>
          <p:cNvGraphicFramePr>
            <a:graphicFrameLocks noGrp="1"/>
          </p:cNvGraphicFramePr>
          <p:nvPr>
            <p:custDataLst>
              <p:tags r:id="rId20"/>
            </p:custDataLst>
          </p:nvPr>
        </p:nvGraphicFramePr>
        <p:xfrm>
          <a:off x="1934845" y="1789430"/>
          <a:ext cx="8515350" cy="2771243"/>
        </p:xfrm>
        <a:graphic>
          <a:graphicData uri="http://schemas.openxmlformats.org/drawingml/2006/table">
            <a:tbl>
              <a:tblPr/>
              <a:tblGrid>
                <a:gridCol w="1085850"/>
                <a:gridCol w="1561465"/>
                <a:gridCol w="1406525"/>
                <a:gridCol w="1423035"/>
                <a:gridCol w="1452245"/>
                <a:gridCol w="1586230"/>
              </a:tblGrid>
              <a:tr h="895985">
                <a:tc gridSpan="2"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                 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表现型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 u="none" kern="1200" baseline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项目</a:t>
                      </a:r>
                      <a:endParaRPr lang="zh-CN" altLang="en-US" sz="2400" b="1" u="none" kern="1200" baseline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T="45708" marB="4570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黄色圆粒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黄色皱粒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绿色圆粒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绿色皱粒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</a:tr>
              <a:tr h="677545">
                <a:tc row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实际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子粒数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T="45708" marB="4570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F</a:t>
                      </a:r>
                      <a:r>
                        <a:rPr lang="en-US" altLang="zh-CN" sz="2400" b="1" baseline="-250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作母本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31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27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26 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 26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</a:tr>
              <a:tr h="679450">
                <a:tc vMerge="1">
                  <a:txBody>
                    <a:bodyPr vert="horz" wrap="square"/>
                    <a:lstStyle/>
                    <a:p/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F</a:t>
                      </a:r>
                      <a:r>
                        <a:rPr lang="en-US" altLang="zh-CN" sz="2400" b="1" baseline="-250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作父本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24    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22      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25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 26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</a:tr>
              <a:tr h="518160">
                <a:tc gridSpan="2"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不同性状的数量比           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T="45708" marB="4570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     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      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：     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      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：    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      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：    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</a:t>
                      </a:r>
                      <a:endParaRPr lang="en-US" altLang="zh-CN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T="45708" marB="4570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custDataLst>
      <p:tags r:id="rId2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4" grpId="0"/>
      <p:bldP spid="18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3890" name="Text Box 2"/>
          <p:cNvSpPr txBox="1"/>
          <p:nvPr>
            <p:custDataLst>
              <p:tags r:id="rId10"/>
            </p:custDataLst>
          </p:nvPr>
        </p:nvSpPr>
        <p:spPr>
          <a:xfrm>
            <a:off x="1085215" y="331470"/>
            <a:ext cx="9685655" cy="11734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0000"/>
              </a:lnSpc>
              <a:spcBef>
                <a:spcPts val="2400"/>
              </a:spcBef>
              <a:buFontTx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   回顾孟德尔的实验及解释、验证过程，分析孟德尔的科学研究方法思路。</a:t>
            </a:r>
            <a:endParaRPr lang="zh-CN" altLang="en-US" sz="3200" b="1">
              <a:solidFill>
                <a:srgbClr val="0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</p:txBody>
      </p:sp>
      <p:sp>
        <p:nvSpPr>
          <p:cNvPr id="3" name="Text Box 3"/>
          <p:cNvSpPr txBox="1"/>
          <p:nvPr>
            <p:custDataLst>
              <p:tags r:id="rId11"/>
            </p:custDataLst>
          </p:nvPr>
        </p:nvSpPr>
        <p:spPr>
          <a:xfrm>
            <a:off x="461645" y="1725930"/>
            <a:ext cx="37128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观察实验</a:t>
            </a:r>
            <a:r>
              <a:rPr lang="zh-CN" altLang="en-US" sz="28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，</a:t>
            </a: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提出问题</a:t>
            </a:r>
            <a:endParaRPr lang="zh-CN" altLang="en-US" sz="2800" b="1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4" name="Text Box 4"/>
          <p:cNvSpPr txBox="1"/>
          <p:nvPr>
            <p:custDataLst>
              <p:tags r:id="rId12"/>
            </p:custDataLst>
          </p:nvPr>
        </p:nvSpPr>
        <p:spPr>
          <a:xfrm>
            <a:off x="4606290" y="1623695"/>
            <a:ext cx="53530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x-none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F</a:t>
            </a:r>
            <a:r>
              <a:rPr lang="en-US" altLang="x-none" sz="2400" baseline="-250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出现全新的表现型？</a:t>
            </a:r>
            <a:endParaRPr lang="zh-CN" altLang="en-US" sz="240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x-none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F</a:t>
            </a:r>
            <a:r>
              <a:rPr lang="en-US" altLang="x-none" sz="2400" baseline="-250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出现</a:t>
            </a:r>
            <a:r>
              <a:rPr lang="en-US" altLang="x-none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9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：</a:t>
            </a:r>
            <a:r>
              <a:rPr lang="en-US" altLang="x-none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en-US" altLang="x-none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en-US" altLang="x-none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性状分离比？</a:t>
            </a:r>
            <a:endParaRPr lang="zh-CN" altLang="en-US" sz="240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5" name="Text Box 5"/>
          <p:cNvSpPr txBox="1"/>
          <p:nvPr>
            <p:custDataLst>
              <p:tags r:id="rId13"/>
            </p:custDataLst>
          </p:nvPr>
        </p:nvSpPr>
        <p:spPr>
          <a:xfrm>
            <a:off x="459740" y="3136265"/>
            <a:ext cx="34658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分析</a:t>
            </a:r>
            <a:r>
              <a:rPr lang="zh-CN" altLang="en-US" sz="28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问题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作出假说</a:t>
            </a:r>
            <a:endParaRPr lang="zh-CN" altLang="en-US" sz="28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6" name="Rectangle 6"/>
          <p:cNvSpPr/>
          <p:nvPr>
            <p:custDataLst>
              <p:tags r:id="rId14"/>
            </p:custDataLst>
          </p:nvPr>
        </p:nvSpPr>
        <p:spPr>
          <a:xfrm>
            <a:off x="4423410" y="2562225"/>
            <a:ext cx="6430645" cy="21209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fontAlgn="auto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①生物的性状由遗传因子决定。</a:t>
            </a:r>
            <a:endParaRPr lang="zh-CN" altLang="en-US" sz="2400" b="1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②体细胞中遗传因子成对存在。</a:t>
            </a:r>
            <a:endParaRPr lang="zh-CN" altLang="en-US" sz="2400" b="1" smtClean="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③</a:t>
            </a:r>
            <a:r>
              <a:rPr lang="zh-CN" altLang="en-US" sz="2400" b="1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成对遗传因子在形成配子时</a:t>
            </a:r>
            <a:r>
              <a:rPr lang="zh-CN" altLang="en-US" sz="2400" b="1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分离，</a:t>
            </a:r>
            <a:endParaRPr lang="zh-CN" altLang="en-US" sz="2400" b="1" smtClean="0"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　不同的遗传因子自由组合</a:t>
            </a: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。</a:t>
            </a:r>
            <a:endParaRPr lang="zh-CN" altLang="en-US" sz="2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④雌雄配子在受精时随机</a:t>
            </a:r>
            <a:r>
              <a:rPr lang="zh-CN" altLang="en-US" sz="2400" b="1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结合。</a:t>
            </a:r>
            <a:endParaRPr lang="zh-CN" altLang="en-US" sz="2400" b="1" smtClean="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20" name="Text Box 7"/>
          <p:cNvSpPr txBox="1"/>
          <p:nvPr>
            <p:custDataLst>
              <p:tags r:id="rId15"/>
            </p:custDataLst>
          </p:nvPr>
        </p:nvSpPr>
        <p:spPr>
          <a:xfrm>
            <a:off x="501015" y="4480560"/>
            <a:ext cx="37128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设计实验，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演绎推理</a:t>
            </a:r>
            <a:endParaRPr lang="zh-CN" altLang="en-US" sz="28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1" name="Text Box 8"/>
          <p:cNvSpPr txBox="1"/>
          <p:nvPr>
            <p:custDataLst>
              <p:tags r:id="rId16"/>
            </p:custDataLst>
          </p:nvPr>
        </p:nvSpPr>
        <p:spPr>
          <a:xfrm>
            <a:off x="4352290" y="4881880"/>
            <a:ext cx="72815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用假说预测测交实验（Ｆ</a:t>
            </a:r>
            <a:r>
              <a:rPr lang="en-US" altLang="zh-CN" sz="2400" baseline="-250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与隐性纯合子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）的结果</a:t>
            </a:r>
            <a:endParaRPr lang="zh-CN" altLang="en-US" sz="240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4" name="Text Box 9"/>
          <p:cNvSpPr txBox="1"/>
          <p:nvPr>
            <p:custDataLst>
              <p:tags r:id="rId17"/>
            </p:custDataLst>
          </p:nvPr>
        </p:nvSpPr>
        <p:spPr>
          <a:xfrm>
            <a:off x="457835" y="5627370"/>
            <a:ext cx="37128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实施实验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，</a:t>
            </a:r>
            <a:r>
              <a:rPr lang="zh-CN" altLang="en-US" sz="2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Arial"/>
              </a:rPr>
              <a:t>检验假说</a:t>
            </a:r>
            <a:endParaRPr lang="zh-CN" altLang="en-US" sz="28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5" name="Text Box 10"/>
          <p:cNvSpPr txBox="1"/>
          <p:nvPr>
            <p:custDataLst>
              <p:tags r:id="rId18"/>
            </p:custDataLst>
          </p:nvPr>
        </p:nvSpPr>
        <p:spPr>
          <a:xfrm>
            <a:off x="4314190" y="5751830"/>
            <a:ext cx="7525385" cy="4972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fontAlgn="auto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实验结果与</a:t>
            </a:r>
            <a:r>
              <a:rPr lang="zh-CN" altLang="en-US" sz="24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预测吻合，说明假说</a:t>
            </a:r>
            <a:r>
              <a:rPr lang="zh-CN" altLang="en-US" sz="24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正确；反之假说错误。</a:t>
            </a:r>
            <a:endParaRPr lang="zh-CN" altLang="en-US" sz="2400" smtClean="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26" name="AutoShape 11"/>
          <p:cNvSpPr/>
          <p:nvPr>
            <p:custDataLst>
              <p:tags r:id="rId19"/>
            </p:custDataLst>
          </p:nvPr>
        </p:nvSpPr>
        <p:spPr>
          <a:xfrm>
            <a:off x="2018665" y="2396490"/>
            <a:ext cx="189230" cy="42862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950" b="1">
              <a:solidFill>
                <a:srgbClr val="5B9BD5"/>
              </a:solidFill>
              <a:latin typeface="Times New Roman" panose="02020603050405020304" pitchFamily="18" charset="0"/>
              <a:ea typeface="等线" panose="02010600030101010101" charset="-122"/>
              <a:cs typeface="Times New Roman" panose="02020603050405020304" pitchFamily="18" charset="0"/>
            </a:endParaRPr>
          </a:p>
        </p:txBody>
      </p:sp>
      <p:sp>
        <p:nvSpPr>
          <p:cNvPr id="27" name="AutoShape 12"/>
          <p:cNvSpPr/>
          <p:nvPr>
            <p:custDataLst>
              <p:tags r:id="rId20"/>
            </p:custDataLst>
          </p:nvPr>
        </p:nvSpPr>
        <p:spPr>
          <a:xfrm>
            <a:off x="1967230" y="3814445"/>
            <a:ext cx="155575" cy="44132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950" b="1">
              <a:solidFill>
                <a:srgbClr val="5B9BD5"/>
              </a:solidFill>
              <a:latin typeface="Times New Roman" panose="02020603050405020304" pitchFamily="18" charset="0"/>
              <a:ea typeface="等线" panose="02010600030101010101" charset="-122"/>
              <a:cs typeface="Times New Roman" panose="02020603050405020304" pitchFamily="18" charset="0"/>
            </a:endParaRPr>
          </a:p>
        </p:txBody>
      </p:sp>
      <p:sp>
        <p:nvSpPr>
          <p:cNvPr id="28" name="AutoShape 13"/>
          <p:cNvSpPr/>
          <p:nvPr>
            <p:custDataLst>
              <p:tags r:id="rId21"/>
            </p:custDataLst>
          </p:nvPr>
        </p:nvSpPr>
        <p:spPr>
          <a:xfrm>
            <a:off x="1960721" y="5141079"/>
            <a:ext cx="161925" cy="32385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950" b="1">
              <a:solidFill>
                <a:srgbClr val="5B9BD5"/>
              </a:solidFill>
              <a:latin typeface="Times New Roman" panose="02020603050405020304" pitchFamily="18" charset="0"/>
              <a:ea typeface="等线" panose="02010600030101010101" charset="-122"/>
              <a:cs typeface="Times New Roman" panose="02020603050405020304" pitchFamily="18" charset="0"/>
            </a:endParaRPr>
          </a:p>
        </p:txBody>
      </p:sp>
      <p:grpSp>
        <p:nvGrpSpPr>
          <p:cNvPr id="29" name="组合 28"/>
          <p:cNvGrpSpPr/>
          <p:nvPr>
            <p:custDataLst>
              <p:tags r:id="rId22"/>
            </p:custDataLst>
          </p:nvPr>
        </p:nvGrpSpPr>
        <p:grpSpPr>
          <a:xfrm>
            <a:off x="3463640" y="693974"/>
            <a:ext cx="3452495" cy="672465"/>
            <a:chOff x="4743907" y="118715"/>
            <a:chExt cx="4603326" cy="896619"/>
          </a:xfrm>
        </p:grpSpPr>
        <p:sp>
          <p:nvSpPr>
            <p:cNvPr id="30" name="矩形: 圆角 18"/>
            <p:cNvSpPr/>
            <p:nvPr>
              <p:custDataLst>
                <p:tags r:id="rId23"/>
              </p:custDataLst>
            </p:nvPr>
          </p:nvSpPr>
          <p:spPr>
            <a:xfrm>
              <a:off x="4743907" y="118715"/>
              <a:ext cx="4603326" cy="896619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28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/>
              </a:endParaRPr>
            </a:p>
          </p:txBody>
        </p:sp>
        <p:sp>
          <p:nvSpPr>
            <p:cNvPr id="31" name="文本框 19"/>
            <p:cNvSpPr txBox="1"/>
            <p:nvPr>
              <p:custDataLst>
                <p:tags r:id="rId24"/>
              </p:custDataLst>
            </p:nvPr>
          </p:nvSpPr>
          <p:spPr>
            <a:xfrm>
              <a:off x="4947107" y="188988"/>
              <a:ext cx="4141892" cy="7780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200" b="1" smtClean="0">
                  <a:solidFill>
                    <a:prstClr val="black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Arial"/>
                </a:rPr>
                <a:t>假说</a:t>
              </a:r>
              <a:r>
                <a:rPr lang="en-US" altLang="zh-CN" sz="3200" b="1" smtClean="0">
                  <a:solidFill>
                    <a:prstClr val="black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Arial"/>
                </a:rPr>
                <a:t>——</a:t>
              </a:r>
              <a:r>
                <a:rPr lang="zh-CN" altLang="en-US" sz="3200" b="1" smtClean="0">
                  <a:solidFill>
                    <a:prstClr val="black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Arial"/>
                </a:rPr>
                <a:t>演绎法</a:t>
              </a:r>
              <a:endParaRPr lang="zh-CN" altLang="en-US" sz="3200" b="1" smtClean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/>
              </a:endParaRPr>
            </a:p>
          </p:txBody>
        </p:sp>
      </p:grpSp>
      <p:sp>
        <p:nvSpPr>
          <p:cNvPr id="32" name="文本框 31"/>
          <p:cNvSpPr txBox="1"/>
          <p:nvPr>
            <p:custDataLst>
              <p:tags r:id="rId25"/>
            </p:custDataLst>
          </p:nvPr>
        </p:nvSpPr>
        <p:spPr>
          <a:xfrm>
            <a:off x="8944610" y="791845"/>
            <a:ext cx="1125220" cy="6076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Ｐ</a:t>
            </a:r>
            <a:r>
              <a:rPr lang="zh-CN" altLang="en-US" sz="2800" b="1" baseline="-2500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７</a:t>
            </a:r>
            <a:endParaRPr lang="zh-CN" altLang="en-US" sz="2800" b="1" baseline="-25000"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3" presetClass="entr" presetSubtype="1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3" presetClass="entr" presetSubtype="1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6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64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20" grpId="4"/>
      <p:bldP spid="21" grpId="5"/>
      <p:bldP spid="24" grpId="6"/>
      <p:bldP spid="25" grpId="7"/>
      <p:bldP spid="26" grpId="8"/>
      <p:bldP spid="27" grpId="9"/>
      <p:bldP spid="28" grpId="10"/>
      <p:bldP spid="293890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890" name="文本框 287748"/>
          <p:cNvSpPr txBox="1"/>
          <p:nvPr>
            <p:custDataLst>
              <p:tags r:id="rId10"/>
            </p:custDataLst>
          </p:nvPr>
        </p:nvSpPr>
        <p:spPr>
          <a:xfrm>
            <a:off x="274320" y="2296795"/>
            <a:ext cx="1170876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  <a:buFontTx/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基因自由组合定律：</a:t>
            </a:r>
            <a:endParaRPr lang="zh-CN" altLang="en-US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  <a:buFontTx/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控制不同性状的遗传因子的分离和组合是</a:t>
            </a:r>
            <a:r>
              <a:rPr lang="zh-CN" altLang="en-US" sz="28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互不干扰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的，在形成配子时，决定同一性状的成对的遗传因子</a:t>
            </a:r>
            <a:r>
              <a:rPr lang="zh-CN" altLang="en-US" sz="28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彼此分离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，决定不同性状的遗传因子</a:t>
            </a:r>
            <a:r>
              <a:rPr lang="zh-CN" altLang="en-US" sz="28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自由组合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87750" name="矩形 287749"/>
          <p:cNvSpPr/>
          <p:nvPr>
            <p:custDataLst>
              <p:tags r:id="rId11"/>
            </p:custDataLst>
          </p:nvPr>
        </p:nvSpPr>
        <p:spPr>
          <a:xfrm>
            <a:off x="9517380" y="3007360"/>
            <a:ext cx="2338705" cy="57467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>
            <p:custDataLst>
              <p:tags r:id="rId12"/>
            </p:custDataLst>
          </p:nvPr>
        </p:nvGrpSpPr>
        <p:grpSpPr>
          <a:xfrm>
            <a:off x="3415665" y="798970"/>
            <a:ext cx="2219960" cy="622299"/>
            <a:chOff x="5222272" y="788613"/>
            <a:chExt cx="1853398" cy="829871"/>
          </a:xfrm>
        </p:grpSpPr>
        <p:sp>
          <p:nvSpPr>
            <p:cNvPr id="4" name="矩形: 圆角 14"/>
            <p:cNvSpPr/>
            <p:nvPr>
              <p:custDataLst>
                <p:tags r:id="rId13"/>
              </p:custDataLst>
            </p:nvPr>
          </p:nvSpPr>
          <p:spPr>
            <a:xfrm>
              <a:off x="5222272" y="788613"/>
              <a:ext cx="1853398" cy="798540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" name="文本框 4"/>
            <p:cNvSpPr txBox="1"/>
            <p:nvPr>
              <p:custDataLst>
                <p:tags r:id="rId14"/>
              </p:custDataLst>
            </p:nvPr>
          </p:nvSpPr>
          <p:spPr>
            <a:xfrm>
              <a:off x="5329655" y="840267"/>
              <a:ext cx="1746015" cy="77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>
                  <a:latin typeface="微软雅黑" panose="020b0503020204020204" charset="-122"/>
                  <a:ea typeface="微软雅黑" panose="020b0503020204020204" charset="-122"/>
                </a:rPr>
                <a:t>归纳总结</a:t>
              </a:r>
              <a:endParaRPr lang="zh-CN" altLang="en-US" sz="32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8" name="组合 27"/>
          <p:cNvGrpSpPr/>
          <p:nvPr>
            <p:custDataLst>
              <p:tags r:id="rId15"/>
            </p:custDataLst>
          </p:nvPr>
        </p:nvGrpSpPr>
        <p:grpSpPr>
          <a:xfrm>
            <a:off x="359410" y="92710"/>
            <a:ext cx="2208530" cy="2132329"/>
            <a:chOff x="1090587" y="1142952"/>
            <a:chExt cx="5454174" cy="4541527"/>
          </a:xfrm>
        </p:grpSpPr>
        <p:sp>
          <p:nvSpPr>
            <p:cNvPr id="18" name="文本占位符 5"/>
            <p:cNvSpPr txBox="1"/>
            <p:nvPr>
              <p:custDataLst>
                <p:tags r:id="rId16"/>
              </p:custDataLst>
            </p:nvPr>
          </p:nvSpPr>
          <p:spPr>
            <a:xfrm>
              <a:off x="1443431" y="4722887"/>
              <a:ext cx="4989989" cy="961592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>
                <a:lnSpc>
                  <a:spcPct val="100000"/>
                </a:lnSpc>
                <a:buNone/>
              </a:pPr>
              <a:r>
                <a:rPr lang="zh-CN" altLang="en-US">
                  <a:ea typeface="微软雅黑" panose="020b0503020204020204" charset="-122"/>
                </a:rPr>
                <a:t>格雷格尔∙孟德尔</a:t>
              </a:r>
              <a:endParaRPr lang="zh-CN" altLang="en-US">
                <a:ea typeface="微软雅黑" panose="020b0503020204020204" charset="-122"/>
              </a:endParaRPr>
            </a:p>
          </p:txBody>
        </p:sp>
        <p:pic>
          <p:nvPicPr>
            <p:cNvPr id="27" name="图片 26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44" t="923" r="11560"/>
            <a:stretch>
              <a:fillRect/>
            </a:stretch>
          </p:blipFill>
          <p:spPr>
            <a:xfrm>
              <a:off x="1090587" y="1142952"/>
              <a:ext cx="5454174" cy="3670550"/>
            </a:xfrm>
            <a:custGeom>
              <a:gdLst>
                <a:gd name="connsiteX0" fmla="*/ 1616743 w 3233486"/>
                <a:gd name="connsiteY0" fmla="*/ 0 h 3290761"/>
                <a:gd name="connsiteX1" fmla="*/ 3233486 w 3233486"/>
                <a:gd name="connsiteY1" fmla="*/ 1645381 h 3290761"/>
                <a:gd name="connsiteX2" fmla="*/ 1782046 w 3233486"/>
                <a:gd name="connsiteY2" fmla="*/ 3282267 h 3290761"/>
                <a:gd name="connsiteX3" fmla="*/ 1616762 w 3233486"/>
                <a:gd name="connsiteY3" fmla="*/ 3290761 h 3290761"/>
                <a:gd name="connsiteX4" fmla="*/ 1616724 w 3233486"/>
                <a:gd name="connsiteY4" fmla="*/ 3290761 h 3290761"/>
                <a:gd name="connsiteX5" fmla="*/ 1451440 w 3233486"/>
                <a:gd name="connsiteY5" fmla="*/ 3282267 h 3290761"/>
                <a:gd name="connsiteX6" fmla="*/ 0 w 3233486"/>
                <a:gd name="connsiteY6" fmla="*/ 1645381 h 3290761"/>
                <a:gd name="connsiteX7" fmla="*/ 1616743 w 3233486"/>
                <a:gd name="connsiteY7" fmla="*/ 0 h 3290761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33486" h="3290761">
                  <a:moveTo>
                    <a:pt x="1616743" y="0"/>
                  </a:moveTo>
                  <a:cubicBezTo>
                    <a:pt x="2509646" y="0"/>
                    <a:pt x="3233486" y="736662"/>
                    <a:pt x="3233486" y="1645381"/>
                  </a:cubicBezTo>
                  <a:cubicBezTo>
                    <a:pt x="3233486" y="2497305"/>
                    <a:pt x="2597299" y="3198007"/>
                    <a:pt x="1782046" y="3282267"/>
                  </a:cubicBezTo>
                  <a:lnTo>
                    <a:pt x="1616762" y="3290761"/>
                  </a:lnTo>
                  <a:lnTo>
                    <a:pt x="1616724" y="3290761"/>
                  </a:lnTo>
                  <a:lnTo>
                    <a:pt x="1451440" y="3282267"/>
                  </a:lnTo>
                  <a:cubicBezTo>
                    <a:pt x="636188" y="3198007"/>
                    <a:pt x="0" y="2497305"/>
                    <a:pt x="0" y="1645381"/>
                  </a:cubicBezTo>
                  <a:cubicBezTo>
                    <a:pt x="0" y="736662"/>
                    <a:pt x="723840" y="0"/>
                    <a:pt x="1616743" y="0"/>
                  </a:cubicBezTo>
                  <a:close/>
                </a:path>
              </a:pathLst>
            </a:cu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6" name="文本占位符 5"/>
          <p:cNvSpPr txBox="1"/>
          <p:nvPr>
            <p:custDataLst>
              <p:tags r:id="rId19"/>
            </p:custDataLst>
          </p:nvPr>
        </p:nvSpPr>
        <p:spPr>
          <a:xfrm>
            <a:off x="1578610" y="5397500"/>
            <a:ext cx="8461375" cy="996315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注：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适用于真核生物有性生殖的细胞核遗传。</a:t>
            </a:r>
            <a:endParaRPr lang="zh-CN" altLang="en-US" sz="2400" b="1">
              <a:solidFill>
                <a:srgbClr val="FF0000"/>
              </a:solidFill>
              <a:ea typeface="微软雅黑" panose="020b0503020204020204" charset="-122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　　孟德尔的假说中，不出现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基因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减数分裂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染色体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charset="-122"/>
              </a:rPr>
              <a:t>。</a:t>
            </a:r>
            <a:endParaRPr lang="zh-CN" altLang="en-US" sz="2400" b="1">
              <a:solidFill>
                <a:srgbClr val="FF0000"/>
              </a:solidFill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20"/>
            </p:custDataLst>
          </p:nvPr>
        </p:nvSpPr>
        <p:spPr>
          <a:xfrm>
            <a:off x="8805545" y="840105"/>
            <a:ext cx="2390140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完成金版Ｐ</a:t>
            </a:r>
            <a:r>
              <a:rPr lang="en-US" altLang="zh-CN" sz="2800" b="1" baseline="-25000">
                <a:latin typeface="微软雅黑" panose="020b0503020204020204" charset="-122"/>
                <a:ea typeface="微软雅黑" panose="020b0503020204020204" charset="-122"/>
              </a:rPr>
              <a:t>14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　例题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5678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287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6561" name="图片 236560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186180" y="1560830"/>
            <a:ext cx="9584690" cy="1892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6548" name="文本框 236547"/>
          <p:cNvSpPr txBox="1"/>
          <p:nvPr>
            <p:custDataLst>
              <p:tags r:id="rId12"/>
            </p:custDataLst>
          </p:nvPr>
        </p:nvSpPr>
        <p:spPr>
          <a:xfrm>
            <a:off x="852805" y="868680"/>
            <a:ext cx="81819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１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基因自由组合定律发生在下图中的哪个过程？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36562" name="图片 23656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700405" y="4871720"/>
            <a:ext cx="10932795" cy="9455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6563" name="文本框 236562"/>
          <p:cNvSpPr txBox="1"/>
          <p:nvPr>
            <p:custDataLst>
              <p:tags r:id="rId15"/>
            </p:custDataLst>
          </p:nvPr>
        </p:nvSpPr>
        <p:spPr>
          <a:xfrm>
            <a:off x="892810" y="3992880"/>
            <a:ext cx="71024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２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基因分离定律发生在下图中的哪个过程？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6565" name="任意多边形 236564"/>
          <p:cNvSpPr/>
          <p:nvPr>
            <p:custDataLst>
              <p:tags r:id="rId16"/>
            </p:custDataLst>
          </p:nvPr>
        </p:nvSpPr>
        <p:spPr>
          <a:xfrm>
            <a:off x="2049780" y="1560830"/>
            <a:ext cx="647700" cy="468313"/>
          </a:xfrm>
          <a:custGeom>
            <a:rect l="l" t="t" r="r" b="b"/>
            <a:pathLst>
              <a:path w="408" h="295">
                <a:moveTo>
                  <a:pt x="0" y="136"/>
                </a:moveTo>
                <a:cubicBezTo>
                  <a:pt x="11" y="215"/>
                  <a:pt x="23" y="295"/>
                  <a:pt x="91" y="272"/>
                </a:cubicBezTo>
                <a:cubicBezTo>
                  <a:pt x="159" y="249"/>
                  <a:pt x="355" y="45"/>
                  <a:pt x="408" y="0"/>
                </a:cubicBezTo>
              </a:path>
            </a:pathLst>
          </a:custGeom>
          <a:noFill/>
          <a:ln w="28575" cap="flat" cmpd="sng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6566" name="任意多边形 236565"/>
          <p:cNvSpPr/>
          <p:nvPr>
            <p:custDataLst>
              <p:tags r:id="rId17"/>
            </p:custDataLst>
          </p:nvPr>
        </p:nvSpPr>
        <p:spPr>
          <a:xfrm>
            <a:off x="1186180" y="4943158"/>
            <a:ext cx="647700" cy="468312"/>
          </a:xfrm>
          <a:custGeom>
            <a:rect l="l" t="t" r="r" b="b"/>
            <a:pathLst>
              <a:path w="408" h="295">
                <a:moveTo>
                  <a:pt x="0" y="136"/>
                </a:moveTo>
                <a:cubicBezTo>
                  <a:pt x="11" y="215"/>
                  <a:pt x="23" y="295"/>
                  <a:pt x="91" y="272"/>
                </a:cubicBezTo>
                <a:cubicBezTo>
                  <a:pt x="159" y="249"/>
                  <a:pt x="355" y="45"/>
                  <a:pt x="408" y="0"/>
                </a:cubicBezTo>
              </a:path>
            </a:pathLst>
          </a:custGeom>
          <a:noFill/>
          <a:ln w="28575" cap="flat" cmpd="sng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  <p:custDataLst>
      <p:tags r:id="rId1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26" name="矩形 26625"/>
          <p:cNvSpPr/>
          <p:nvPr>
            <p:custDataLst>
              <p:tags r:id="rId5"/>
            </p:custDataLst>
          </p:nvPr>
        </p:nvSpPr>
        <p:spPr>
          <a:xfrm>
            <a:off x="0" y="158937"/>
            <a:ext cx="6477000" cy="5835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algn="ctr">
              <a:spcBef>
                <a:spcPct val="50000"/>
              </a:spcBef>
            </a:pPr>
            <a:r>
              <a:rPr kumimoji="1" sz="32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孟德尔遗传规律的再发现</a:t>
            </a:r>
            <a:endParaRPr kumimoji="1" sz="32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27" name="矩形 26626"/>
          <p:cNvSpPr/>
          <p:nvPr>
            <p:custDataLst>
              <p:tags r:id="rId6"/>
            </p:custDataLst>
          </p:nvPr>
        </p:nvSpPr>
        <p:spPr>
          <a:xfrm>
            <a:off x="972185" y="3188016"/>
            <a:ext cx="160020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sz="28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基因</a:t>
            </a:r>
            <a:endParaRPr sz="2800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28" name="矩形 26627"/>
          <p:cNvSpPr/>
          <p:nvPr>
            <p:custDataLst>
              <p:tags r:id="rId7"/>
            </p:custDataLst>
          </p:nvPr>
        </p:nvSpPr>
        <p:spPr>
          <a:xfrm>
            <a:off x="981642" y="3844684"/>
            <a:ext cx="3122613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表型（表现性）</a:t>
            </a:r>
            <a:endParaRPr lang="zh-CN" altLang="en-US" sz="2800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29" name="矩形 26628"/>
          <p:cNvSpPr/>
          <p:nvPr>
            <p:custDataLst>
              <p:tags r:id="rId8"/>
            </p:custDataLst>
          </p:nvPr>
        </p:nvSpPr>
        <p:spPr>
          <a:xfrm>
            <a:off x="987966" y="4545844"/>
            <a:ext cx="2967037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基因型</a:t>
            </a:r>
            <a:endParaRPr lang="zh-CN" altLang="en-US" sz="2800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30" name="矩形 26629"/>
          <p:cNvSpPr/>
          <p:nvPr>
            <p:custDataLst>
              <p:tags r:id="rId9"/>
            </p:custDataLst>
          </p:nvPr>
        </p:nvSpPr>
        <p:spPr>
          <a:xfrm>
            <a:off x="972185" y="5247006"/>
            <a:ext cx="273685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等位基因</a:t>
            </a:r>
            <a:endParaRPr lang="zh-CN" altLang="en-US" sz="2800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6631" name="直接连接符 26630"/>
          <p:cNvCxnSpPr/>
          <p:nvPr>
            <p:custDataLst>
              <p:tags r:id="rId10"/>
            </p:custDataLst>
          </p:nvPr>
        </p:nvCxnSpPr>
        <p:spPr>
          <a:xfrm>
            <a:off x="2038985" y="3492816"/>
            <a:ext cx="914400" cy="0"/>
          </a:xfrm>
          <a:prstGeom prst="line">
            <a:avLst/>
          </a:prstGeom>
          <a:noFill/>
          <a:ln w="28575">
            <a:solidFill>
              <a:schemeClr val="dk1"/>
            </a:solidFill>
            <a:miter lim="800000"/>
          </a:ln>
        </p:spPr>
      </p:cxnSp>
      <p:sp>
        <p:nvSpPr>
          <p:cNvPr id="26632" name="矩形 26631"/>
          <p:cNvSpPr/>
          <p:nvPr>
            <p:custDataLst>
              <p:tags r:id="rId11"/>
            </p:custDataLst>
          </p:nvPr>
        </p:nvSpPr>
        <p:spPr>
          <a:xfrm>
            <a:off x="3029585" y="3218179"/>
            <a:ext cx="457200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孟德尔的</a:t>
            </a:r>
            <a:r>
              <a:rPr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遗传因子</a:t>
            </a:r>
            <a:r>
              <a:rPr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endParaRPr sz="2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26633" name="直接连接符 26632"/>
          <p:cNvCxnSpPr/>
          <p:nvPr>
            <p:custDataLst>
              <p:tags r:id="rId12"/>
            </p:custDataLst>
          </p:nvPr>
        </p:nvCxnSpPr>
        <p:spPr>
          <a:xfrm>
            <a:off x="3708966" y="4105669"/>
            <a:ext cx="762000" cy="0"/>
          </a:xfrm>
          <a:prstGeom prst="line">
            <a:avLst/>
          </a:prstGeom>
          <a:noFill/>
          <a:ln w="28575">
            <a:solidFill>
              <a:schemeClr val="dk1"/>
            </a:solidFill>
            <a:miter lim="800000"/>
          </a:ln>
        </p:spPr>
      </p:cxnSp>
      <p:sp>
        <p:nvSpPr>
          <p:cNvPr id="26634" name="矩形 26633"/>
          <p:cNvSpPr/>
          <p:nvPr>
            <p:custDataLst>
              <p:tags r:id="rId13"/>
            </p:custDataLst>
          </p:nvPr>
        </p:nvSpPr>
        <p:spPr>
          <a:xfrm>
            <a:off x="4709795" y="3844925"/>
            <a:ext cx="533019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是指生物个体所表现出来的性状</a:t>
            </a:r>
            <a:endParaRPr lang="zh-CN" altLang="en-US" sz="28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35" name="矩形 26634"/>
          <p:cNvSpPr/>
          <p:nvPr>
            <p:custDataLst>
              <p:tags r:id="rId14"/>
            </p:custDataLst>
          </p:nvPr>
        </p:nvSpPr>
        <p:spPr>
          <a:xfrm>
            <a:off x="3269202" y="4545844"/>
            <a:ext cx="601980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是指与表现型有关的基因组成</a:t>
            </a:r>
            <a:endParaRPr lang="zh-CN" altLang="en-US" sz="28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6636" name="直接连接符 26635"/>
          <p:cNvCxnSpPr/>
          <p:nvPr>
            <p:custDataLst>
              <p:tags r:id="rId15"/>
            </p:custDataLst>
          </p:nvPr>
        </p:nvCxnSpPr>
        <p:spPr>
          <a:xfrm>
            <a:off x="2431002" y="4850643"/>
            <a:ext cx="762000" cy="0"/>
          </a:xfrm>
          <a:prstGeom prst="line">
            <a:avLst/>
          </a:prstGeom>
          <a:noFill/>
          <a:ln w="28575">
            <a:solidFill>
              <a:schemeClr val="dk1"/>
            </a:solidFill>
            <a:miter lim="800000"/>
          </a:ln>
        </p:spPr>
      </p:cxnSp>
      <p:cxnSp>
        <p:nvCxnSpPr>
          <p:cNvPr id="26637" name="直接连接符 26636"/>
          <p:cNvCxnSpPr/>
          <p:nvPr>
            <p:custDataLst>
              <p:tags r:id="rId16"/>
            </p:custDataLst>
          </p:nvPr>
        </p:nvCxnSpPr>
        <p:spPr>
          <a:xfrm>
            <a:off x="2877185" y="5551805"/>
            <a:ext cx="762000" cy="0"/>
          </a:xfrm>
          <a:prstGeom prst="line">
            <a:avLst/>
          </a:prstGeom>
          <a:noFill/>
          <a:ln w="28575">
            <a:solidFill>
              <a:schemeClr val="dk1"/>
            </a:solidFill>
            <a:miter lim="800000"/>
          </a:ln>
        </p:spPr>
      </p:cxnSp>
      <p:sp>
        <p:nvSpPr>
          <p:cNvPr id="26638" name="矩形 26637"/>
          <p:cNvSpPr/>
          <p:nvPr>
            <p:custDataLst>
              <p:tags r:id="rId17"/>
            </p:custDataLst>
          </p:nvPr>
        </p:nvSpPr>
        <p:spPr>
          <a:xfrm>
            <a:off x="3719830" y="5247005"/>
            <a:ext cx="789940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控制相对性状的基因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（如Ａ与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、Ｂ与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等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39" name="矩形 26638"/>
          <p:cNvSpPr/>
          <p:nvPr>
            <p:custDataLst>
              <p:tags r:id="rId18"/>
            </p:custDataLst>
          </p:nvPr>
        </p:nvSpPr>
        <p:spPr>
          <a:xfrm>
            <a:off x="840181" y="915164"/>
            <a:ext cx="63562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1866年，</a:t>
            </a:r>
            <a:r>
              <a:rPr lang="zh-CN" altLang="en-US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孟德尔将研究结果整理成论文发表。</a:t>
            </a:r>
            <a:endParaRPr lang="zh-CN" altLang="en-US" sz="24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640" name="矩形 26639"/>
          <p:cNvSpPr/>
          <p:nvPr>
            <p:custDataLst>
              <p:tags r:id="rId19"/>
            </p:custDataLst>
          </p:nvPr>
        </p:nvSpPr>
        <p:spPr>
          <a:xfrm>
            <a:off x="972185" y="5985193"/>
            <a:ext cx="205740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非等位基因</a:t>
            </a:r>
            <a:endParaRPr lang="zh-CN" altLang="en-US" sz="2800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6641" name="直接连接符 26640"/>
          <p:cNvCxnSpPr/>
          <p:nvPr>
            <p:custDataLst>
              <p:tags r:id="rId20"/>
            </p:custDataLst>
          </p:nvPr>
        </p:nvCxnSpPr>
        <p:spPr>
          <a:xfrm>
            <a:off x="3181985" y="6237605"/>
            <a:ext cx="685800" cy="0"/>
          </a:xfrm>
          <a:prstGeom prst="line">
            <a:avLst/>
          </a:prstGeom>
          <a:noFill/>
          <a:ln w="28575">
            <a:solidFill>
              <a:schemeClr val="dk1"/>
            </a:solidFill>
            <a:miter lim="800000"/>
          </a:ln>
        </p:spPr>
      </p:cxnSp>
      <p:sp>
        <p:nvSpPr>
          <p:cNvPr id="26642" name="矩形 26641"/>
          <p:cNvSpPr/>
          <p:nvPr>
            <p:custDataLst>
              <p:tags r:id="rId21"/>
            </p:custDataLst>
          </p:nvPr>
        </p:nvSpPr>
        <p:spPr>
          <a:xfrm>
            <a:off x="3928110" y="5901055"/>
            <a:ext cx="7690485" cy="95313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在多对相对性状中不是控制一对相对性状的基因</a:t>
            </a:r>
            <a:endParaRPr lang="zh-CN" altLang="en-US" sz="28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如Ａ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/a</a:t>
            </a:r>
            <a:r>
              <a:rPr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与Ｂ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/b</a:t>
            </a:r>
            <a:r>
              <a:rPr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、Ｃ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ｃ之间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)</a:t>
            </a:r>
            <a:endParaRPr lang="en-US" altLang="zh-CN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文本框 92174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844550" y="1476002"/>
            <a:ext cx="74691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1900</a:t>
            </a:r>
            <a:r>
              <a:rPr lang="zh-CN" altLang="en-US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年，孟德尔的遗传规律被重新提出。</a:t>
            </a:r>
            <a:endParaRPr lang="zh-CN" altLang="en-US" sz="24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" name="文本框 92175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844550" y="1996440"/>
            <a:ext cx="11149965" cy="100393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0000"/>
              </a:lnSpc>
              <a:buClr>
                <a:schemeClr val="bg1"/>
              </a:buClr>
            </a:pPr>
            <a:r>
              <a:rPr lang="en-US" altLang="zh-CN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1909</a:t>
            </a:r>
            <a:r>
              <a:rPr lang="zh-CN" altLang="en-US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年，丹麦生物学家约翰逊将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“遗传因子”改名为“基因”</a:t>
            </a:r>
            <a:r>
              <a:rPr lang="zh-CN" altLang="en-US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；并提出了</a:t>
            </a:r>
            <a:r>
              <a:rPr lang="zh-CN" altLang="en-US" sz="2400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表现型</a:t>
            </a:r>
            <a:r>
              <a:rPr lang="zh-CN" altLang="en-US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</a:t>
            </a:r>
            <a:r>
              <a:rPr lang="zh-CN" altLang="en-US" sz="2400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基因型</a:t>
            </a:r>
            <a:r>
              <a:rPr lang="zh-CN" altLang="en-US" sz="24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的概念。</a:t>
            </a:r>
            <a:endParaRPr lang="zh-CN" altLang="en-US" sz="24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6634" grpId="0"/>
      <p:bldP spid="26635" grpId="0"/>
      <p:bldP spid="26638" grpId="0"/>
      <p:bldP spid="266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70" name="文本框 1536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29080" y="544830"/>
            <a:ext cx="7467600" cy="915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表现型和基因型以及它们的关系</a:t>
            </a:r>
            <a:r>
              <a:rPr lang="en-US" altLang="zh-CN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endParaRPr lang="en-US" altLang="zh-CN" sz="3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771" name="文本框 1536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187452" y="1609972"/>
            <a:ext cx="561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Clr>
                <a:schemeClr val="bg1"/>
              </a:buClr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表现型 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= 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基因型 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 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外界环境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772" name="文本框 1536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703512" y="2592541"/>
            <a:ext cx="9577064" cy="288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ct val="130000"/>
              </a:lnSpc>
              <a:buClr>
                <a:srgbClr val="FF3300"/>
              </a:buClr>
            </a:pPr>
            <a:r>
              <a:rPr lang="en-US" altLang="zh-CN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基因型相同，表现型一定相同。</a:t>
            </a:r>
            <a:endParaRPr lang="zh-CN" altLang="en-US" sz="3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  <a:buClr>
                <a:srgbClr val="FF3300"/>
              </a:buClr>
            </a:pPr>
            <a:r>
              <a:rPr lang="en-US" altLang="zh-CN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表现型相同，基因型一定相同。</a:t>
            </a:r>
            <a:endParaRPr lang="zh-CN" altLang="en-US" sz="3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  <a:buClr>
                <a:srgbClr val="FF3300"/>
              </a:buClr>
            </a:pPr>
            <a:r>
              <a:rPr lang="en-US" altLang="zh-CN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基因型是决定表现型的主要因素。</a:t>
            </a:r>
            <a:endParaRPr lang="zh-CN" altLang="en-US" sz="3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  <a:buClr>
                <a:srgbClr val="FF3300"/>
              </a:buClr>
            </a:pPr>
            <a:r>
              <a:rPr lang="en-US" altLang="zh-CN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在相同的环境中，基因型相同，表现型一定相同。</a:t>
            </a:r>
            <a:endParaRPr lang="zh-CN" altLang="en-US" sz="3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73" name="任意多边形 15368"/>
          <p:cNvSpPr/>
          <p:nvPr>
            <p:custDataLst>
              <p:tags r:id="rId8"/>
            </p:custDataLst>
          </p:nvPr>
        </p:nvSpPr>
        <p:spPr bwMode="auto">
          <a:xfrm>
            <a:off x="8294484" y="4044522"/>
            <a:ext cx="405243" cy="320777"/>
          </a:xfrm>
          <a:custGeom>
            <a:gdLst>
              <a:gd name="T0" fmla="*/ 0 w 432"/>
              <a:gd name="T1" fmla="*/ 288 h 528"/>
              <a:gd name="T2" fmla="*/ 144 w 432"/>
              <a:gd name="T3" fmla="*/ 480 h 528"/>
              <a:gd name="T4" fmla="*/ 432 w 432"/>
              <a:gd name="T5" fmla="*/ 0 h 52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528">
                <a:moveTo>
                  <a:pt x="0" y="288"/>
                </a:moveTo>
                <a:cubicBezTo>
                  <a:pt x="36" y="408"/>
                  <a:pt x="72" y="528"/>
                  <a:pt x="144" y="480"/>
                </a:cubicBezTo>
                <a:cubicBezTo>
                  <a:pt x="216" y="432"/>
                  <a:pt x="384" y="80"/>
                  <a:pt x="432" y="0"/>
                </a:cubicBezTo>
              </a:path>
            </a:pathLst>
          </a:custGeom>
          <a:noFill/>
          <a:ln w="28575" algn="ctr">
            <a:solidFill>
              <a:srgbClr val="FF0066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3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2774" name="组合 15371"/>
          <p:cNvGrpSpPr/>
          <p:nvPr>
            <p:custDataLst>
              <p:tags r:id="rId9"/>
            </p:custDataLst>
          </p:nvPr>
        </p:nvGrpSpPr>
        <p:grpSpPr>
          <a:xfrm>
            <a:off x="7948409" y="2763530"/>
            <a:ext cx="364237" cy="399950"/>
            <a:chOff x="4608" y="2208"/>
            <a:chExt cx="384" cy="384"/>
          </a:xfrm>
        </p:grpSpPr>
        <p:sp>
          <p:nvSpPr>
            <p:cNvPr id="32775" name="任意多边形 15369"/>
            <p:cNvSpPr/>
            <p:nvPr>
              <p:custDataLst>
                <p:tags r:id="rId10"/>
              </p:custDataLst>
            </p:nvPr>
          </p:nvSpPr>
          <p:spPr bwMode="auto">
            <a:xfrm>
              <a:off x="4656" y="2208"/>
              <a:ext cx="240" cy="384"/>
            </a:xfrm>
            <a:custGeom>
              <a:gdLst>
                <a:gd name="T0" fmla="*/ 0 w 240"/>
                <a:gd name="T1" fmla="*/ 0 h 384"/>
                <a:gd name="T2" fmla="*/ 144 w 240"/>
                <a:gd name="T3" fmla="*/ 144 h 384"/>
                <a:gd name="T4" fmla="*/ 240 w 240"/>
                <a:gd name="T5" fmla="*/ 384 h 3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384">
                  <a:moveTo>
                    <a:pt x="0" y="0"/>
                  </a:moveTo>
                  <a:cubicBezTo>
                    <a:pt x="52" y="40"/>
                    <a:pt x="104" y="80"/>
                    <a:pt x="144" y="144"/>
                  </a:cubicBezTo>
                  <a:cubicBezTo>
                    <a:pt x="184" y="208"/>
                    <a:pt x="224" y="344"/>
                    <a:pt x="240" y="384"/>
                  </a:cubicBezTo>
                </a:path>
              </a:pathLst>
            </a:custGeom>
            <a:noFill/>
            <a:ln w="28575" algn="ctr">
              <a:solidFill>
                <a:srgbClr val="FF006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776" name="任意多边形 15370"/>
            <p:cNvSpPr/>
            <p:nvPr>
              <p:custDataLst>
                <p:tags r:id="rId11"/>
              </p:custDataLst>
            </p:nvPr>
          </p:nvSpPr>
          <p:spPr bwMode="auto">
            <a:xfrm rot="15540000">
              <a:off x="4680" y="2232"/>
              <a:ext cx="240" cy="384"/>
            </a:xfrm>
            <a:custGeom>
              <a:gdLst>
                <a:gd name="T0" fmla="*/ 0 w 240"/>
                <a:gd name="T1" fmla="*/ 0 h 384"/>
                <a:gd name="T2" fmla="*/ 144 w 240"/>
                <a:gd name="T3" fmla="*/ 144 h 384"/>
                <a:gd name="T4" fmla="*/ 240 w 240"/>
                <a:gd name="T5" fmla="*/ 384 h 3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384">
                  <a:moveTo>
                    <a:pt x="0" y="0"/>
                  </a:moveTo>
                  <a:cubicBezTo>
                    <a:pt x="52" y="40"/>
                    <a:pt x="104" y="80"/>
                    <a:pt x="144" y="144"/>
                  </a:cubicBezTo>
                  <a:cubicBezTo>
                    <a:pt x="184" y="208"/>
                    <a:pt x="224" y="344"/>
                    <a:pt x="240" y="384"/>
                  </a:cubicBezTo>
                </a:path>
              </a:pathLst>
            </a:custGeom>
            <a:noFill/>
            <a:ln w="28575" algn="ctr">
              <a:solidFill>
                <a:srgbClr val="FF006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2777" name="组合 15372"/>
          <p:cNvGrpSpPr/>
          <p:nvPr>
            <p:custDataLst>
              <p:tags r:id="rId12"/>
            </p:custDataLst>
          </p:nvPr>
        </p:nvGrpSpPr>
        <p:grpSpPr>
          <a:xfrm>
            <a:off x="7942712" y="3365793"/>
            <a:ext cx="330819" cy="399950"/>
            <a:chOff x="4608" y="2208"/>
            <a:chExt cx="384" cy="384"/>
          </a:xfrm>
        </p:grpSpPr>
        <p:sp>
          <p:nvSpPr>
            <p:cNvPr id="32778" name="任意多边形 15373"/>
            <p:cNvSpPr/>
            <p:nvPr>
              <p:custDataLst>
                <p:tags r:id="rId13"/>
              </p:custDataLst>
            </p:nvPr>
          </p:nvSpPr>
          <p:spPr bwMode="auto">
            <a:xfrm>
              <a:off x="4656" y="2208"/>
              <a:ext cx="240" cy="384"/>
            </a:xfrm>
            <a:custGeom>
              <a:gdLst>
                <a:gd name="T0" fmla="*/ 0 w 240"/>
                <a:gd name="T1" fmla="*/ 0 h 384"/>
                <a:gd name="T2" fmla="*/ 144 w 240"/>
                <a:gd name="T3" fmla="*/ 144 h 384"/>
                <a:gd name="T4" fmla="*/ 240 w 240"/>
                <a:gd name="T5" fmla="*/ 384 h 3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384">
                  <a:moveTo>
                    <a:pt x="0" y="0"/>
                  </a:moveTo>
                  <a:cubicBezTo>
                    <a:pt x="52" y="40"/>
                    <a:pt x="104" y="80"/>
                    <a:pt x="144" y="144"/>
                  </a:cubicBezTo>
                  <a:cubicBezTo>
                    <a:pt x="184" y="208"/>
                    <a:pt x="224" y="344"/>
                    <a:pt x="240" y="384"/>
                  </a:cubicBezTo>
                </a:path>
              </a:pathLst>
            </a:custGeom>
            <a:noFill/>
            <a:ln w="28575" algn="ctr">
              <a:solidFill>
                <a:srgbClr val="FF006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779" name="任意多边形 15374"/>
            <p:cNvSpPr/>
            <p:nvPr>
              <p:custDataLst>
                <p:tags r:id="rId14"/>
              </p:custDataLst>
            </p:nvPr>
          </p:nvSpPr>
          <p:spPr bwMode="auto">
            <a:xfrm rot="15540000">
              <a:off x="4680" y="2232"/>
              <a:ext cx="240" cy="384"/>
            </a:xfrm>
            <a:custGeom>
              <a:gdLst>
                <a:gd name="T0" fmla="*/ 0 w 240"/>
                <a:gd name="T1" fmla="*/ 0 h 384"/>
                <a:gd name="T2" fmla="*/ 144 w 240"/>
                <a:gd name="T3" fmla="*/ 144 h 384"/>
                <a:gd name="T4" fmla="*/ 240 w 240"/>
                <a:gd name="T5" fmla="*/ 384 h 3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384">
                  <a:moveTo>
                    <a:pt x="0" y="0"/>
                  </a:moveTo>
                  <a:cubicBezTo>
                    <a:pt x="52" y="40"/>
                    <a:pt x="104" y="80"/>
                    <a:pt x="144" y="144"/>
                  </a:cubicBezTo>
                  <a:cubicBezTo>
                    <a:pt x="184" y="208"/>
                    <a:pt x="224" y="344"/>
                    <a:pt x="240" y="384"/>
                  </a:cubicBezTo>
                </a:path>
              </a:pathLst>
            </a:custGeom>
            <a:noFill/>
            <a:ln w="28575" algn="ctr">
              <a:solidFill>
                <a:srgbClr val="FF006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2780" name="任意多边形 15375"/>
          <p:cNvSpPr/>
          <p:nvPr>
            <p:custDataLst>
              <p:tags r:id="rId15"/>
            </p:custDataLst>
          </p:nvPr>
        </p:nvSpPr>
        <p:spPr bwMode="auto">
          <a:xfrm>
            <a:off x="11197158" y="4676888"/>
            <a:ext cx="432048" cy="405961"/>
          </a:xfrm>
          <a:custGeom>
            <a:gdLst>
              <a:gd name="T0" fmla="*/ 0 w 432"/>
              <a:gd name="T1" fmla="*/ 288 h 528"/>
              <a:gd name="T2" fmla="*/ 144 w 432"/>
              <a:gd name="T3" fmla="*/ 480 h 528"/>
              <a:gd name="T4" fmla="*/ 432 w 432"/>
              <a:gd name="T5" fmla="*/ 0 h 52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528">
                <a:moveTo>
                  <a:pt x="0" y="288"/>
                </a:moveTo>
                <a:cubicBezTo>
                  <a:pt x="36" y="408"/>
                  <a:pt x="72" y="528"/>
                  <a:pt x="144" y="480"/>
                </a:cubicBezTo>
                <a:cubicBezTo>
                  <a:pt x="216" y="432"/>
                  <a:pt x="384" y="80"/>
                  <a:pt x="432" y="0"/>
                </a:cubicBezTo>
              </a:path>
            </a:pathLst>
          </a:custGeom>
          <a:noFill/>
          <a:ln w="28575" algn="ctr">
            <a:solidFill>
              <a:srgbClr val="FF0066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3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6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1"/>
      <p:bldP spid="32773" grpId="0"/>
      <p:bldP spid="327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Group 3"/>
          <p:cNvGrpSpPr/>
          <p:nvPr>
            <p:custDataLst>
              <p:tags r:id="rId5"/>
            </p:custDataLst>
          </p:nvPr>
        </p:nvGrpSpPr>
        <p:grpSpPr>
          <a:xfrm>
            <a:off x="830980" y="982662"/>
            <a:ext cx="4899026" cy="4775200"/>
            <a:chOff x="-247" y="0"/>
            <a:chExt cx="3086" cy="3008"/>
          </a:xfrm>
        </p:grpSpPr>
        <p:sp>
          <p:nvSpPr>
            <p:cNvPr id="16415" name="Rectangle 4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51" y="2136"/>
              <a:ext cx="2688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9Y_R_ 3Y_rr 3yyR_ 1yyrr</a:t>
              </a:r>
              <a:endParaRPr lang="en-US" altLang="zh-CN" sz="26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6416" name="Group 5"/>
            <p:cNvGrpSpPr/>
            <p:nvPr>
              <p:custDataLst>
                <p:tags r:id="rId7"/>
              </p:custDataLst>
            </p:nvPr>
          </p:nvGrpSpPr>
          <p:grpSpPr>
            <a:xfrm>
              <a:off x="-247" y="0"/>
              <a:ext cx="2930" cy="3008"/>
              <a:chOff x="-247" y="0"/>
              <a:chExt cx="2930" cy="3008"/>
            </a:xfrm>
          </p:grpSpPr>
          <p:sp>
            <p:nvSpPr>
              <p:cNvPr id="16417" name="Line 6"/>
              <p:cNvSpPr>
                <a:spLocks noChangeShapeType="1"/>
              </p:cNvSpPr>
              <p:nvPr>
                <p:custDataLst>
                  <p:tags r:id="rId8"/>
                </p:custDataLst>
              </p:nvPr>
            </p:nvSpPr>
            <p:spPr bwMode="auto">
              <a:xfrm flipH="1">
                <a:off x="1393" y="384"/>
                <a:ext cx="0" cy="288"/>
              </a:xfrm>
              <a:prstGeom prst="line">
                <a:avLst/>
              </a:prstGeom>
              <a:noFill/>
              <a:ln w="38100">
                <a:solidFill>
                  <a:schemeClr val="dk1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18" name="Line 7"/>
              <p:cNvSpPr>
                <a:spLocks noChangeShapeType="1"/>
              </p:cNvSpPr>
              <p:nvPr>
                <p:custDataLst>
                  <p:tags r:id="rId9"/>
                </p:custDataLst>
              </p:nvPr>
            </p:nvSpPr>
            <p:spPr bwMode="auto">
              <a:xfrm flipH="1">
                <a:off x="1451" y="1392"/>
                <a:ext cx="0" cy="288"/>
              </a:xfrm>
              <a:prstGeom prst="line">
                <a:avLst/>
              </a:prstGeom>
              <a:noFill/>
              <a:ln w="38100">
                <a:solidFill>
                  <a:schemeClr val="dk1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19" name="Text Box 8"/>
              <p:cNvSpPr txBox="1">
                <a:spLocks noChangeArrowheads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-225" y="864"/>
                <a:ext cx="558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F</a:t>
                </a:r>
                <a:r>
                  <a:rPr lang="en-US" altLang="zh-CN" sz="2800" b="1" baseline="-250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1</a:t>
                </a:r>
                <a:endParaRPr lang="en-US" altLang="zh-CN" sz="2800" b="1" baseline="-250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20" name="Text Box 9"/>
              <p:cNvSpPr txBox="1">
                <a:spLocks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1115" y="1056"/>
                <a:ext cx="779" cy="3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6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黄圆</a:t>
                </a:r>
                <a:endPara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grpSp>
            <p:nvGrpSpPr>
              <p:cNvPr id="16421" name="Group 10"/>
              <p:cNvGrpSpPr/>
              <p:nvPr>
                <p:custDataLst>
                  <p:tags r:id="rId12"/>
                </p:custDataLst>
              </p:nvPr>
            </p:nvGrpSpPr>
            <p:grpSpPr>
              <a:xfrm>
                <a:off x="223" y="1776"/>
                <a:ext cx="2460" cy="310"/>
                <a:chExt cx="2460" cy="310"/>
              </a:xfrm>
            </p:grpSpPr>
            <p:sp>
              <p:nvSpPr>
                <p:cNvPr id="16438" name="Text Box 11"/>
                <p:cNvSpPr txBox="1">
                  <a:spLocks noChangeArrowheads="1"/>
                </p:cNvSpPr>
                <p:nvPr>
                  <p:custDataLst>
                    <p:tags r:id="rId13"/>
                  </p:custDataLst>
                </p:nvPr>
              </p:nvSpPr>
              <p:spPr bwMode="auto">
                <a:xfrm>
                  <a:off x="0" y="0"/>
                  <a:ext cx="786" cy="3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zh-CN" altLang="en-US" sz="2600">
                      <a:solidFill>
                        <a:srgbClr val="0000FF"/>
                      </a:solidFill>
                      <a:latin typeface="微软雅黑" panose="020b0503020204020204" charset="-122"/>
                      <a:ea typeface="微软雅黑" panose="020b0503020204020204" charset="-122"/>
                    </a:rPr>
                    <a:t>黄圆</a:t>
                  </a:r>
                  <a:endParaRPr lang="zh-CN" altLang="en-US" sz="2600">
                    <a:solidFill>
                      <a:srgbClr val="0000FF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39" name="Text Box 12"/>
                <p:cNvSpPr txBox="1">
                  <a:spLocks noChangeArrowheads="1"/>
                </p:cNvSpPr>
                <p:nvPr>
                  <p:custDataLst>
                    <p:tags r:id="rId14"/>
                  </p:custDataLst>
                </p:nvPr>
              </p:nvSpPr>
              <p:spPr bwMode="auto">
                <a:xfrm>
                  <a:off x="593" y="0"/>
                  <a:ext cx="786" cy="3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zh-CN" altLang="en-US" sz="2600">
                      <a:solidFill>
                        <a:srgbClr val="0000FF"/>
                      </a:solidFill>
                      <a:latin typeface="微软雅黑" panose="020b0503020204020204" charset="-122"/>
                      <a:ea typeface="微软雅黑" panose="020b0503020204020204" charset="-122"/>
                    </a:rPr>
                    <a:t>黄皱</a:t>
                  </a:r>
                  <a:endParaRPr lang="zh-CN" altLang="en-US" sz="2600">
                    <a:solidFill>
                      <a:srgbClr val="0000FF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40" name="Text Box 13"/>
                <p:cNvSpPr txBox="1">
                  <a:spLocks noChangeArrowheads="1"/>
                </p:cNvSpPr>
                <p:nvPr>
                  <p:custDataLst>
                    <p:tags r:id="rId15"/>
                  </p:custDataLst>
                </p:nvPr>
              </p:nvSpPr>
              <p:spPr bwMode="auto">
                <a:xfrm>
                  <a:off x="1169" y="0"/>
                  <a:ext cx="786" cy="3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zh-CN" altLang="en-US" sz="2600">
                      <a:solidFill>
                        <a:srgbClr val="0000FF"/>
                      </a:solidFill>
                      <a:latin typeface="微软雅黑" panose="020b0503020204020204" charset="-122"/>
                      <a:ea typeface="微软雅黑" panose="020b0503020204020204" charset="-122"/>
                    </a:rPr>
                    <a:t>绿圆</a:t>
                  </a:r>
                  <a:endParaRPr lang="zh-CN" altLang="en-US" sz="2600">
                    <a:solidFill>
                      <a:srgbClr val="0000FF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41" name="Text Box 14"/>
                <p:cNvSpPr txBox="1">
                  <a:spLocks noChangeArrowheads="1"/>
                </p:cNvSpPr>
                <p:nvPr>
                  <p:custDataLst>
                    <p:tags r:id="rId16"/>
                  </p:custDataLst>
                </p:nvPr>
              </p:nvSpPr>
              <p:spPr bwMode="auto">
                <a:xfrm>
                  <a:off x="1745" y="0"/>
                  <a:ext cx="715" cy="3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zh-CN" altLang="en-US" sz="2600">
                      <a:solidFill>
                        <a:srgbClr val="0000FF"/>
                      </a:solidFill>
                      <a:latin typeface="微软雅黑" panose="020b0503020204020204" charset="-122"/>
                      <a:ea typeface="微软雅黑" panose="020b0503020204020204" charset="-122"/>
                    </a:rPr>
                    <a:t>绿皱</a:t>
                  </a:r>
                  <a:endParaRPr lang="zh-CN" altLang="en-US" sz="2600">
                    <a:solidFill>
                      <a:srgbClr val="0000FF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16422" name="Text Box 15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839" y="288"/>
                <a:ext cx="725" cy="3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 altLang="en-US"/>
                </a:defPPr>
                <a:lvl1pPr>
                  <a:spcBef>
                    <a:spcPct val="50000"/>
                  </a:spcBef>
                  <a:defRPr sz="2800" b="1"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600" b="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绿皱</a:t>
                </a:r>
                <a:endParaRPr lang="zh-CN" altLang="en-US" sz="2600" b="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23" name="Text Box 16"/>
              <p:cNvSpPr txBox="1">
                <a:spLocks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-225" y="144"/>
                <a:ext cx="558" cy="3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</a:t>
                </a:r>
                <a:endParaRPr lang="en-US" altLang="zh-CN" sz="3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24" name="Text Box 17"/>
              <p:cNvSpPr txBox="1"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1171" y="0"/>
                <a:ext cx="445" cy="3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×</a:t>
                </a:r>
                <a:endParaRPr lang="en-US" altLang="zh-CN" sz="3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25" name="Text Box 18"/>
              <p:cNvSpPr txBox="1"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255" y="280"/>
                <a:ext cx="892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lang="zh-CN" altLang="en-US" sz="26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黄圆</a:t>
                </a:r>
                <a:endPara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6426" name="Oval 19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768" y="1728"/>
                <a:ext cx="1200" cy="432"/>
              </a:xfrm>
              <a:prstGeom prst="ellips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27" name="Text Box 20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335" y="48"/>
                <a:ext cx="781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YYRR</a:t>
                </a:r>
                <a:endParaRPr lang="en-US" altLang="zh-CN" sz="28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28" name="Text Box 21"/>
              <p:cNvSpPr txBox="1">
                <a:spLocks noChangeArrowhead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1839" y="0"/>
                <a:ext cx="669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err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yyrr</a:t>
                </a:r>
                <a:endParaRPr lang="en-US" altLang="zh-CN" sz="2800" err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29" name="Text Box 22"/>
              <p:cNvSpPr txBox="1">
                <a:spLocks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1116" y="720"/>
                <a:ext cx="668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err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YyRr</a:t>
                </a:r>
                <a:endParaRPr lang="en-US" altLang="zh-CN" sz="2800" err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30" name="Rectangle 23"/>
              <p:cNvSpPr>
                <a:spLocks noChangeArrowheads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-247" y="1937"/>
                <a:ext cx="330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F</a:t>
                </a:r>
                <a:r>
                  <a:rPr lang="en-US" altLang="zh-CN" sz="2800" b="1" baseline="-250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2</a:t>
                </a:r>
                <a:endParaRPr lang="en-US" altLang="zh-CN" sz="2800" b="1" baseline="-250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31" name="Rectangle 24"/>
              <p:cNvSpPr>
                <a:spLocks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821" y="2440"/>
                <a:ext cx="531" cy="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6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重组</a:t>
                </a:r>
                <a:endPara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 eaLnBrk="1" hangingPunct="1"/>
                <a:r>
                  <a:rPr lang="zh-CN" altLang="en-US" sz="26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类型</a:t>
                </a:r>
                <a:endPara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32" name="Rectangle 25"/>
              <p:cNvSpPr>
                <a:spLocks noChangeArrowheads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2049" y="2423"/>
                <a:ext cx="531" cy="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600">
                    <a:solidFill>
                      <a:srgbClr val="FF33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亲本</a:t>
                </a:r>
                <a:endPara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 eaLnBrk="1" hangingPunct="1"/>
                <a:r>
                  <a:rPr lang="zh-CN" altLang="en-US" sz="2600">
                    <a:solidFill>
                      <a:srgbClr val="FF33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类型</a:t>
                </a:r>
                <a:endPara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33" name="Rectangle 26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435" y="2446"/>
                <a:ext cx="531" cy="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6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重组</a:t>
                </a:r>
                <a:endPara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 eaLnBrk="1" hangingPunct="1"/>
                <a:r>
                  <a:rPr lang="zh-CN" altLang="en-US" sz="2600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类型</a:t>
                </a:r>
                <a:endPara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34" name="Rectangle 27"/>
              <p:cNvSpPr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92" y="2423"/>
                <a:ext cx="531" cy="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600">
                    <a:solidFill>
                      <a:srgbClr val="FF33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亲本</a:t>
                </a:r>
                <a:endPara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 eaLnBrk="1" hangingPunct="1"/>
                <a:r>
                  <a:rPr lang="zh-CN" altLang="en-US" sz="2600">
                    <a:solidFill>
                      <a:srgbClr val="FF33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类型</a:t>
                </a:r>
                <a:endPara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grpSp>
            <p:nvGrpSpPr>
              <p:cNvPr id="16435" name="Group 28"/>
              <p:cNvGrpSpPr/>
              <p:nvPr>
                <p:custDataLst>
                  <p:tags r:id="rId30"/>
                </p:custDataLst>
              </p:nvPr>
            </p:nvGrpSpPr>
            <p:grpSpPr>
              <a:xfrm>
                <a:off x="1495" y="1338"/>
                <a:ext cx="306" cy="329"/>
                <a:chOff x="-103" y="-7"/>
                <a:chExt cx="283" cy="376"/>
              </a:xfrm>
            </p:grpSpPr>
            <p:sp>
              <p:nvSpPr>
                <p:cNvPr id="16436" name="Text Box 29"/>
                <p:cNvSpPr txBox="1">
                  <a:spLocks noChangeArrowheads="1"/>
                </p:cNvSpPr>
                <p:nvPr>
                  <p:custDataLst>
                    <p:tags r:id="rId31"/>
                  </p:custDataLst>
                </p:nvPr>
              </p:nvSpPr>
              <p:spPr bwMode="auto">
                <a:xfrm>
                  <a:off x="-103" y="-7"/>
                  <a:ext cx="283" cy="3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sz="2800" b="1">
                      <a:solidFill>
                        <a:schemeClr val="dk1"/>
                      </a:solidFill>
                      <a:latin typeface="微软雅黑" panose="020b0503020204020204" charset="-122"/>
                      <a:ea typeface="微软雅黑" panose="020b0503020204020204" charset="-122"/>
                    </a:rPr>
                    <a:t>×</a:t>
                  </a:r>
                  <a:endParaRPr lang="en-US" altLang="zh-CN"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6437" name="Oval 30"/>
                <p:cNvSpPr>
                  <a:spLocks noChangeArrowheads="1"/>
                </p:cNvSpPr>
                <p:nvPr>
                  <p:custDataLst>
                    <p:tags r:id="rId32"/>
                  </p:custDataLst>
                </p:nvPr>
              </p:nvSpPr>
              <p:spPr bwMode="auto">
                <a:xfrm>
                  <a:off x="-72" y="52"/>
                  <a:ext cx="182" cy="251"/>
                </a:xfrm>
                <a:prstGeom prst="ellipse">
                  <a:avLst/>
                </a:prstGeom>
                <a:noFill/>
                <a:ln w="28575">
                  <a:solidFill>
                    <a:schemeClr val="dk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</p:grpSp>
      </p:grpSp>
      <p:grpSp>
        <p:nvGrpSpPr>
          <p:cNvPr id="6" name="Group 31"/>
          <p:cNvGrpSpPr/>
          <p:nvPr>
            <p:custDataLst>
              <p:tags r:id="rId33"/>
            </p:custDataLst>
          </p:nvPr>
        </p:nvGrpSpPr>
        <p:grpSpPr>
          <a:xfrm>
            <a:off x="6354761" y="939800"/>
            <a:ext cx="4940301" cy="4827588"/>
            <a:chOff x="-159" y="16"/>
            <a:chExt cx="3112" cy="3041"/>
          </a:xfrm>
        </p:grpSpPr>
        <p:sp>
          <p:nvSpPr>
            <p:cNvPr id="16390" name="Rectangle 32"/>
            <p:cNvSpPr>
              <a:spLocks noChangeArrowheads="1"/>
            </p:cNvSpPr>
            <p:nvPr>
              <p:custDataLst>
                <p:tags r:id="rId34"/>
              </p:custDataLst>
            </p:nvPr>
          </p:nvSpPr>
          <p:spPr bwMode="auto">
            <a:xfrm>
              <a:off x="151" y="2171"/>
              <a:ext cx="2802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9Y_R_ 3Y_rr 3yyY_ 1yyrr</a:t>
              </a:r>
              <a:endParaRPr lang="en-US" altLang="zh-CN" sz="28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1" name="Line 33"/>
            <p:cNvSpPr>
              <a:spLocks noChangeShapeType="1"/>
            </p:cNvSpPr>
            <p:nvPr>
              <p:custDataLst>
                <p:tags r:id="rId35"/>
              </p:custDataLst>
            </p:nvPr>
          </p:nvSpPr>
          <p:spPr bwMode="auto">
            <a:xfrm flipH="1">
              <a:off x="1487" y="486"/>
              <a:ext cx="0" cy="288"/>
            </a:xfrm>
            <a:prstGeom prst="line">
              <a:avLst/>
            </a:prstGeom>
            <a:noFill/>
            <a:ln w="38100">
              <a:solidFill>
                <a:schemeClr val="dk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2" name="Line 34"/>
            <p:cNvSpPr>
              <a:spLocks noChangeShapeType="1"/>
            </p:cNvSpPr>
            <p:nvPr>
              <p:custDataLst>
                <p:tags r:id="rId36"/>
              </p:custDataLst>
            </p:nvPr>
          </p:nvSpPr>
          <p:spPr bwMode="auto">
            <a:xfrm flipH="1">
              <a:off x="1531" y="1392"/>
              <a:ext cx="0" cy="288"/>
            </a:xfrm>
            <a:prstGeom prst="line">
              <a:avLst/>
            </a:prstGeom>
            <a:noFill/>
            <a:ln w="38100">
              <a:solidFill>
                <a:schemeClr val="dk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3" name="Text Box 35"/>
            <p:cNvSpPr txBox="1"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>
              <a:off x="9" y="819"/>
              <a:ext cx="533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F</a:t>
              </a:r>
              <a:r>
                <a:rPr lang="en-US" altLang="zh-CN" sz="2800" b="1" baseline="-250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endParaRPr lang="en-US" altLang="zh-CN" sz="2800" b="1" baseline="-250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4" name="Text Box 36"/>
            <p:cNvSpPr txBox="1">
              <a:spLocks noChangeArrowheads="1"/>
            </p:cNvSpPr>
            <p:nvPr>
              <p:custDataLst>
                <p:tags r:id="rId38"/>
              </p:custDataLst>
            </p:nvPr>
          </p:nvSpPr>
          <p:spPr bwMode="auto">
            <a:xfrm>
              <a:off x="1210" y="1056"/>
              <a:ext cx="745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黄圆</a:t>
              </a:r>
              <a:endParaRPr lang="zh-CN" altLang="en-US" sz="26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5" name="Text Box 37"/>
            <p:cNvSpPr txBox="1">
              <a:spLocks noChangeArrowheads="1"/>
            </p:cNvSpPr>
            <p:nvPr>
              <p:custDataLst>
                <p:tags r:id="rId39"/>
              </p:custDataLst>
            </p:nvPr>
          </p:nvSpPr>
          <p:spPr bwMode="auto">
            <a:xfrm>
              <a:off x="192" y="1776"/>
              <a:ext cx="75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60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黄圆</a:t>
              </a:r>
              <a:endParaRPr lang="zh-CN" altLang="en-US" sz="26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6" name="Text Box 38"/>
            <p:cNvSpPr txBox="1">
              <a:spLocks noChangeArrowheads="1"/>
            </p:cNvSpPr>
            <p:nvPr>
              <p:custDataLst>
                <p:tags r:id="rId40"/>
              </p:custDataLst>
            </p:nvPr>
          </p:nvSpPr>
          <p:spPr bwMode="auto">
            <a:xfrm>
              <a:off x="816" y="1776"/>
              <a:ext cx="75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60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黄皱</a:t>
              </a:r>
              <a:endParaRPr lang="zh-CN" altLang="en-US" sz="26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7" name="Text Box 39"/>
            <p:cNvSpPr txBox="1">
              <a:spLocks noChangeArrowheads="1"/>
            </p:cNvSpPr>
            <p:nvPr>
              <p:custDataLst>
                <p:tags r:id="rId41"/>
              </p:custDataLst>
            </p:nvPr>
          </p:nvSpPr>
          <p:spPr bwMode="auto">
            <a:xfrm>
              <a:off x="1440" y="1776"/>
              <a:ext cx="75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60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绿圆</a:t>
              </a:r>
              <a:endParaRPr lang="zh-CN" altLang="en-US" sz="26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8" name="Text Box 40"/>
            <p:cNvSpPr txBox="1">
              <a:spLocks noChangeArrowheads="1"/>
            </p:cNvSpPr>
            <p:nvPr>
              <p:custDataLst>
                <p:tags r:id="rId42"/>
              </p:custDataLst>
            </p:nvPr>
          </p:nvSpPr>
          <p:spPr bwMode="auto">
            <a:xfrm>
              <a:off x="2064" y="1776"/>
              <a:ext cx="68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60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绿皱</a:t>
              </a:r>
              <a:endParaRPr lang="zh-CN" altLang="en-US" sz="26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99" name="Text Box 41"/>
            <p:cNvSpPr txBox="1">
              <a:spLocks noChangeArrowheads="1"/>
            </p:cNvSpPr>
            <p:nvPr>
              <p:custDataLst>
                <p:tags r:id="rId43"/>
              </p:custDataLst>
            </p:nvPr>
          </p:nvSpPr>
          <p:spPr bwMode="auto">
            <a:xfrm>
              <a:off x="1799" y="285"/>
              <a:ext cx="69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60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绿圆</a:t>
              </a:r>
              <a:endParaRPr lang="zh-CN" altLang="en-US" sz="26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0" name="Text Box 42"/>
            <p:cNvSpPr txBox="1">
              <a:spLocks noChangeArrowheads="1"/>
            </p:cNvSpPr>
            <p:nvPr>
              <p:custDataLst>
                <p:tags r:id="rId44"/>
              </p:custDataLst>
            </p:nvPr>
          </p:nvSpPr>
          <p:spPr bwMode="auto">
            <a:xfrm>
              <a:off x="-36" y="144"/>
              <a:ext cx="533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P</a:t>
              </a:r>
              <a:endParaRPr lang="en-US" altLang="zh-CN" sz="32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1" name="Text Box 43"/>
            <p:cNvSpPr txBox="1">
              <a:spLocks noChangeArrowheads="1"/>
            </p:cNvSpPr>
            <p:nvPr>
              <p:custDataLst>
                <p:tags r:id="rId45"/>
              </p:custDataLst>
            </p:nvPr>
          </p:nvSpPr>
          <p:spPr bwMode="auto">
            <a:xfrm>
              <a:off x="1275" y="117"/>
              <a:ext cx="42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×</a:t>
              </a:r>
              <a:endParaRPr lang="en-US" altLang="zh-CN" sz="32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2" name="Text Box 44"/>
            <p:cNvSpPr txBox="1">
              <a:spLocks noChangeArrowheads="1"/>
            </p:cNvSpPr>
            <p:nvPr>
              <p:custDataLst>
                <p:tags r:id="rId46"/>
              </p:custDataLst>
            </p:nvPr>
          </p:nvSpPr>
          <p:spPr bwMode="auto">
            <a:xfrm>
              <a:off x="415" y="268"/>
              <a:ext cx="852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黄皱</a:t>
              </a:r>
              <a:endParaRPr lang="zh-CN" altLang="en-US" sz="26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6403" name="Oval 45"/>
            <p:cNvSpPr>
              <a:spLocks noChangeArrowheads="1"/>
            </p:cNvSpPr>
            <p:nvPr>
              <p:custDataLst>
                <p:tags r:id="rId47"/>
              </p:custDataLst>
            </p:nvPr>
          </p:nvSpPr>
          <p:spPr bwMode="auto">
            <a:xfrm>
              <a:off x="816" y="1728"/>
              <a:ext cx="1248" cy="43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4" name="Text Box 46"/>
            <p:cNvSpPr txBox="1">
              <a:spLocks noChangeArrowheads="1"/>
            </p:cNvSpPr>
            <p:nvPr>
              <p:custDataLst>
                <p:tags r:id="rId48"/>
              </p:custDataLst>
            </p:nvPr>
          </p:nvSpPr>
          <p:spPr bwMode="auto">
            <a:xfrm>
              <a:off x="464" y="48"/>
              <a:ext cx="63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err="1">
                  <a:solidFill>
                    <a:srgbClr val="0000CC"/>
                  </a:solidFill>
                  <a:latin typeface="微软雅黑" panose="020b0503020204020204" charset="-122"/>
                  <a:ea typeface="微软雅黑" panose="020b0503020204020204" charset="-122"/>
                </a:rPr>
                <a:t>YYrr</a:t>
              </a:r>
              <a:endParaRPr lang="en-US" altLang="zh-CN" sz="2800" err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5" name="Text Box 47"/>
            <p:cNvSpPr txBox="1">
              <a:spLocks noChangeArrowheads="1"/>
            </p:cNvSpPr>
            <p:nvPr>
              <p:custDataLst>
                <p:tags r:id="rId49"/>
              </p:custDataLst>
            </p:nvPr>
          </p:nvSpPr>
          <p:spPr bwMode="auto">
            <a:xfrm>
              <a:off x="1799" y="16"/>
              <a:ext cx="81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err="1">
                  <a:solidFill>
                    <a:srgbClr val="0000CC"/>
                  </a:solidFill>
                  <a:latin typeface="微软雅黑" panose="020b0503020204020204" charset="-122"/>
                  <a:ea typeface="微软雅黑" panose="020b0503020204020204" charset="-122"/>
                </a:rPr>
                <a:t>yyRR</a:t>
              </a:r>
              <a:endParaRPr lang="en-US" altLang="zh-CN" sz="2800" err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6" name="Text Box 48"/>
            <p:cNvSpPr txBox="1">
              <a:spLocks noChangeArrowheads="1"/>
            </p:cNvSpPr>
            <p:nvPr>
              <p:custDataLst>
                <p:tags r:id="rId50"/>
              </p:custDataLst>
            </p:nvPr>
          </p:nvSpPr>
          <p:spPr bwMode="auto">
            <a:xfrm>
              <a:off x="1210" y="720"/>
              <a:ext cx="640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err="1">
                  <a:solidFill>
                    <a:srgbClr val="0000CC"/>
                  </a:solidFill>
                  <a:latin typeface="微软雅黑" panose="020b0503020204020204" charset="-122"/>
                  <a:ea typeface="微软雅黑" panose="020b0503020204020204" charset="-122"/>
                </a:rPr>
                <a:t>YyRr</a:t>
              </a:r>
              <a:endParaRPr lang="en-US" altLang="zh-CN" sz="2800" err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7" name="Rectangle 49"/>
            <p:cNvSpPr>
              <a:spLocks noChangeArrowheads="1"/>
            </p:cNvSpPr>
            <p:nvPr>
              <p:custDataLst>
                <p:tags r:id="rId51"/>
              </p:custDataLst>
            </p:nvPr>
          </p:nvSpPr>
          <p:spPr bwMode="auto">
            <a:xfrm>
              <a:off x="-159" y="1921"/>
              <a:ext cx="330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F</a:t>
              </a:r>
              <a:r>
                <a:rPr lang="en-US" altLang="zh-CN" sz="2800" b="1" baseline="-250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endParaRPr lang="en-US" altLang="zh-CN" sz="2800" b="1" baseline="-250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8" name="Rectangle 50"/>
            <p:cNvSpPr>
              <a:spLocks noChangeArrowheads="1"/>
            </p:cNvSpPr>
            <p:nvPr>
              <p:custDataLst>
                <p:tags r:id="rId52"/>
              </p:custDataLst>
            </p:nvPr>
          </p:nvSpPr>
          <p:spPr bwMode="auto">
            <a:xfrm>
              <a:off x="222" y="2495"/>
              <a:ext cx="531" cy="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重组</a:t>
              </a:r>
              <a:endParaRPr lang="zh-CN" altLang="en-US" sz="26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eaLnBrk="1" hangingPunct="1"/>
              <a:r>
                <a: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类型</a:t>
              </a:r>
              <a:endParaRPr lang="zh-CN" altLang="en-US" sz="26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09" name="Rectangle 51"/>
            <p:cNvSpPr>
              <a:spLocks noChangeArrowheads="1"/>
            </p:cNvSpPr>
            <p:nvPr>
              <p:custDataLst>
                <p:tags r:id="rId53"/>
              </p:custDataLst>
            </p:nvPr>
          </p:nvSpPr>
          <p:spPr bwMode="auto">
            <a:xfrm>
              <a:off x="1561" y="2484"/>
              <a:ext cx="531" cy="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rPr>
                <a:t>亲本</a:t>
              </a:r>
              <a:endParaRPr lang="zh-CN" altLang="en-US" sz="26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eaLnBrk="1" hangingPunct="1"/>
              <a:r>
                <a: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rPr>
                <a:t>类型</a:t>
              </a:r>
              <a:endParaRPr lang="zh-CN" altLang="en-US" sz="26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10" name="Rectangle 52"/>
            <p:cNvSpPr>
              <a:spLocks noChangeArrowheads="1"/>
            </p:cNvSpPr>
            <p:nvPr>
              <p:custDataLst>
                <p:tags r:id="rId54"/>
              </p:custDataLst>
            </p:nvPr>
          </p:nvSpPr>
          <p:spPr bwMode="auto">
            <a:xfrm>
              <a:off x="2235" y="2485"/>
              <a:ext cx="531" cy="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重组</a:t>
              </a:r>
              <a:endParaRPr lang="zh-CN" altLang="en-US" sz="26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eaLnBrk="1" hangingPunct="1"/>
              <a:r>
                <a:rPr lang="zh-CN" altLang="en-US" sz="2600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类型</a:t>
              </a:r>
              <a:endParaRPr lang="zh-CN" altLang="en-US" sz="26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11" name="Rectangle 53"/>
            <p:cNvSpPr>
              <a:spLocks noChangeArrowheads="1"/>
            </p:cNvSpPr>
            <p:nvPr>
              <p:custDataLst>
                <p:tags r:id="rId55"/>
              </p:custDataLst>
            </p:nvPr>
          </p:nvSpPr>
          <p:spPr bwMode="auto">
            <a:xfrm>
              <a:off x="942" y="2489"/>
              <a:ext cx="531" cy="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rPr>
                <a:t>亲本</a:t>
              </a:r>
              <a:endParaRPr lang="zh-CN" altLang="en-US" sz="26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eaLnBrk="1" hangingPunct="1"/>
              <a:r>
                <a:rPr lang="zh-CN" altLang="en-US" sz="2600">
                  <a:solidFill>
                    <a:srgbClr val="FF3300"/>
                  </a:solidFill>
                  <a:latin typeface="微软雅黑" panose="020b0503020204020204" charset="-122"/>
                  <a:ea typeface="微软雅黑" panose="020b0503020204020204" charset="-122"/>
                </a:rPr>
                <a:t>类型</a:t>
              </a:r>
              <a:endParaRPr lang="zh-CN" altLang="en-US" sz="26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6412" name="Group 54"/>
            <p:cNvGrpSpPr/>
            <p:nvPr>
              <p:custDataLst>
                <p:tags r:id="rId56"/>
              </p:custDataLst>
            </p:nvPr>
          </p:nvGrpSpPr>
          <p:grpSpPr>
            <a:xfrm>
              <a:off x="1530" y="1350"/>
              <a:ext cx="235" cy="329"/>
              <a:chOff x="-144" y="7"/>
              <a:chExt cx="227" cy="376"/>
            </a:xfrm>
          </p:grpSpPr>
          <p:sp>
            <p:nvSpPr>
              <p:cNvPr id="16413" name="Text Box 55"/>
              <p:cNvSpPr txBox="1">
                <a:spLocks noChangeArrowheads="1"/>
              </p:cNvSpPr>
              <p:nvPr>
                <p:custDataLst>
                  <p:tags r:id="rId57"/>
                </p:custDataLst>
              </p:nvPr>
            </p:nvSpPr>
            <p:spPr bwMode="auto">
              <a:xfrm>
                <a:off x="-144" y="7"/>
                <a:ext cx="17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chemeClr val="dk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×</a:t>
                </a:r>
                <a:endParaRPr lang="en-US" altLang="zh-CN" sz="28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6414" name="Oval 56"/>
              <p:cNvSpPr>
                <a:spLocks noChangeArrowheads="1"/>
              </p:cNvSpPr>
              <p:nvPr>
                <p:custDataLst>
                  <p:tags r:id="rId58"/>
                </p:custDataLst>
              </p:nvPr>
            </p:nvSpPr>
            <p:spPr bwMode="auto">
              <a:xfrm>
                <a:off x="-131" y="49"/>
                <a:ext cx="214" cy="267"/>
              </a:xfrm>
              <a:prstGeom prst="ellipse">
                <a:avLst/>
              </a:prstGeom>
              <a:noFill/>
              <a:ln w="28575">
                <a:solidFill>
                  <a:schemeClr val="dk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14393" name="Text Box 57"/>
          <p:cNvSpPr txBox="1">
            <a:spLocks noChangeArrowheads="1"/>
          </p:cNvSpPr>
          <p:nvPr>
            <p:custDataLst>
              <p:tags r:id="rId59"/>
            </p:custDataLst>
          </p:nvPr>
        </p:nvSpPr>
        <p:spPr bwMode="auto">
          <a:xfrm>
            <a:off x="5490728" y="1058862"/>
            <a:ext cx="609600" cy="206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更换亲本</a:t>
            </a:r>
            <a:endParaRPr lang="zh-CN" altLang="en-US" sz="3200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6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9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962" name="文本框 300035"/>
          <p:cNvSpPr txBox="1"/>
          <p:nvPr>
            <p:custDataLst>
              <p:tags r:id="rId10"/>
            </p:custDataLst>
          </p:nvPr>
        </p:nvSpPr>
        <p:spPr>
          <a:xfrm>
            <a:off x="185420" y="587375"/>
            <a:ext cx="43218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规范书写遗传图解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楷体_GB2312"/>
            </a:endParaRPr>
          </a:p>
        </p:txBody>
      </p:sp>
      <p:sp>
        <p:nvSpPr>
          <p:cNvPr id="300037" name="文本框 300036"/>
          <p:cNvSpPr txBox="1"/>
          <p:nvPr>
            <p:custDataLst>
              <p:tags r:id="rId11"/>
            </p:custDataLst>
          </p:nvPr>
        </p:nvSpPr>
        <p:spPr>
          <a:xfrm>
            <a:off x="4526280" y="212090"/>
            <a:ext cx="7450455" cy="2330450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）亲代要写基因型及表现型；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   子代要写基因型、表现型及其比例。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）标注不能漏：亲本、杂交符号、箭头等。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）只涉及</a:t>
            </a: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代，必需写配子（</a:t>
            </a: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代可不写）。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</p:txBody>
      </p:sp>
      <p:sp>
        <p:nvSpPr>
          <p:cNvPr id="5" name="文本框 300035"/>
          <p:cNvSpPr txBox="1"/>
          <p:nvPr>
            <p:custDataLst>
              <p:tags r:id="rId12"/>
            </p:custDataLst>
          </p:nvPr>
        </p:nvSpPr>
        <p:spPr>
          <a:xfrm>
            <a:off x="259080" y="2745105"/>
            <a:ext cx="116001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杂交实验２遗传图解　　　　　　　　　Ｆ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测交实验的遗传图解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楷体_GB2312"/>
            </a:endParaRPr>
          </a:p>
        </p:txBody>
      </p:sp>
      <p:cxnSp>
        <p:nvCxnSpPr>
          <p:cNvPr id="44" name="直接连接符 43"/>
          <p:cNvCxnSpPr/>
          <p:nvPr>
            <p:custDataLst>
              <p:tags r:id="rId13"/>
            </p:custDataLst>
          </p:nvPr>
        </p:nvCxnSpPr>
        <p:spPr>
          <a:xfrm>
            <a:off x="28575" y="2667635"/>
            <a:ext cx="12163425" cy="46355"/>
          </a:xfrm>
          <a:prstGeom prst="line">
            <a:avLst/>
          </a:prstGeom>
          <a:ln w="28575" cmpd="sng">
            <a:solidFill>
              <a:srgbClr val="FFC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8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6598920" y="3409315"/>
            <a:ext cx="4522470" cy="315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7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828040" y="3232150"/>
            <a:ext cx="4519295" cy="357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038" name="New picture"/>
          <p:cNvPicPr/>
          <p:nvPr>
            <p:custDataLst>
              <p:tags r:id="rId1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11518900" y="10795000"/>
            <a:ext cx="317500" cy="241300"/>
          </a:xfrm>
          <a:prstGeom prst="cube">
            <a:avLst/>
          </a:prstGeom>
        </p:spPr>
      </p:pic>
    </p:spTree>
    <p:custDataLst>
      <p:tags r:id="rId2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003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0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0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charRg st="35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0037">
                                            <p:txEl>
                                              <p:charRg st="35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0037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7" grpId="0" uiExpand="1" build="allAtOnce"/>
    </p:bldLst>
  </p:timing>
</p:sld>
</file>

<file path=ppt/tags/tag1.xml><?xml version="1.0" encoding="utf-8"?>
<p:tagLst xmlns:p="http://schemas.openxmlformats.org/presentationml/2006/main">
  <p:tag name="AS_UNIQUEID" val="1085"/>
</p:tagLst>
</file>

<file path=ppt/tags/tag2.xml><?xml version="1.0" encoding="utf-8"?>
<p:tagLst xmlns:p="http://schemas.openxmlformats.org/presentationml/2006/main">
  <p:tag name="AS_UNIQUEID" val="1086"/>
</p:tagLst>
</file>

<file path=ppt/tags/tag3.xml><?xml version="1.0" encoding="utf-8"?>
<p:tagLst xmlns:p="http://schemas.openxmlformats.org/presentationml/2006/main">
  <p:tag name="AS_UNIQUEID" val="1087"/>
</p:tagLst>
</file>

<file path=ppt/tags/tag4.xml><?xml version="1.0" encoding="utf-8"?>
<p:tagLst xmlns:p="http://schemas.openxmlformats.org/presentationml/2006/main">
  <p:tag name="AS_UNIQUEID" val="1088"/>
</p:tagLst>
</file>

<file path=ppt/tags/tag5.xml><?xml version="1.0" encoding="utf-8"?>
<p:tagLst xmlns:p="http://schemas.openxmlformats.org/presentationml/2006/main">
  <p:tag name="AS_UNIQUEID" val="1089"/>
</p:tagLst>
</file>

<file path=ppt/tags/tag6.xml><?xml version="1.0" encoding="utf-8"?>
<p:tagLst xmlns:p="http://schemas.openxmlformats.org/presentationml/2006/main">
  <p:tag name="AS_UNIQUEID" val="1090"/>
</p:tagLst>
</file>

<file path=ppt/tags/tag7.xml><?xml version="1.0" encoding="utf-8"?>
<p:tagLst xmlns:p="http://schemas.openxmlformats.org/presentationml/2006/main">
  <p:tag name="AS_UNIQUEID" val="1091"/>
</p:tagLst>
</file>

<file path=ppt/tags/tag8.xml><?xml version="1.0" encoding="utf-8"?>
<p:tagLst xmlns:p="http://schemas.openxmlformats.org/presentationml/2006/main">
  <p:tag name="AS_UNIQUEID" val="1092"/>
</p:tagLst>
</file>

<file path=ppt/tags/tag9.xml><?xml version="1.0" encoding="utf-8"?>
<p:tagLst xmlns:p="http://schemas.openxmlformats.org/presentationml/2006/main">
  <p:tag name="AS_UNIQUEID" val="1093"/>
</p:tagLst>
</file>

<file path=ppt/tags/tag10.xml><?xml version="1.0" encoding="utf-8"?>
<p:tagLst xmlns:p="http://schemas.openxmlformats.org/presentationml/2006/main">
  <p:tag name="AS_UNIQUEID" val="1094"/>
</p:tagLst>
</file>

<file path=ppt/tags/tag11.xml><?xml version="1.0" encoding="utf-8"?>
<p:tagLst xmlns:p="http://schemas.openxmlformats.org/presentationml/2006/main">
  <p:tag name="AS_UNIQUEID" val="1095"/>
</p:tagLst>
</file>

<file path=ppt/tags/tag12.xml><?xml version="1.0" encoding="utf-8"?>
<p:tagLst xmlns:p="http://schemas.openxmlformats.org/presentationml/2006/main">
  <p:tag name="AS_UNIQUEID" val="1096"/>
</p:tagLst>
</file>

<file path=ppt/tags/tag13.xml><?xml version="1.0" encoding="utf-8"?>
<p:tagLst xmlns:p="http://schemas.openxmlformats.org/presentationml/2006/main">
  <p:tag name="AS_UNIQUEID" val="1097"/>
</p:tagLst>
</file>

<file path=ppt/tags/tag14.xml><?xml version="1.0" encoding="utf-8"?>
<p:tagLst xmlns:p="http://schemas.openxmlformats.org/presentationml/2006/main">
  <p:tag name="AS_UNIQUEID" val="1098"/>
</p:tagLst>
</file>

<file path=ppt/tags/tag15.xml><?xml version="1.0" encoding="utf-8"?>
<p:tagLst xmlns:p="http://schemas.openxmlformats.org/presentationml/2006/main">
  <p:tag name="AS_UNIQUEID" val="1099"/>
</p:tagLst>
</file>

<file path=ppt/tags/tag16.xml><?xml version="1.0" encoding="utf-8"?>
<p:tagLst xmlns:p="http://schemas.openxmlformats.org/presentationml/2006/main">
  <p:tag name="AS_UNIQUEID" val="1100"/>
</p:tagLst>
</file>

<file path=ppt/tags/tag17.xml><?xml version="1.0" encoding="utf-8"?>
<p:tagLst xmlns:p="http://schemas.openxmlformats.org/presentationml/2006/main">
  <p:tag name="AS_UNIQUEID" val="1101"/>
</p:tagLst>
</file>

<file path=ppt/tags/tag18.xml><?xml version="1.0" encoding="utf-8"?>
<p:tagLst xmlns:p="http://schemas.openxmlformats.org/presentationml/2006/main">
  <p:tag name="AS_UNIQUEID" val="1102"/>
</p:tagLst>
</file>

<file path=ppt/tags/tag19.xml><?xml version="1.0" encoding="utf-8"?>
<p:tagLst xmlns:p="http://schemas.openxmlformats.org/presentationml/2006/main">
  <p:tag name="AS_UNIQUEID" val="1103"/>
</p:tagLst>
</file>

<file path=ppt/tags/tag20.xml><?xml version="1.0" encoding="utf-8"?>
<p:tagLst xmlns:p="http://schemas.openxmlformats.org/presentationml/2006/main">
  <p:tag name="AS_UNIQUEID" val="1104"/>
</p:tagLst>
</file>

<file path=ppt/tags/tag21.xml><?xml version="1.0" encoding="utf-8"?>
<p:tagLst xmlns:p="http://schemas.openxmlformats.org/presentationml/2006/main">
  <p:tag name="AS_UNIQUEID" val="1105"/>
</p:tagLst>
</file>

<file path=ppt/tags/tag22.xml><?xml version="1.0" encoding="utf-8"?>
<p:tagLst xmlns:p="http://schemas.openxmlformats.org/presentationml/2006/main">
  <p:tag name="AS_UNIQUEID" val="1106"/>
</p:tagLst>
</file>

<file path=ppt/tags/tag23.xml><?xml version="1.0" encoding="utf-8"?>
<p:tagLst xmlns:p="http://schemas.openxmlformats.org/presentationml/2006/main">
  <p:tag name="AS_UNIQUEID" val="1107"/>
</p:tagLst>
</file>

<file path=ppt/tags/tag24.xml><?xml version="1.0" encoding="utf-8"?>
<p:tagLst xmlns:p="http://schemas.openxmlformats.org/presentationml/2006/main">
  <p:tag name="AS_UNIQUEID" val="1108"/>
</p:tagLst>
</file>

<file path=ppt/tags/tag25.xml><?xml version="1.0" encoding="utf-8"?>
<p:tagLst xmlns:p="http://schemas.openxmlformats.org/presentationml/2006/main">
  <p:tag name="AS_UNIQUEID" val="1109"/>
</p:tagLst>
</file>

<file path=ppt/tags/tag26.xml><?xml version="1.0" encoding="utf-8"?>
<p:tagLst xmlns:p="http://schemas.openxmlformats.org/presentationml/2006/main">
  <p:tag name="AS_UNIQUEID" val="11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7"/>
  <p:tag name="KSO_WM_UNIT_INDEX" val="7"/>
  <p:tag name="KSO_WM_UNIT_LAYERLEVEL" val="1"/>
  <p:tag name="KSO_WM_UNIT_TYPE" val="y"/>
</p:tagLst>
</file>

<file path=ppt/tags/tag27.xml><?xml version="1.0" encoding="utf-8"?>
<p:tagLst xmlns:p="http://schemas.openxmlformats.org/presentationml/2006/main">
  <p:tag name="AS_UNIQUEID" val="11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1"/>
  <p:tag name="KSO_WM_UNIT_INDEX" val="1"/>
  <p:tag name="KSO_WM_UNIT_LAYERLEVEL" val="1"/>
  <p:tag name="KSO_WM_UNIT_TYPE" val="y"/>
</p:tagLst>
</file>

<file path=ppt/tags/tag28.xml><?xml version="1.0" encoding="utf-8"?>
<p:tagLst xmlns:p="http://schemas.openxmlformats.org/presentationml/2006/main">
  <p:tag name="AS_UNIQUEID" val="111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2"/>
  <p:tag name="KSO_WM_UNIT_INDEX" val="2"/>
  <p:tag name="KSO_WM_UNIT_LAYERLEVEL" val="1"/>
  <p:tag name="KSO_WM_UNIT_TYPE" val="y"/>
</p:tagLst>
</file>

<file path=ppt/tags/tag29.xml><?xml version="1.0" encoding="utf-8"?>
<p:tagLst xmlns:p="http://schemas.openxmlformats.org/presentationml/2006/main">
  <p:tag name="AS_UNIQUEID" val="11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3"/>
  <p:tag name="KSO_WM_UNIT_INDEX" val="3"/>
  <p:tag name="KSO_WM_UNIT_LAYERLEVEL" val="1"/>
  <p:tag name="KSO_WM_UNIT_TYPE" val="y"/>
</p:tagLst>
</file>

<file path=ppt/tags/tag30.xml><?xml version="1.0" encoding="utf-8"?>
<p:tagLst xmlns:p="http://schemas.openxmlformats.org/presentationml/2006/main">
  <p:tag name="AS_UNIQUEID" val="11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4"/>
  <p:tag name="KSO_WM_UNIT_INDEX" val="4"/>
  <p:tag name="KSO_WM_UNIT_LAYERLEVEL" val="1"/>
  <p:tag name="KSO_WM_UNIT_TYPE" val="y"/>
</p:tagLst>
</file>

<file path=ppt/tags/tag31.xml><?xml version="1.0" encoding="utf-8"?>
<p:tagLst xmlns:p="http://schemas.openxmlformats.org/presentationml/2006/main">
  <p:tag name="AS_UNIQUEID" val="11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5"/>
  <p:tag name="KSO_WM_UNIT_INDEX" val="5"/>
  <p:tag name="KSO_WM_UNIT_LAYERLEVEL" val="1"/>
  <p:tag name="KSO_WM_UNIT_TYPE" val="y"/>
</p:tagLst>
</file>

<file path=ppt/tags/tag32.xml><?xml version="1.0" encoding="utf-8"?>
<p:tagLst xmlns:p="http://schemas.openxmlformats.org/presentationml/2006/main">
  <p:tag name="AS_UNIQUEID" val="11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6"/>
  <p:tag name="KSO_WM_UNIT_INDEX" val="6"/>
  <p:tag name="KSO_WM_UNIT_LAYERLEVEL" val="1"/>
  <p:tag name="KSO_WM_UNIT_TYPE" val="y"/>
</p:tagLst>
</file>

<file path=ppt/tags/tag33.xml><?xml version="1.0" encoding="utf-8"?>
<p:tagLst xmlns:p="http://schemas.openxmlformats.org/presentationml/2006/main">
  <p:tag name="AS_UNIQUEID" val="11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4.xml><?xml version="1.0" encoding="utf-8"?>
<p:tagLst xmlns:p="http://schemas.openxmlformats.org/presentationml/2006/main">
  <p:tag name="AS_UNIQUEID" val="111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5.xml><?xml version="1.0" encoding="utf-8"?>
<p:tagLst xmlns:p="http://schemas.openxmlformats.org/presentationml/2006/main">
  <p:tag name="AS_UNIQUEID" val="11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6.xml><?xml version="1.0" encoding="utf-8"?>
<p:tagLst xmlns:p="http://schemas.openxmlformats.org/presentationml/2006/main">
  <p:tag name="AS_UNIQUEID" val="11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7.xml><?xml version="1.0" encoding="utf-8"?>
<p:tagLst xmlns:p="http://schemas.openxmlformats.org/presentationml/2006/main">
  <p:tag name="AS_UNIQUEID" val="11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8.xml><?xml version="1.0" encoding="utf-8"?>
<p:tagLst xmlns:p="http://schemas.openxmlformats.org/presentationml/2006/main">
  <p:tag name="AS_UNIQUEID" val="11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9.xml><?xml version="1.0" encoding="utf-8"?>
<p:tagLst xmlns:p="http://schemas.openxmlformats.org/presentationml/2006/main">
  <p:tag name="AS_UNIQUEID" val="1123"/>
</p:tagLst>
</file>

<file path=ppt/tags/tag40.xml><?xml version="1.0" encoding="utf-8"?>
<p:tagLst xmlns:p="http://schemas.openxmlformats.org/presentationml/2006/main">
  <p:tag name="AS_UNIQUEID" val="11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1.xml><?xml version="1.0" encoding="utf-8"?>
<p:tagLst xmlns:p="http://schemas.openxmlformats.org/presentationml/2006/main">
  <p:tag name="AS_UNIQUEID" val="11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2.xml><?xml version="1.0" encoding="utf-8"?>
<p:tagLst xmlns:p="http://schemas.openxmlformats.org/presentationml/2006/main">
  <p:tag name="AS_UNIQUEID" val="11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3.xml><?xml version="1.0" encoding="utf-8"?>
<p:tagLst xmlns:p="http://schemas.openxmlformats.org/presentationml/2006/main">
  <p:tag name="AS_UNIQUEID" val="11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4.xml><?xml version="1.0" encoding="utf-8"?>
<p:tagLst xmlns:p="http://schemas.openxmlformats.org/presentationml/2006/main">
  <p:tag name="AS_UNIQUEID" val="11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5.xml><?xml version="1.0" encoding="utf-8"?>
<p:tagLst xmlns:p="http://schemas.openxmlformats.org/presentationml/2006/main">
  <p:tag name="AS_UNIQUEID" val="1129"/>
</p:tagLst>
</file>

<file path=ppt/tags/tag46.xml><?xml version="1.0" encoding="utf-8"?>
<p:tagLst xmlns:p="http://schemas.openxmlformats.org/presentationml/2006/main">
  <p:tag name="AS_UNIQUEID" val="11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7.xml><?xml version="1.0" encoding="utf-8"?>
<p:tagLst xmlns:p="http://schemas.openxmlformats.org/presentationml/2006/main">
  <p:tag name="AS_UNIQUEID" val="11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8.xml><?xml version="1.0" encoding="utf-8"?>
<p:tagLst xmlns:p="http://schemas.openxmlformats.org/presentationml/2006/main">
  <p:tag name="AS_UNIQUEID" val="11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9.xml><?xml version="1.0" encoding="utf-8"?>
<p:tagLst xmlns:p="http://schemas.openxmlformats.org/presentationml/2006/main">
  <p:tag name="AS_UNIQUEID" val="11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0.xml><?xml version="1.0" encoding="utf-8"?>
<p:tagLst xmlns:p="http://schemas.openxmlformats.org/presentationml/2006/main">
  <p:tag name="AS_UNIQUEID" val="11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1.xml><?xml version="1.0" encoding="utf-8"?>
<p:tagLst xmlns:p="http://schemas.openxmlformats.org/presentationml/2006/main">
  <p:tag name="AS_UNIQUEID" val="11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2.xml><?xml version="1.0" encoding="utf-8"?>
<p:tagLst xmlns:p="http://schemas.openxmlformats.org/presentationml/2006/main">
  <p:tag name="AS_UNIQUEID" val="1136"/>
</p:tagLst>
</file>

<file path=ppt/tags/tag53.xml><?xml version="1.0" encoding="utf-8"?>
<p:tagLst xmlns:p="http://schemas.openxmlformats.org/presentationml/2006/main">
  <p:tag name="AS_UNIQUEID" val="11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4.xml><?xml version="1.0" encoding="utf-8"?>
<p:tagLst xmlns:p="http://schemas.openxmlformats.org/presentationml/2006/main">
  <p:tag name="AS_UNIQUEID" val="11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5.xml><?xml version="1.0" encoding="utf-8"?>
<p:tagLst xmlns:p="http://schemas.openxmlformats.org/presentationml/2006/main">
  <p:tag name="AS_UNIQUEID" val="11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6.xml><?xml version="1.0" encoding="utf-8"?>
<p:tagLst xmlns:p="http://schemas.openxmlformats.org/presentationml/2006/main">
  <p:tag name="AS_UNIQUEID" val="11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7.xml><?xml version="1.0" encoding="utf-8"?>
<p:tagLst xmlns:p="http://schemas.openxmlformats.org/presentationml/2006/main">
  <p:tag name="AS_UNIQUEID" val="11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8.xml><?xml version="1.0" encoding="utf-8"?>
<p:tagLst xmlns:p="http://schemas.openxmlformats.org/presentationml/2006/main">
  <p:tag name="AS_UNIQUEID" val="11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9.xml><?xml version="1.0" encoding="utf-8"?>
<p:tagLst xmlns:p="http://schemas.openxmlformats.org/presentationml/2006/main">
  <p:tag name="AS_UNIQUEID" val="1143"/>
</p:tagLst>
</file>

<file path=ppt/tags/tag60.xml><?xml version="1.0" encoding="utf-8"?>
<p:tagLst xmlns:p="http://schemas.openxmlformats.org/presentationml/2006/main">
  <p:tag name="AS_UNIQUEID" val="11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1.xml><?xml version="1.0" encoding="utf-8"?>
<p:tagLst xmlns:p="http://schemas.openxmlformats.org/presentationml/2006/main">
  <p:tag name="AS_UNIQUEID" val="11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2.xml><?xml version="1.0" encoding="utf-8"?>
<p:tagLst xmlns:p="http://schemas.openxmlformats.org/presentationml/2006/main">
  <p:tag name="AS_UNIQUEID" val="11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3.xml><?xml version="1.0" encoding="utf-8"?>
<p:tagLst xmlns:p="http://schemas.openxmlformats.org/presentationml/2006/main">
  <p:tag name="AS_UNIQUEID" val="11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4.xml><?xml version="1.0" encoding="utf-8"?>
<p:tagLst xmlns:p="http://schemas.openxmlformats.org/presentationml/2006/main">
  <p:tag name="AS_UNIQUEID" val="11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5.xml><?xml version="1.0" encoding="utf-8"?>
<p:tagLst xmlns:p="http://schemas.openxmlformats.org/presentationml/2006/main">
  <p:tag name="AS_UNIQUEID" val="11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6.xml><?xml version="1.0" encoding="utf-8"?>
<p:tagLst xmlns:p="http://schemas.openxmlformats.org/presentationml/2006/main">
  <p:tag name="AS_UNIQUEID" val="11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7.xml><?xml version="1.0" encoding="utf-8"?>
<p:tagLst xmlns:p="http://schemas.openxmlformats.org/presentationml/2006/main">
  <p:tag name="AS_UNIQUEID" val="11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8.xml><?xml version="1.0" encoding="utf-8"?>
<p:tagLst xmlns:p="http://schemas.openxmlformats.org/presentationml/2006/main">
  <p:tag name="AS_UNIQUEID" val="1152"/>
</p:tagLst>
</file>

<file path=ppt/tags/tag69.xml><?xml version="1.0" encoding="utf-8"?>
<p:tagLst xmlns:p="http://schemas.openxmlformats.org/presentationml/2006/main">
  <p:tag name="AS_UNIQUEID" val="11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0.xml><?xml version="1.0" encoding="utf-8"?>
<p:tagLst xmlns:p="http://schemas.openxmlformats.org/presentationml/2006/main">
  <p:tag name="AS_UNIQUEID" val="11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1.xml><?xml version="1.0" encoding="utf-8"?>
<p:tagLst xmlns:p="http://schemas.openxmlformats.org/presentationml/2006/main">
  <p:tag name="AS_UNIQUEID" val="11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2.xml><?xml version="1.0" encoding="utf-8"?>
<p:tagLst xmlns:p="http://schemas.openxmlformats.org/presentationml/2006/main">
  <p:tag name="AS_UNIQUEID" val="11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3.xml><?xml version="1.0" encoding="utf-8"?>
<p:tagLst xmlns:p="http://schemas.openxmlformats.org/presentationml/2006/main">
  <p:tag name="AS_UNIQUEID" val="1157"/>
</p:tagLst>
</file>

<file path=ppt/tags/tag74.xml><?xml version="1.0" encoding="utf-8"?>
<p:tagLst xmlns:p="http://schemas.openxmlformats.org/presentationml/2006/main">
  <p:tag name="AS_UNIQUEID" val="11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75.xml><?xml version="1.0" encoding="utf-8"?>
<p:tagLst xmlns:p="http://schemas.openxmlformats.org/presentationml/2006/main">
  <p:tag name="AS_UNIQUEID" val="11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76.xml><?xml version="1.0" encoding="utf-8"?>
<p:tagLst xmlns:p="http://schemas.openxmlformats.org/presentationml/2006/main">
  <p:tag name="AS_UNIQUEID" val="11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77.xml><?xml version="1.0" encoding="utf-8"?>
<p:tagLst xmlns:p="http://schemas.openxmlformats.org/presentationml/2006/main">
  <p:tag name="AS_UNIQUEID" val="1161"/>
</p:tagLst>
</file>

<file path=ppt/tags/tag78.xml><?xml version="1.0" encoding="utf-8"?>
<p:tagLst xmlns:p="http://schemas.openxmlformats.org/presentationml/2006/main">
  <p:tag name="AS_UNIQUEID" val="116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79.xml><?xml version="1.0" encoding="utf-8"?>
<p:tagLst xmlns:p="http://schemas.openxmlformats.org/presentationml/2006/main">
  <p:tag name="AS_UNIQUEID" val="11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0.xml><?xml version="1.0" encoding="utf-8"?>
<p:tagLst xmlns:p="http://schemas.openxmlformats.org/presentationml/2006/main">
  <p:tag name="AS_UNIQUEID" val="11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1.xml><?xml version="1.0" encoding="utf-8"?>
<p:tagLst xmlns:p="http://schemas.openxmlformats.org/presentationml/2006/main">
  <p:tag name="AS_UNIQUEID" val="11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2.xml><?xml version="1.0" encoding="utf-8"?>
<p:tagLst xmlns:p="http://schemas.openxmlformats.org/presentationml/2006/main">
  <p:tag name="AS_UNIQUEID" val="11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3.xml><?xml version="1.0" encoding="utf-8"?>
<p:tagLst xmlns:p="http://schemas.openxmlformats.org/presentationml/2006/main">
  <p:tag name="AS_UNIQUEID" val="11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4.xml><?xml version="1.0" encoding="utf-8"?>
<p:tagLst xmlns:p="http://schemas.openxmlformats.org/presentationml/2006/main">
  <p:tag name="AS_UNIQUEID" val="1168"/>
</p:tagLst>
</file>

<file path=ppt/tags/tag85.xml><?xml version="1.0" encoding="utf-8"?>
<p:tagLst xmlns:p="http://schemas.openxmlformats.org/presentationml/2006/main">
  <p:tag name="AS_UNIQUEID" val="11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6.xml><?xml version="1.0" encoding="utf-8"?>
<p:tagLst xmlns:p="http://schemas.openxmlformats.org/presentationml/2006/main">
  <p:tag name="AS_UNIQUEID" val="11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7.xml><?xml version="1.0" encoding="utf-8"?>
<p:tagLst xmlns:p="http://schemas.openxmlformats.org/presentationml/2006/main">
  <p:tag name="AS_UNIQUEID" val="11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8.xml><?xml version="1.0" encoding="utf-8"?>
<p:tagLst xmlns:p="http://schemas.openxmlformats.org/presentationml/2006/main">
  <p:tag name="AS_UNIQUEID" val="11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9.xml><?xml version="1.0" encoding="utf-8"?>
<p:tagLst xmlns:p="http://schemas.openxmlformats.org/presentationml/2006/main">
  <p:tag name="AS_UNIQUEID" val="117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90.xml><?xml version="1.0" encoding="utf-8"?>
<p:tagLst xmlns:p="http://schemas.openxmlformats.org/presentationml/2006/main">
  <p:tag name="AS_UNIQUEID" val="1174"/>
</p:tagLst>
</file>

<file path=ppt/tags/tag91.xml><?xml version="1.0" encoding="utf-8"?>
<p:tagLst xmlns:p="http://schemas.openxmlformats.org/presentationml/2006/main">
  <p:tag name="AS_UNIQUEID" val="117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2.xml><?xml version="1.0" encoding="utf-8"?>
<p:tagLst xmlns:p="http://schemas.openxmlformats.org/presentationml/2006/main">
  <p:tag name="AS_UNIQUEID" val="11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3.xml><?xml version="1.0" encoding="utf-8"?>
<p:tagLst xmlns:p="http://schemas.openxmlformats.org/presentationml/2006/main">
  <p:tag name="AS_UNIQUEID" val="11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4.xml><?xml version="1.0" encoding="utf-8"?>
<p:tagLst xmlns:p="http://schemas.openxmlformats.org/presentationml/2006/main">
  <p:tag name="AS_UNIQUEID" val="11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5.xml><?xml version="1.0" encoding="utf-8"?>
<p:tagLst xmlns:p="http://schemas.openxmlformats.org/presentationml/2006/main">
  <p:tag name="AS_UNIQUEID" val="1179"/>
</p:tagLst>
</file>

<file path=ppt/tags/tag96.xml><?xml version="1.0" encoding="utf-8"?>
<p:tagLst xmlns:p="http://schemas.openxmlformats.org/presentationml/2006/main">
  <p:tag name="AS_UNIQUEID" val="118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97.xml><?xml version="1.0" encoding="utf-8"?>
<p:tagLst xmlns:p="http://schemas.openxmlformats.org/presentationml/2006/main">
  <p:tag name="AS_UNIQUEID" val="11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98.xml><?xml version="1.0" encoding="utf-8"?>
<p:tagLst xmlns:p="http://schemas.openxmlformats.org/presentationml/2006/main">
  <p:tag name="AS_UNIQUEID" val="11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99.xml><?xml version="1.0" encoding="utf-8"?>
<p:tagLst xmlns:p="http://schemas.openxmlformats.org/presentationml/2006/main">
  <p:tag name="AS_UNIQUEID" val="11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0.xml><?xml version="1.0" encoding="utf-8"?>
<p:tagLst xmlns:p="http://schemas.openxmlformats.org/presentationml/2006/main">
  <p:tag name="AS_UNIQUEID" val="11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1.xml><?xml version="1.0" encoding="utf-8"?>
<p:tagLst xmlns:p="http://schemas.openxmlformats.org/presentationml/2006/main">
  <p:tag name="AS_UNIQUEID" val="118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2.xml><?xml version="1.0" encoding="utf-8"?>
<p:tagLst xmlns:p="http://schemas.openxmlformats.org/presentationml/2006/main">
  <p:tag name="AS_UNIQUEID" val="118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3.xml><?xml version="1.0" encoding="utf-8"?>
<p:tagLst xmlns:p="http://schemas.openxmlformats.org/presentationml/2006/main">
  <p:tag name="AS_UNIQUEID" val="118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4.xml><?xml version="1.0" encoding="utf-8"?>
<p:tagLst xmlns:p="http://schemas.openxmlformats.org/presentationml/2006/main">
  <p:tag name="AS_UNIQUEID" val="1188"/>
</p:tagLst>
</file>

<file path=ppt/tags/tag105.xml><?xml version="1.0" encoding="utf-8"?>
<p:tagLst xmlns:p="http://schemas.openxmlformats.org/presentationml/2006/main">
  <p:tag name="AS_UNIQUEID" val="1189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6.xml><?xml version="1.0" encoding="utf-8"?>
<p:tagLst xmlns:p="http://schemas.openxmlformats.org/presentationml/2006/main">
  <p:tag name="AS_UNIQUEID" val="1190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7.xml><?xml version="1.0" encoding="utf-8"?>
<p:tagLst xmlns:p="http://schemas.openxmlformats.org/presentationml/2006/main">
  <p:tag name="AS_UNIQUEID" val="1191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8.xml><?xml version="1.0" encoding="utf-8"?>
<p:tagLst xmlns:p="http://schemas.openxmlformats.org/presentationml/2006/main">
  <p:tag name="AS_UNIQUEID" val="1192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9.xml><?xml version="1.0" encoding="utf-8"?>
<p:tagLst xmlns:p="http://schemas.openxmlformats.org/presentationml/2006/main">
  <p:tag name="AS_UNIQUEID" val="1193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10.xml><?xml version="1.0" encoding="utf-8"?>
<p:tagLst xmlns:p="http://schemas.openxmlformats.org/presentationml/2006/main">
  <p:tag name="AS_UNIQUEID" val="1194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11.xml><?xml version="1.0" encoding="utf-8"?>
<p:tagLst xmlns:p="http://schemas.openxmlformats.org/presentationml/2006/main">
  <p:tag name="AS_UNIQUEID" val="1195"/>
</p:tagLst>
</file>

<file path=ppt/tags/tag112.xml><?xml version="1.0" encoding="utf-8"?>
<p:tagLst xmlns:p="http://schemas.openxmlformats.org/presentationml/2006/main">
  <p:tag name="AS_UNIQUEID" val="1196"/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3.xml><?xml version="1.0" encoding="utf-8"?>
<p:tagLst xmlns:p="http://schemas.openxmlformats.org/presentationml/2006/main">
  <p:tag name="AS_UNIQUEID" val="1197"/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114.xml><?xml version="1.0" encoding="utf-8"?>
<p:tagLst xmlns:p="http://schemas.openxmlformats.org/presentationml/2006/main">
  <p:tag name="AS_UNIQUEID" val="1198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5.xml><?xml version="1.0" encoding="utf-8"?>
<p:tagLst xmlns:p="http://schemas.openxmlformats.org/presentationml/2006/main">
  <p:tag name="AS_UNIQUEID" val="1199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6.xml><?xml version="1.0" encoding="utf-8"?>
<p:tagLst xmlns:p="http://schemas.openxmlformats.org/presentationml/2006/main">
  <p:tag name="AS_UNIQUEID" val="1200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7.xml><?xml version="1.0" encoding="utf-8"?>
<p:tagLst xmlns:p="http://schemas.openxmlformats.org/presentationml/2006/main">
  <p:tag name="AS_UNIQUEID" val="1201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8.xml><?xml version="1.0" encoding="utf-8"?>
<p:tagLst xmlns:p="http://schemas.openxmlformats.org/presentationml/2006/main">
  <p:tag name="AS_UNIQUEID" val="1202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9.xml><?xml version="1.0" encoding="utf-8"?>
<p:tagLst xmlns:p="http://schemas.openxmlformats.org/presentationml/2006/main">
  <p:tag name="AS_UNIQUEID" val="1203"/>
</p:tagLst>
</file>

<file path=ppt/tags/tag120.xml><?xml version="1.0" encoding="utf-8"?>
<p:tagLst xmlns:p="http://schemas.openxmlformats.org/presentationml/2006/main">
  <p:tag name="AS_UNIQUEID" val="1204"/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121.xml><?xml version="1.0" encoding="utf-8"?>
<p:tagLst xmlns:p="http://schemas.openxmlformats.org/presentationml/2006/main">
  <p:tag name="AS_UNIQUEID" val="1205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2.xml><?xml version="1.0" encoding="utf-8"?>
<p:tagLst xmlns:p="http://schemas.openxmlformats.org/presentationml/2006/main">
  <p:tag name="AS_UNIQUEID" val="1206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3.xml><?xml version="1.0" encoding="utf-8"?>
<p:tagLst xmlns:p="http://schemas.openxmlformats.org/presentationml/2006/main">
  <p:tag name="AS_UNIQUEID" val="1207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4.xml><?xml version="1.0" encoding="utf-8"?>
<p:tagLst xmlns:p="http://schemas.openxmlformats.org/presentationml/2006/main">
  <p:tag name="AS_UNIQUEID" val="1208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5.xml><?xml version="1.0" encoding="utf-8"?>
<p:tagLst xmlns:p="http://schemas.openxmlformats.org/presentationml/2006/main">
  <p:tag name="AS_UNIQUEID" val="1209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6.xml><?xml version="1.0" encoding="utf-8"?>
<p:tagLst xmlns:p="http://schemas.openxmlformats.org/presentationml/2006/main">
  <p:tag name="AS_UNIQUEID" val="1210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7.xml><?xml version="1.0" encoding="utf-8"?>
<p:tagLst xmlns:p="http://schemas.openxmlformats.org/presentationml/2006/main">
  <p:tag name="AS_UNIQUEID" val="1211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8.xml><?xml version="1.0" encoding="utf-8"?>
<p:tagLst xmlns:p="http://schemas.openxmlformats.org/presentationml/2006/main">
  <p:tag name="AS_UNIQUEID" val="1212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9.xml><?xml version="1.0" encoding="utf-8"?>
<p:tagLst xmlns:p="http://schemas.openxmlformats.org/presentationml/2006/main">
  <p:tag name="AS_UNIQUEID" val="1213"/>
</p:tagLst>
</file>

<file path=ppt/tags/tag130.xml><?xml version="1.0" encoding="utf-8"?>
<p:tagLst xmlns:p="http://schemas.openxmlformats.org/presentationml/2006/main">
  <p:tag name="AS_UNIQUEID" val="1214"/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131.xml><?xml version="1.0" encoding="utf-8"?>
<p:tagLst xmlns:p="http://schemas.openxmlformats.org/presentationml/2006/main">
  <p:tag name="AS_UNIQUEID" val="1215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2.xml><?xml version="1.0" encoding="utf-8"?>
<p:tagLst xmlns:p="http://schemas.openxmlformats.org/presentationml/2006/main">
  <p:tag name="AS_UNIQUEID" val="1216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3.xml><?xml version="1.0" encoding="utf-8"?>
<p:tagLst xmlns:p="http://schemas.openxmlformats.org/presentationml/2006/main">
  <p:tag name="AS_UNIQUEID" val="1217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4.xml><?xml version="1.0" encoding="utf-8"?>
<p:tagLst xmlns:p="http://schemas.openxmlformats.org/presentationml/2006/main">
  <p:tag name="AS_UNIQUEID" val="1218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5.xml><?xml version="1.0" encoding="utf-8"?>
<p:tagLst xmlns:p="http://schemas.openxmlformats.org/presentationml/2006/main">
  <p:tag name="AS_UNIQUEID" val="1219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6.xml><?xml version="1.0" encoding="utf-8"?>
<p:tagLst xmlns:p="http://schemas.openxmlformats.org/presentationml/2006/main">
  <p:tag name="AS_UNIQUEID" val="1220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7.xml><?xml version="1.0" encoding="utf-8"?>
<p:tagLst xmlns:p="http://schemas.openxmlformats.org/presentationml/2006/main">
  <p:tag name="AS_UNIQUEID" val="1221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8.xml><?xml version="1.0" encoding="utf-8"?>
<p:tagLst xmlns:p="http://schemas.openxmlformats.org/presentationml/2006/main">
  <p:tag name="AS_UNIQUEID" val="1222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9.xml><?xml version="1.0" encoding="utf-8"?>
<p:tagLst xmlns:p="http://schemas.openxmlformats.org/presentationml/2006/main">
  <p:tag name="AS_UNIQUEID" val="1223"/>
</p:tagLst>
</file>

<file path=ppt/tags/tag140.xml><?xml version="1.0" encoding="utf-8"?>
<p:tagLst xmlns:p="http://schemas.openxmlformats.org/presentationml/2006/main">
  <p:tag name="AS_UNIQUEID" val="1224"/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141.xml><?xml version="1.0" encoding="utf-8"?>
<p:tagLst xmlns:p="http://schemas.openxmlformats.org/presentationml/2006/main">
  <p:tag name="AS_UNIQUEID" val="1225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2.xml><?xml version="1.0" encoding="utf-8"?>
<p:tagLst xmlns:p="http://schemas.openxmlformats.org/presentationml/2006/main">
  <p:tag name="AS_UNIQUEID" val="1226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3.xml><?xml version="1.0" encoding="utf-8"?>
<p:tagLst xmlns:p="http://schemas.openxmlformats.org/presentationml/2006/main">
  <p:tag name="AS_UNIQUEID" val="1227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4.xml><?xml version="1.0" encoding="utf-8"?>
<p:tagLst xmlns:p="http://schemas.openxmlformats.org/presentationml/2006/main">
  <p:tag name="AS_UNIQUEID" val="1228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5.xml><?xml version="1.0" encoding="utf-8"?>
<p:tagLst xmlns:p="http://schemas.openxmlformats.org/presentationml/2006/main">
  <p:tag name="AS_UNIQUEID" val="1229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6.xml><?xml version="1.0" encoding="utf-8"?>
<p:tagLst xmlns:p="http://schemas.openxmlformats.org/presentationml/2006/main">
  <p:tag name="AS_UNIQUEID" val="1230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7.xml><?xml version="1.0" encoding="utf-8"?>
<p:tagLst xmlns:p="http://schemas.openxmlformats.org/presentationml/2006/main">
  <p:tag name="AS_UNIQUEID" val="1231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8.xml><?xml version="1.0" encoding="utf-8"?>
<p:tagLst xmlns:p="http://schemas.openxmlformats.org/presentationml/2006/main">
  <p:tag name="AS_UNIQUEID" val="1232"/>
</p:tagLst>
</file>

<file path=ppt/tags/tag149.xml><?xml version="1.0" encoding="utf-8"?>
<p:tagLst xmlns:p="http://schemas.openxmlformats.org/presentationml/2006/main">
  <p:tag name="AS_UNIQUEID" val="1233"/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150.xml><?xml version="1.0" encoding="utf-8"?>
<p:tagLst xmlns:p="http://schemas.openxmlformats.org/presentationml/2006/main">
  <p:tag name="AS_UNIQUEID" val="1234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1.xml><?xml version="1.0" encoding="utf-8"?>
<p:tagLst xmlns:p="http://schemas.openxmlformats.org/presentationml/2006/main">
  <p:tag name="AS_UNIQUEID" val="1235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2.xml><?xml version="1.0" encoding="utf-8"?>
<p:tagLst xmlns:p="http://schemas.openxmlformats.org/presentationml/2006/main">
  <p:tag name="AS_UNIQUEID" val="1236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3.xml><?xml version="1.0" encoding="utf-8"?>
<p:tagLst xmlns:p="http://schemas.openxmlformats.org/presentationml/2006/main">
  <p:tag name="AS_UNIQUEID" val="1237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4.xml><?xml version="1.0" encoding="utf-8"?>
<p:tagLst xmlns:p="http://schemas.openxmlformats.org/presentationml/2006/main">
  <p:tag name="AS_UNIQUEID" val="1238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5.xml><?xml version="1.0" encoding="utf-8"?>
<p:tagLst xmlns:p="http://schemas.openxmlformats.org/presentationml/2006/main">
  <p:tag name="AS_UNIQUEID" val="1239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6.xml><?xml version="1.0" encoding="utf-8"?>
<p:tagLst xmlns:p="http://schemas.openxmlformats.org/presentationml/2006/main">
  <p:tag name="AS_UNIQUEID" val="1240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7.xml><?xml version="1.0" encoding="utf-8"?>
<p:tagLst xmlns:p="http://schemas.openxmlformats.org/presentationml/2006/main">
  <p:tag name="AS_UNIQUEID" val="1241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8.xml><?xml version="1.0" encoding="utf-8"?>
<p:tagLst xmlns:p="http://schemas.openxmlformats.org/presentationml/2006/main">
  <p:tag name="AS_UNIQUEID" val="1242"/>
</p:tagLst>
</file>

<file path=ppt/tags/tag159.xml><?xml version="1.0" encoding="utf-8"?>
<p:tagLst xmlns:p="http://schemas.openxmlformats.org/presentationml/2006/main">
  <p:tag name="AS_UNIQUEID" val="1243"/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160.xml><?xml version="1.0" encoding="utf-8"?>
<p:tagLst xmlns:p="http://schemas.openxmlformats.org/presentationml/2006/main">
  <p:tag name="AS_UNIQUEID" val="1244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1.xml><?xml version="1.0" encoding="utf-8"?>
<p:tagLst xmlns:p="http://schemas.openxmlformats.org/presentationml/2006/main">
  <p:tag name="AS_UNIQUEID" val="1245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2.xml><?xml version="1.0" encoding="utf-8"?>
<p:tagLst xmlns:p="http://schemas.openxmlformats.org/presentationml/2006/main">
  <p:tag name="AS_UNIQUEID" val="1246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3.xml><?xml version="1.0" encoding="utf-8"?>
<p:tagLst xmlns:p="http://schemas.openxmlformats.org/presentationml/2006/main">
  <p:tag name="AS_UNIQUEID" val="1247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4.xml><?xml version="1.0" encoding="utf-8"?>
<p:tagLst xmlns:p="http://schemas.openxmlformats.org/presentationml/2006/main">
  <p:tag name="AS_UNIQUEID" val="1248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5.xml><?xml version="1.0" encoding="utf-8"?>
<p:tagLst xmlns:p="http://schemas.openxmlformats.org/presentationml/2006/main">
  <p:tag name="AS_UNIQUEID" val="1249"/>
</p:tagLst>
</file>

<file path=ppt/tags/tag166.xml><?xml version="1.0" encoding="utf-8"?>
<p:tagLst xmlns:p="http://schemas.openxmlformats.org/presentationml/2006/main">
  <p:tag name="AS_UNIQUEID" val="1250"/>
</p:tagLst>
</file>

<file path=ppt/tags/tag167.xml><?xml version="1.0" encoding="utf-8"?>
<p:tagLst xmlns:p="http://schemas.openxmlformats.org/presentationml/2006/main">
  <p:tag name="AS_UNIQUEID" val="1251"/>
</p:tagLst>
</file>

<file path=ppt/tags/tag168.xml><?xml version="1.0" encoding="utf-8"?>
<p:tagLst xmlns:p="http://schemas.openxmlformats.org/presentationml/2006/main">
  <p:tag name="AS_UNIQUEID" val="1252"/>
</p:tagLst>
</file>

<file path=ppt/tags/tag169.xml><?xml version="1.0" encoding="utf-8"?>
<p:tagLst xmlns:p="http://schemas.openxmlformats.org/presentationml/2006/main">
  <p:tag name="AS_UNIQUEID" val="1253"/>
</p:tagLst>
</file>

<file path=ppt/tags/tag170.xml><?xml version="1.0" encoding="utf-8"?>
<p:tagLst xmlns:p="http://schemas.openxmlformats.org/presentationml/2006/main">
  <p:tag name="AS_UNIQUEID" val="1254"/>
  <p:tag name="KSO_WM_BEAUTIFY_FLAG" val="#wm#"/>
  <p:tag name="KSO_WM_TAG_VERSION" val="1.0"/>
  <p:tag name="KSO_WM_TEMPLATE_CATEGORY" val="custom"/>
  <p:tag name="KSO_WM_TEMPLATE_INDEX" val="2020691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1.xml><?xml version="1.0" encoding="utf-8"?>
<p:tagLst xmlns:p="http://schemas.openxmlformats.org/presentationml/2006/main">
  <p:tag name="AS_UNIQUEID" val="1255"/>
  <p:tag name="KSO_WM_BEAUTIFY_FLAG" val="#wm#"/>
  <p:tag name="KSO_WM_TAG_VERSION" val="1.0"/>
  <p:tag name="KSO_WM_TEMPLATE_CATEGORY" val="custom"/>
  <p:tag name="KSO_WM_TEMPLATE_INDEX" val="2020691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2.xml><?xml version="1.0" encoding="utf-8"?>
<p:tagLst xmlns:p="http://schemas.openxmlformats.org/presentationml/2006/main">
  <p:tag name="AS_UNIQUEID" val="12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3.xml><?xml version="1.0" encoding="utf-8"?>
<p:tagLst xmlns:p="http://schemas.openxmlformats.org/presentationml/2006/main">
  <p:tag name="AS_UNIQUEID" val="12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4.xml><?xml version="1.0" encoding="utf-8"?>
<p:tagLst xmlns:p="http://schemas.openxmlformats.org/presentationml/2006/main">
  <p:tag name="AS_UNIQUEID" val="12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5.xml><?xml version="1.0" encoding="utf-8"?>
<p:tagLst xmlns:p="http://schemas.openxmlformats.org/presentationml/2006/main">
  <p:tag name="AS_UNIQUEID" val="1259"/>
  <p:tag name="KSO_WM_BEAUTIFY_FLAG" val="#wm#"/>
  <p:tag name="KSO_WM_TAG_VERSION" val="1.0"/>
  <p:tag name="KSO_WM_TEMPLATE_CATEGORY" val="custom"/>
  <p:tag name="KSO_WM_TEMPLATE_COLOR_TYPE" val="1"/>
  <p:tag name="KSO_WM_TEMPLATE_INDEX" val="20206915"/>
  <p:tag name="KSO_WM_TEMPLATE_MASTER_THUMB_INDEX" val="12"/>
  <p:tag name="KSO_WM_TEMPLATE_MASTER_TYPE" val="1"/>
  <p:tag name="KSO_WM_TEMPLATE_SUBCATEGORY" val="0"/>
  <p:tag name="KSO_WM_TEMPLATE_THUMBS_INDEX" val="1、4、7、8、10、11、12、13、15"/>
</p:tagLst>
</file>

<file path=ppt/tags/tag176.xml><?xml version="1.0" encoding="utf-8"?>
<p:tagLst xmlns:p="http://schemas.openxmlformats.org/presentationml/2006/main">
  <p:tag name="AS_UNIQUEID" val="1260"/>
</p:tagLst>
</file>

<file path=ppt/tags/tag177.xml><?xml version="1.0" encoding="utf-8"?>
<p:tagLst xmlns:p="http://schemas.openxmlformats.org/presentationml/2006/main">
  <p:tag name="AS_UNIQUEID" val="1261"/>
</p:tagLst>
</file>

<file path=ppt/tags/tag178.xml><?xml version="1.0" encoding="utf-8"?>
<p:tagLst xmlns:p="http://schemas.openxmlformats.org/presentationml/2006/main">
  <p:tag name="AS_UNIQUEID" val="1262"/>
</p:tagLst>
</file>

<file path=ppt/tags/tag179.xml><?xml version="1.0" encoding="utf-8"?>
<p:tagLst xmlns:p="http://schemas.openxmlformats.org/presentationml/2006/main">
  <p:tag name="AS_UNIQUEID" val="1263"/>
</p:tagLst>
</file>

<file path=ppt/tags/tag180.xml><?xml version="1.0" encoding="utf-8"?>
<p:tagLst xmlns:p="http://schemas.openxmlformats.org/presentationml/2006/main">
  <p:tag name="AS_UNIQUEID" val="1264"/>
</p:tagLst>
</file>

<file path=ppt/tags/tag181.xml><?xml version="1.0" encoding="utf-8"?>
<p:tagLst xmlns:p="http://schemas.openxmlformats.org/presentationml/2006/main">
  <p:tag name="AS_UNIQUEID" val="1265"/>
</p:tagLst>
</file>

<file path=ppt/tags/tag182.xml><?xml version="1.0" encoding="utf-8"?>
<p:tagLst xmlns:p="http://schemas.openxmlformats.org/presentationml/2006/main">
  <p:tag name="AS_UNIQUEID" val="1266"/>
</p:tagLst>
</file>

<file path=ppt/tags/tag183.xml><?xml version="1.0" encoding="utf-8"?>
<p:tagLst xmlns:p="http://schemas.openxmlformats.org/presentationml/2006/main">
  <p:tag name="AS_UNIQUEID" val="1267"/>
</p:tagLst>
</file>

<file path=ppt/tags/tag184.xml><?xml version="1.0" encoding="utf-8"?>
<p:tagLst xmlns:p="http://schemas.openxmlformats.org/presentationml/2006/main">
  <p:tag name="AS_UNIQUEID" val="1268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185.xml><?xml version="1.0" encoding="utf-8"?>
<p:tagLst xmlns:p="http://schemas.openxmlformats.org/presentationml/2006/main">
  <p:tag name="AS_UNIQUEID" val="1269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9b92b6c4-97ba-4940-8da5-a8bd9155bd87}"/>
</p:tagLst>
</file>

<file path=ppt/tags/tag186.xml><?xml version="1.0" encoding="utf-8"?>
<p:tagLst xmlns:p="http://schemas.openxmlformats.org/presentationml/2006/main">
  <p:tag name="AS_UNIQUEID" val="1270"/>
</p:tagLst>
</file>

<file path=ppt/tags/tag187.xml><?xml version="1.0" encoding="utf-8"?>
<p:tagLst xmlns:p="http://schemas.openxmlformats.org/presentationml/2006/main">
  <p:tag name="AS_UNIQUEID" val="1271"/>
</p:tagLst>
</file>

<file path=ppt/tags/tag188.xml><?xml version="1.0" encoding="utf-8"?>
<p:tagLst xmlns:p="http://schemas.openxmlformats.org/presentationml/2006/main">
  <p:tag name="AS_UNIQUEID" val="1272"/>
</p:tagLst>
</file>

<file path=ppt/tags/tag189.xml><?xml version="1.0" encoding="utf-8"?>
<p:tagLst xmlns:p="http://schemas.openxmlformats.org/presentationml/2006/main">
  <p:tag name="AS_UNIQUEID" val="1273"/>
</p:tagLst>
</file>

<file path=ppt/tags/tag190.xml><?xml version="1.0" encoding="utf-8"?>
<p:tagLst xmlns:p="http://schemas.openxmlformats.org/presentationml/2006/main">
  <p:tag name="AS_UNIQUEID" val="1274"/>
</p:tagLst>
</file>

<file path=ppt/tags/tag191.xml><?xml version="1.0" encoding="utf-8"?>
<p:tagLst xmlns:p="http://schemas.openxmlformats.org/presentationml/2006/main">
  <p:tag name="AS_UNIQUEID" val="1275"/>
</p:tagLst>
</file>

<file path=ppt/tags/tag192.xml><?xml version="1.0" encoding="utf-8"?>
<p:tagLst xmlns:p="http://schemas.openxmlformats.org/presentationml/2006/main">
  <p:tag name="AS_UNIQUEID" val="1276"/>
</p:tagLst>
</file>

<file path=ppt/tags/tag193.xml><?xml version="1.0" encoding="utf-8"?>
<p:tagLst xmlns:p="http://schemas.openxmlformats.org/presentationml/2006/main">
  <p:tag name="AS_UNIQUEID" val="1277"/>
</p:tagLst>
</file>

<file path=ppt/tags/tag194.xml><?xml version="1.0" encoding="utf-8"?>
<p:tagLst xmlns:p="http://schemas.openxmlformats.org/presentationml/2006/main">
  <p:tag name="AS_UNIQUEID" val="1278"/>
</p:tagLst>
</file>

<file path=ppt/tags/tag195.xml><?xml version="1.0" encoding="utf-8"?>
<p:tagLst xmlns:p="http://schemas.openxmlformats.org/presentationml/2006/main">
  <p:tag name="AS_UNIQUEID" val="1279"/>
</p:tagLst>
</file>

<file path=ppt/tags/tag196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197.xml><?xml version="1.0" encoding="utf-8"?>
<p:tagLst xmlns:p="http://schemas.openxmlformats.org/presentationml/2006/main">
  <p:tag name="AS_UNIQUEID" val="1280"/>
</p:tagLst>
</file>

<file path=ppt/tags/tag198.xml><?xml version="1.0" encoding="utf-8"?>
<p:tagLst xmlns:p="http://schemas.openxmlformats.org/presentationml/2006/main">
  <p:tag name="AS_UNIQUEID" val="1281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199.xml><?xml version="1.0" encoding="utf-8"?>
<p:tagLst xmlns:p="http://schemas.openxmlformats.org/presentationml/2006/main">
  <p:tag name="AS_UNIQUEID" val="1282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9b92b6c4-97ba-4940-8da5-a8bd9155bd87}"/>
</p:tagLst>
</file>

<file path=ppt/tags/tag200.xml><?xml version="1.0" encoding="utf-8"?>
<p:tagLst xmlns:p="http://schemas.openxmlformats.org/presentationml/2006/main">
  <p:tag name="AS_UNIQUEID" val="1283"/>
</p:tagLst>
</file>

<file path=ppt/tags/tag201.xml><?xml version="1.0" encoding="utf-8"?>
<p:tagLst xmlns:p="http://schemas.openxmlformats.org/presentationml/2006/main">
  <p:tag name="AS_UNIQUEID" val="1284"/>
</p:tagLst>
</file>

<file path=ppt/tags/tag202.xml><?xml version="1.0" encoding="utf-8"?>
<p:tagLst xmlns:p="http://schemas.openxmlformats.org/presentationml/2006/main">
  <p:tag name="AS_UNIQUEID" val="1285"/>
</p:tagLst>
</file>

<file path=ppt/tags/tag203.xml><?xml version="1.0" encoding="utf-8"?>
<p:tagLst xmlns:p="http://schemas.openxmlformats.org/presentationml/2006/main">
  <p:tag name="AS_UNIQUEID" val="1286"/>
</p:tagLst>
</file>

<file path=ppt/tags/tag204.xml><?xml version="1.0" encoding="utf-8"?>
<p:tagLst xmlns:p="http://schemas.openxmlformats.org/presentationml/2006/main">
  <p:tag name="AS_UNIQUEID" val="1287"/>
</p:tagLst>
</file>

<file path=ppt/tags/tag205.xml><?xml version="1.0" encoding="utf-8"?>
<p:tagLst xmlns:p="http://schemas.openxmlformats.org/presentationml/2006/main">
  <p:tag name="AS_UNIQUEID" val="1288"/>
</p:tagLst>
</file>

<file path=ppt/tags/tag206.xml><?xml version="1.0" encoding="utf-8"?>
<p:tagLst xmlns:p="http://schemas.openxmlformats.org/presentationml/2006/main">
  <p:tag name="AS_UNIQUEID" val="1289"/>
</p:tagLst>
</file>

<file path=ppt/tags/tag207.xml><?xml version="1.0" encoding="utf-8"?>
<p:tagLst xmlns:p="http://schemas.openxmlformats.org/presentationml/2006/main">
  <p:tag name="AS_UNIQUEID" val="1290"/>
</p:tagLst>
</file>

<file path=ppt/tags/tag208.xml><?xml version="1.0" encoding="utf-8"?>
<p:tagLst xmlns:p="http://schemas.openxmlformats.org/presentationml/2006/main">
  <p:tag name="AS_UNIQUEID" val="1291"/>
</p:tagLst>
</file>

<file path=ppt/tags/tag209.xml><?xml version="1.0" encoding="utf-8"?>
<p:tagLst xmlns:p="http://schemas.openxmlformats.org/presentationml/2006/main">
  <p:tag name="AS_UNIQUEID" val="1292"/>
</p:tagLst>
</file>

<file path=ppt/tags/tag210.xml><?xml version="1.0" encoding="utf-8"?>
<p:tagLst xmlns:p="http://schemas.openxmlformats.org/presentationml/2006/main">
  <p:tag name="AS_UNIQUEID" val="1293"/>
</p:tagLst>
</file>

<file path=ppt/tags/tag211.xml><?xml version="1.0" encoding="utf-8"?>
<p:tagLst xmlns:p="http://schemas.openxmlformats.org/presentationml/2006/main">
  <p:tag name="AS_UNIQUEID" val="1294"/>
</p:tagLst>
</file>

<file path=ppt/tags/tag212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213.xml><?xml version="1.0" encoding="utf-8"?>
<p:tagLst xmlns:p="http://schemas.openxmlformats.org/presentationml/2006/main">
  <p:tag name="AS_UNIQUEID" val="1295"/>
</p:tagLst>
</file>

<file path=ppt/tags/tag214.xml><?xml version="1.0" encoding="utf-8"?>
<p:tagLst xmlns:p="http://schemas.openxmlformats.org/presentationml/2006/main">
  <p:tag name="AS_UNIQUEID" val="1296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215.xml><?xml version="1.0" encoding="utf-8"?>
<p:tagLst xmlns:p="http://schemas.openxmlformats.org/presentationml/2006/main">
  <p:tag name="AS_UNIQUEID" val="1297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9b92b6c4-97ba-4940-8da5-a8bd9155bd87}"/>
</p:tagLst>
</file>

<file path=ppt/tags/tag216.xml><?xml version="1.0" encoding="utf-8"?>
<p:tagLst xmlns:p="http://schemas.openxmlformats.org/presentationml/2006/main">
  <p:tag name="AS_UNIQUEID" val="1298"/>
</p:tagLst>
</file>

<file path=ppt/tags/tag217.xml><?xml version="1.0" encoding="utf-8"?>
<p:tagLst xmlns:p="http://schemas.openxmlformats.org/presentationml/2006/main">
  <p:tag name="AS_UNIQUEID" val="1299"/>
</p:tagLst>
</file>

<file path=ppt/tags/tag218.xml><?xml version="1.0" encoding="utf-8"?>
<p:tagLst xmlns:p="http://schemas.openxmlformats.org/presentationml/2006/main">
  <p:tag name="AS_UNIQUEID" val="1300"/>
</p:tagLst>
</file>

<file path=ppt/tags/tag219.xml><?xml version="1.0" encoding="utf-8"?>
<p:tagLst xmlns:p="http://schemas.openxmlformats.org/presentationml/2006/main">
  <p:tag name="AS_UNIQUEID" val="1301"/>
</p:tagLst>
</file>

<file path=ppt/tags/tag220.xml><?xml version="1.0" encoding="utf-8"?>
<p:tagLst xmlns:p="http://schemas.openxmlformats.org/presentationml/2006/main">
  <p:tag name="AS_UNIQUEID" val="1302"/>
</p:tagLst>
</file>

<file path=ppt/tags/tag221.xml><?xml version="1.0" encoding="utf-8"?>
<p:tagLst xmlns:p="http://schemas.openxmlformats.org/presentationml/2006/main">
  <p:tag name="AS_UNIQUEID" val="1303"/>
</p:tagLst>
</file>

<file path=ppt/tags/tag222.xml><?xml version="1.0" encoding="utf-8"?>
<p:tagLst xmlns:p="http://schemas.openxmlformats.org/presentationml/2006/main">
  <p:tag name="AS_UNIQUEID" val="1304"/>
</p:tagLst>
</file>

<file path=ppt/tags/tag223.xml><?xml version="1.0" encoding="utf-8"?>
<p:tagLst xmlns:p="http://schemas.openxmlformats.org/presentationml/2006/main">
  <p:tag name="AS_UNIQUEID" val="1305"/>
</p:tagLst>
</file>

<file path=ppt/tags/tag224.xml><?xml version="1.0" encoding="utf-8"?>
<p:tagLst xmlns:p="http://schemas.openxmlformats.org/presentationml/2006/main">
  <p:tag name="AS_UNIQUEID" val="1306"/>
</p:tagLst>
</file>

<file path=ppt/tags/tag225.xml><?xml version="1.0" encoding="utf-8"?>
<p:tagLst xmlns:p="http://schemas.openxmlformats.org/presentationml/2006/main">
  <p:tag name="AS_UNIQUEID" val="1307"/>
</p:tagLst>
</file>

<file path=ppt/tags/tag226.xml><?xml version="1.0" encoding="utf-8"?>
<p:tagLst xmlns:p="http://schemas.openxmlformats.org/presentationml/2006/main">
  <p:tag name="AS_UNIQUEID" val="1308"/>
</p:tagLst>
</file>

<file path=ppt/tags/tag227.xml><?xml version="1.0" encoding="utf-8"?>
<p:tagLst xmlns:p="http://schemas.openxmlformats.org/presentationml/2006/main">
  <p:tag name="AS_UNIQUEID" val="1309"/>
  <p:tag name="KSO_WM_UNIT_TEXT_FILL_FORE_SCHEMECOLOR_INDEX" val="13"/>
  <p:tag name="KSO_WM_UNIT_TEXT_FILL_FORE_SCHEMECOLOR_INDEX_BRIGHTNESS" val="0"/>
  <p:tag name="KSO_WM_UNIT_TEXT_FILL_TYPE" val="1"/>
</p:tagLst>
</file>

<file path=ppt/tags/tag228.xml><?xml version="1.0" encoding="utf-8"?>
<p:tagLst xmlns:p="http://schemas.openxmlformats.org/presentationml/2006/main">
  <p:tag name="AS_UNIQUEID" val="1310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29.xml><?xml version="1.0" encoding="utf-8"?>
<p:tagLst xmlns:p="http://schemas.openxmlformats.org/presentationml/2006/main">
  <p:tag name="AS_UNIQUEID" val="1311"/>
</p:tagLst>
</file>

<file path=ppt/tags/tag230.xml><?xml version="1.0" encoding="utf-8"?>
<p:tagLst xmlns:p="http://schemas.openxmlformats.org/presentationml/2006/main">
  <p:tag name="AS_UNIQUEID" val="1312"/>
  <p:tag name="KSO_WM_UNIT_TEXT_FILL_FORE_SCHEMECOLOR_INDEX" val="13"/>
  <p:tag name="KSO_WM_UNIT_TEXT_FILL_FORE_SCHEMECOLOR_INDEX_BRIGHTNESS" val="0"/>
  <p:tag name="KSO_WM_UNIT_TEXT_FILL_TYPE" val="1"/>
</p:tagLst>
</file>

<file path=ppt/tags/tag231.xml><?xml version="1.0" encoding="utf-8"?>
<p:tagLst xmlns:p="http://schemas.openxmlformats.org/presentationml/2006/main">
  <p:tag name="AS_UNIQUEID" val="1313"/>
  <p:tag name="KSO_WM_UNIT_TEXT_FILL_FORE_SCHEMECOLOR_INDEX" val="13"/>
  <p:tag name="KSO_WM_UNIT_TEXT_FILL_FORE_SCHEMECOLOR_INDEX_BRIGHTNESS" val="0"/>
  <p:tag name="KSO_WM_UNIT_TEXT_FILL_TYPE" val="1"/>
</p:tagLst>
</file>

<file path=ppt/tags/tag232.xml><?xml version="1.0" encoding="utf-8"?>
<p:tagLst xmlns:p="http://schemas.openxmlformats.org/presentationml/2006/main">
  <p:tag name="AS_UNIQUEID" val="1314"/>
  <p:tag name="KSO_WM_UNIT_TEXT_FILL_FORE_SCHEMECOLOR_INDEX" val="13"/>
  <p:tag name="KSO_WM_UNIT_TEXT_FILL_FORE_SCHEMECOLOR_INDEX_BRIGHTNESS" val="0"/>
  <p:tag name="KSO_WM_UNIT_TEXT_FILL_TYPE" val="1"/>
</p:tagLst>
</file>

<file path=ppt/tags/tag233.xml><?xml version="1.0" encoding="utf-8"?>
<p:tagLst xmlns:p="http://schemas.openxmlformats.org/presentationml/2006/main">
  <p:tag name="AS_UNIQUEID" val="1315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34.xml><?xml version="1.0" encoding="utf-8"?>
<p:tagLst xmlns:p="http://schemas.openxmlformats.org/presentationml/2006/main">
  <p:tag name="AS_UNIQUEID" val="1316"/>
</p:tagLst>
</file>

<file path=ppt/tags/tag235.xml><?xml version="1.0" encoding="utf-8"?>
<p:tagLst xmlns:p="http://schemas.openxmlformats.org/presentationml/2006/main">
  <p:tag name="AS_UNIQUEID" val="1317"/>
  <p:tag name="KSO_WM_UNIT_TEXT_FILL_FORE_SCHEMECOLOR_INDEX" val="13"/>
  <p:tag name="KSO_WM_UNIT_TEXT_FILL_FORE_SCHEMECOLOR_INDEX_BRIGHTNESS" val="0"/>
  <p:tag name="KSO_WM_UNIT_TEXT_FILL_TYPE" val="1"/>
</p:tagLst>
</file>

<file path=ppt/tags/tag236.xml><?xml version="1.0" encoding="utf-8"?>
<p:tagLst xmlns:p="http://schemas.openxmlformats.org/presentationml/2006/main">
  <p:tag name="AS_UNIQUEID" val="1318"/>
  <p:tag name="KSO_WM_UNIT_TEXT_FILL_FORE_SCHEMECOLOR_INDEX" val="13"/>
  <p:tag name="KSO_WM_UNIT_TEXT_FILL_FORE_SCHEMECOLOR_INDEX_BRIGHTNESS" val="0"/>
  <p:tag name="KSO_WM_UNIT_TEXT_FILL_TYPE" val="1"/>
</p:tagLst>
</file>

<file path=ppt/tags/tag237.xml><?xml version="1.0" encoding="utf-8"?>
<p:tagLst xmlns:p="http://schemas.openxmlformats.org/presentationml/2006/main">
  <p:tag name="AS_UNIQUEID" val="1319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38.xml><?xml version="1.0" encoding="utf-8"?>
<p:tagLst xmlns:p="http://schemas.openxmlformats.org/presentationml/2006/main">
  <p:tag name="AS_UNIQUEID" val="1320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39.xml><?xml version="1.0" encoding="utf-8"?>
<p:tagLst xmlns:p="http://schemas.openxmlformats.org/presentationml/2006/main">
  <p:tag name="AS_UNIQUEID" val="1321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40.xml><?xml version="1.0" encoding="utf-8"?>
<p:tagLst xmlns:p="http://schemas.openxmlformats.org/presentationml/2006/main">
  <p:tag name="AS_UNIQUEID" val="1322"/>
</p:tagLst>
</file>

<file path=ppt/tags/tag241.xml><?xml version="1.0" encoding="utf-8"?>
<p:tagLst xmlns:p="http://schemas.openxmlformats.org/presentationml/2006/main">
  <p:tag name="AS_UNIQUEID" val="1323"/>
  <p:tag name="KSO_WM_UNIT_TEXT_FILL_FORE_SCHEMECOLOR_INDEX" val="13"/>
  <p:tag name="KSO_WM_UNIT_TEXT_FILL_FORE_SCHEMECOLOR_INDEX_BRIGHTNESS" val="0"/>
  <p:tag name="KSO_WM_UNIT_TEXT_FILL_TYPE" val="1"/>
</p:tagLst>
</file>

<file path=ppt/tags/tag242.xml><?xml version="1.0" encoding="utf-8"?>
<p:tagLst xmlns:p="http://schemas.openxmlformats.org/presentationml/2006/main">
  <p:tag name="AS_UNIQUEID" val="1324"/>
  <p:tag name="KSO_WM_UNIT_TEXT_FILL_FORE_SCHEMECOLOR_INDEX" val="13"/>
  <p:tag name="KSO_WM_UNIT_TEXT_FILL_FORE_SCHEMECOLOR_INDEX_BRIGHTNESS" val="0"/>
  <p:tag name="KSO_WM_UNIT_TEXT_FILL_TYPE" val="1"/>
</p:tagLst>
</file>

<file path=ppt/tags/tag243.xml><?xml version="1.0" encoding="utf-8"?>
<p:tagLst xmlns:p="http://schemas.openxmlformats.org/presentationml/2006/main">
  <p:tag name="AS_UNIQUEID" val="1325"/>
  <p:tag name="KSO_WM_UNIT_TEXT_FILL_FORE_SCHEMECOLOR_INDEX" val="13"/>
  <p:tag name="KSO_WM_UNIT_TEXT_FILL_FORE_SCHEMECOLOR_INDEX_BRIGHTNESS" val="0"/>
  <p:tag name="KSO_WM_UNIT_TEXT_FILL_TYPE" val="1"/>
</p:tagLst>
</file>

<file path=ppt/tags/tag244.xml><?xml version="1.0" encoding="utf-8"?>
<p:tagLst xmlns:p="http://schemas.openxmlformats.org/presentationml/2006/main">
  <p:tag name="AS_UNIQUEID" val="1326"/>
  <p:tag name="KSO_WM_UNIT_TEXT_FILL_FORE_SCHEMECOLOR_INDEX" val="13"/>
  <p:tag name="KSO_WM_UNIT_TEXT_FILL_FORE_SCHEMECOLOR_INDEX_BRIGHTNESS" val="0"/>
  <p:tag name="KSO_WM_UNIT_TEXT_FILL_TYPE" val="1"/>
</p:tagLst>
</file>

<file path=ppt/tags/tag245.xml><?xml version="1.0" encoding="utf-8"?>
<p:tagLst xmlns:p="http://schemas.openxmlformats.org/presentationml/2006/main">
  <p:tag name="AS_UNIQUEID" val="1327"/>
</p:tagLst>
</file>

<file path=ppt/tags/tag246.xml><?xml version="1.0" encoding="utf-8"?>
<p:tagLst xmlns:p="http://schemas.openxmlformats.org/presentationml/2006/main">
  <p:tag name="AS_UNIQUEID" val="1328"/>
  <p:tag name="KSO_WM_UNIT_TEXT_FILL_FORE_SCHEMECOLOR_INDEX" val="13"/>
  <p:tag name="KSO_WM_UNIT_TEXT_FILL_FORE_SCHEMECOLOR_INDEX_BRIGHTNESS" val="0"/>
  <p:tag name="KSO_WM_UNIT_TEXT_FILL_TYPE" val="1"/>
</p:tagLst>
</file>

<file path=ppt/tags/tag247.xml><?xml version="1.0" encoding="utf-8"?>
<p:tagLst xmlns:p="http://schemas.openxmlformats.org/presentationml/2006/main">
  <p:tag name="AS_UNIQUEID" val="1329"/>
  <p:tag name="KSO_WM_UNIT_TEXT_FILL_FORE_SCHEMECOLOR_INDEX" val="13"/>
  <p:tag name="KSO_WM_UNIT_TEXT_FILL_FORE_SCHEMECOLOR_INDEX_BRIGHTNESS" val="0"/>
  <p:tag name="KSO_WM_UNIT_TEXT_FILL_TYPE" val="1"/>
</p:tagLst>
</file>

<file path=ppt/tags/tag248.xml><?xml version="1.0" encoding="utf-8"?>
<p:tagLst xmlns:p="http://schemas.openxmlformats.org/presentationml/2006/main">
  <p:tag name="AS_UNIQUEID" val="1330"/>
  <p:tag name="KSO_WM_UNIT_TEXT_FILL_FORE_SCHEMECOLOR_INDEX" val="13"/>
  <p:tag name="KSO_WM_UNIT_TEXT_FILL_FORE_SCHEMECOLOR_INDEX_BRIGHTNESS" val="0"/>
  <p:tag name="KSO_WM_UNIT_TEXT_FILL_TYPE" val="1"/>
</p:tagLst>
</file>

<file path=ppt/tags/tag249.xml><?xml version="1.0" encoding="utf-8"?>
<p:tagLst xmlns:p="http://schemas.openxmlformats.org/presentationml/2006/main">
  <p:tag name="AS_UNIQUEID" val="1331"/>
  <p:tag name="KSO_WM_UNIT_TEXT_FILL_FORE_SCHEMECOLOR_INDEX" val="13"/>
  <p:tag name="KSO_WM_UNIT_TEXT_FILL_FORE_SCHEMECOLOR_INDEX_BRIGHTNESS" val="0"/>
  <p:tag name="KSO_WM_UNIT_TEXT_FILL_TYPE" val="1"/>
</p:tagLst>
</file>

<file path=ppt/tags/tag250.xml><?xml version="1.0" encoding="utf-8"?>
<p:tagLst xmlns:p="http://schemas.openxmlformats.org/presentationml/2006/main">
  <p:tag name="AS_UNIQUEID" val="1332"/>
</p:tagLst>
</file>

<file path=ppt/tags/tag251.xml><?xml version="1.0" encoding="utf-8"?>
<p:tagLst xmlns:p="http://schemas.openxmlformats.org/presentationml/2006/main">
  <p:tag name="AS_UNIQUEID" val="1333"/>
  <p:tag name="KSO_WM_UNIT_TEXT_FILL_FORE_SCHEMECOLOR_INDEX" val="13"/>
  <p:tag name="KSO_WM_UNIT_TEXT_FILL_FORE_SCHEMECOLOR_INDEX_BRIGHTNESS" val="0"/>
  <p:tag name="KSO_WM_UNIT_TEXT_FILL_TYPE" val="1"/>
</p:tagLst>
</file>

<file path=ppt/tags/tag252.xml><?xml version="1.0" encoding="utf-8"?>
<p:tagLst xmlns:p="http://schemas.openxmlformats.org/presentationml/2006/main">
  <p:tag name="AS_UNIQUEID" val="1334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53.xml><?xml version="1.0" encoding="utf-8"?>
<p:tagLst xmlns:p="http://schemas.openxmlformats.org/presentationml/2006/main">
  <p:tag name="AS_UNIQUEID" val="1335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54.xml><?xml version="1.0" encoding="utf-8"?>
<p:tagLst xmlns:p="http://schemas.openxmlformats.org/presentationml/2006/main">
  <p:tag name="AS_UNIQUEID" val="1336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255.xml><?xml version="1.0" encoding="utf-8"?>
<p:tagLst xmlns:p="http://schemas.openxmlformats.org/presentationml/2006/main">
  <p:tag name="AS_UNIQUEID" val="1337"/>
</p:tagLst>
</file>

<file path=ppt/tags/tag256.xml><?xml version="1.0" encoding="utf-8"?>
<p:tagLst xmlns:p="http://schemas.openxmlformats.org/presentationml/2006/main">
  <p:tag name="AS_UNIQUEID" val="1338"/>
  <p:tag name="KSO_WM_UNIT_FILL_FORE_SCHEMECOLOR_INDEX" val="14"/>
  <p:tag name="KSO_WM_UNIT_FILL_FORE_SCHEMECOLOR_INDEX_BRIGHTNESS" val="0"/>
  <p:tag name="KSO_WM_UNIT_FILL_TYPE" val="1"/>
</p:tagLst>
</file>

<file path=ppt/tags/tag257.xml><?xml version="1.0" encoding="utf-8"?>
<p:tagLst xmlns:p="http://schemas.openxmlformats.org/presentationml/2006/main">
  <p:tag name="AS_UNIQUEID" val="1339"/>
  <p:tag name="KSO_WM_UNIT_FILL_FORE_SCHEMECOLOR_INDEX" val="14"/>
  <p:tag name="KSO_WM_UNIT_FILL_FORE_SCHEMECOLOR_INDEX_BRIGHTNESS" val="0"/>
  <p:tag name="KSO_WM_UNIT_FILL_TYPE" val="1"/>
</p:tagLst>
</file>

<file path=ppt/tags/tag258.xml><?xml version="1.0" encoding="utf-8"?>
<p:tagLst xmlns:p="http://schemas.openxmlformats.org/presentationml/2006/main">
  <p:tag name="AS_UNIQUEID" val="1340"/>
  <p:tag name="KSO_WM_UNIT_TEXT_FILL_FORE_SCHEMECOLOR_INDEX" val="13"/>
  <p:tag name="KSO_WM_UNIT_TEXT_FILL_FORE_SCHEMECOLOR_INDEX_BRIGHTNESS" val="0"/>
  <p:tag name="KSO_WM_UNIT_TEXT_FILL_TYPE" val="1"/>
</p:tagLst>
</file>

<file path=ppt/tags/tag259.xml><?xml version="1.0" encoding="utf-8"?>
<p:tagLst xmlns:p="http://schemas.openxmlformats.org/presentationml/2006/main">
  <p:tag name="AS_UNIQUEID" val="1341"/>
  <p:tag name="KSO_WM_UNIT_TEXT_FILL_FORE_SCHEMECOLOR_INDEX" val="13"/>
  <p:tag name="KSO_WM_UNIT_TEXT_FILL_FORE_SCHEMECOLOR_INDEX_BRIGHTNESS" val="0"/>
  <p:tag name="KSO_WM_UNIT_TEXT_FILL_TYPE" val="1"/>
</p:tagLst>
</file>

<file path=ppt/tags/tag260.xml><?xml version="1.0" encoding="utf-8"?>
<p:tagLst xmlns:p="http://schemas.openxmlformats.org/presentationml/2006/main">
  <p:tag name="AS_UNIQUEID" val="1342"/>
  <p:tag name="KSO_WM_UNIT_TEXT_FILL_FORE_SCHEMECOLOR_INDEX" val="13"/>
  <p:tag name="KSO_WM_UNIT_TEXT_FILL_FORE_SCHEMECOLOR_INDEX_BRIGHTNESS" val="0"/>
  <p:tag name="KSO_WM_UNIT_TEXT_FILL_TYPE" val="1"/>
</p:tagLst>
</file>

<file path=ppt/tags/tag261.xml><?xml version="1.0" encoding="utf-8"?>
<p:tagLst xmlns:p="http://schemas.openxmlformats.org/presentationml/2006/main">
  <p:tag name="AS_UNIQUEID" val="1343"/>
</p:tagLst>
</file>

<file path=ppt/tags/tag262.xml><?xml version="1.0" encoding="utf-8"?>
<p:tagLst xmlns:p="http://schemas.openxmlformats.org/presentationml/2006/main">
  <p:tag name="AS_UNIQUEID" val="1344"/>
</p:tagLst>
</file>

<file path=ppt/tags/tag263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264.xml><?xml version="1.0" encoding="utf-8"?>
<p:tagLst xmlns:p="http://schemas.openxmlformats.org/presentationml/2006/main">
  <p:tag name="AS_UNIQUEID" val="1345"/>
</p:tagLst>
</file>

<file path=ppt/tags/tag265.xml><?xml version="1.0" encoding="utf-8"?>
<p:tagLst xmlns:p="http://schemas.openxmlformats.org/presentationml/2006/main">
  <p:tag name="AS_UNIQUEID" val="1346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266.xml><?xml version="1.0" encoding="utf-8"?>
<p:tagLst xmlns:p="http://schemas.openxmlformats.org/presentationml/2006/main">
  <p:tag name="AS_UNIQUEID" val="1347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9b92b6c4-97ba-4940-8da5-a8bd9155bd87}"/>
</p:tagLst>
</file>

<file path=ppt/tags/tag267.xml><?xml version="1.0" encoding="utf-8"?>
<p:tagLst xmlns:p="http://schemas.openxmlformats.org/presentationml/2006/main">
  <p:tag name="AS_UNIQUEID" val="1348"/>
</p:tagLst>
</file>

<file path=ppt/tags/tag268.xml><?xml version="1.0" encoding="utf-8"?>
<p:tagLst xmlns:p="http://schemas.openxmlformats.org/presentationml/2006/main">
  <p:tag name="AS_UNIQUEID" val="1349"/>
</p:tagLst>
</file>

<file path=ppt/tags/tag269.xml><?xml version="1.0" encoding="utf-8"?>
<p:tagLst xmlns:p="http://schemas.openxmlformats.org/presentationml/2006/main">
  <p:tag name="AS_UNIQUEID" val="1350"/>
</p:tagLst>
</file>

<file path=ppt/tags/tag270.xml><?xml version="1.0" encoding="utf-8"?>
<p:tagLst xmlns:p="http://schemas.openxmlformats.org/presentationml/2006/main">
  <p:tag name="AS_UNIQUEID" val="1351"/>
</p:tagLst>
</file>

<file path=ppt/tags/tag271.xml><?xml version="1.0" encoding="utf-8"?>
<p:tagLst xmlns:p="http://schemas.openxmlformats.org/presentationml/2006/main">
  <p:tag name="AS_UNIQUEID" val="1352"/>
</p:tagLst>
</file>

<file path=ppt/tags/tag272.xml><?xml version="1.0" encoding="utf-8"?>
<p:tagLst xmlns:p="http://schemas.openxmlformats.org/presentationml/2006/main">
  <p:tag name="AS_UNIQUEID" val="1353"/>
</p:tagLst>
</file>

<file path=ppt/tags/tag273.xml><?xml version="1.0" encoding="utf-8"?>
<p:tagLst xmlns:p="http://schemas.openxmlformats.org/presentationml/2006/main">
  <p:tag name="AS_UNIQUEID" val="1354"/>
</p:tagLst>
</file>

<file path=ppt/tags/tag274.xml><?xml version="1.0" encoding="utf-8"?>
<p:tagLst xmlns:p="http://schemas.openxmlformats.org/presentationml/2006/main">
  <p:tag name="AS_UNIQUEID" val="1355"/>
</p:tagLst>
</file>

<file path=ppt/tags/tag275.xml><?xml version="1.0" encoding="utf-8"?>
<p:tagLst xmlns:p="http://schemas.openxmlformats.org/presentationml/2006/main">
  <p:tag name="AS_UNIQUEID" val="1356"/>
</p:tagLst>
</file>

<file path=ppt/tags/tag276.xml><?xml version="1.0" encoding="utf-8"?>
<p:tagLst xmlns:p="http://schemas.openxmlformats.org/presentationml/2006/main">
  <p:tag name="AS_UNIQUEID" val="1357"/>
</p:tagLst>
</file>

<file path=ppt/tags/tag277.xml><?xml version="1.0" encoding="utf-8"?>
<p:tagLst xmlns:p="http://schemas.openxmlformats.org/presentationml/2006/main">
  <p:tag name="AS_UNIQUEID" val="1358"/>
</p:tagLst>
</file>

<file path=ppt/tags/tag278.xml><?xml version="1.0" encoding="utf-8"?>
<p:tagLst xmlns:p="http://schemas.openxmlformats.org/presentationml/2006/main">
  <p:tag name="AS_UNIQUEID" val="1359"/>
</p:tagLst>
</file>

<file path=ppt/tags/tag279.xml><?xml version="1.0" encoding="utf-8"?>
<p:tagLst xmlns:p="http://schemas.openxmlformats.org/presentationml/2006/main">
  <p:tag name="AS_UNIQUEID" val="1360"/>
</p:tagLst>
</file>

<file path=ppt/tags/tag280.xml><?xml version="1.0" encoding="utf-8"?>
<p:tagLst xmlns:p="http://schemas.openxmlformats.org/presentationml/2006/main">
  <p:tag name="AS_UNIQUEID" val="1361"/>
</p:tagLst>
</file>

<file path=ppt/tags/tag281.xml><?xml version="1.0" encoding="utf-8"?>
<p:tagLst xmlns:p="http://schemas.openxmlformats.org/presentationml/2006/main">
  <p:tag name="AS_UNIQUEID" val="1362"/>
</p:tagLst>
</file>

<file path=ppt/tags/tag282.xml><?xml version="1.0" encoding="utf-8"?>
<p:tagLst xmlns:p="http://schemas.openxmlformats.org/presentationml/2006/main">
  <p:tag name="AS_UNIQUEID" val="1363"/>
</p:tagLst>
</file>

<file path=ppt/tags/tag283.xml><?xml version="1.0" encoding="utf-8"?>
<p:tagLst xmlns:p="http://schemas.openxmlformats.org/presentationml/2006/main">
  <p:tag name="AS_UNIQUEID" val="1364"/>
</p:tagLst>
</file>

<file path=ppt/tags/tag284.xml><?xml version="1.0" encoding="utf-8"?>
<p:tagLst xmlns:p="http://schemas.openxmlformats.org/presentationml/2006/main">
  <p:tag name="AS_UNIQUEID" val="1365"/>
</p:tagLst>
</file>

<file path=ppt/tags/tag285.xml><?xml version="1.0" encoding="utf-8"?>
<p:tagLst xmlns:p="http://schemas.openxmlformats.org/presentationml/2006/main">
  <p:tag name="AS_UNIQUEID" val="1366"/>
</p:tagLst>
</file>

<file path=ppt/tags/tag286.xml><?xml version="1.0" encoding="utf-8"?>
<p:tagLst xmlns:p="http://schemas.openxmlformats.org/presentationml/2006/main">
  <p:tag name="AS_UNIQUEID" val="1367"/>
</p:tagLst>
</file>

<file path=ppt/tags/tag287.xml><?xml version="1.0" encoding="utf-8"?>
<p:tagLst xmlns:p="http://schemas.openxmlformats.org/presentationml/2006/main">
  <p:tag name="AS_UNIQUEID" val="1368"/>
</p:tagLst>
</file>

<file path=ppt/tags/tag288.xml><?xml version="1.0" encoding="utf-8"?>
<p:tagLst xmlns:p="http://schemas.openxmlformats.org/presentationml/2006/main">
  <p:tag name="AS_UNIQUEID" val="1369"/>
</p:tagLst>
</file>

<file path=ppt/tags/tag289.xml><?xml version="1.0" encoding="utf-8"?>
<p:tagLst xmlns:p="http://schemas.openxmlformats.org/presentationml/2006/main">
  <p:tag name="AS_UNIQUEID" val="1370"/>
</p:tagLst>
</file>

<file path=ppt/tags/tag290.xml><?xml version="1.0" encoding="utf-8"?>
<p:tagLst xmlns:p="http://schemas.openxmlformats.org/presentationml/2006/main">
  <p:tag name="AS_UNIQUEID" val="1371"/>
</p:tagLst>
</file>

<file path=ppt/tags/tag291.xml><?xml version="1.0" encoding="utf-8"?>
<p:tagLst xmlns:p="http://schemas.openxmlformats.org/presentationml/2006/main">
  <p:tag name="AS_UNIQUEID" val="1372"/>
</p:tagLst>
</file>

<file path=ppt/tags/tag292.xml><?xml version="1.0" encoding="utf-8"?>
<p:tagLst xmlns:p="http://schemas.openxmlformats.org/presentationml/2006/main">
  <p:tag name="AS_UNIQUEID" val="1373"/>
</p:tagLst>
</file>

<file path=ppt/tags/tag293.xml><?xml version="1.0" encoding="utf-8"?>
<p:tagLst xmlns:p="http://schemas.openxmlformats.org/presentationml/2006/main">
  <p:tag name="AS_UNIQUEID" val="1374"/>
</p:tagLst>
</file>

<file path=ppt/tags/tag294.xml><?xml version="1.0" encoding="utf-8"?>
<p:tagLst xmlns:p="http://schemas.openxmlformats.org/presentationml/2006/main">
  <p:tag name="AS_UNIQUEID" val="1375"/>
</p:tagLst>
</file>

<file path=ppt/tags/tag295.xml><?xml version="1.0" encoding="utf-8"?>
<p:tagLst xmlns:p="http://schemas.openxmlformats.org/presentationml/2006/main">
  <p:tag name="AS_UNIQUEID" val="1376"/>
</p:tagLst>
</file>

<file path=ppt/tags/tag296.xml><?xml version="1.0" encoding="utf-8"?>
<p:tagLst xmlns:p="http://schemas.openxmlformats.org/presentationml/2006/main">
  <p:tag name="AS_UNIQUEID" val="1377"/>
</p:tagLst>
</file>

<file path=ppt/tags/tag297.xml><?xml version="1.0" encoding="utf-8"?>
<p:tagLst xmlns:p="http://schemas.openxmlformats.org/presentationml/2006/main">
  <p:tag name="AS_UNIQUEID" val="1378"/>
</p:tagLst>
</file>

<file path=ppt/tags/tag298.xml><?xml version="1.0" encoding="utf-8"?>
<p:tagLst xmlns:p="http://schemas.openxmlformats.org/presentationml/2006/main">
  <p:tag name="AS_UNIQUEID" val="1379"/>
</p:tagLst>
</file>

<file path=ppt/tags/tag299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300.xml><?xml version="1.0" encoding="utf-8"?>
<p:tagLst xmlns:p="http://schemas.openxmlformats.org/presentationml/2006/main">
  <p:tag name="AS_UNIQUEID" val="1380"/>
</p:tagLst>
</file>

<file path=ppt/tags/tag301.xml><?xml version="1.0" encoding="utf-8"?>
<p:tagLst xmlns:p="http://schemas.openxmlformats.org/presentationml/2006/main">
  <p:tag name="AS_UNIQUEID" val="1381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302.xml><?xml version="1.0" encoding="utf-8"?>
<p:tagLst xmlns:p="http://schemas.openxmlformats.org/presentationml/2006/main">
  <p:tag name="AS_UNIQUEID" val="1382"/>
</p:tagLst>
</file>

<file path=ppt/tags/tag303.xml><?xml version="1.0" encoding="utf-8"?>
<p:tagLst xmlns:p="http://schemas.openxmlformats.org/presentationml/2006/main">
  <p:tag name="AS_UNIQUEID" val="1383"/>
</p:tagLst>
</file>

<file path=ppt/tags/tag304.xml><?xml version="1.0" encoding="utf-8"?>
<p:tagLst xmlns:p="http://schemas.openxmlformats.org/presentationml/2006/main">
  <p:tag name="AS_UNIQUEID" val="1384"/>
</p:tagLst>
</file>

<file path=ppt/tags/tag305.xml><?xml version="1.0" encoding="utf-8"?>
<p:tagLst xmlns:p="http://schemas.openxmlformats.org/presentationml/2006/main">
  <p:tag name="AS_UNIQUEID" val="1385"/>
</p:tagLst>
</file>

<file path=ppt/tags/tag306.xml><?xml version="1.0" encoding="utf-8"?>
<p:tagLst xmlns:p="http://schemas.openxmlformats.org/presentationml/2006/main">
  <p:tag name="AS_UNIQUEID" val="1386"/>
</p:tagLst>
</file>

<file path=ppt/tags/tag307.xml><?xml version="1.0" encoding="utf-8"?>
<p:tagLst xmlns:p="http://schemas.openxmlformats.org/presentationml/2006/main">
  <p:tag name="AS_UNIQUEID" val="1387"/>
</p:tagLst>
</file>

<file path=ppt/tags/tag308.xml><?xml version="1.0" encoding="utf-8"?>
<p:tagLst xmlns:p="http://schemas.openxmlformats.org/presentationml/2006/main">
  <p:tag name="AS_UNIQUEID" val="1388"/>
</p:tagLst>
</file>

<file path=ppt/tags/tag309.xml><?xml version="1.0" encoding="utf-8"?>
<p:tagLst xmlns:p="http://schemas.openxmlformats.org/presentationml/2006/main">
  <p:tag name="AS_UNIQUEID" val="1389"/>
</p:tagLst>
</file>

<file path=ppt/tags/tag310.xml><?xml version="1.0" encoding="utf-8"?>
<p:tagLst xmlns:p="http://schemas.openxmlformats.org/presentationml/2006/main">
  <p:tag name="AS_UNIQUEID" val="1390"/>
</p:tagLst>
</file>

<file path=ppt/tags/tag311.xml><?xml version="1.0" encoding="utf-8"?>
<p:tagLst xmlns:p="http://schemas.openxmlformats.org/presentationml/2006/main">
  <p:tag name="AS_UNIQUEID" val="1391"/>
</p:tagLst>
</file>

<file path=ppt/tags/tag312.xml><?xml version="1.0" encoding="utf-8"?>
<p:tagLst xmlns:p="http://schemas.openxmlformats.org/presentationml/2006/main">
  <p:tag name="AS_UNIQUEID" val="1392"/>
</p:tagLst>
</file>

<file path=ppt/tags/tag313.xml><?xml version="1.0" encoding="utf-8"?>
<p:tagLst xmlns:p="http://schemas.openxmlformats.org/presentationml/2006/main">
  <p:tag name="AS_UNIQUEID" val="1393"/>
</p:tagLst>
</file>

<file path=ppt/tags/tag314.xml><?xml version="1.0" encoding="utf-8"?>
<p:tagLst xmlns:p="http://schemas.openxmlformats.org/presentationml/2006/main">
  <p:tag name="AS_UNIQUEID" val="1394"/>
</p:tagLst>
</file>

<file path=ppt/tags/tag315.xml><?xml version="1.0" encoding="utf-8"?>
<p:tagLst xmlns:p="http://schemas.openxmlformats.org/presentationml/2006/main">
  <p:tag name="AS_UNIQUEID" val="1395"/>
</p:tagLst>
</file>

<file path=ppt/tags/tag316.xml><?xml version="1.0" encoding="utf-8"?>
<p:tagLst xmlns:p="http://schemas.openxmlformats.org/presentationml/2006/main">
  <p:tag name="AS_UNIQUEID" val="1396"/>
</p:tagLst>
</file>

<file path=ppt/tags/tag317.xml><?xml version="1.0" encoding="utf-8"?>
<p:tagLst xmlns:p="http://schemas.openxmlformats.org/presentationml/2006/main">
  <p:tag name="AS_UNIQUEID" val="1397"/>
</p:tagLst>
</file>

<file path=ppt/tags/tag318.xml><?xml version="1.0" encoding="utf-8"?>
<p:tagLst xmlns:p="http://schemas.openxmlformats.org/presentationml/2006/main">
  <p:tag name="AS_UNIQUEID" val="1398"/>
</p:tagLst>
</file>

<file path=ppt/tags/tag319.xml><?xml version="1.0" encoding="utf-8"?>
<p:tagLst xmlns:p="http://schemas.openxmlformats.org/presentationml/2006/main">
  <p:tag name="AS_UNIQUEID" val="1399"/>
</p:tagLst>
</file>

<file path=ppt/tags/tag320.xml><?xml version="1.0" encoding="utf-8"?>
<p:tagLst xmlns:p="http://schemas.openxmlformats.org/presentationml/2006/main">
  <p:tag name="AS_UNIQUEID" val="1400"/>
</p:tagLst>
</file>

<file path=ppt/tags/tag321.xml><?xml version="1.0" encoding="utf-8"?>
<p:tagLst xmlns:p="http://schemas.openxmlformats.org/presentationml/2006/main">
  <p:tag name="AS_UNIQUEID" val="1401"/>
</p:tagLst>
</file>

<file path=ppt/tags/tag322.xml><?xml version="1.0" encoding="utf-8"?>
<p:tagLst xmlns:p="http://schemas.openxmlformats.org/presentationml/2006/main">
  <p:tag name="AS_UNIQUEID" val="1402"/>
</p:tagLst>
</file>

<file path=ppt/tags/tag323.xml><?xml version="1.0" encoding="utf-8"?>
<p:tagLst xmlns:p="http://schemas.openxmlformats.org/presentationml/2006/main">
  <p:tag name="AS_UNIQUEID" val="1403"/>
</p:tagLst>
</file>

<file path=ppt/tags/tag324.xml><?xml version="1.0" encoding="utf-8"?>
<p:tagLst xmlns:p="http://schemas.openxmlformats.org/presentationml/2006/main">
  <p:tag name="AS_UNIQUEID" val="1404"/>
</p:tagLst>
</file>

<file path=ppt/tags/tag325.xml><?xml version="1.0" encoding="utf-8"?>
<p:tagLst xmlns:p="http://schemas.openxmlformats.org/presentationml/2006/main">
  <p:tag name="AS_UNIQUEID" val="1405"/>
</p:tagLst>
</file>

<file path=ppt/tags/tag326.xml><?xml version="1.0" encoding="utf-8"?>
<p:tagLst xmlns:p="http://schemas.openxmlformats.org/presentationml/2006/main">
  <p:tag name="AS_UNIQUEID" val="1406"/>
</p:tagLst>
</file>

<file path=ppt/tags/tag327.xml><?xml version="1.0" encoding="utf-8"?>
<p:tagLst xmlns:p="http://schemas.openxmlformats.org/presentationml/2006/main">
  <p:tag name="AS_UNIQUEID" val="1407"/>
</p:tagLst>
</file>

<file path=ppt/tags/tag328.xml><?xml version="1.0" encoding="utf-8"?>
<p:tagLst xmlns:p="http://schemas.openxmlformats.org/presentationml/2006/main">
  <p:tag name="AS_UNIQUEID" val="1408"/>
</p:tagLst>
</file>

<file path=ppt/tags/tag329.xml><?xml version="1.0" encoding="utf-8"?>
<p:tagLst xmlns:p="http://schemas.openxmlformats.org/presentationml/2006/main">
  <p:tag name="AS_UNIQUEID" val="1409"/>
</p:tagLst>
</file>

<file path=ppt/tags/tag330.xml><?xml version="1.0" encoding="utf-8"?>
<p:tagLst xmlns:p="http://schemas.openxmlformats.org/presentationml/2006/main">
  <p:tag name="AS_UNIQUEID" val="1410"/>
</p:tagLst>
</file>

<file path=ppt/tags/tag331.xml><?xml version="1.0" encoding="utf-8"?>
<p:tagLst xmlns:p="http://schemas.openxmlformats.org/presentationml/2006/main">
  <p:tag name="AS_UNIQUEID" val="1411"/>
</p:tagLst>
</file>

<file path=ppt/tags/tag332.xml><?xml version="1.0" encoding="utf-8"?>
<p:tagLst xmlns:p="http://schemas.openxmlformats.org/presentationml/2006/main">
  <p:tag name="AS_UNIQUEID" val="1412"/>
</p:tagLst>
</file>

<file path=ppt/tags/tag333.xml><?xml version="1.0" encoding="utf-8"?>
<p:tagLst xmlns:p="http://schemas.openxmlformats.org/presentationml/2006/main">
  <p:tag name="AS_UNIQUEID" val="1413"/>
</p:tagLst>
</file>

<file path=ppt/tags/tag334.xml><?xml version="1.0" encoding="utf-8"?>
<p:tagLst xmlns:p="http://schemas.openxmlformats.org/presentationml/2006/main">
  <p:tag name="AS_UNIQUEID" val="1414"/>
</p:tagLst>
</file>

<file path=ppt/tags/tag335.xml><?xml version="1.0" encoding="utf-8"?>
<p:tagLst xmlns:p="http://schemas.openxmlformats.org/presentationml/2006/main">
  <p:tag name="AS_UNIQUEID" val="1415"/>
</p:tagLst>
</file>

<file path=ppt/tags/tag336.xml><?xml version="1.0" encoding="utf-8"?>
<p:tagLst xmlns:p="http://schemas.openxmlformats.org/presentationml/2006/main">
  <p:tag name="AS_UNIQUEID" val="1416"/>
</p:tagLst>
</file>

<file path=ppt/tags/tag337.xml><?xml version="1.0" encoding="utf-8"?>
<p:tagLst xmlns:p="http://schemas.openxmlformats.org/presentationml/2006/main">
  <p:tag name="AS_UNIQUEID" val="1417"/>
</p:tagLst>
</file>

<file path=ppt/tags/tag338.xml><?xml version="1.0" encoding="utf-8"?>
<p:tagLst xmlns:p="http://schemas.openxmlformats.org/presentationml/2006/main">
  <p:tag name="AS_UNIQUEID" val="1418"/>
</p:tagLst>
</file>

<file path=ppt/tags/tag339.xml><?xml version="1.0" encoding="utf-8"?>
<p:tagLst xmlns:p="http://schemas.openxmlformats.org/presentationml/2006/main">
  <p:tag name="AS_UNIQUEID" val="1419"/>
</p:tagLst>
</file>

<file path=ppt/tags/tag340.xml><?xml version="1.0" encoding="utf-8"?>
<p:tagLst xmlns:p="http://schemas.openxmlformats.org/presentationml/2006/main">
  <p:tag name="AS_UNIQUEID" val="1420"/>
</p:tagLst>
</file>

<file path=ppt/tags/tag341.xml><?xml version="1.0" encoding="utf-8"?>
<p:tagLst xmlns:p="http://schemas.openxmlformats.org/presentationml/2006/main">
  <p:tag name="AS_UNIQUEID" val="1421"/>
</p:tagLst>
</file>

<file path=ppt/tags/tag342.xml><?xml version="1.0" encoding="utf-8"?>
<p:tagLst xmlns:p="http://schemas.openxmlformats.org/presentationml/2006/main">
  <p:tag name="AS_UNIQUEID" val="1422"/>
</p:tagLst>
</file>

<file path=ppt/tags/tag343.xml><?xml version="1.0" encoding="utf-8"?>
<p:tagLst xmlns:p="http://schemas.openxmlformats.org/presentationml/2006/main">
  <p:tag name="AS_UNIQUEID" val="1423"/>
</p:tagLst>
</file>

<file path=ppt/tags/tag344.xml><?xml version="1.0" encoding="utf-8"?>
<p:tagLst xmlns:p="http://schemas.openxmlformats.org/presentationml/2006/main">
  <p:tag name="AS_UNIQUEID" val="1424"/>
</p:tagLst>
</file>

<file path=ppt/tags/tag345.xml><?xml version="1.0" encoding="utf-8"?>
<p:tagLst xmlns:p="http://schemas.openxmlformats.org/presentationml/2006/main">
  <p:tag name="AS_UNIQUEID" val="1425"/>
</p:tagLst>
</file>

<file path=ppt/tags/tag346.xml><?xml version="1.0" encoding="utf-8"?>
<p:tagLst xmlns:p="http://schemas.openxmlformats.org/presentationml/2006/main">
  <p:tag name="AS_UNIQUEID" val="1426"/>
</p:tagLst>
</file>

<file path=ppt/tags/tag347.xml><?xml version="1.0" encoding="utf-8"?>
<p:tagLst xmlns:p="http://schemas.openxmlformats.org/presentationml/2006/main">
  <p:tag name="AS_UNIQUEID" val="1427"/>
</p:tagLst>
</file>

<file path=ppt/tags/tag348.xml><?xml version="1.0" encoding="utf-8"?>
<p:tagLst xmlns:p="http://schemas.openxmlformats.org/presentationml/2006/main">
  <p:tag name="AS_UNIQUEID" val="1428"/>
</p:tagLst>
</file>

<file path=ppt/tags/tag349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350.xml><?xml version="1.0" encoding="utf-8"?>
<p:tagLst xmlns:p="http://schemas.openxmlformats.org/presentationml/2006/main">
  <p:tag name="AS_UNIQUEID" val="1429"/>
</p:tagLst>
</file>

<file path=ppt/tags/tag351.xml><?xml version="1.0" encoding="utf-8"?>
<p:tagLst xmlns:p="http://schemas.openxmlformats.org/presentationml/2006/main">
  <p:tag name="AS_UNIQUEID" val="1430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352.xml><?xml version="1.0" encoding="utf-8"?>
<p:tagLst xmlns:p="http://schemas.openxmlformats.org/presentationml/2006/main">
  <p:tag name="AS_UNIQUEID" val="1431"/>
</p:tagLst>
</file>

<file path=ppt/tags/tag353.xml><?xml version="1.0" encoding="utf-8"?>
<p:tagLst xmlns:p="http://schemas.openxmlformats.org/presentationml/2006/main">
  <p:tag name="AS_UNIQUEID" val="1432"/>
</p:tagLst>
</file>

<file path=ppt/tags/tag354.xml><?xml version="1.0" encoding="utf-8"?>
<p:tagLst xmlns:p="http://schemas.openxmlformats.org/presentationml/2006/main">
  <p:tag name="AS_UNIQUEID" val="1433"/>
</p:tagLst>
</file>

<file path=ppt/tags/tag355.xml><?xml version="1.0" encoding="utf-8"?>
<p:tagLst xmlns:p="http://schemas.openxmlformats.org/presentationml/2006/main">
  <p:tag name="AS_UNIQUEID" val="1434"/>
</p:tagLst>
</file>

<file path=ppt/tags/tag356.xml><?xml version="1.0" encoding="utf-8"?>
<p:tagLst xmlns:p="http://schemas.openxmlformats.org/presentationml/2006/main">
  <p:tag name="AS_UNIQUEID" val="1435"/>
</p:tagLst>
</file>

<file path=ppt/tags/tag357.xml><?xml version="1.0" encoding="utf-8"?>
<p:tagLst xmlns:p="http://schemas.openxmlformats.org/presentationml/2006/main">
  <p:tag name="AS_UNIQUEID" val="1436"/>
</p:tagLst>
</file>

<file path=ppt/tags/tag358.xml><?xml version="1.0" encoding="utf-8"?>
<p:tagLst xmlns:p="http://schemas.openxmlformats.org/presentationml/2006/main">
  <p:tag name="AS_UNIQUEID" val="1437"/>
</p:tagLst>
</file>

<file path=ppt/tags/tag359.xml><?xml version="1.0" encoding="utf-8"?>
<p:tagLst xmlns:p="http://schemas.openxmlformats.org/presentationml/2006/main">
  <p:tag name="AS_UNIQUEID" val="1438"/>
</p:tagLst>
</file>

<file path=ppt/tags/tag360.xml><?xml version="1.0" encoding="utf-8"?>
<p:tagLst xmlns:p="http://schemas.openxmlformats.org/presentationml/2006/main">
  <p:tag name="AS_UNIQUEID" val="1439"/>
</p:tagLst>
</file>

<file path=ppt/tags/tag361.xml><?xml version="1.0" encoding="utf-8"?>
<p:tagLst xmlns:p="http://schemas.openxmlformats.org/presentationml/2006/main">
  <p:tag name="AS_UNIQUEID" val="1440"/>
</p:tagLst>
</file>

<file path=ppt/tags/tag362.xml><?xml version="1.0" encoding="utf-8"?>
<p:tagLst xmlns:p="http://schemas.openxmlformats.org/presentationml/2006/main">
  <p:tag name="AS_UNIQUEID" val="1441"/>
</p:tagLst>
</file>

<file path=ppt/tags/tag363.xml><?xml version="1.0" encoding="utf-8"?>
<p:tagLst xmlns:p="http://schemas.openxmlformats.org/presentationml/2006/main">
  <p:tag name="AS_UNIQUEID" val="1442"/>
</p:tagLst>
</file>

<file path=ppt/tags/tag364.xml><?xml version="1.0" encoding="utf-8"?>
<p:tagLst xmlns:p="http://schemas.openxmlformats.org/presentationml/2006/main">
  <p:tag name="AS_UNIQUEID" val="1443"/>
</p:tagLst>
</file>

<file path=ppt/tags/tag365.xml><?xml version="1.0" encoding="utf-8"?>
<p:tagLst xmlns:p="http://schemas.openxmlformats.org/presentationml/2006/main">
  <p:tag name="AS_UNIQUEID" val="1444"/>
</p:tagLst>
</file>

<file path=ppt/tags/tag366.xml><?xml version="1.0" encoding="utf-8"?>
<p:tagLst xmlns:p="http://schemas.openxmlformats.org/presentationml/2006/main">
  <p:tag name="AS_UNIQUEID" val="1445"/>
</p:tagLst>
</file>

<file path=ppt/tags/tag367.xml><?xml version="1.0" encoding="utf-8"?>
<p:tagLst xmlns:p="http://schemas.openxmlformats.org/presentationml/2006/main">
  <p:tag name="AS_UNIQUEID" val="1446"/>
</p:tagLst>
</file>

<file path=ppt/tags/tag368.xml><?xml version="1.0" encoding="utf-8"?>
<p:tagLst xmlns:p="http://schemas.openxmlformats.org/presentationml/2006/main">
  <p:tag name="AS_UNIQUEID" val="1447"/>
</p:tagLst>
</file>

<file path=ppt/tags/tag369.xml><?xml version="1.0" encoding="utf-8"?>
<p:tagLst xmlns:p="http://schemas.openxmlformats.org/presentationml/2006/main">
  <p:tag name="AS_UNIQUEID" val="1448"/>
</p:tagLst>
</file>

<file path=ppt/tags/tag370.xml><?xml version="1.0" encoding="utf-8"?>
<p:tagLst xmlns:p="http://schemas.openxmlformats.org/presentationml/2006/main">
  <p:tag name="AS_UNIQUEID" val="1449"/>
</p:tagLst>
</file>

<file path=ppt/tags/tag371.xml><?xml version="1.0" encoding="utf-8"?>
<p:tagLst xmlns:p="http://schemas.openxmlformats.org/presentationml/2006/main">
  <p:tag name="AS_UNIQUEID" val="1450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372.xml><?xml version="1.0" encoding="utf-8"?>
<p:tagLst xmlns:p="http://schemas.openxmlformats.org/presentationml/2006/main">
  <p:tag name="AS_UNIQUEID" val="1451"/>
</p:tagLst>
</file>

<file path=ppt/tags/tag373.xml><?xml version="1.0" encoding="utf-8"?>
<p:tagLst xmlns:p="http://schemas.openxmlformats.org/presentationml/2006/main">
  <p:tag name="AS_UNIQUEID" val="1452"/>
</p:tagLst>
</file>

<file path=ppt/tags/tag374.xml><?xml version="1.0" encoding="utf-8"?>
<p:tagLst xmlns:p="http://schemas.openxmlformats.org/presentationml/2006/main">
  <p:tag name="AS_UNIQUEID" val="1453"/>
</p:tagLst>
</file>

<file path=ppt/tags/tag375.xml><?xml version="1.0" encoding="utf-8"?>
<p:tagLst xmlns:p="http://schemas.openxmlformats.org/presentationml/2006/main">
  <p:tag name="AS_UNIQUEID" val="1454"/>
</p:tagLst>
</file>

<file path=ppt/tags/tag376.xml><?xml version="1.0" encoding="utf-8"?>
<p:tagLst xmlns:p="http://schemas.openxmlformats.org/presentationml/2006/main">
  <p:tag name="AS_UNIQUEID" val="1455"/>
</p:tagLst>
</file>

<file path=ppt/tags/tag377.xml><?xml version="1.0" encoding="utf-8"?>
<p:tagLst xmlns:p="http://schemas.openxmlformats.org/presentationml/2006/main">
  <p:tag name="AS_UNIQUEID" val="1456"/>
</p:tagLst>
</file>

<file path=ppt/tags/tag378.xml><?xml version="1.0" encoding="utf-8"?>
<p:tagLst xmlns:p="http://schemas.openxmlformats.org/presentationml/2006/main">
  <p:tag name="AS_UNIQUEID" val="1457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379.xml><?xml version="1.0" encoding="utf-8"?>
<p:tagLst xmlns:p="http://schemas.openxmlformats.org/presentationml/2006/main">
  <p:tag name="AS_UNIQUEID" val="1458"/>
</p:tagLst>
</file>

<file path=ppt/tags/tag380.xml><?xml version="1.0" encoding="utf-8"?>
<p:tagLst xmlns:p="http://schemas.openxmlformats.org/presentationml/2006/main">
  <p:tag name="AS_UNIQUEID" val="1459"/>
</p:tagLst>
</file>

<file path=ppt/tags/tag381.xml><?xml version="1.0" encoding="utf-8"?>
<p:tagLst xmlns:p="http://schemas.openxmlformats.org/presentationml/2006/main">
  <p:tag name="AS_UNIQUEID" val="1460"/>
</p:tagLst>
</file>

<file path=ppt/tags/tag382.xml><?xml version="1.0" encoding="utf-8"?>
<p:tagLst xmlns:p="http://schemas.openxmlformats.org/presentationml/2006/main">
  <p:tag name="AS_UNIQUEID" val="1461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383.xml><?xml version="1.0" encoding="utf-8"?>
<p:tagLst xmlns:p="http://schemas.openxmlformats.org/presentationml/2006/main">
  <p:tag name="AS_UNIQUEID" val="1462"/>
</p:tagLst>
</file>

<file path=ppt/tags/tag384.xml><?xml version="1.0" encoding="utf-8"?>
<p:tagLst xmlns:p="http://schemas.openxmlformats.org/presentationml/2006/main">
  <p:tag name="AS_UNIQUEID" val="1463"/>
</p:tagLst>
</file>

<file path=ppt/tags/tag385.xml><?xml version="1.0" encoding="utf-8"?>
<p:tagLst xmlns:p="http://schemas.openxmlformats.org/presentationml/2006/main">
  <p:tag name="AS_UNIQUEID" val="1464"/>
</p:tagLst>
</file>

<file path=ppt/tags/tag386.xml><?xml version="1.0" encoding="utf-8"?>
<p:tagLst xmlns:p="http://schemas.openxmlformats.org/presentationml/2006/main">
  <p:tag name="AS_UNIQUEID" val="1465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387.xml><?xml version="1.0" encoding="utf-8"?>
<p:tagLst xmlns:p="http://schemas.openxmlformats.org/presentationml/2006/main">
  <p:tag name="AS_UNIQUEID" val="1466"/>
</p:tagLst>
</file>

<file path=ppt/tags/tag388.xml><?xml version="1.0" encoding="utf-8"?>
<p:tagLst xmlns:p="http://schemas.openxmlformats.org/presentationml/2006/main">
  <p:tag name="AS_UNIQUEID" val="1467"/>
</p:tagLst>
</file>

<file path=ppt/tags/tag389.xml><?xml version="1.0" encoding="utf-8"?>
<p:tagLst xmlns:p="http://schemas.openxmlformats.org/presentationml/2006/main">
  <p:tag name="AS_UNIQUEID" val="1468"/>
</p:tagLst>
</file>

<file path=ppt/tags/tag390.xml><?xml version="1.0" encoding="utf-8"?>
<p:tagLst xmlns:p="http://schemas.openxmlformats.org/presentationml/2006/main">
  <p:tag name="AS_UNIQUEID" val="1469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391.xml><?xml version="1.0" encoding="utf-8"?>
<p:tagLst xmlns:p="http://schemas.openxmlformats.org/presentationml/2006/main">
  <p:tag name="AS_UNIQUEID" val="292"/>
</p:tagLst>
</file>

<file path=ppt/tags/tag392.xml><?xml version="1.0" encoding="utf-8"?>
<p:tagLst xmlns:p="http://schemas.openxmlformats.org/presentationml/2006/main">
  <p:tag name="AS_UNIQUEID" val="1470"/>
</p:tagLst>
</file>

<file path=ppt/tags/tag393.xml><?xml version="1.0" encoding="utf-8"?>
<p:tagLst xmlns:p="http://schemas.openxmlformats.org/presentationml/2006/main">
  <p:tag name="AS_UNIQUEID" val="1471"/>
</p:tagLst>
</file>

<file path=ppt/tags/tag394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395.xml><?xml version="1.0" encoding="utf-8"?>
<p:tagLst xmlns:p="http://schemas.openxmlformats.org/presentationml/2006/main">
  <p:tag name="AS_UNIQUEID" val="1472"/>
</p:tagLst>
</file>

<file path=ppt/tags/tag396.xml><?xml version="1.0" encoding="utf-8"?>
<p:tagLst xmlns:p="http://schemas.openxmlformats.org/presentationml/2006/main">
  <p:tag name="AS_UNIQUEID" val="1473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601c225b-d4c6-4ae7-ab6e-5a3d8bb26d76}"/>
</p:tagLst>
</file>

<file path=ppt/tags/tag397.xml><?xml version="1.0" encoding="utf-8"?>
<p:tagLst xmlns:p="http://schemas.openxmlformats.org/presentationml/2006/main">
  <p:tag name="AS_UNIQUEID" val="1474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3624d58c-e541-42e3-ad27-9f44572c859d}"/>
</p:tagLst>
</file>

<file path=ppt/tags/tag398.xml><?xml version="1.0" encoding="utf-8"?>
<p:tagLst xmlns:p="http://schemas.openxmlformats.org/presentationml/2006/main">
  <p:tag name="AS_UNIQUEID" val="170"/>
</p:tagLst>
</file>

<file path=ppt/tags/tag399.xml><?xml version="1.0" encoding="utf-8"?>
<p:tagLst xmlns:p="http://schemas.openxmlformats.org/presentationml/2006/main">
  <p:tag name="AS_UNIQUEID" val="171"/>
</p:tagLst>
</file>

<file path=ppt/tags/tag400.xml><?xml version="1.0" encoding="utf-8"?>
<p:tagLst xmlns:p="http://schemas.openxmlformats.org/presentationml/2006/main">
  <p:tag name="AS_UNIQUEID" val="172"/>
</p:tagLst>
</file>

<file path=ppt/tags/tag401.xml><?xml version="1.0" encoding="utf-8"?>
<p:tagLst xmlns:p="http://schemas.openxmlformats.org/presentationml/2006/main">
  <p:tag name="AS_UNIQUEID" val="1058"/>
  <p:tag name="KSO_WM_UNIT_TABLE_BEAUTIFY" val="smartTable{316b69bf-24cb-42eb-adf1-7b6e6a55068d}"/>
</p:tagLst>
</file>

<file path=ppt/tags/tag402.xml><?xml version="1.0" encoding="utf-8"?>
<p:tagLst xmlns:p="http://schemas.openxmlformats.org/presentationml/2006/main">
  <p:tag name="AS_UNIQUEID" val="173"/>
  <p:tag name="KSO_WM_UNIT_TEXT_FILL_FORE_SCHEMECOLOR_INDEX" val="13"/>
  <p:tag name="KSO_WM_UNIT_TEXT_FILL_FORE_SCHEMECOLOR_INDEX_BRIGHTNESS" val="0"/>
  <p:tag name="KSO_WM_UNIT_TEXT_FILL_TYPE" val="1"/>
</p:tagLst>
</file>

<file path=ppt/tags/tag403.xml><?xml version="1.0" encoding="utf-8"?>
<p:tagLst xmlns:p="http://schemas.openxmlformats.org/presentationml/2006/main">
  <p:tag name="AS_UNIQUEID" val="1059"/>
</p:tagLst>
</file>

<file path=ppt/tags/tag404.xml><?xml version="1.0" encoding="utf-8"?>
<p:tagLst xmlns:p="http://schemas.openxmlformats.org/presentationml/2006/main">
  <p:tag name="AS_UNIQUEID" val="1060"/>
</p:tagLst>
</file>

<file path=ppt/tags/tag405.xml><?xml version="1.0" encoding="utf-8"?>
<p:tagLst xmlns:p="http://schemas.openxmlformats.org/presentationml/2006/main">
  <p:tag name="AS_UNIQUEID" val="178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06.xml><?xml version="1.0" encoding="utf-8"?>
<p:tagLst xmlns:p="http://schemas.openxmlformats.org/presentationml/2006/main">
  <p:tag name="AS_UNIQUEID" val="179"/>
  <p:tag name="KSO_WM_UNIT_TEXT_FILL_FORE_SCHEMECOLOR_INDEX" val="13"/>
  <p:tag name="KSO_WM_UNIT_TEXT_FILL_FORE_SCHEMECOLOR_INDEX_BRIGHTNESS" val="0"/>
  <p:tag name="KSO_WM_UNIT_TEXT_FILL_TYPE" val="1"/>
</p:tagLst>
</file>

<file path=ppt/tags/tag407.xml><?xml version="1.0" encoding="utf-8"?>
<p:tagLst xmlns:p="http://schemas.openxmlformats.org/presentationml/2006/main">
  <p:tag name="AS_UNIQUEID" val="1061"/>
</p:tagLst>
</file>

<file path=ppt/tags/tag408.xml><?xml version="1.0" encoding="utf-8"?>
<p:tagLst xmlns:p="http://schemas.openxmlformats.org/presentationml/2006/main">
  <p:tag name="AS_UNIQUEID" val="180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09.xml><?xml version="1.0" encoding="utf-8"?>
<p:tagLst xmlns:p="http://schemas.openxmlformats.org/presentationml/2006/main">
  <p:tag name="AS_UNIQUEID" val="181"/>
  <p:tag name="KSO_WM_UNIT_TEXT_FILL_FORE_SCHEMECOLOR_INDEX" val="13"/>
  <p:tag name="KSO_WM_UNIT_TEXT_FILL_FORE_SCHEMECOLOR_INDEX_BRIGHTNESS" val="0"/>
  <p:tag name="KSO_WM_UNIT_TEXT_FILL_TYPE" val="1"/>
</p:tagLst>
</file>

<file path=ppt/tags/tag410.xml><?xml version="1.0" encoding="utf-8"?>
<p:tagLst xmlns:p="http://schemas.openxmlformats.org/presentationml/2006/main">
  <p:tag name="AS_UNIQUEID" val="1062"/>
</p:tagLst>
</file>

<file path=ppt/tags/tag411.xml><?xml version="1.0" encoding="utf-8"?>
<p:tagLst xmlns:p="http://schemas.openxmlformats.org/presentationml/2006/main">
  <p:tag name="AS_UNIQUEID" val="182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12.xml><?xml version="1.0" encoding="utf-8"?>
<p:tagLst xmlns:p="http://schemas.openxmlformats.org/presentationml/2006/main">
  <p:tag name="AS_UNIQUEID" val="183"/>
  <p:tag name="KSO_WM_UNIT_TEXT_FILL_FORE_SCHEMECOLOR_INDEX" val="13"/>
  <p:tag name="KSO_WM_UNIT_TEXT_FILL_FORE_SCHEMECOLOR_INDEX_BRIGHTNESS" val="0"/>
  <p:tag name="KSO_WM_UNIT_TEXT_FILL_TYPE" val="1"/>
</p:tagLst>
</file>

<file path=ppt/tags/tag413.xml><?xml version="1.0" encoding="utf-8"?>
<p:tagLst xmlns:p="http://schemas.openxmlformats.org/presentationml/2006/main">
  <p:tag name="AS_UNIQUEID" val="1063"/>
</p:tagLst>
</file>

<file path=ppt/tags/tag414.xml><?xml version="1.0" encoding="utf-8"?>
<p:tagLst xmlns:p="http://schemas.openxmlformats.org/presentationml/2006/main">
  <p:tag name="AS_UNIQUEID" val="184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15.xml><?xml version="1.0" encoding="utf-8"?>
<p:tagLst xmlns:p="http://schemas.openxmlformats.org/presentationml/2006/main">
  <p:tag name="AS_UNIQUEID" val="185"/>
  <p:tag name="KSO_WM_UNIT_TEXT_FILL_FORE_SCHEMECOLOR_INDEX" val="13"/>
  <p:tag name="KSO_WM_UNIT_TEXT_FILL_FORE_SCHEMECOLOR_INDEX_BRIGHTNESS" val="0"/>
  <p:tag name="KSO_WM_UNIT_TEXT_FILL_TYPE" val="1"/>
</p:tagLst>
</file>

<file path=ppt/tags/tag416.xml><?xml version="1.0" encoding="utf-8"?>
<p:tagLst xmlns:p="http://schemas.openxmlformats.org/presentationml/2006/main">
  <p:tag name="AS_UNIQUEID" val="1064"/>
</p:tagLst>
</file>

<file path=ppt/tags/tag417.xml><?xml version="1.0" encoding="utf-8"?>
<p:tagLst xmlns:p="http://schemas.openxmlformats.org/presentationml/2006/main">
  <p:tag name="AS_UNIQUEID" val="186"/>
  <p:tag name="KSO_WM_UNIT_TEXT_FILL_FORE_SCHEMECOLOR_INDEX" val="13"/>
  <p:tag name="KSO_WM_UNIT_TEXT_FILL_FORE_SCHEMECOLOR_INDEX_BRIGHTNESS" val="0"/>
  <p:tag name="KSO_WM_UNIT_TEXT_FILL_TYPE" val="1"/>
</p:tagLst>
</file>

<file path=ppt/tags/tag418.xml><?xml version="1.0" encoding="utf-8"?>
<p:tagLst xmlns:p="http://schemas.openxmlformats.org/presentationml/2006/main">
  <p:tag name="AS_UNIQUEID" val="1065"/>
</p:tagLst>
</file>

<file path=ppt/tags/tag419.xml><?xml version="1.0" encoding="utf-8"?>
<p:tagLst xmlns:p="http://schemas.openxmlformats.org/presentationml/2006/main">
  <p:tag name="AS_UNIQUEID" val="187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20.xml><?xml version="1.0" encoding="utf-8"?>
<p:tagLst xmlns:p="http://schemas.openxmlformats.org/presentationml/2006/main">
  <p:tag name="AS_UNIQUEID" val="188"/>
  <p:tag name="KSO_WM_UNIT_TEXT_FILL_FORE_SCHEMECOLOR_INDEX" val="13"/>
  <p:tag name="KSO_WM_UNIT_TEXT_FILL_FORE_SCHEMECOLOR_INDEX_BRIGHTNESS" val="0"/>
  <p:tag name="KSO_WM_UNIT_TEXT_FILL_TYPE" val="1"/>
</p:tagLst>
</file>

<file path=ppt/tags/tag421.xml><?xml version="1.0" encoding="utf-8"?>
<p:tagLst xmlns:p="http://schemas.openxmlformats.org/presentationml/2006/main">
  <p:tag name="AS_UNIQUEID" val="1066"/>
</p:tagLst>
</file>

<file path=ppt/tags/tag422.xml><?xml version="1.0" encoding="utf-8"?>
<p:tagLst xmlns:p="http://schemas.openxmlformats.org/presentationml/2006/main">
  <p:tag name="AS_UNIQUEID" val="189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23.xml><?xml version="1.0" encoding="utf-8"?>
<p:tagLst xmlns:p="http://schemas.openxmlformats.org/presentationml/2006/main">
  <p:tag name="AS_UNIQUEID" val="190"/>
  <p:tag name="KSO_WM_UNIT_TEXT_FILL_FORE_SCHEMECOLOR_INDEX" val="13"/>
  <p:tag name="KSO_WM_UNIT_TEXT_FILL_FORE_SCHEMECOLOR_INDEX_BRIGHTNESS" val="0"/>
  <p:tag name="KSO_WM_UNIT_TEXT_FILL_TYPE" val="1"/>
</p:tagLst>
</file>

<file path=ppt/tags/tag424.xml><?xml version="1.0" encoding="utf-8"?>
<p:tagLst xmlns:p="http://schemas.openxmlformats.org/presentationml/2006/main">
  <p:tag name="AS_UNIQUEID" val="1067"/>
</p:tagLst>
</file>

<file path=ppt/tags/tag425.xml><?xml version="1.0" encoding="utf-8"?>
<p:tagLst xmlns:p="http://schemas.openxmlformats.org/presentationml/2006/main">
  <p:tag name="AS_UNIQUEID" val="191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26.xml><?xml version="1.0" encoding="utf-8"?>
<p:tagLst xmlns:p="http://schemas.openxmlformats.org/presentationml/2006/main">
  <p:tag name="AS_UNIQUEID" val="192"/>
  <p:tag name="KSO_WM_UNIT_TEXT_FILL_FORE_SCHEMECOLOR_INDEX" val="13"/>
  <p:tag name="KSO_WM_UNIT_TEXT_FILL_FORE_SCHEMECOLOR_INDEX_BRIGHTNESS" val="0"/>
  <p:tag name="KSO_WM_UNIT_TEXT_FILL_TYPE" val="1"/>
</p:tagLst>
</file>

<file path=ppt/tags/tag427.xml><?xml version="1.0" encoding="utf-8"?>
<p:tagLst xmlns:p="http://schemas.openxmlformats.org/presentationml/2006/main">
  <p:tag name="AS_UNIQUEID" val="1068"/>
</p:tagLst>
</file>

<file path=ppt/tags/tag428.xml><?xml version="1.0" encoding="utf-8"?>
<p:tagLst xmlns:p="http://schemas.openxmlformats.org/presentationml/2006/main">
  <p:tag name="AS_UNIQUEID" val="193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29.xml><?xml version="1.0" encoding="utf-8"?>
<p:tagLst xmlns:p="http://schemas.openxmlformats.org/presentationml/2006/main">
  <p:tag name="AS_UNIQUEID" val="194"/>
  <p:tag name="KSO_WM_UNIT_TEXT_FILL_FORE_SCHEMECOLOR_INDEX" val="13"/>
  <p:tag name="KSO_WM_UNIT_TEXT_FILL_FORE_SCHEMECOLOR_INDEX_BRIGHTNESS" val="0"/>
  <p:tag name="KSO_WM_UNIT_TEXT_FILL_TYPE" val="1"/>
</p:tagLst>
</file>

<file path=ppt/tags/tag430.xml><?xml version="1.0" encoding="utf-8"?>
<p:tagLst xmlns:p="http://schemas.openxmlformats.org/presentationml/2006/main">
  <p:tag name="AS_UNIQUEID" val="1475"/>
</p:tagLst>
</file>

<file path=ppt/tags/tag431.xml><?xml version="1.0" encoding="utf-8"?>
<p:tagLst xmlns:p="http://schemas.openxmlformats.org/presentationml/2006/main">
  <p:tag name="AS_UNIQUEID" val="1069"/>
</p:tagLst>
</file>

<file path=ppt/tags/tag432.xml><?xml version="1.0" encoding="utf-8"?>
<p:tagLst xmlns:p="http://schemas.openxmlformats.org/presentationml/2006/main">
  <p:tag name="AS_UNIQUEID" val="195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33.xml><?xml version="1.0" encoding="utf-8"?>
<p:tagLst xmlns:p="http://schemas.openxmlformats.org/presentationml/2006/main">
  <p:tag name="AS_UNIQUEID" val="196"/>
  <p:tag name="KSO_WM_UNIT_TEXT_FILL_FORE_SCHEMECOLOR_INDEX" val="13"/>
  <p:tag name="KSO_WM_UNIT_TEXT_FILL_FORE_SCHEMECOLOR_INDEX_BRIGHTNESS" val="0"/>
  <p:tag name="KSO_WM_UNIT_TEXT_FILL_TYPE" val="1"/>
</p:tagLst>
</file>

<file path=ppt/tags/tag434.xml><?xml version="1.0" encoding="utf-8"?>
<p:tagLst xmlns:p="http://schemas.openxmlformats.org/presentationml/2006/main">
  <p:tag name="AS_UNIQUEID" val="197"/>
  <p:tag name="KSO_WM_UNIT_TEXT_FILL_FORE_SCHEMECOLOR_INDEX" val="13"/>
  <p:tag name="KSO_WM_UNIT_TEXT_FILL_FORE_SCHEMECOLOR_INDEX_BRIGHTNESS" val="0"/>
  <p:tag name="KSO_WM_UNIT_TEXT_FILL_TYPE" val="1"/>
</p:tagLst>
</file>

<file path=ppt/tags/tag435.xml><?xml version="1.0" encoding="utf-8"?>
<p:tagLst xmlns:p="http://schemas.openxmlformats.org/presentationml/2006/main">
  <p:tag name="AS_UNIQUEID" val="198"/>
  <p:tag name="KSO_WM_UNIT_TEXT_FILL_FORE_SCHEMECOLOR_INDEX" val="13"/>
  <p:tag name="KSO_WM_UNIT_TEXT_FILL_FORE_SCHEMECOLOR_INDEX_BRIGHTNESS" val="0"/>
  <p:tag name="KSO_WM_UNIT_TEXT_FILL_TYPE" val="1"/>
</p:tagLst>
</file>

<file path=ppt/tags/tag436.xml><?xml version="1.0" encoding="utf-8"?>
<p:tagLst xmlns:p="http://schemas.openxmlformats.org/presentationml/2006/main">
  <p:tag name="AS_UNIQUEID" val="199"/>
  <p:tag name="KSO_WM_UNIT_TEXT_FILL_FORE_SCHEMECOLOR_INDEX" val="13"/>
  <p:tag name="KSO_WM_UNIT_TEXT_FILL_FORE_SCHEMECOLOR_INDEX_BRIGHTNESS" val="0"/>
  <p:tag name="KSO_WM_UNIT_TEXT_FILL_TYPE" val="1"/>
</p:tagLst>
</file>

<file path=ppt/tags/tag437.xml><?xml version="1.0" encoding="utf-8"?>
<p:tagLst xmlns:p="http://schemas.openxmlformats.org/presentationml/2006/main">
  <p:tag name="AS_UNIQUEID" val="1070"/>
</p:tagLst>
</file>

<file path=ppt/tags/tag438.xml><?xml version="1.0" encoding="utf-8"?>
<p:tagLst xmlns:p="http://schemas.openxmlformats.org/presentationml/2006/main">
  <p:tag name="AS_UNIQUEID" val="201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39.xml><?xml version="1.0" encoding="utf-8"?>
<p:tagLst xmlns:p="http://schemas.openxmlformats.org/presentationml/2006/main">
  <p:tag name="AS_UNIQUEID" val="202"/>
  <p:tag name="KSO_WM_UNIT_TEXT_FILL_FORE_SCHEMECOLOR_INDEX" val="13"/>
  <p:tag name="KSO_WM_UNIT_TEXT_FILL_FORE_SCHEMECOLOR_INDEX_BRIGHTNESS" val="0"/>
  <p:tag name="KSO_WM_UNIT_TEXT_FILL_TYPE" val="1"/>
</p:tagLst>
</file>

<file path=ppt/tags/tag440.xml><?xml version="1.0" encoding="utf-8"?>
<p:tagLst xmlns:p="http://schemas.openxmlformats.org/presentationml/2006/main">
  <p:tag name="AS_UNIQUEID" val="203"/>
  <p:tag name="KSO_WM_UNIT_TEXT_FILL_FORE_SCHEMECOLOR_INDEX" val="13"/>
  <p:tag name="KSO_WM_UNIT_TEXT_FILL_FORE_SCHEMECOLOR_INDEX_BRIGHTNESS" val="0"/>
  <p:tag name="KSO_WM_UNIT_TEXT_FILL_TYPE" val="1"/>
</p:tagLst>
</file>

<file path=ppt/tags/tag441.xml><?xml version="1.0" encoding="utf-8"?>
<p:tagLst xmlns:p="http://schemas.openxmlformats.org/presentationml/2006/main">
  <p:tag name="AS_UNIQUEID" val="204"/>
  <p:tag name="KSO_WM_UNIT_TEXT_FILL_FORE_SCHEMECOLOR_INDEX" val="13"/>
  <p:tag name="KSO_WM_UNIT_TEXT_FILL_FORE_SCHEMECOLOR_INDEX_BRIGHTNESS" val="0"/>
  <p:tag name="KSO_WM_UNIT_TEXT_FILL_TYPE" val="1"/>
</p:tagLst>
</file>

<file path=ppt/tags/tag442.xml><?xml version="1.0" encoding="utf-8"?>
<p:tagLst xmlns:p="http://schemas.openxmlformats.org/presentationml/2006/main">
  <p:tag name="AS_UNIQUEID" val="205"/>
  <p:tag name="KSO_WM_UNIT_TEXT_FILL_FORE_SCHEMECOLOR_INDEX" val="13"/>
  <p:tag name="KSO_WM_UNIT_TEXT_FILL_FORE_SCHEMECOLOR_INDEX_BRIGHTNESS" val="0"/>
  <p:tag name="KSO_WM_UNIT_TEXT_FILL_TYPE" val="1"/>
</p:tagLst>
</file>

<file path=ppt/tags/tag443.xml><?xml version="1.0" encoding="utf-8"?>
<p:tagLst xmlns:p="http://schemas.openxmlformats.org/presentationml/2006/main">
  <p:tag name="AS_UNIQUEID" val="1071"/>
</p:tagLst>
</file>

<file path=ppt/tags/tag444.xml><?xml version="1.0" encoding="utf-8"?>
<p:tagLst xmlns:p="http://schemas.openxmlformats.org/presentationml/2006/main">
  <p:tag name="AS_UNIQUEID" val="206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45.xml><?xml version="1.0" encoding="utf-8"?>
<p:tagLst xmlns:p="http://schemas.openxmlformats.org/presentationml/2006/main">
  <p:tag name="AS_UNIQUEID" val="207"/>
  <p:tag name="KSO_WM_UNIT_TEXT_FILL_FORE_SCHEMECOLOR_INDEX" val="13"/>
  <p:tag name="KSO_WM_UNIT_TEXT_FILL_FORE_SCHEMECOLOR_INDEX_BRIGHTNESS" val="0"/>
  <p:tag name="KSO_WM_UNIT_TEXT_FILL_TYPE" val="1"/>
</p:tagLst>
</file>

<file path=ppt/tags/tag446.xml><?xml version="1.0" encoding="utf-8"?>
<p:tagLst xmlns:p="http://schemas.openxmlformats.org/presentationml/2006/main">
  <p:tag name="AS_UNIQUEID" val="208"/>
  <p:tag name="KSO_WM_UNIT_TEXT_FILL_FORE_SCHEMECOLOR_INDEX" val="13"/>
  <p:tag name="KSO_WM_UNIT_TEXT_FILL_FORE_SCHEMECOLOR_INDEX_BRIGHTNESS" val="0"/>
  <p:tag name="KSO_WM_UNIT_TEXT_FILL_TYPE" val="1"/>
</p:tagLst>
</file>

<file path=ppt/tags/tag447.xml><?xml version="1.0" encoding="utf-8"?>
<p:tagLst xmlns:p="http://schemas.openxmlformats.org/presentationml/2006/main">
  <p:tag name="AS_UNIQUEID" val="209"/>
  <p:tag name="KSO_WM_UNIT_TEXT_FILL_FORE_SCHEMECOLOR_INDEX" val="13"/>
  <p:tag name="KSO_WM_UNIT_TEXT_FILL_FORE_SCHEMECOLOR_INDEX_BRIGHTNESS" val="0"/>
  <p:tag name="KSO_WM_UNIT_TEXT_FILL_TYPE" val="1"/>
</p:tagLst>
</file>

<file path=ppt/tags/tag448.xml><?xml version="1.0" encoding="utf-8"?>
<p:tagLst xmlns:p="http://schemas.openxmlformats.org/presentationml/2006/main">
  <p:tag name="AS_UNIQUEID" val="210"/>
  <p:tag name="KSO_WM_UNIT_TEXT_FILL_FORE_SCHEMECOLOR_INDEX" val="13"/>
  <p:tag name="KSO_WM_UNIT_TEXT_FILL_FORE_SCHEMECOLOR_INDEX_BRIGHTNESS" val="0"/>
  <p:tag name="KSO_WM_UNIT_TEXT_FILL_TYPE" val="1"/>
</p:tagLst>
</file>

<file path=ppt/tags/tag449.xml><?xml version="1.0" encoding="utf-8"?>
<p:tagLst xmlns:p="http://schemas.openxmlformats.org/presentationml/2006/main">
  <p:tag name="AS_UNIQUEID" val="1072"/>
</p:tagLst>
</file>

<file path=ppt/tags/tag450.xml><?xml version="1.0" encoding="utf-8"?>
<p:tagLst xmlns:p="http://schemas.openxmlformats.org/presentationml/2006/main">
  <p:tag name="AS_UNIQUEID" val="211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51.xml><?xml version="1.0" encoding="utf-8"?>
<p:tagLst xmlns:p="http://schemas.openxmlformats.org/presentationml/2006/main">
  <p:tag name="AS_UNIQUEID" val="212"/>
  <p:tag name="KSO_WM_UNIT_TEXT_FILL_FORE_SCHEMECOLOR_INDEX" val="13"/>
  <p:tag name="KSO_WM_UNIT_TEXT_FILL_FORE_SCHEMECOLOR_INDEX_BRIGHTNESS" val="0"/>
  <p:tag name="KSO_WM_UNIT_TEXT_FILL_TYPE" val="1"/>
</p:tagLst>
</file>

<file path=ppt/tags/tag452.xml><?xml version="1.0" encoding="utf-8"?>
<p:tagLst xmlns:p="http://schemas.openxmlformats.org/presentationml/2006/main">
  <p:tag name="AS_UNIQUEID" val="213"/>
  <p:tag name="KSO_WM_UNIT_TEXT_FILL_FORE_SCHEMECOLOR_INDEX" val="13"/>
  <p:tag name="KSO_WM_UNIT_TEXT_FILL_FORE_SCHEMECOLOR_INDEX_BRIGHTNESS" val="0"/>
  <p:tag name="KSO_WM_UNIT_TEXT_FILL_TYPE" val="1"/>
</p:tagLst>
</file>

<file path=ppt/tags/tag453.xml><?xml version="1.0" encoding="utf-8"?>
<p:tagLst xmlns:p="http://schemas.openxmlformats.org/presentationml/2006/main">
  <p:tag name="AS_UNIQUEID" val="214"/>
  <p:tag name="KSO_WM_UNIT_TEXT_FILL_FORE_SCHEMECOLOR_INDEX" val="13"/>
  <p:tag name="KSO_WM_UNIT_TEXT_FILL_FORE_SCHEMECOLOR_INDEX_BRIGHTNESS" val="0"/>
  <p:tag name="KSO_WM_UNIT_TEXT_FILL_TYPE" val="1"/>
</p:tagLst>
</file>

<file path=ppt/tags/tag454.xml><?xml version="1.0" encoding="utf-8"?>
<p:tagLst xmlns:p="http://schemas.openxmlformats.org/presentationml/2006/main">
  <p:tag name="AS_UNIQUEID" val="215"/>
  <p:tag name="KSO_WM_UNIT_TEXT_FILL_FORE_SCHEMECOLOR_INDEX" val="13"/>
  <p:tag name="KSO_WM_UNIT_TEXT_FILL_FORE_SCHEMECOLOR_INDEX_BRIGHTNESS" val="0"/>
  <p:tag name="KSO_WM_UNIT_TEXT_FILL_TYPE" val="1"/>
</p:tagLst>
</file>

<file path=ppt/tags/tag455.xml><?xml version="1.0" encoding="utf-8"?>
<p:tagLst xmlns:p="http://schemas.openxmlformats.org/presentationml/2006/main">
  <p:tag name="AS_UNIQUEID" val="1073"/>
</p:tagLst>
</file>

<file path=ppt/tags/tag456.xml><?xml version="1.0" encoding="utf-8"?>
<p:tagLst xmlns:p="http://schemas.openxmlformats.org/presentationml/2006/main">
  <p:tag name="AS_UNIQUEID" val="216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57.xml><?xml version="1.0" encoding="utf-8"?>
<p:tagLst xmlns:p="http://schemas.openxmlformats.org/presentationml/2006/main">
  <p:tag name="AS_UNIQUEID" val="217"/>
  <p:tag name="KSO_WM_UNIT_TEXT_FILL_FORE_SCHEMECOLOR_INDEX" val="13"/>
  <p:tag name="KSO_WM_UNIT_TEXT_FILL_FORE_SCHEMECOLOR_INDEX_BRIGHTNESS" val="0"/>
  <p:tag name="KSO_WM_UNIT_TEXT_FILL_TYPE" val="1"/>
</p:tagLst>
</file>

<file path=ppt/tags/tag458.xml><?xml version="1.0" encoding="utf-8"?>
<p:tagLst xmlns:p="http://schemas.openxmlformats.org/presentationml/2006/main">
  <p:tag name="AS_UNIQUEID" val="218"/>
  <p:tag name="KSO_WM_UNIT_TEXT_FILL_FORE_SCHEMECOLOR_INDEX" val="13"/>
  <p:tag name="KSO_WM_UNIT_TEXT_FILL_FORE_SCHEMECOLOR_INDEX_BRIGHTNESS" val="0"/>
  <p:tag name="KSO_WM_UNIT_TEXT_FILL_TYPE" val="1"/>
</p:tagLst>
</file>

<file path=ppt/tags/tag459.xml><?xml version="1.0" encoding="utf-8"?>
<p:tagLst xmlns:p="http://schemas.openxmlformats.org/presentationml/2006/main">
  <p:tag name="AS_UNIQUEID" val="219"/>
  <p:tag name="KSO_WM_UNIT_TEXT_FILL_FORE_SCHEMECOLOR_INDEX" val="13"/>
  <p:tag name="KSO_WM_UNIT_TEXT_FILL_FORE_SCHEMECOLOR_INDEX_BRIGHTNESS" val="0"/>
  <p:tag name="KSO_WM_UNIT_TEXT_FILL_TYPE" val="1"/>
</p:tagLst>
</file>

<file path=ppt/tags/tag460.xml><?xml version="1.0" encoding="utf-8"?>
<p:tagLst xmlns:p="http://schemas.openxmlformats.org/presentationml/2006/main">
  <p:tag name="AS_UNIQUEID" val="220"/>
  <p:tag name="KSO_WM_UNIT_TEXT_FILL_FORE_SCHEMECOLOR_INDEX" val="13"/>
  <p:tag name="KSO_WM_UNIT_TEXT_FILL_FORE_SCHEMECOLOR_INDEX_BRIGHTNESS" val="0"/>
  <p:tag name="KSO_WM_UNIT_TEXT_FILL_TYPE" val="1"/>
</p:tagLst>
</file>

<file path=ppt/tags/tag461.xml><?xml version="1.0" encoding="utf-8"?>
<p:tagLst xmlns:p="http://schemas.openxmlformats.org/presentationml/2006/main">
  <p:tag name="AS_UNIQUEID" val="1074"/>
</p:tagLst>
</file>

<file path=ppt/tags/tag462.xml><?xml version="1.0" encoding="utf-8"?>
<p:tagLst xmlns:p="http://schemas.openxmlformats.org/presentationml/2006/main">
  <p:tag name="AS_UNIQUEID" val="221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63.xml><?xml version="1.0" encoding="utf-8"?>
<p:tagLst xmlns:p="http://schemas.openxmlformats.org/presentationml/2006/main">
  <p:tag name="AS_UNIQUEID" val="222"/>
  <p:tag name="KSO_WM_UNIT_TEXT_FILL_FORE_SCHEMECOLOR_INDEX" val="13"/>
  <p:tag name="KSO_WM_UNIT_TEXT_FILL_FORE_SCHEMECOLOR_INDEX_BRIGHTNESS" val="0"/>
  <p:tag name="KSO_WM_UNIT_TEXT_FILL_TYPE" val="1"/>
</p:tagLst>
</file>

<file path=ppt/tags/tag464.xml><?xml version="1.0" encoding="utf-8"?>
<p:tagLst xmlns:p="http://schemas.openxmlformats.org/presentationml/2006/main">
  <p:tag name="AS_UNIQUEID" val="223"/>
  <p:tag name="KSO_WM_UNIT_TEXT_FILL_FORE_SCHEMECOLOR_INDEX" val="13"/>
  <p:tag name="KSO_WM_UNIT_TEXT_FILL_FORE_SCHEMECOLOR_INDEX_BRIGHTNESS" val="0"/>
  <p:tag name="KSO_WM_UNIT_TEXT_FILL_TYPE" val="1"/>
</p:tagLst>
</file>

<file path=ppt/tags/tag465.xml><?xml version="1.0" encoding="utf-8"?>
<p:tagLst xmlns:p="http://schemas.openxmlformats.org/presentationml/2006/main">
  <p:tag name="AS_UNIQUEID" val="224"/>
  <p:tag name="KSO_WM_UNIT_TEXT_FILL_FORE_SCHEMECOLOR_INDEX" val="13"/>
  <p:tag name="KSO_WM_UNIT_TEXT_FILL_FORE_SCHEMECOLOR_INDEX_BRIGHTNESS" val="0"/>
  <p:tag name="KSO_WM_UNIT_TEXT_FILL_TYPE" val="1"/>
</p:tagLst>
</file>

<file path=ppt/tags/tag466.xml><?xml version="1.0" encoding="utf-8"?>
<p:tagLst xmlns:p="http://schemas.openxmlformats.org/presentationml/2006/main">
  <p:tag name="AS_UNIQUEID" val="225"/>
  <p:tag name="KSO_WM_UNIT_TEXT_FILL_FORE_SCHEMECOLOR_INDEX" val="13"/>
  <p:tag name="KSO_WM_UNIT_TEXT_FILL_FORE_SCHEMECOLOR_INDEX_BRIGHTNESS" val="0"/>
  <p:tag name="KSO_WM_UNIT_TEXT_FILL_TYPE" val="1"/>
</p:tagLst>
</file>

<file path=ppt/tags/tag467.xml><?xml version="1.0" encoding="utf-8"?>
<p:tagLst xmlns:p="http://schemas.openxmlformats.org/presentationml/2006/main">
  <p:tag name="AS_UNIQUEID" val="1075"/>
</p:tagLst>
</file>

<file path=ppt/tags/tag468.xml><?xml version="1.0" encoding="utf-8"?>
<p:tagLst xmlns:p="http://schemas.openxmlformats.org/presentationml/2006/main">
  <p:tag name="AS_UNIQUEID" val="226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69.xml><?xml version="1.0" encoding="utf-8"?>
<p:tagLst xmlns:p="http://schemas.openxmlformats.org/presentationml/2006/main">
  <p:tag name="AS_UNIQUEID" val="227"/>
  <p:tag name="KSO_WM_UNIT_TEXT_FILL_FORE_SCHEMECOLOR_INDEX" val="13"/>
  <p:tag name="KSO_WM_UNIT_TEXT_FILL_FORE_SCHEMECOLOR_INDEX_BRIGHTNESS" val="0"/>
  <p:tag name="KSO_WM_UNIT_TEXT_FILL_TYPE" val="1"/>
</p:tagLst>
</file>

<file path=ppt/tags/tag470.xml><?xml version="1.0" encoding="utf-8"?>
<p:tagLst xmlns:p="http://schemas.openxmlformats.org/presentationml/2006/main">
  <p:tag name="AS_UNIQUEID" val="228"/>
  <p:tag name="KSO_WM_UNIT_TEXT_FILL_FORE_SCHEMECOLOR_INDEX" val="13"/>
  <p:tag name="KSO_WM_UNIT_TEXT_FILL_FORE_SCHEMECOLOR_INDEX_BRIGHTNESS" val="0"/>
  <p:tag name="KSO_WM_UNIT_TEXT_FILL_TYPE" val="1"/>
</p:tagLst>
</file>

<file path=ppt/tags/tag471.xml><?xml version="1.0" encoding="utf-8"?>
<p:tagLst xmlns:p="http://schemas.openxmlformats.org/presentationml/2006/main">
  <p:tag name="AS_UNIQUEID" val="229"/>
  <p:tag name="KSO_WM_UNIT_TEXT_FILL_FORE_SCHEMECOLOR_INDEX" val="13"/>
  <p:tag name="KSO_WM_UNIT_TEXT_FILL_FORE_SCHEMECOLOR_INDEX_BRIGHTNESS" val="0"/>
  <p:tag name="KSO_WM_UNIT_TEXT_FILL_TYPE" val="1"/>
</p:tagLst>
</file>

<file path=ppt/tags/tag472.xml><?xml version="1.0" encoding="utf-8"?>
<p:tagLst xmlns:p="http://schemas.openxmlformats.org/presentationml/2006/main">
  <p:tag name="AS_UNIQUEID" val="230"/>
  <p:tag name="KSO_WM_UNIT_TEXT_FILL_FORE_SCHEMECOLOR_INDEX" val="13"/>
  <p:tag name="KSO_WM_UNIT_TEXT_FILL_FORE_SCHEMECOLOR_INDEX_BRIGHTNESS" val="0"/>
  <p:tag name="KSO_WM_UNIT_TEXT_FILL_TYPE" val="1"/>
</p:tagLst>
</file>

<file path=ppt/tags/tag473.xml><?xml version="1.0" encoding="utf-8"?>
<p:tagLst xmlns:p="http://schemas.openxmlformats.org/presentationml/2006/main">
  <p:tag name="AS_UNIQUEID" val="1076"/>
</p:tagLst>
</file>

<file path=ppt/tags/tag474.xml><?xml version="1.0" encoding="utf-8"?>
<p:tagLst xmlns:p="http://schemas.openxmlformats.org/presentationml/2006/main">
  <p:tag name="AS_UNIQUEID" val="231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75.xml><?xml version="1.0" encoding="utf-8"?>
<p:tagLst xmlns:p="http://schemas.openxmlformats.org/presentationml/2006/main">
  <p:tag name="AS_UNIQUEID" val="232"/>
  <p:tag name="KSO_WM_UNIT_TEXT_FILL_FORE_SCHEMECOLOR_INDEX" val="13"/>
  <p:tag name="KSO_WM_UNIT_TEXT_FILL_FORE_SCHEMECOLOR_INDEX_BRIGHTNESS" val="0"/>
  <p:tag name="KSO_WM_UNIT_TEXT_FILL_TYPE" val="1"/>
</p:tagLst>
</file>

<file path=ppt/tags/tag476.xml><?xml version="1.0" encoding="utf-8"?>
<p:tagLst xmlns:p="http://schemas.openxmlformats.org/presentationml/2006/main">
  <p:tag name="AS_UNIQUEID" val="233"/>
  <p:tag name="KSO_WM_UNIT_TEXT_FILL_FORE_SCHEMECOLOR_INDEX" val="13"/>
  <p:tag name="KSO_WM_UNIT_TEXT_FILL_FORE_SCHEMECOLOR_INDEX_BRIGHTNESS" val="0"/>
  <p:tag name="KSO_WM_UNIT_TEXT_FILL_TYPE" val="1"/>
</p:tagLst>
</file>

<file path=ppt/tags/tag477.xml><?xml version="1.0" encoding="utf-8"?>
<p:tagLst xmlns:p="http://schemas.openxmlformats.org/presentationml/2006/main">
  <p:tag name="AS_UNIQUEID" val="234"/>
  <p:tag name="KSO_WM_UNIT_TEXT_FILL_FORE_SCHEMECOLOR_INDEX" val="13"/>
  <p:tag name="KSO_WM_UNIT_TEXT_FILL_FORE_SCHEMECOLOR_INDEX_BRIGHTNESS" val="0"/>
  <p:tag name="KSO_WM_UNIT_TEXT_FILL_TYPE" val="1"/>
</p:tagLst>
</file>

<file path=ppt/tags/tag478.xml><?xml version="1.0" encoding="utf-8"?>
<p:tagLst xmlns:p="http://schemas.openxmlformats.org/presentationml/2006/main">
  <p:tag name="AS_UNIQUEID" val="235"/>
  <p:tag name="KSO_WM_UNIT_TEXT_FILL_FORE_SCHEMECOLOR_INDEX" val="13"/>
  <p:tag name="KSO_WM_UNIT_TEXT_FILL_FORE_SCHEMECOLOR_INDEX_BRIGHTNESS" val="0"/>
  <p:tag name="KSO_WM_UNIT_TEXT_FILL_TYPE" val="1"/>
</p:tagLst>
</file>

<file path=ppt/tags/tag479.xml><?xml version="1.0" encoding="utf-8"?>
<p:tagLst xmlns:p="http://schemas.openxmlformats.org/presentationml/2006/main">
  <p:tag name="AS_UNIQUEID" val="1077"/>
</p:tagLst>
</file>

<file path=ppt/tags/tag480.xml><?xml version="1.0" encoding="utf-8"?>
<p:tagLst xmlns:p="http://schemas.openxmlformats.org/presentationml/2006/main">
  <p:tag name="AS_UNIQUEID" val="236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81.xml><?xml version="1.0" encoding="utf-8"?>
<p:tagLst xmlns:p="http://schemas.openxmlformats.org/presentationml/2006/main">
  <p:tag name="AS_UNIQUEID" val="237"/>
  <p:tag name="KSO_WM_UNIT_TEXT_FILL_FORE_SCHEMECOLOR_INDEX" val="13"/>
  <p:tag name="KSO_WM_UNIT_TEXT_FILL_FORE_SCHEMECOLOR_INDEX_BRIGHTNESS" val="0"/>
  <p:tag name="KSO_WM_UNIT_TEXT_FILL_TYPE" val="1"/>
</p:tagLst>
</file>

<file path=ppt/tags/tag482.xml><?xml version="1.0" encoding="utf-8"?>
<p:tagLst xmlns:p="http://schemas.openxmlformats.org/presentationml/2006/main">
  <p:tag name="AS_UNIQUEID" val="238"/>
  <p:tag name="KSO_WM_UNIT_TEXT_FILL_FORE_SCHEMECOLOR_INDEX" val="13"/>
  <p:tag name="KSO_WM_UNIT_TEXT_FILL_FORE_SCHEMECOLOR_INDEX_BRIGHTNESS" val="0"/>
  <p:tag name="KSO_WM_UNIT_TEXT_FILL_TYPE" val="1"/>
</p:tagLst>
</file>

<file path=ppt/tags/tag483.xml><?xml version="1.0" encoding="utf-8"?>
<p:tagLst xmlns:p="http://schemas.openxmlformats.org/presentationml/2006/main">
  <p:tag name="AS_UNIQUEID" val="239"/>
  <p:tag name="KSO_WM_UNIT_TEXT_FILL_FORE_SCHEMECOLOR_INDEX" val="13"/>
  <p:tag name="KSO_WM_UNIT_TEXT_FILL_FORE_SCHEMECOLOR_INDEX_BRIGHTNESS" val="0"/>
  <p:tag name="KSO_WM_UNIT_TEXT_FILL_TYPE" val="1"/>
</p:tagLst>
</file>

<file path=ppt/tags/tag484.xml><?xml version="1.0" encoding="utf-8"?>
<p:tagLst xmlns:p="http://schemas.openxmlformats.org/presentationml/2006/main">
  <p:tag name="AS_UNIQUEID" val="240"/>
  <p:tag name="KSO_WM_UNIT_TEXT_FILL_FORE_SCHEMECOLOR_INDEX" val="13"/>
  <p:tag name="KSO_WM_UNIT_TEXT_FILL_FORE_SCHEMECOLOR_INDEX_BRIGHTNESS" val="0"/>
  <p:tag name="KSO_WM_UNIT_TEXT_FILL_TYPE" val="1"/>
</p:tagLst>
</file>

<file path=ppt/tags/tag485.xml><?xml version="1.0" encoding="utf-8"?>
<p:tagLst xmlns:p="http://schemas.openxmlformats.org/presentationml/2006/main">
  <p:tag name="AS_UNIQUEID" val="1078"/>
</p:tagLst>
</file>

<file path=ppt/tags/tag486.xml><?xml version="1.0" encoding="utf-8"?>
<p:tagLst xmlns:p="http://schemas.openxmlformats.org/presentationml/2006/main">
  <p:tag name="AS_UNIQUEID" val="241"/>
  <p:tag name="KSO_WM_UNIT_TEXT_FILL_FORE_SCHEMECOLOR_INDEX" val="13"/>
  <p:tag name="KSO_WM_UNIT_TEXT_FILL_FORE_SCHEMECOLOR_INDEX_BRIGHTNESS" val="0"/>
  <p:tag name="KSO_WM_UNIT_TEXT_FILL_TYPE" val="1"/>
</p:tagLst>
</file>

<file path=ppt/tags/tag487.xml><?xml version="1.0" encoding="utf-8"?>
<p:tagLst xmlns:p="http://schemas.openxmlformats.org/presentationml/2006/main">
  <p:tag name="AS_UNIQUEID" val="242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88.xml><?xml version="1.0" encoding="utf-8"?>
<p:tagLst xmlns:p="http://schemas.openxmlformats.org/presentationml/2006/main">
  <p:tag name="AS_UNIQUEID" val="243"/>
  <p:tag name="KSO_WM_UNIT_TEXT_FILL_FORE_SCHEMECOLOR_INDEX" val="13"/>
  <p:tag name="KSO_WM_UNIT_TEXT_FILL_FORE_SCHEMECOLOR_INDEX_BRIGHTNESS" val="0"/>
  <p:tag name="KSO_WM_UNIT_TEXT_FILL_TYPE" val="1"/>
</p:tagLst>
</file>

<file path=ppt/tags/tag489.xml><?xml version="1.0" encoding="utf-8"?>
<p:tagLst xmlns:p="http://schemas.openxmlformats.org/presentationml/2006/main">
  <p:tag name="AS_UNIQUEID" val="245"/>
  <p:tag name="KSO_WM_UNIT_TEXT_FILL_FORE_SCHEMECOLOR_INDEX" val="13"/>
  <p:tag name="KSO_WM_UNIT_TEXT_FILL_FORE_SCHEMECOLOR_INDEX_BRIGHTNESS" val="0"/>
  <p:tag name="KSO_WM_UNIT_TEXT_FILL_TYPE" val="1"/>
</p:tagLst>
</file>

<file path=ppt/tags/tag490.xml><?xml version="1.0" encoding="utf-8"?>
<p:tagLst xmlns:p="http://schemas.openxmlformats.org/presentationml/2006/main">
  <p:tag name="AS_UNIQUEID" val="1079"/>
</p:tagLst>
</file>

<file path=ppt/tags/tag491.xml><?xml version="1.0" encoding="utf-8"?>
<p:tagLst xmlns:p="http://schemas.openxmlformats.org/presentationml/2006/main">
  <p:tag name="AS_UNIQUEID" val="247"/>
  <p:tag name="KSO_WM_UNIT_TEXT_FILL_FORE_SCHEMECOLOR_INDEX" val="13"/>
  <p:tag name="KSO_WM_UNIT_TEXT_FILL_FORE_SCHEMECOLOR_INDEX_BRIGHTNESS" val="0"/>
  <p:tag name="KSO_WM_UNIT_TEXT_FILL_TYPE" val="1"/>
</p:tagLst>
</file>

<file path=ppt/tags/tag492.xml><?xml version="1.0" encoding="utf-8"?>
<p:tagLst xmlns:p="http://schemas.openxmlformats.org/presentationml/2006/main">
  <p:tag name="AS_UNIQUEID" val="248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493.xml><?xml version="1.0" encoding="utf-8"?>
<p:tagLst xmlns:p="http://schemas.openxmlformats.org/presentationml/2006/main">
  <p:tag name="AS_UNIQUEID" val="249"/>
  <p:tag name="KSO_WM_UNIT_TEXT_FILL_FORE_SCHEMECOLOR_INDEX" val="13"/>
  <p:tag name="KSO_WM_UNIT_TEXT_FILL_FORE_SCHEMECOLOR_INDEX_BRIGHTNESS" val="0"/>
  <p:tag name="KSO_WM_UNIT_TEXT_FILL_TYPE" val="1"/>
</p:tagLst>
</file>

<file path=ppt/tags/tag494.xml><?xml version="1.0" encoding="utf-8"?>
<p:tagLst xmlns:p="http://schemas.openxmlformats.org/presentationml/2006/main">
  <p:tag name="AS_UNIQUEID" val="250"/>
  <p:tag name="KSO_WM_UNIT_TEXT_FILL_FORE_SCHEMECOLOR_INDEX" val="13"/>
  <p:tag name="KSO_WM_UNIT_TEXT_FILL_FORE_SCHEMECOLOR_INDEX_BRIGHTNESS" val="0"/>
  <p:tag name="KSO_WM_UNIT_TEXT_FILL_TYPE" val="1"/>
</p:tagLst>
</file>

<file path=ppt/tags/tag495.xml><?xml version="1.0" encoding="utf-8"?>
<p:tagLst xmlns:p="http://schemas.openxmlformats.org/presentationml/2006/main">
  <p:tag name="AS_UNIQUEID" val="251"/>
  <p:tag name="KSO_WM_UNIT_TEXT_FILL_FORE_SCHEMECOLOR_INDEX" val="13"/>
  <p:tag name="KSO_WM_UNIT_TEXT_FILL_FORE_SCHEMECOLOR_INDEX_BRIGHTNESS" val="0"/>
  <p:tag name="KSO_WM_UNIT_TEXT_FILL_TYPE" val="1"/>
</p:tagLst>
</file>

<file path=ppt/tags/tag496.xml><?xml version="1.0" encoding="utf-8"?>
<p:tagLst xmlns:p="http://schemas.openxmlformats.org/presentationml/2006/main">
  <p:tag name="AS_UNIQUEID" val="252"/>
  <p:tag name="KSO_WM_UNIT_TEXT_FILL_FORE_SCHEMECOLOR_INDEX" val="13"/>
  <p:tag name="KSO_WM_UNIT_TEXT_FILL_FORE_SCHEMECOLOR_INDEX_BRIGHTNESS" val="0"/>
  <p:tag name="KSO_WM_UNIT_TEXT_FILL_TYPE" val="1"/>
</p:tagLst>
</file>

<file path=ppt/tags/tag497.xml><?xml version="1.0" encoding="utf-8"?>
<p:tagLst xmlns:p="http://schemas.openxmlformats.org/presentationml/2006/main">
  <p:tag name="AS_UNIQUEID" val="1080"/>
</p:tagLst>
</file>

<file path=ppt/tags/tag498.xml><?xml version="1.0" encoding="utf-8"?>
<p:tagLst xmlns:p="http://schemas.openxmlformats.org/presentationml/2006/main">
  <p:tag name="AS_UNIQUEID" val="253"/>
  <p:tag name="KSO_WM_UNIT_TEXT_FILL_FORE_SCHEMECOLOR_INDEX" val="13"/>
  <p:tag name="KSO_WM_UNIT_TEXT_FILL_FORE_SCHEMECOLOR_INDEX_BRIGHTNESS" val="0"/>
  <p:tag name="KSO_WM_UNIT_TEXT_FILL_TYPE" val="1"/>
</p:tagLst>
</file>

<file path=ppt/tags/tag499.xml><?xml version="1.0" encoding="utf-8"?>
<p:tagLst xmlns:p="http://schemas.openxmlformats.org/presentationml/2006/main">
  <p:tag name="AS_UNIQUEID" val="254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00.xml><?xml version="1.0" encoding="utf-8"?>
<p:tagLst xmlns:p="http://schemas.openxmlformats.org/presentationml/2006/main">
  <p:tag name="AS_UNIQUEID" val="255"/>
  <p:tag name="KSO_WM_UNIT_TEXT_FILL_FORE_SCHEMECOLOR_INDEX" val="13"/>
  <p:tag name="KSO_WM_UNIT_TEXT_FILL_FORE_SCHEMECOLOR_INDEX_BRIGHTNESS" val="0"/>
  <p:tag name="KSO_WM_UNIT_TEXT_FILL_TYPE" val="1"/>
</p:tagLst>
</file>

<file path=ppt/tags/tag501.xml><?xml version="1.0" encoding="utf-8"?>
<p:tagLst xmlns:p="http://schemas.openxmlformats.org/presentationml/2006/main">
  <p:tag name="AS_UNIQUEID" val="257"/>
  <p:tag name="KSO_WM_UNIT_TEXT_FILL_FORE_SCHEMECOLOR_INDEX" val="13"/>
  <p:tag name="KSO_WM_UNIT_TEXT_FILL_FORE_SCHEMECOLOR_INDEX_BRIGHTNESS" val="0"/>
  <p:tag name="KSO_WM_UNIT_TEXT_FILL_TYPE" val="1"/>
</p:tagLst>
</file>

<file path=ppt/tags/tag502.xml><?xml version="1.0" encoding="utf-8"?>
<p:tagLst xmlns:p="http://schemas.openxmlformats.org/presentationml/2006/main">
  <p:tag name="AS_UNIQUEID" val="258"/>
  <p:tag name="KSO_WM_UNIT_TEXT_FILL_FORE_SCHEMECOLOR_INDEX" val="13"/>
  <p:tag name="KSO_WM_UNIT_TEXT_FILL_FORE_SCHEMECOLOR_INDEX_BRIGHTNESS" val="0"/>
  <p:tag name="KSO_WM_UNIT_TEXT_FILL_TYPE" val="1"/>
</p:tagLst>
</file>

<file path=ppt/tags/tag503.xml><?xml version="1.0" encoding="utf-8"?>
<p:tagLst xmlns:p="http://schemas.openxmlformats.org/presentationml/2006/main">
  <p:tag name="AS_UNIQUEID" val="1081"/>
</p:tagLst>
</file>

<file path=ppt/tags/tag504.xml><?xml version="1.0" encoding="utf-8"?>
<p:tagLst xmlns:p="http://schemas.openxmlformats.org/presentationml/2006/main">
  <p:tag name="AS_UNIQUEID" val="259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05.xml><?xml version="1.0" encoding="utf-8"?>
<p:tagLst xmlns:p="http://schemas.openxmlformats.org/presentationml/2006/main">
  <p:tag name="AS_UNIQUEID" val="260"/>
  <p:tag name="KSO_WM_UNIT_TEXT_FILL_FORE_SCHEMECOLOR_INDEX" val="13"/>
  <p:tag name="KSO_WM_UNIT_TEXT_FILL_FORE_SCHEMECOLOR_INDEX_BRIGHTNESS" val="0"/>
  <p:tag name="KSO_WM_UNIT_TEXT_FILL_TYPE" val="1"/>
</p:tagLst>
</file>

<file path=ppt/tags/tag506.xml><?xml version="1.0" encoding="utf-8"?>
<p:tagLst xmlns:p="http://schemas.openxmlformats.org/presentationml/2006/main">
  <p:tag name="AS_UNIQUEID" val="261"/>
  <p:tag name="KSO_WM_UNIT_TEXT_FILL_FORE_SCHEMECOLOR_INDEX" val="13"/>
  <p:tag name="KSO_WM_UNIT_TEXT_FILL_FORE_SCHEMECOLOR_INDEX_BRIGHTNESS" val="0"/>
  <p:tag name="KSO_WM_UNIT_TEXT_FILL_TYPE" val="1"/>
</p:tagLst>
</file>

<file path=ppt/tags/tag507.xml><?xml version="1.0" encoding="utf-8"?>
<p:tagLst xmlns:p="http://schemas.openxmlformats.org/presentationml/2006/main">
  <p:tag name="AS_UNIQUEID" val="262"/>
  <p:tag name="KSO_WM_UNIT_TEXT_FILL_FORE_SCHEMECOLOR_INDEX" val="13"/>
  <p:tag name="KSO_WM_UNIT_TEXT_FILL_FORE_SCHEMECOLOR_INDEX_BRIGHTNESS" val="0"/>
  <p:tag name="KSO_WM_UNIT_TEXT_FILL_TYPE" val="1"/>
</p:tagLst>
</file>

<file path=ppt/tags/tag508.xml><?xml version="1.0" encoding="utf-8"?>
<p:tagLst xmlns:p="http://schemas.openxmlformats.org/presentationml/2006/main">
  <p:tag name="AS_UNIQUEID" val="263"/>
  <p:tag name="KSO_WM_UNIT_TEXT_FILL_FORE_SCHEMECOLOR_INDEX" val="13"/>
  <p:tag name="KSO_WM_UNIT_TEXT_FILL_FORE_SCHEMECOLOR_INDEX_BRIGHTNESS" val="0"/>
  <p:tag name="KSO_WM_UNIT_TEXT_FILL_TYPE" val="1"/>
</p:tagLst>
</file>

<file path=ppt/tags/tag509.xml><?xml version="1.0" encoding="utf-8"?>
<p:tagLst xmlns:p="http://schemas.openxmlformats.org/presentationml/2006/main">
  <p:tag name="AS_UNIQUEID" val="1082"/>
</p:tagLst>
</file>

<file path=ppt/tags/tag510.xml><?xml version="1.0" encoding="utf-8"?>
<p:tagLst xmlns:p="http://schemas.openxmlformats.org/presentationml/2006/main">
  <p:tag name="AS_UNIQUEID" val="264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11.xml><?xml version="1.0" encoding="utf-8"?>
<p:tagLst xmlns:p="http://schemas.openxmlformats.org/presentationml/2006/main">
  <p:tag name="AS_UNIQUEID" val="265"/>
  <p:tag name="KSO_WM_UNIT_TEXT_FILL_FORE_SCHEMECOLOR_INDEX" val="13"/>
  <p:tag name="KSO_WM_UNIT_TEXT_FILL_FORE_SCHEMECOLOR_INDEX_BRIGHTNESS" val="0"/>
  <p:tag name="KSO_WM_UNIT_TEXT_FILL_TYPE" val="1"/>
</p:tagLst>
</file>

<file path=ppt/tags/tag512.xml><?xml version="1.0" encoding="utf-8"?>
<p:tagLst xmlns:p="http://schemas.openxmlformats.org/presentationml/2006/main">
  <p:tag name="AS_UNIQUEID" val="266"/>
  <p:tag name="KSO_WM_UNIT_TEXT_FILL_FORE_SCHEMECOLOR_INDEX" val="13"/>
  <p:tag name="KSO_WM_UNIT_TEXT_FILL_FORE_SCHEMECOLOR_INDEX_BRIGHTNESS" val="0"/>
  <p:tag name="KSO_WM_UNIT_TEXT_FILL_TYPE" val="1"/>
</p:tagLst>
</file>

<file path=ppt/tags/tag513.xml><?xml version="1.0" encoding="utf-8"?>
<p:tagLst xmlns:p="http://schemas.openxmlformats.org/presentationml/2006/main">
  <p:tag name="AS_UNIQUEID" val="267"/>
  <p:tag name="KSO_WM_UNIT_TEXT_FILL_FORE_SCHEMECOLOR_INDEX" val="13"/>
  <p:tag name="KSO_WM_UNIT_TEXT_FILL_FORE_SCHEMECOLOR_INDEX_BRIGHTNESS" val="0"/>
  <p:tag name="KSO_WM_UNIT_TEXT_FILL_TYPE" val="1"/>
</p:tagLst>
</file>

<file path=ppt/tags/tag514.xml><?xml version="1.0" encoding="utf-8"?>
<p:tagLst xmlns:p="http://schemas.openxmlformats.org/presentationml/2006/main">
  <p:tag name="AS_UNIQUEID" val="268"/>
  <p:tag name="KSO_WM_UNIT_TEXT_FILL_FORE_SCHEMECOLOR_INDEX" val="13"/>
  <p:tag name="KSO_WM_UNIT_TEXT_FILL_FORE_SCHEMECOLOR_INDEX_BRIGHTNESS" val="0"/>
  <p:tag name="KSO_WM_UNIT_TEXT_FILL_TYPE" val="1"/>
</p:tagLst>
</file>

<file path=ppt/tags/tag515.xml><?xml version="1.0" encoding="utf-8"?>
<p:tagLst xmlns:p="http://schemas.openxmlformats.org/presentationml/2006/main">
  <p:tag name="AS_UNIQUEID" val="1083"/>
</p:tagLst>
</file>

<file path=ppt/tags/tag516.xml><?xml version="1.0" encoding="utf-8"?>
<p:tagLst xmlns:p="http://schemas.openxmlformats.org/presentationml/2006/main">
  <p:tag name="AS_UNIQUEID" val="269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17.xml><?xml version="1.0" encoding="utf-8"?>
<p:tagLst xmlns:p="http://schemas.openxmlformats.org/presentationml/2006/main">
  <p:tag name="AS_UNIQUEID" val="270"/>
  <p:tag name="KSO_WM_UNIT_TEXT_FILL_FORE_SCHEMECOLOR_INDEX" val="13"/>
  <p:tag name="KSO_WM_UNIT_TEXT_FILL_FORE_SCHEMECOLOR_INDEX_BRIGHTNESS" val="0"/>
  <p:tag name="KSO_WM_UNIT_TEXT_FILL_TYPE" val="1"/>
</p:tagLst>
</file>

<file path=ppt/tags/tag518.xml><?xml version="1.0" encoding="utf-8"?>
<p:tagLst xmlns:p="http://schemas.openxmlformats.org/presentationml/2006/main">
  <p:tag name="AS_UNIQUEID" val="271"/>
  <p:tag name="KSO_WM_UNIT_TEXT_FILL_FORE_SCHEMECOLOR_INDEX" val="13"/>
  <p:tag name="KSO_WM_UNIT_TEXT_FILL_FORE_SCHEMECOLOR_INDEX_BRIGHTNESS" val="0"/>
  <p:tag name="KSO_WM_UNIT_TEXT_FILL_TYPE" val="1"/>
</p:tagLst>
</file>

<file path=ppt/tags/tag519.xml><?xml version="1.0" encoding="utf-8"?>
<p:tagLst xmlns:p="http://schemas.openxmlformats.org/presentationml/2006/main">
  <p:tag name="AS_UNIQUEID" val="272"/>
  <p:tag name="KSO_WM_UNIT_TEXT_FILL_FORE_SCHEMECOLOR_INDEX" val="13"/>
  <p:tag name="KSO_WM_UNIT_TEXT_FILL_FORE_SCHEMECOLOR_INDEX_BRIGHTNESS" val="0"/>
  <p:tag name="KSO_WM_UNIT_TEXT_FILL_TYPE" val="1"/>
</p:tagLst>
</file>

<file path=ppt/tags/tag520.xml><?xml version="1.0" encoding="utf-8"?>
<p:tagLst xmlns:p="http://schemas.openxmlformats.org/presentationml/2006/main">
  <p:tag name="AS_UNIQUEID" val="273"/>
  <p:tag name="KSO_WM_UNIT_TEXT_FILL_FORE_SCHEMECOLOR_INDEX" val="13"/>
  <p:tag name="KSO_WM_UNIT_TEXT_FILL_FORE_SCHEMECOLOR_INDEX_BRIGHTNESS" val="0"/>
  <p:tag name="KSO_WM_UNIT_TEXT_FILL_TYPE" val="1"/>
</p:tagLst>
</file>

<file path=ppt/tags/tag521.xml><?xml version="1.0" encoding="utf-8"?>
<p:tagLst xmlns:p="http://schemas.openxmlformats.org/presentationml/2006/main">
  <p:tag name="AS_UNIQUEID" val="1084"/>
</p:tagLst>
</file>

<file path=ppt/tags/tag522.xml><?xml version="1.0" encoding="utf-8"?>
<p:tagLst xmlns:p="http://schemas.openxmlformats.org/presentationml/2006/main">
  <p:tag name="AS_UNIQUEID" val="274"/>
  <p:tag name="KSO_WM_UNIT_TEXT_FILL_FORE_SCHEMECOLOR_INDEX" val="13"/>
  <p:tag name="KSO_WM_UNIT_TEXT_FILL_FORE_SCHEMECOLOR_INDEX_BRIGHTNESS" val="0"/>
  <p:tag name="KSO_WM_UNIT_TEXT_FILL_TYPE" val="1"/>
</p:tagLst>
</file>

<file path=ppt/tags/tag523.xml><?xml version="1.0" encoding="utf-8"?>
<p:tagLst xmlns:p="http://schemas.openxmlformats.org/presentationml/2006/main">
  <p:tag name="AS_UNIQUEID" val="275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24.xml><?xml version="1.0" encoding="utf-8"?>
<p:tagLst xmlns:p="http://schemas.openxmlformats.org/presentationml/2006/main">
  <p:tag name="AS_UNIQUEID" val="276"/>
  <p:tag name="KSO_WM_UNIT_TEXT_FILL_FORE_SCHEMECOLOR_INDEX" val="13"/>
  <p:tag name="KSO_WM_UNIT_TEXT_FILL_FORE_SCHEMECOLOR_INDEX_BRIGHTNESS" val="0"/>
  <p:tag name="KSO_WM_UNIT_TEXT_FILL_TYPE" val="1"/>
</p:tagLst>
</file>

<file path=ppt/tags/tag525.xml><?xml version="1.0" encoding="utf-8"?>
<p:tagLst xmlns:p="http://schemas.openxmlformats.org/presentationml/2006/main">
  <p:tag name="AS_UNIQUEID" val="279"/>
  <p:tag name="KSO_WM_UNIT_TEXT_FILL_FORE_SCHEMECOLOR_INDEX" val="13"/>
  <p:tag name="KSO_WM_UNIT_TEXT_FILL_FORE_SCHEMECOLOR_INDEX_BRIGHTNESS" val="0"/>
  <p:tag name="KSO_WM_UNIT_TEXT_FILL_TYPE" val="1"/>
</p:tagLst>
</file>

<file path=ppt/tags/tag526.xml><?xml version="1.0" encoding="utf-8"?>
<p:tagLst xmlns:p="http://schemas.openxmlformats.org/presentationml/2006/main">
  <p:tag name="AS_UNIQUEID" val="1476"/>
</p:tagLst>
</file>

<file path=ppt/tags/tag527.xml><?xml version="1.0" encoding="utf-8"?>
<p:tagLst xmlns:p="http://schemas.openxmlformats.org/presentationml/2006/main">
  <p:tag name="AS_UNIQUEID" val="174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28.xml><?xml version="1.0" encoding="utf-8"?>
<p:tagLst xmlns:p="http://schemas.openxmlformats.org/presentationml/2006/main">
  <p:tag name="AS_UNIQUEID" val="175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29.xml><?xml version="1.0" encoding="utf-8"?>
<p:tagLst xmlns:p="http://schemas.openxmlformats.org/presentationml/2006/main">
  <p:tag name="AS_UNIQUEID" val="176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30.xml><?xml version="1.0" encoding="utf-8"?>
<p:tagLst xmlns:p="http://schemas.openxmlformats.org/presentationml/2006/main">
  <p:tag name="AS_UNIQUEID" val="177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531.xml><?xml version="1.0" encoding="utf-8"?>
<p:tagLst xmlns:p="http://schemas.openxmlformats.org/presentationml/2006/main">
  <p:tag name="AS_UNIQUEID" val="280"/>
</p:tagLst>
</file>

<file path=ppt/tags/tag532.xml><?xml version="1.0" encoding="utf-8"?>
<p:tagLst xmlns:p="http://schemas.openxmlformats.org/presentationml/2006/main">
  <p:tag name="AS_UNIQUEID" val="281"/>
</p:tagLst>
</file>

<file path=ppt/tags/tag533.xml><?xml version="1.0" encoding="utf-8"?>
<p:tagLst xmlns:p="http://schemas.openxmlformats.org/presentationml/2006/main">
  <p:tag name="AS_UNIQUEID" val="282"/>
</p:tagLst>
</file>

<file path=ppt/tags/tag534.xml><?xml version="1.0" encoding="utf-8"?>
<p:tagLst xmlns:p="http://schemas.openxmlformats.org/presentationml/2006/main">
  <p:tag name="AS_UNIQUEID" val="283"/>
</p:tagLst>
</file>

<file path=ppt/tags/tag535.xml><?xml version="1.0" encoding="utf-8"?>
<p:tagLst xmlns:p="http://schemas.openxmlformats.org/presentationml/2006/main">
  <p:tag name="AS_UNIQUEID" val="284"/>
</p:tagLst>
</file>

<file path=ppt/tags/tag536.xml><?xml version="1.0" encoding="utf-8"?>
<p:tagLst xmlns:p="http://schemas.openxmlformats.org/presentationml/2006/main">
  <p:tag name="AS_UNIQUEID" val="285"/>
</p:tagLst>
</file>

<file path=ppt/tags/tag537.xml><?xml version="1.0" encoding="utf-8"?>
<p:tagLst xmlns:p="http://schemas.openxmlformats.org/presentationml/2006/main">
  <p:tag name="AS_UNIQUEID" val="286"/>
</p:tagLst>
</file>

<file path=ppt/tags/tag538.xml><?xml version="1.0" encoding="utf-8"?>
<p:tagLst xmlns:p="http://schemas.openxmlformats.org/presentationml/2006/main">
  <p:tag name="AS_UNIQUEID" val="287"/>
</p:tagLst>
</file>

<file path=ppt/tags/tag539.xml><?xml version="1.0" encoding="utf-8"?>
<p:tagLst xmlns:p="http://schemas.openxmlformats.org/presentationml/2006/main">
  <p:tag name="AS_UNIQUEID" val="288"/>
</p:tagLst>
</file>

<file path=ppt/tags/tag540.xml><?xml version="1.0" encoding="utf-8"?>
<p:tagLst xmlns:p="http://schemas.openxmlformats.org/presentationml/2006/main">
  <p:tag name="AS_UNIQUEID" val="289"/>
</p:tagLst>
</file>

<file path=ppt/tags/tag541.xml><?xml version="1.0" encoding="utf-8"?>
<p:tagLst xmlns:p="http://schemas.openxmlformats.org/presentationml/2006/main">
  <p:tag name="AS_UNIQUEID" val="290"/>
</p:tagLst>
</file>

<file path=ppt/tags/tag542.xml><?xml version="1.0" encoding="utf-8"?>
<p:tagLst xmlns:p="http://schemas.openxmlformats.org/presentationml/2006/main">
  <p:tag name="AS_UNIQUEID" val="291"/>
</p:tagLst>
</file>

<file path=ppt/tags/tag543.xml><?xml version="1.0" encoding="utf-8"?>
<p:tagLst xmlns:p="http://schemas.openxmlformats.org/presentationml/2006/main">
  <p:tag name="AS_UNIQUEID" val="292"/>
</p:tagLst>
</file>

<file path=ppt/tags/tag544.xml><?xml version="1.0" encoding="utf-8"?>
<p:tagLst xmlns:p="http://schemas.openxmlformats.org/presentationml/2006/main">
  <p:tag name="AS_UNIQUEID" val="296"/>
</p:tagLst>
</file>

<file path=ppt/tags/tag545.xml><?xml version="1.0" encoding="utf-8"?>
<p:tagLst xmlns:p="http://schemas.openxmlformats.org/presentationml/2006/main">
  <p:tag name="AS_UNIQUEID" val="297"/>
</p:tagLst>
</file>

<file path=ppt/tags/tag546.xml><?xml version="1.0" encoding="utf-8"?>
<p:tagLst xmlns:p="http://schemas.openxmlformats.org/presentationml/2006/main">
  <p:tag name="AS_UNIQUEID" val="298"/>
</p:tagLst>
</file>

<file path=ppt/tags/tag547.xml><?xml version="1.0" encoding="utf-8"?>
<p:tagLst xmlns:p="http://schemas.openxmlformats.org/presentationml/2006/main">
  <p:tag name="AS_UNIQUEID" val="299"/>
</p:tagLst>
</file>

<file path=ppt/tags/tag548.xml><?xml version="1.0" encoding="utf-8"?>
<p:tagLst xmlns:p="http://schemas.openxmlformats.org/presentationml/2006/main">
  <p:tag name="AS_UNIQUEID" val="300"/>
</p:tagLst>
</file>

<file path=ppt/tags/tag549.xml><?xml version="1.0" encoding="utf-8"?>
<p:tagLst xmlns:p="http://schemas.openxmlformats.org/presentationml/2006/main">
  <p:tag name="AS_UNIQUEID" val="301"/>
</p:tagLst>
</file>

<file path=ppt/tags/tag550.xml><?xml version="1.0" encoding="utf-8"?>
<p:tagLst xmlns:p="http://schemas.openxmlformats.org/presentationml/2006/main">
  <p:tag name="AS_UNIQUEID" val="302"/>
</p:tagLst>
</file>

<file path=ppt/tags/tag551.xml><?xml version="1.0" encoding="utf-8"?>
<p:tagLst xmlns:p="http://schemas.openxmlformats.org/presentationml/2006/main">
  <p:tag name="AS_UNIQUEID" val="303"/>
</p:tagLst>
</file>

<file path=ppt/tags/tag552.xml><?xml version="1.0" encoding="utf-8"?>
<p:tagLst xmlns:p="http://schemas.openxmlformats.org/presentationml/2006/main">
  <p:tag name="AS_UNIQUEID" val="304"/>
</p:tagLst>
</file>

<file path=ppt/tags/tag553.xml><?xml version="1.0" encoding="utf-8"?>
<p:tagLst xmlns:p="http://schemas.openxmlformats.org/presentationml/2006/main">
  <p:tag name="AS_UNIQUEID" val="305"/>
</p:tagLst>
</file>

<file path=ppt/tags/tag554.xml><?xml version="1.0" encoding="utf-8"?>
<p:tagLst xmlns:p="http://schemas.openxmlformats.org/presentationml/2006/main">
  <p:tag name="AS_UNIQUEID" val="282"/>
</p:tagLst>
</file>

<file path=ppt/tags/tag555.xml><?xml version="1.0" encoding="utf-8"?>
<p:tagLst xmlns:p="http://schemas.openxmlformats.org/presentationml/2006/main">
  <p:tag name="AS_UNIQUEID" val="1477"/>
</p:tagLst>
</file>

<file path=ppt/tags/tag556.xml><?xml version="1.0" encoding="utf-8"?>
<p:tagLst xmlns:p="http://schemas.openxmlformats.org/presentationml/2006/main">
  <p:tag name="AS_UNIQUEID" val="293"/>
</p:tagLst>
</file>

<file path=ppt/tags/tag557.xml><?xml version="1.0" encoding="utf-8"?>
<p:tagLst xmlns:p="http://schemas.openxmlformats.org/presentationml/2006/main">
  <p:tag name="AS_UNIQUEID" val="294"/>
</p:tagLst>
</file>

<file path=ppt/tags/tag558.xml><?xml version="1.0" encoding="utf-8"?>
<p:tagLst xmlns:p="http://schemas.openxmlformats.org/presentationml/2006/main">
  <p:tag name="AS_UNIQUEID" val="295"/>
</p:tagLst>
</file>

<file path=ppt/tags/tag559.xml><?xml version="1.0" encoding="utf-8"?>
<p:tagLst xmlns:p="http://schemas.openxmlformats.org/presentationml/2006/main">
  <p:tag name="AS_UNIQUEID" val="296"/>
</p:tagLst>
</file>

<file path=ppt/tags/tag560.xml><?xml version="1.0" encoding="utf-8"?>
<p:tagLst xmlns:p="http://schemas.openxmlformats.org/presentationml/2006/main">
  <p:tag name="AS_UNIQUEID" val="285"/>
</p:tagLst>
</file>

<file path=ppt/tags/tag561.xml><?xml version="1.0" encoding="utf-8"?>
<p:tagLst xmlns:p="http://schemas.openxmlformats.org/presentationml/2006/main">
  <p:tag name="AS_UNIQUEID" val="287"/>
</p:tagLst>
</file>

<file path=ppt/tags/tag562.xml><?xml version="1.0" encoding="utf-8"?>
<p:tagLst xmlns:p="http://schemas.openxmlformats.org/presentationml/2006/main">
  <p:tag name="AS_UNIQUEID" val="289"/>
</p:tagLst>
</file>

<file path=ppt/tags/tag563.xml><?xml version="1.0" encoding="utf-8"?>
<p:tagLst xmlns:p="http://schemas.openxmlformats.org/presentationml/2006/main">
  <p:tag name="AS_UNIQUEID" val="290"/>
</p:tagLst>
</file>

<file path=ppt/tags/tag564.xml><?xml version="1.0" encoding="utf-8"?>
<p:tagLst xmlns:p="http://schemas.openxmlformats.org/presentationml/2006/main">
  <p:tag name="AS_UNIQUEID" val="290"/>
</p:tagLst>
</file>

<file path=ppt/tags/tag565.xml><?xml version="1.0" encoding="utf-8"?>
<p:tagLst xmlns:p="http://schemas.openxmlformats.org/presentationml/2006/main">
  <p:tag name="AS_UNIQUEID" val="290"/>
</p:tagLst>
</file>

<file path=ppt/tags/tag566.xml><?xml version="1.0" encoding="utf-8"?>
<p:tagLst xmlns:p="http://schemas.openxmlformats.org/presentationml/2006/main">
  <p:tag name="AS_UNIQUEID" val="290"/>
</p:tagLst>
</file>

<file path=ppt/tags/tag567.xml><?xml version="1.0" encoding="utf-8"?>
<p:tagLst xmlns:p="http://schemas.openxmlformats.org/presentationml/2006/main">
  <p:tag name="AS_UNIQUEID" val="290"/>
</p:tagLst>
</file>

<file path=ppt/tags/tag568.xml><?xml version="1.0" encoding="utf-8"?>
<p:tagLst xmlns:p="http://schemas.openxmlformats.org/presentationml/2006/main">
  <p:tag name="AS_UNIQUEID" val="290"/>
</p:tagLst>
</file>

<file path=ppt/tags/tag569.xml><?xml version="1.0" encoding="utf-8"?>
<p:tagLst xmlns:p="http://schemas.openxmlformats.org/presentationml/2006/main">
  <p:tag name="AS_UNIQUEID" val="290"/>
</p:tagLst>
</file>

<file path=ppt/tags/tag570.xml><?xml version="1.0" encoding="utf-8"?>
<p:tagLst xmlns:p="http://schemas.openxmlformats.org/presentationml/2006/main">
  <p:tag name="AS_UNIQUEID" val="290"/>
</p:tagLst>
</file>

<file path=ppt/tags/tag571.xml><?xml version="1.0" encoding="utf-8"?>
<p:tagLst xmlns:p="http://schemas.openxmlformats.org/presentationml/2006/main">
  <p:tag name="AS_UNIQUEID" val="290"/>
</p:tagLst>
</file>

<file path=ppt/tags/tag572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573.xml><?xml version="1.0" encoding="utf-8"?>
<p:tagLst xmlns:p="http://schemas.openxmlformats.org/presentationml/2006/main">
  <p:tag name="AS_UNIQUEID" val="1478"/>
</p:tagLst>
</file>

<file path=ppt/tags/tag574.xml><?xml version="1.0" encoding="utf-8"?>
<p:tagLst xmlns:p="http://schemas.openxmlformats.org/presentationml/2006/main">
  <p:tag name="AS_UNIQUEID" val="1479"/>
</p:tagLst>
</file>

<file path=ppt/tags/tag575.xml><?xml version="1.0" encoding="utf-8"?>
<p:tagLst xmlns:p="http://schemas.openxmlformats.org/presentationml/2006/main">
  <p:tag name="AS_UNIQUEID" val="1480"/>
</p:tagLst>
</file>

<file path=ppt/tags/tag576.xml><?xml version="1.0" encoding="utf-8"?>
<p:tagLst xmlns:p="http://schemas.openxmlformats.org/presentationml/2006/main">
  <p:tag name="AS_UNIQUEID" val="1481"/>
</p:tagLst>
</file>

<file path=ppt/tags/tag577.xml><?xml version="1.0" encoding="utf-8"?>
<p:tagLst xmlns:p="http://schemas.openxmlformats.org/presentationml/2006/main">
  <p:tag name="AS_UNIQUEID" val="1482"/>
</p:tagLst>
</file>

<file path=ppt/tags/tag578.xml><?xml version="1.0" encoding="utf-8"?>
<p:tagLst xmlns:p="http://schemas.openxmlformats.org/presentationml/2006/main">
  <p:tag name="AS_UNIQUEID" val="1483"/>
</p:tagLst>
</file>

<file path=ppt/tags/tag579.xml><?xml version="1.0" encoding="utf-8"?>
<p:tagLst xmlns:p="http://schemas.openxmlformats.org/presentationml/2006/main">
  <p:tag name="AS_UNIQUEID" val="1484"/>
</p:tagLst>
</file>

<file path=ppt/tags/tag580.xml><?xml version="1.0" encoding="utf-8"?>
<p:tagLst xmlns:p="http://schemas.openxmlformats.org/presentationml/2006/main">
  <p:tag name="AS_UNIQUEID" val="1485"/>
</p:tagLst>
</file>

<file path=ppt/tags/tag581.xml><?xml version="1.0" encoding="utf-8"?>
<p:tagLst xmlns:p="http://schemas.openxmlformats.org/presentationml/2006/main">
  <p:tag name="AS_UNIQUEID" val="1486"/>
</p:tagLst>
</file>

<file path=ppt/tags/tag582.xml><?xml version="1.0" encoding="utf-8"?>
<p:tagLst xmlns:p="http://schemas.openxmlformats.org/presentationml/2006/main">
  <p:tag name="AS_UNIQUEID" val="1487"/>
</p:tagLst>
</file>

<file path=ppt/tags/tag583.xml><?xml version="1.0" encoding="utf-8"?>
<p:tagLst xmlns:p="http://schemas.openxmlformats.org/presentationml/2006/main">
  <p:tag name="AS_UNIQUEID" val="1488"/>
</p:tagLst>
</file>

<file path=ppt/tags/tag584.xml><?xml version="1.0" encoding="utf-8"?>
<p:tagLst xmlns:p="http://schemas.openxmlformats.org/presentationml/2006/main">
  <p:tag name="AS_UNIQUEID" val="1489"/>
</p:tagLst>
</file>

<file path=ppt/tags/tag585.xml><?xml version="1.0" encoding="utf-8"?>
<p:tagLst xmlns:p="http://schemas.openxmlformats.org/presentationml/2006/main">
  <p:tag name="AS_UNIQUEID" val="1490"/>
</p:tagLst>
</file>

<file path=ppt/tags/tag586.xml><?xml version="1.0" encoding="utf-8"?>
<p:tagLst xmlns:p="http://schemas.openxmlformats.org/presentationml/2006/main">
  <p:tag name="AS_UNIQUEID" val="1491"/>
</p:tagLst>
</file>

<file path=ppt/tags/tag587.xml><?xml version="1.0" encoding="utf-8"?>
<p:tagLst xmlns:p="http://schemas.openxmlformats.org/presentationml/2006/main">
  <p:tag name="AS_UNIQUEID" val="1492"/>
</p:tagLst>
</file>

<file path=ppt/tags/tag588.xml><?xml version="1.0" encoding="utf-8"?>
<p:tagLst xmlns:p="http://schemas.openxmlformats.org/presentationml/2006/main">
  <p:tag name="AS_UNIQUEID" val="1493"/>
</p:tagLst>
</file>

<file path=ppt/tags/tag589.xml><?xml version="1.0" encoding="utf-8"?>
<p:tagLst xmlns:p="http://schemas.openxmlformats.org/presentationml/2006/main">
  <p:tag name="AS_UNIQUEID" val="1494"/>
</p:tagLst>
</file>

<file path=ppt/tags/tag590.xml><?xml version="1.0" encoding="utf-8"?>
<p:tagLst xmlns:p="http://schemas.openxmlformats.org/presentationml/2006/main">
  <p:tag name="AS_UNIQUEID" val="1495"/>
</p:tagLst>
</file>

<file path=ppt/tags/tag591.xml><?xml version="1.0" encoding="utf-8"?>
<p:tagLst xmlns:p="http://schemas.openxmlformats.org/presentationml/2006/main">
  <p:tag name="AS_UNIQUEID" val="1496"/>
</p:tagLst>
</file>

<file path=ppt/tags/tag592.xml><?xml version="1.0" encoding="utf-8"?>
<p:tagLst xmlns:p="http://schemas.openxmlformats.org/presentationml/2006/main">
  <p:tag name="AS_UNIQUEID" val="1497"/>
</p:tagLst>
</file>

<file path=ppt/tags/tag593.xml><?xml version="1.0" encoding="utf-8"?>
<p:tagLst xmlns:p="http://schemas.openxmlformats.org/presentationml/2006/main">
  <p:tag name="AS_UNIQUEID" val="1498"/>
</p:tagLst>
</file>

<file path=ppt/tags/tag594.xml><?xml version="1.0" encoding="utf-8"?>
<p:tagLst xmlns:p="http://schemas.openxmlformats.org/presentationml/2006/main">
  <p:tag name="AS_UNIQUEID" val="1499"/>
</p:tagLst>
</file>

<file path=ppt/tags/tag595.xml><?xml version="1.0" encoding="utf-8"?>
<p:tagLst xmlns:p="http://schemas.openxmlformats.org/presentationml/2006/main">
  <p:tag name="AS_UNIQUEID" val="1500"/>
</p:tagLst>
</file>

<file path=ppt/tags/tag596.xml><?xml version="1.0" encoding="utf-8"?>
<p:tagLst xmlns:p="http://schemas.openxmlformats.org/presentationml/2006/main">
  <p:tag name="AS_UNIQUEID" val="1501"/>
</p:tagLst>
</file>

<file path=ppt/tags/tag597.xml><?xml version="1.0" encoding="utf-8"?>
<p:tagLst xmlns:p="http://schemas.openxmlformats.org/presentationml/2006/main">
  <p:tag name="AS_UNIQUEID" val="282"/>
</p:tagLst>
</file>

<file path=ppt/tags/tag598.xml><?xml version="1.0" encoding="utf-8"?>
<p:tagLst xmlns:p="http://schemas.openxmlformats.org/presentationml/2006/main">
  <p:tag name="AS_UNIQUEID" val="291"/>
</p:tagLst>
</file>

<file path=ppt/tags/tag599.xml><?xml version="1.0" encoding="utf-8"?>
<p:tagLst xmlns:p="http://schemas.openxmlformats.org/presentationml/2006/main">
  <p:tag name="AS_UNIQUEID" val="292"/>
</p:tagLst>
</file>

<file path=ppt/tags/tag600.xml><?xml version="1.0" encoding="utf-8"?>
<p:tagLst xmlns:p="http://schemas.openxmlformats.org/presentationml/2006/main">
  <p:tag name="AS_UNIQUEID" val="282"/>
</p:tagLst>
</file>

<file path=ppt/tags/tag601.xml><?xml version="1.0" encoding="utf-8"?>
<p:tagLst xmlns:p="http://schemas.openxmlformats.org/presentationml/2006/main">
  <p:tag name="AS_UNIQUEID" val="1502"/>
</p:tagLst>
</file>

<file path=ppt/tags/tag602.xml><?xml version="1.0" encoding="utf-8"?>
<p:tagLst xmlns:p="http://schemas.openxmlformats.org/presentationml/2006/main">
  <p:tag name="AS_UNIQUEID" val="283"/>
</p:tagLst>
</file>

<file path=ppt/tags/tag603.xml><?xml version="1.0" encoding="utf-8"?>
<p:tagLst xmlns:p="http://schemas.openxmlformats.org/presentationml/2006/main">
  <p:tag name="AS_UNIQUEID" val="296"/>
</p:tagLst>
</file>

<file path=ppt/tags/tag604.xml><?xml version="1.0" encoding="utf-8"?>
<p:tagLst xmlns:p="http://schemas.openxmlformats.org/presentationml/2006/main">
  <p:tag name="AS_UNIQUEID" val="1503"/>
</p:tagLst>
</file>

<file path=ppt/tags/tag605.xml><?xml version="1.0" encoding="utf-8"?>
<p:tagLst xmlns:p="http://schemas.openxmlformats.org/presentationml/2006/main">
  <p:tag name="AS_UNIQUEID" val="1504"/>
</p:tagLst>
</file>

<file path=ppt/tags/tag606.xml><?xml version="1.0" encoding="utf-8"?>
<p:tagLst xmlns:p="http://schemas.openxmlformats.org/presentationml/2006/main">
  <p:tag name="AS_UNIQUEID" val="285"/>
</p:tagLst>
</file>

<file path=ppt/tags/tag607.xml><?xml version="1.0" encoding="utf-8"?>
<p:tagLst xmlns:p="http://schemas.openxmlformats.org/presentationml/2006/main">
  <p:tag name="AS_UNIQUEID" val="287"/>
</p:tagLst>
</file>

<file path=ppt/tags/tag608.xml><?xml version="1.0" encoding="utf-8"?>
<p:tagLst xmlns:p="http://schemas.openxmlformats.org/presentationml/2006/main">
  <p:tag name="AS_UNIQUEID" val="289"/>
</p:tagLst>
</file>

<file path=ppt/tags/tag609.xml><?xml version="1.0" encoding="utf-8"?>
<p:tagLst xmlns:p="http://schemas.openxmlformats.org/presentationml/2006/main">
  <p:tag name="AS_UNIQUEID" val="1505"/>
</p:tagLst>
</file>

<file path=ppt/tags/tag610.xml><?xml version="1.0" encoding="utf-8"?>
<p:tagLst xmlns:p="http://schemas.openxmlformats.org/presentationml/2006/main">
  <p:tag name="AS_UNIQUEID" val="1506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611.xml><?xml version="1.0" encoding="utf-8"?>
<p:tagLst xmlns:p="http://schemas.openxmlformats.org/presentationml/2006/main">
  <p:tag name="AS_UNIQUEID" val="1507"/>
</p:tagLst>
</file>

<file path=ppt/tags/tag612.xml><?xml version="1.0" encoding="utf-8"?>
<p:tagLst xmlns:p="http://schemas.openxmlformats.org/presentationml/2006/main">
  <p:tag name="AS_UNIQUEID" val="1508"/>
</p:tagLst>
</file>

<file path=ppt/tags/tag613.xml><?xml version="1.0" encoding="utf-8"?>
<p:tagLst xmlns:p="http://schemas.openxmlformats.org/presentationml/2006/main">
  <p:tag name="AS_UNIQUEID" val="1509"/>
</p:tagLst>
</file>

<file path=ppt/tags/tag614.xml><?xml version="1.0" encoding="utf-8"?>
<p:tagLst xmlns:p="http://schemas.openxmlformats.org/presentationml/2006/main">
  <p:tag name="AS_UNIQUEID" val="1510"/>
</p:tagLst>
</file>

<file path=ppt/tags/tag615.xml><?xml version="1.0" encoding="utf-8"?>
<p:tagLst xmlns:p="http://schemas.openxmlformats.org/presentationml/2006/main">
  <p:tag name="AS_UNIQUEID" val="1511"/>
</p:tagLst>
</file>

<file path=ppt/tags/tag616.xml><?xml version="1.0" encoding="utf-8"?>
<p:tagLst xmlns:p="http://schemas.openxmlformats.org/presentationml/2006/main">
  <p:tag name="AS_UNIQUEID" val="1512"/>
</p:tagLst>
</file>

<file path=ppt/tags/tag617.xml><?xml version="1.0" encoding="utf-8"?>
<p:tagLst xmlns:p="http://schemas.openxmlformats.org/presentationml/2006/main">
  <p:tag name="AS_UNIQUEID" val="1513"/>
</p:tagLst>
</file>

<file path=ppt/tags/tag618.xml><?xml version="1.0" encoding="utf-8"?>
<p:tagLst xmlns:p="http://schemas.openxmlformats.org/presentationml/2006/main">
  <p:tag name="AS_UNIQUEID" val="1514"/>
</p:tagLst>
</file>

<file path=ppt/tags/tag619.xml><?xml version="1.0" encoding="utf-8"?>
<p:tagLst xmlns:p="http://schemas.openxmlformats.org/presentationml/2006/main">
  <p:tag name="AS_UNIQUEID" val="1515"/>
</p:tagLst>
</file>

<file path=ppt/tags/tag620.xml><?xml version="1.0" encoding="utf-8"?>
<p:tagLst xmlns:p="http://schemas.openxmlformats.org/presentationml/2006/main">
  <p:tag name="AS_UNIQUEID" val="1516"/>
</p:tagLst>
</file>

<file path=ppt/tags/tag621.xml><?xml version="1.0" encoding="utf-8"?>
<p:tagLst xmlns:p="http://schemas.openxmlformats.org/presentationml/2006/main">
  <p:tag name="AS_UNIQUEID" val="1517"/>
</p:tagLst>
</file>

<file path=ppt/tags/tag622.xml><?xml version="1.0" encoding="utf-8"?>
<p:tagLst xmlns:p="http://schemas.openxmlformats.org/presentationml/2006/main">
  <p:tag name="AS_UNIQUEID" val="1518"/>
</p:tagLst>
</file>

<file path=ppt/tags/tag623.xml><?xml version="1.0" encoding="utf-8"?>
<p:tagLst xmlns:p="http://schemas.openxmlformats.org/presentationml/2006/main">
  <p:tag name="AS_UNIQUEID" val="1519"/>
</p:tagLst>
</file>

<file path=ppt/tags/tag624.xml><?xml version="1.0" encoding="utf-8"?>
<p:tagLst xmlns:p="http://schemas.openxmlformats.org/presentationml/2006/main">
  <p:tag name="AS_UNIQUEID" val="1520"/>
</p:tagLst>
</file>

<file path=ppt/tags/tag625.xml><?xml version="1.0" encoding="utf-8"?>
<p:tagLst xmlns:p="http://schemas.openxmlformats.org/presentationml/2006/main">
  <p:tag name="AS_UNIQUEID" val="1521"/>
  <p:tag name="KSO_WM_BEAUTIFY_FLAG" val="#wm#"/>
  <p:tag name="KSO_WM_TAG_VERSION" val="1.0"/>
  <p:tag name="KSO_WM_TEMPLATE_CATEGORY" val="diagram"/>
  <p:tag name="KSO_WM_TEMPLATE_INDEX" val="20189616"/>
  <p:tag name="KSO_WM_UNIT_COMPATIBLE" val="0"/>
  <p:tag name="KSO_WM_UNIT_DIAGRAM_ISNUMVISUAL" val="0"/>
  <p:tag name="KSO_WM_UNIT_DIAGRAM_ISREFERUNIT" val="0"/>
  <p:tag name="KSO_WM_UNIT_HIGHLIGHT" val="0"/>
  <p:tag name="KSO_WM_UNIT_ID" val="diagram20189616_1*d*1"/>
  <p:tag name="KSO_WM_UNIT_INDEX" val="1"/>
  <p:tag name="KSO_WM_UNIT_LAYERLEVEL" val="1"/>
  <p:tag name="KSO_WM_UNIT_PLACING_PICTURE" val="102540.864"/>
  <p:tag name="KSO_WM_UNIT_PLACING_PICTURE_COLLAGE_VIEWPORT" val="{&quot;height&quot;:6734,&quot;width&quot;:7422.9360816944027}"/>
  <p:tag name="KSO_WM_UNIT_PLACING_PICTURE_INFO" val="{&quot;code&quot;:&quot;[1]&quot;,&quot;full_picture&quot;:false,&quot;last_crop_picture&quot;:&quot;[1]&quot;,&quot;scheme&quot;:&quot;1-1&quot;,&quot;spacing&quot;:5}"/>
  <p:tag name="KSO_WM_UNIT_SUPPORT_UNIT_TYPE" val="[&quot;d&quot;]"/>
  <p:tag name="KSO_WM_UNIT_TYPE" val="d"/>
  <p:tag name="KSO_WM_UNIT_VALUE" val="1194*1791"/>
</p:tagLst>
</file>

<file path=ppt/tags/tag626.xml><?xml version="1.0" encoding="utf-8"?>
<p:tagLst xmlns:p="http://schemas.openxmlformats.org/presentationml/2006/main">
  <p:tag name="AS_UNIQUEID" val="1522"/>
</p:tagLst>
</file>

<file path=ppt/tags/tag627.xml><?xml version="1.0" encoding="utf-8"?>
<p:tagLst xmlns:p="http://schemas.openxmlformats.org/presentationml/2006/main">
  <p:tag name="AS_UNIQUEID" val="1523"/>
</p:tagLst>
</file>

<file path=ppt/tags/tag628.xml><?xml version="1.0" encoding="utf-8"?>
<p:tagLst xmlns:p="http://schemas.openxmlformats.org/presentationml/2006/main">
  <p:tag name="AS_UNIQUEID" val="1524"/>
</p:tagLst>
</file>

<file path=ppt/tags/tag629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630.xml><?xml version="1.0" encoding="utf-8"?>
<p:tagLst xmlns:p="http://schemas.openxmlformats.org/presentationml/2006/main">
  <p:tag name="AS_UNIQUEID" val="1525"/>
</p:tagLst>
</file>

<file path=ppt/tags/tag631.xml><?xml version="1.0" encoding="utf-8"?>
<p:tagLst xmlns:p="http://schemas.openxmlformats.org/presentationml/2006/main">
  <p:tag name="AS_UNIQUEID" val="1526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632.xml><?xml version="1.0" encoding="utf-8"?>
<p:tagLst xmlns:p="http://schemas.openxmlformats.org/presentationml/2006/main">
  <p:tag name="AS_UNIQUEID" val="1527"/>
</p:tagLst>
</file>

<file path=ppt/tags/tag633.xml><?xml version="1.0" encoding="utf-8"?>
<p:tagLst xmlns:p="http://schemas.openxmlformats.org/presentationml/2006/main">
  <p:tag name="AS_UNIQUEID" val="1528"/>
</p:tagLst>
</file>

<file path=ppt/tags/tag634.xml><?xml version="1.0" encoding="utf-8"?>
<p:tagLst xmlns:p="http://schemas.openxmlformats.org/presentationml/2006/main">
  <p:tag name="AS_UNIQUEID" val="1529"/>
</p:tagLst>
</file>

<file path=ppt/tags/tag635.xml><?xml version="1.0" encoding="utf-8"?>
<p:tagLst xmlns:p="http://schemas.openxmlformats.org/presentationml/2006/main">
  <p:tag name="AS_UNIQUEID" val="1530"/>
</p:tagLst>
</file>

<file path=ppt/tags/tag636.xml><?xml version="1.0" encoding="utf-8"?>
<p:tagLst xmlns:p="http://schemas.openxmlformats.org/presentationml/2006/main">
  <p:tag name="AS_UNIQUEID" val="1531"/>
</p:tagLst>
</file>

<file path=ppt/tags/tag637.xml><?xml version="1.0" encoding="utf-8"?>
<p:tagLst xmlns:p="http://schemas.openxmlformats.org/presentationml/2006/main">
  <p:tag name="AS_UNIQUEID" val="1532"/>
</p:tagLst>
</file>

<file path=ppt/tags/tag638.xml><?xml version="1.0" encoding="utf-8"?>
<p:tagLst xmlns:p="http://schemas.openxmlformats.org/presentationml/2006/main">
  <p:tag name="AS_UNIQUEID" val="1533"/>
</p:tagLst>
</file>

<file path=ppt/tags/tag639.xml><?xml version="1.0" encoding="utf-8"?>
<p:tagLst xmlns:p="http://schemas.openxmlformats.org/presentationml/2006/main">
  <p:tag name="AS_UNIQUEID" val="1534"/>
</p:tagLst>
</file>

<file path=ppt/tags/tag640.xml><?xml version="1.0" encoding="utf-8"?>
<p:tagLst xmlns:p="http://schemas.openxmlformats.org/presentationml/2006/main">
  <p:tag name="AS_UNIQUEID" val="1535"/>
</p:tagLst>
</file>

<file path=ppt/tags/tag641.xml><?xml version="1.0" encoding="utf-8"?>
<p:tagLst xmlns:p="http://schemas.openxmlformats.org/presentationml/2006/main">
  <p:tag name="AS_UNIQUEID" val="1536"/>
</p:tagLst>
</file>

<file path=ppt/tags/tag642.xml><?xml version="1.0" encoding="utf-8"?>
<p:tagLst xmlns:p="http://schemas.openxmlformats.org/presentationml/2006/main">
  <p:tag name="AS_UNIQUEID" val="1537"/>
</p:tagLst>
</file>

<file path=ppt/tags/tag643.xml><?xml version="1.0" encoding="utf-8"?>
<p:tagLst xmlns:p="http://schemas.openxmlformats.org/presentationml/2006/main">
  <p:tag name="AS_UNIQUEID" val="1538"/>
</p:tagLst>
</file>

<file path=ppt/tags/tag644.xml><?xml version="1.0" encoding="utf-8"?>
<p:tagLst xmlns:p="http://schemas.openxmlformats.org/presentationml/2006/main">
  <p:tag name="AS_UNIQUEID" val="1539"/>
</p:tagLst>
</file>

<file path=ppt/tags/tag645.xml><?xml version="1.0" encoding="utf-8"?>
<p:tagLst xmlns:p="http://schemas.openxmlformats.org/presentationml/2006/main">
  <p:tag name="AS_UNIQUEID" val="1540"/>
</p:tagLst>
</file>

<file path=ppt/tags/tag646.xml><?xml version="1.0" encoding="utf-8"?>
<p:tagLst xmlns:p="http://schemas.openxmlformats.org/presentationml/2006/main">
  <p:tag name="AS_UNIQUEID" val="1541"/>
</p:tagLst>
</file>

<file path=ppt/tags/tag647.xml><?xml version="1.0" encoding="utf-8"?>
<p:tagLst xmlns:p="http://schemas.openxmlformats.org/presentationml/2006/main">
  <p:tag name="AS_UNIQUEID" val="1542"/>
</p:tagLst>
</file>

<file path=ppt/tags/tag648.xml><?xml version="1.0" encoding="utf-8"?>
<p:tagLst xmlns:p="http://schemas.openxmlformats.org/presentationml/2006/main">
  <p:tag name="AS_UNIQUEID" val="1543"/>
  <p:tag name="KSO_WM_UNIT_TABLE_BEAUTIFY" val="smartTable{617c8ac7-498d-4d15-825a-f0da00166188}"/>
</p:tagLst>
</file>

<file path=ppt/tags/tag649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650.xml><?xml version="1.0" encoding="utf-8"?>
<p:tagLst xmlns:p="http://schemas.openxmlformats.org/presentationml/2006/main">
  <p:tag name="AS_UNIQUEID" val="1544"/>
</p:tagLst>
</file>

<file path=ppt/tags/tag651.xml><?xml version="1.0" encoding="utf-8"?>
<p:tagLst xmlns:p="http://schemas.openxmlformats.org/presentationml/2006/main">
  <p:tag name="AS_UNIQUEID" val="1545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652.xml><?xml version="1.0" encoding="utf-8"?>
<p:tagLst xmlns:p="http://schemas.openxmlformats.org/presentationml/2006/main">
  <p:tag name="AS_UNIQUEID" val="1546"/>
</p:tagLst>
</file>

<file path=ppt/tags/tag653.xml><?xml version="1.0" encoding="utf-8"?>
<p:tagLst xmlns:p="http://schemas.openxmlformats.org/presentationml/2006/main">
  <p:tag name="AS_UNIQUEID" val="1547"/>
</p:tagLst>
</file>

<file path=ppt/tags/tag654.xml><?xml version="1.0" encoding="utf-8"?>
<p:tagLst xmlns:p="http://schemas.openxmlformats.org/presentationml/2006/main">
  <p:tag name="AS_UNIQUEID" val="1548"/>
</p:tagLst>
</file>

<file path=ppt/tags/tag655.xml><?xml version="1.0" encoding="utf-8"?>
<p:tagLst xmlns:p="http://schemas.openxmlformats.org/presentationml/2006/main">
  <p:tag name="AS_UNIQUEID" val="1549"/>
</p:tagLst>
</file>

<file path=ppt/tags/tag656.xml><?xml version="1.0" encoding="utf-8"?>
<p:tagLst xmlns:p="http://schemas.openxmlformats.org/presentationml/2006/main">
  <p:tag name="AS_UNIQUEID" val="1550"/>
</p:tagLst>
</file>

<file path=ppt/tags/tag657.xml><?xml version="1.0" encoding="utf-8"?>
<p:tagLst xmlns:p="http://schemas.openxmlformats.org/presentationml/2006/main">
  <p:tag name="AS_UNIQUEID" val="1551"/>
</p:tagLst>
</file>

<file path=ppt/tags/tag658.xml><?xml version="1.0" encoding="utf-8"?>
<p:tagLst xmlns:p="http://schemas.openxmlformats.org/presentationml/2006/main">
  <p:tag name="AS_UNIQUEID" val="1552"/>
</p:tagLst>
</file>

<file path=ppt/tags/tag659.xml><?xml version="1.0" encoding="utf-8"?>
<p:tagLst xmlns:p="http://schemas.openxmlformats.org/presentationml/2006/main">
  <p:tag name="AS_UNIQUEID" val="1553"/>
</p:tagLst>
</file>

<file path=ppt/tags/tag660.xml><?xml version="1.0" encoding="utf-8"?>
<p:tagLst xmlns:p="http://schemas.openxmlformats.org/presentationml/2006/main">
  <p:tag name="AS_UNIQUEID" val="1554"/>
</p:tagLst>
</file>

<file path=ppt/tags/tag661.xml><?xml version="1.0" encoding="utf-8"?>
<p:tagLst xmlns:p="http://schemas.openxmlformats.org/presentationml/2006/main">
  <p:tag name="AS_UNIQUEID" val="1555"/>
</p:tagLst>
</file>

<file path=ppt/tags/tag662.xml><?xml version="1.0" encoding="utf-8"?>
<p:tagLst xmlns:p="http://schemas.openxmlformats.org/presentationml/2006/main">
  <p:tag name="AS_UNIQUEID" val="1556"/>
</p:tagLst>
</file>

<file path=ppt/tags/tag663.xml><?xml version="1.0" encoding="utf-8"?>
<p:tagLst xmlns:p="http://schemas.openxmlformats.org/presentationml/2006/main">
  <p:tag name="AS_UNIQUEID" val="1557"/>
</p:tagLst>
</file>

<file path=ppt/tags/tag664.xml><?xml version="1.0" encoding="utf-8"?>
<p:tagLst xmlns:p="http://schemas.openxmlformats.org/presentationml/2006/main">
  <p:tag name="AS_UNIQUEID" val="1558"/>
</p:tagLst>
</file>

<file path=ppt/tags/tag665.xml><?xml version="1.0" encoding="utf-8"?>
<p:tagLst xmlns:p="http://schemas.openxmlformats.org/presentationml/2006/main">
  <p:tag name="AS_UNIQUEID" val="1559"/>
</p:tagLst>
</file>

<file path=ppt/tags/tag666.xml><?xml version="1.0" encoding="utf-8"?>
<p:tagLst xmlns:p="http://schemas.openxmlformats.org/presentationml/2006/main">
  <p:tag name="AS_UNIQUEID" val="1560"/>
</p:tagLst>
</file>

<file path=ppt/tags/tag667.xml><?xml version="1.0" encoding="utf-8"?>
<p:tagLst xmlns:p="http://schemas.openxmlformats.org/presentationml/2006/main">
  <p:tag name="AS_UNIQUEID" val="1561"/>
</p:tagLst>
</file>

<file path=ppt/tags/tag668.xml><?xml version="1.0" encoding="utf-8"?>
<p:tagLst xmlns:p="http://schemas.openxmlformats.org/presentationml/2006/main">
  <p:tag name="AS_UNIQUEID" val="1562"/>
</p:tagLst>
</file>

<file path=ppt/tags/tag669.xml><?xml version="1.0" encoding="utf-8"?>
<p:tagLst xmlns:p="http://schemas.openxmlformats.org/presentationml/2006/main">
  <p:tag name="AS_UNIQUEID" val="1563"/>
</p:tagLst>
</file>

<file path=ppt/tags/tag670.xml><?xml version="1.0" encoding="utf-8"?>
<p:tagLst xmlns:p="http://schemas.openxmlformats.org/presentationml/2006/main">
  <p:tag name="AS_UNIQUEID" val="1564"/>
</p:tagLst>
</file>

<file path=ppt/tags/tag671.xml><?xml version="1.0" encoding="utf-8"?>
<p:tagLst xmlns:p="http://schemas.openxmlformats.org/presentationml/2006/main">
  <p:tag name="AS_UNIQUEID" val="1565"/>
</p:tagLst>
</file>

<file path=ppt/tags/tag672.xml><?xml version="1.0" encoding="utf-8"?>
<p:tagLst xmlns:p="http://schemas.openxmlformats.org/presentationml/2006/main">
  <p:tag name="AS_UNIQUEID" val="1566"/>
</p:tagLst>
</file>

<file path=ppt/tags/tag673.xml><?xml version="1.0" encoding="utf-8"?>
<p:tagLst xmlns:p="http://schemas.openxmlformats.org/presentationml/2006/main">
  <p:tag name="AS_UNIQUEID" val="1567"/>
</p:tagLst>
</file>

<file path=ppt/tags/tag674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675.xml><?xml version="1.0" encoding="utf-8"?>
<p:tagLst xmlns:p="http://schemas.openxmlformats.org/presentationml/2006/main">
  <p:tag name="AS_UNIQUEID" val="1568"/>
</p:tagLst>
</file>

<file path=ppt/tags/tag676.xml><?xml version="1.0" encoding="utf-8"?>
<p:tagLst xmlns:p="http://schemas.openxmlformats.org/presentationml/2006/main">
  <p:tag name="AS_UNIQUEID" val="1569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677.xml><?xml version="1.0" encoding="utf-8"?>
<p:tagLst xmlns:p="http://schemas.openxmlformats.org/presentationml/2006/main">
  <p:tag name="AS_UNIQUEID" val="1570"/>
</p:tagLst>
</file>

<file path=ppt/tags/tag678.xml><?xml version="1.0" encoding="utf-8"?>
<p:tagLst xmlns:p="http://schemas.openxmlformats.org/presentationml/2006/main">
  <p:tag name="AS_UNIQUEID" val="1571"/>
</p:tagLst>
</file>

<file path=ppt/tags/tag679.xml><?xml version="1.0" encoding="utf-8"?>
<p:tagLst xmlns:p="http://schemas.openxmlformats.org/presentationml/2006/main">
  <p:tag name="AS_UNIQUEID" val="1572"/>
</p:tagLst>
</file>

<file path=ppt/tags/tag680.xml><?xml version="1.0" encoding="utf-8"?>
<p:tagLst xmlns:p="http://schemas.openxmlformats.org/presentationml/2006/main">
  <p:tag name="AS_UNIQUEID" val="1573"/>
</p:tagLst>
</file>

<file path=ppt/tags/tag681.xml><?xml version="1.0" encoding="utf-8"?>
<p:tagLst xmlns:p="http://schemas.openxmlformats.org/presentationml/2006/main">
  <p:tag name="AS_UNIQUEID" val="1574"/>
</p:tagLst>
</file>

<file path=ppt/tags/tag682.xml><?xml version="1.0" encoding="utf-8"?>
<p:tagLst xmlns:p="http://schemas.openxmlformats.org/presentationml/2006/main">
  <p:tag name="AS_UNIQUEID" val="1575"/>
</p:tagLst>
</file>

<file path=ppt/tags/tag683.xml><?xml version="1.0" encoding="utf-8"?>
<p:tagLst xmlns:p="http://schemas.openxmlformats.org/presentationml/2006/main">
  <p:tag name="AS_UNIQUEID" val="1576"/>
</p:tagLst>
</file>

<file path=ppt/tags/tag684.xml><?xml version="1.0" encoding="utf-8"?>
<p:tagLst xmlns:p="http://schemas.openxmlformats.org/presentationml/2006/main">
  <p:tag name="AS_UNIQUEID" val="1577"/>
</p:tagLst>
</file>

<file path=ppt/tags/tag685.xml><?xml version="1.0" encoding="utf-8"?>
<p:tagLst xmlns:p="http://schemas.openxmlformats.org/presentationml/2006/main">
  <p:tag name="AS_UNIQUEID" val="1578"/>
</p:tagLst>
</file>

<file path=ppt/tags/tag686.xml><?xml version="1.0" encoding="utf-8"?>
<p:tagLst xmlns:p="http://schemas.openxmlformats.org/presentationml/2006/main">
  <p:tag name="AS_UNIQUEID" val="1579"/>
</p:tagLst>
</file>

<file path=ppt/tags/tag687.xml><?xml version="1.0" encoding="utf-8"?>
<p:tagLst xmlns:p="http://schemas.openxmlformats.org/presentationml/2006/main">
  <p:tag name="AS_UNIQUEID" val="1580"/>
</p:tagLst>
</file>

<file path=ppt/tags/tag688.xml><?xml version="1.0" encoding="utf-8"?>
<p:tagLst xmlns:p="http://schemas.openxmlformats.org/presentationml/2006/main">
  <p:tag name="AS_UNIQUEID" val="1581"/>
</p:tagLst>
</file>

<file path=ppt/tags/tag689.xml><?xml version="1.0" encoding="utf-8"?>
<p:tagLst xmlns:p="http://schemas.openxmlformats.org/presentationml/2006/main">
  <p:tag name="AS_UNIQUEID" val="1582"/>
</p:tagLst>
</file>

<file path=ppt/tags/tag690.xml><?xml version="1.0" encoding="utf-8"?>
<p:tagLst xmlns:p="http://schemas.openxmlformats.org/presentationml/2006/main">
  <p:tag name="AS_UNIQUEID" val="1583"/>
</p:tagLst>
</file>

<file path=ppt/tags/tag691.xml><?xml version="1.0" encoding="utf-8"?>
<p:tagLst xmlns:p="http://schemas.openxmlformats.org/presentationml/2006/main">
  <p:tag name="AS_UNIQUEID" val="1584"/>
</p:tagLst>
</file>

<file path=ppt/tags/tag692.xml><?xml version="1.0" encoding="utf-8"?>
<p:tagLst xmlns:p="http://schemas.openxmlformats.org/presentationml/2006/main">
  <p:tag name="AS_UNIQUEID" val="1585"/>
</p:tagLst>
</file>

<file path=ppt/tags/tag693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694.xml><?xml version="1.0" encoding="utf-8"?>
<p:tagLst xmlns:p="http://schemas.openxmlformats.org/presentationml/2006/main">
  <p:tag name="AS_UNIQUEID" val="1586"/>
</p:tagLst>
</file>

<file path=ppt/tags/tag695.xml><?xml version="1.0" encoding="utf-8"?>
<p:tagLst xmlns:p="http://schemas.openxmlformats.org/presentationml/2006/main">
  <p:tag name="AS_UNIQUEID" val="1587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696.xml><?xml version="1.0" encoding="utf-8"?>
<p:tagLst xmlns:p="http://schemas.openxmlformats.org/presentationml/2006/main">
  <p:tag name="AS_UNIQUEID" val="1588"/>
</p:tagLst>
</file>

<file path=ppt/tags/tag697.xml><?xml version="1.0" encoding="utf-8"?>
<p:tagLst xmlns:p="http://schemas.openxmlformats.org/presentationml/2006/main">
  <p:tag name="AS_UNIQUEID" val="1589"/>
</p:tagLst>
</file>

<file path=ppt/tags/tag698.xml><?xml version="1.0" encoding="utf-8"?>
<p:tagLst xmlns:p="http://schemas.openxmlformats.org/presentationml/2006/main">
  <p:tag name="AS_UNIQUEID" val="1590"/>
</p:tagLst>
</file>

<file path=ppt/tags/tag699.xml><?xml version="1.0" encoding="utf-8"?>
<p:tagLst xmlns:p="http://schemas.openxmlformats.org/presentationml/2006/main">
  <p:tag name="AS_UNIQUEID" val="1591"/>
</p:tagLst>
</file>

<file path=ppt/tags/tag700.xml><?xml version="1.0" encoding="utf-8"?>
<p:tagLst xmlns:p="http://schemas.openxmlformats.org/presentationml/2006/main">
  <p:tag name="AS_UNIQUEID" val="1592"/>
</p:tagLst>
</file>

<file path=ppt/tags/tag701.xml><?xml version="1.0" encoding="utf-8"?>
<p:tagLst xmlns:p="http://schemas.openxmlformats.org/presentationml/2006/main">
  <p:tag name="AS_UNIQUEID" val="1593"/>
</p:tagLst>
</file>

<file path=ppt/tags/tag702.xml><?xml version="1.0" encoding="utf-8"?>
<p:tagLst xmlns:p="http://schemas.openxmlformats.org/presentationml/2006/main">
  <p:tag name="AS_UNIQUEID" val="1594"/>
</p:tagLst>
</file>

<file path=ppt/tags/tag703.xml><?xml version="1.0" encoding="utf-8"?>
<p:tagLst xmlns:p="http://schemas.openxmlformats.org/presentationml/2006/main">
  <p:tag name="AS_UNIQUEID" val="1595"/>
</p:tagLst>
</file>

<file path=ppt/tags/tag704.xml><?xml version="1.0" encoding="utf-8"?>
<p:tagLst xmlns:p="http://schemas.openxmlformats.org/presentationml/2006/main">
  <p:tag name="AS_UNIQUEID" val="1596"/>
</p:tagLst>
</file>

<file path=ppt/tags/tag705.xml><?xml version="1.0" encoding="utf-8"?>
<p:tagLst xmlns:p="http://schemas.openxmlformats.org/presentationml/2006/main">
  <p:tag name="AS_UNIQUEID" val="1597"/>
</p:tagLst>
</file>

<file path=ppt/tags/tag706.xml><?xml version="1.0" encoding="utf-8"?>
<p:tagLst xmlns:p="http://schemas.openxmlformats.org/presentationml/2006/main">
  <p:tag name="AS_UNIQUEID" val="1598"/>
</p:tagLst>
</file>

<file path=ppt/tags/tag707.xml><?xml version="1.0" encoding="utf-8"?>
<p:tagLst xmlns:p="http://schemas.openxmlformats.org/presentationml/2006/main">
  <p:tag name="AS_UNIQUEID" val="1599"/>
</p:tagLst>
</file>

<file path=ppt/tags/tag708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709.xml><?xml version="1.0" encoding="utf-8"?>
<p:tagLst xmlns:p="http://schemas.openxmlformats.org/presentationml/2006/main">
  <p:tag name="AS_UNIQUEID" val="1600"/>
</p:tagLst>
</file>

<file path=ppt/tags/tag710.xml><?xml version="1.0" encoding="utf-8"?>
<p:tagLst xmlns:p="http://schemas.openxmlformats.org/presentationml/2006/main">
  <p:tag name="AS_UNIQUEID" val="1601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ead95feb-4c01-470c-9129-0cd62932aa9a}"/>
</p:tagLst>
</file>

<file path=ppt/tags/tag711.xml><?xml version="1.0" encoding="utf-8"?>
<p:tagLst xmlns:p="http://schemas.openxmlformats.org/presentationml/2006/main">
  <p:tag name="AS_UNIQUEID" val="1602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dbeb23ac-e082-43ac-ac31-55ecc5d6f9ea}"/>
</p:tagLst>
</file>

<file path=ppt/tags/tag712.xml><?xml version="1.0" encoding="utf-8"?>
<p:tagLst xmlns:p="http://schemas.openxmlformats.org/presentationml/2006/main">
  <p:tag name="AS_UNIQUEID" val="1603"/>
</p:tagLst>
</file>

<file path=ppt/tags/tag713.xml><?xml version="1.0" encoding="utf-8"?>
<p:tagLst xmlns:p="http://schemas.openxmlformats.org/presentationml/2006/main">
  <p:tag name="AS_UNIQUEID" val="1604"/>
</p:tagLst>
</file>

<file path=ppt/tags/tag714.xml><?xml version="1.0" encoding="utf-8"?>
<p:tagLst xmlns:p="http://schemas.openxmlformats.org/presentationml/2006/main">
  <p:tag name="AS_UNIQUEID" val="1605"/>
</p:tagLst>
</file>

<file path=ppt/tags/tag715.xml><?xml version="1.0" encoding="utf-8"?>
<p:tagLst xmlns:p="http://schemas.openxmlformats.org/presentationml/2006/main">
  <p:tag name="AS_UNIQUEID" val="1606"/>
</p:tagLst>
</file>

<file path=ppt/tags/tag716.xml><?xml version="1.0" encoding="utf-8"?>
<p:tagLst xmlns:p="http://schemas.openxmlformats.org/presentationml/2006/main">
  <p:tag name="AS_UNIQUEID" val="1607"/>
</p:tagLst>
</file>

<file path=ppt/tags/tag717.xml><?xml version="1.0" encoding="utf-8"?>
<p:tagLst xmlns:p="http://schemas.openxmlformats.org/presentationml/2006/main">
  <p:tag name="AS_UNIQUEID" val="1608"/>
  <p:tag name="KSO_WM_UNIT_LINE_FILL_TYPE" val="2"/>
  <p:tag name="KSO_WM_UNIT_LINE_FORE_SCHEMECOLOR_INDEX" val="13"/>
  <p:tag name="KSO_WM_UNIT_LINE_FORE_SCHEMECOLOR_INDEX_BRIGHTNESS" val="0"/>
</p:tagLst>
</file>

<file path=ppt/tags/tag718.xml><?xml version="1.0" encoding="utf-8"?>
<p:tagLst xmlns:p="http://schemas.openxmlformats.org/presentationml/2006/main">
  <p:tag name="AS_UNIQUEID" val="1609"/>
</p:tagLst>
</file>

<file path=ppt/tags/tag719.xml><?xml version="1.0" encoding="utf-8"?>
<p:tagLst xmlns:p="http://schemas.openxmlformats.org/presentationml/2006/main">
  <p:tag name="AS_UNIQUEID" val="1610"/>
  <p:tag name="KSO_WM_UNIT_LINE_FILL_TYPE" val="2"/>
  <p:tag name="KSO_WM_UNIT_LINE_FORE_SCHEMECOLOR_INDEX" val="13"/>
  <p:tag name="KSO_WM_UNIT_LINE_FORE_SCHEMECOLOR_INDEX_BRIGHTNESS" val="0"/>
</p:tagLst>
</file>

<file path=ppt/tags/tag720.xml><?xml version="1.0" encoding="utf-8"?>
<p:tagLst xmlns:p="http://schemas.openxmlformats.org/presentationml/2006/main">
  <p:tag name="AS_UNIQUEID" val="1611"/>
</p:tagLst>
</file>

<file path=ppt/tags/tag721.xml><?xml version="1.0" encoding="utf-8"?>
<p:tagLst xmlns:p="http://schemas.openxmlformats.org/presentationml/2006/main">
  <p:tag name="AS_UNIQUEID" val="1612"/>
</p:tagLst>
</file>

<file path=ppt/tags/tag722.xml><?xml version="1.0" encoding="utf-8"?>
<p:tagLst xmlns:p="http://schemas.openxmlformats.org/presentationml/2006/main">
  <p:tag name="AS_UNIQUEID" val="1613"/>
  <p:tag name="KSO_WM_UNIT_LINE_FILL_TYPE" val="2"/>
  <p:tag name="KSO_WM_UNIT_LINE_FORE_SCHEMECOLOR_INDEX" val="13"/>
  <p:tag name="KSO_WM_UNIT_LINE_FORE_SCHEMECOLOR_INDEX_BRIGHTNESS" val="0"/>
</p:tagLst>
</file>

<file path=ppt/tags/tag723.xml><?xml version="1.0" encoding="utf-8"?>
<p:tagLst xmlns:p="http://schemas.openxmlformats.org/presentationml/2006/main">
  <p:tag name="AS_UNIQUEID" val="1614"/>
  <p:tag name="KSO_WM_UNIT_LINE_FILL_TYPE" val="2"/>
  <p:tag name="KSO_WM_UNIT_LINE_FORE_SCHEMECOLOR_INDEX" val="13"/>
  <p:tag name="KSO_WM_UNIT_LINE_FORE_SCHEMECOLOR_INDEX_BRIGHTNESS" val="0"/>
</p:tagLst>
</file>

<file path=ppt/tags/tag724.xml><?xml version="1.0" encoding="utf-8"?>
<p:tagLst xmlns:p="http://schemas.openxmlformats.org/presentationml/2006/main">
  <p:tag name="AS_UNIQUEID" val="1615"/>
</p:tagLst>
</file>

<file path=ppt/tags/tag725.xml><?xml version="1.0" encoding="utf-8"?>
<p:tagLst xmlns:p="http://schemas.openxmlformats.org/presentationml/2006/main">
  <p:tag name="AS_UNIQUEID" val="1616"/>
  <p:tag name="KSO_WM_UNIT_TEXT_FILL_FORE_SCHEMECOLOR_INDEX" val="13"/>
  <p:tag name="KSO_WM_UNIT_TEXT_FILL_FORE_SCHEMECOLOR_INDEX_BRIGHTNESS" val="0"/>
  <p:tag name="KSO_WM_UNIT_TEXT_FILL_TYPE" val="1"/>
</p:tagLst>
</file>

<file path=ppt/tags/tag726.xml><?xml version="1.0" encoding="utf-8"?>
<p:tagLst xmlns:p="http://schemas.openxmlformats.org/presentationml/2006/main">
  <p:tag name="AS_UNIQUEID" val="1617"/>
</p:tagLst>
</file>

<file path=ppt/tags/tag727.xml><?xml version="1.0" encoding="utf-8"?>
<p:tagLst xmlns:p="http://schemas.openxmlformats.org/presentationml/2006/main">
  <p:tag name="AS_UNIQUEID" val="1618"/>
  <p:tag name="KSO_WM_UNIT_LINE_FILL_TYPE" val="2"/>
  <p:tag name="KSO_WM_UNIT_LINE_FORE_SCHEMECOLOR_INDEX" val="13"/>
  <p:tag name="KSO_WM_UNIT_LINE_FORE_SCHEMECOLOR_INDEX_BRIGHTNESS" val="0"/>
</p:tagLst>
</file>

<file path=ppt/tags/tag728.xml><?xml version="1.0" encoding="utf-8"?>
<p:tagLst xmlns:p="http://schemas.openxmlformats.org/presentationml/2006/main">
  <p:tag name="AS_UNIQUEID" val="1619"/>
</p:tagLst>
</file>

<file path=ppt/tags/tag729.xml><?xml version="1.0" encoding="utf-8"?>
<p:tagLst xmlns:p="http://schemas.openxmlformats.org/presentationml/2006/main">
  <p:tag name="AS_UNIQUEID" val="1620"/>
  <p:tag name="KSO_WM_UNIT_TEXT_FILL_FORE_SCHEMECOLOR_INDEX" val="13"/>
  <p:tag name="KSO_WM_UNIT_TEXT_FILL_FORE_SCHEMECOLOR_INDEX_BRIGHTNESS" val="0"/>
  <p:tag name="KSO_WM_UNIT_TEXT_FILL_TYPE" val="1"/>
</p:tagLst>
</file>

<file path=ppt/tags/tag730.xml><?xml version="1.0" encoding="utf-8"?>
<p:tagLst xmlns:p="http://schemas.openxmlformats.org/presentationml/2006/main">
  <p:tag name="AS_UNIQUEID" val="1621"/>
</p:tagLst>
</file>

<file path=ppt/tags/tag731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732.xml><?xml version="1.0" encoding="utf-8"?>
<p:tagLst xmlns:p="http://schemas.openxmlformats.org/presentationml/2006/main">
  <p:tag name="AS_UNIQUEID" val="1622"/>
</p:tagLst>
</file>

<file path=ppt/tags/tag733.xml><?xml version="1.0" encoding="utf-8"?>
<p:tagLst xmlns:p="http://schemas.openxmlformats.org/presentationml/2006/main">
  <p:tag name="AS_UNIQUEID" val="1623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ecffee19-bf6c-4892-835c-7c284a13e44a}"/>
</p:tagLst>
</file>

<file path=ppt/tags/tag734.xml><?xml version="1.0" encoding="utf-8"?>
<p:tagLst xmlns:p="http://schemas.openxmlformats.org/presentationml/2006/main">
  <p:tag name="AS_UNIQUEID" val="1624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49752139-4486-49e7-b570-935011d93fa0}"/>
</p:tagLst>
</file>

<file path=ppt/tags/tag735.xml><?xml version="1.0" encoding="utf-8"?>
<p:tagLst xmlns:p="http://schemas.openxmlformats.org/presentationml/2006/main">
  <p:tag name="AS_UNIQUEID" val="1625"/>
  <p:tag name="KSO_WM_UNIT_TEXT_FILL_FORE_SCHEMECOLOR_INDEX" val="13"/>
  <p:tag name="KSO_WM_UNIT_TEXT_FILL_FORE_SCHEMECOLOR_INDEX_BRIGHTNESS" val="0"/>
  <p:tag name="KSO_WM_UNIT_TEXT_FILL_TYPE" val="1"/>
</p:tagLst>
</file>

<file path=ppt/tags/tag736.xml><?xml version="1.0" encoding="utf-8"?>
<p:tagLst xmlns:p="http://schemas.openxmlformats.org/presentationml/2006/main">
  <p:tag name="AS_UNIQUEID" val="1626"/>
</p:tagLst>
</file>

<file path=ppt/tags/tag737.xml><?xml version="1.0" encoding="utf-8"?>
<p:tagLst xmlns:p="http://schemas.openxmlformats.org/presentationml/2006/main">
  <p:tag name="AS_UNIQUEID" val="1627"/>
  <p:tag name="KSO_WM_UNIT_TEXT_FILL_FORE_SCHEMECOLOR_INDEX" val="13"/>
  <p:tag name="KSO_WM_UNIT_TEXT_FILL_FORE_SCHEMECOLOR_INDEX_BRIGHTNESS" val="0"/>
  <p:tag name="KSO_WM_UNIT_TEXT_FILL_TYPE" val="1"/>
</p:tagLst>
</file>

<file path=ppt/tags/tag738.xml><?xml version="1.0" encoding="utf-8"?>
<p:tagLst xmlns:p="http://schemas.openxmlformats.org/presentationml/2006/main">
  <p:tag name="AS_UNIQUEID" val="1628"/>
  <p:tag name="KSO_WM_UNIT_TEXT_FILL_FORE_SCHEMECOLOR_INDEX" val="13"/>
  <p:tag name="KSO_WM_UNIT_TEXT_FILL_FORE_SCHEMECOLOR_INDEX_BRIGHTNESS" val="0"/>
  <p:tag name="KSO_WM_UNIT_TEXT_FILL_TYPE" val="1"/>
</p:tagLst>
</file>

<file path=ppt/tags/tag739.xml><?xml version="1.0" encoding="utf-8"?>
<p:tagLst xmlns:p="http://schemas.openxmlformats.org/presentationml/2006/main">
  <p:tag name="AS_UNIQUEID" val="1629"/>
</p:tagLst>
</file>

<file path=ppt/tags/tag740.xml><?xml version="1.0" encoding="utf-8"?>
<p:tagLst xmlns:p="http://schemas.openxmlformats.org/presentationml/2006/main">
  <p:tag name="AS_UNIQUEID" val="1630"/>
  <p:tag name="KSO_WM_UNIT_TEXT_FILL_FORE_SCHEMECOLOR_INDEX" val="13"/>
  <p:tag name="KSO_WM_UNIT_TEXT_FILL_FORE_SCHEMECOLOR_INDEX_BRIGHTNESS" val="0"/>
  <p:tag name="KSO_WM_UNIT_TEXT_FILL_TYPE" val="1"/>
</p:tagLst>
</file>

<file path=ppt/tags/tag741.xml><?xml version="1.0" encoding="utf-8"?>
<p:tagLst xmlns:p="http://schemas.openxmlformats.org/presentationml/2006/main">
  <p:tag name="AS_UNIQUEID" val="1631"/>
  <p:tag name="KSO_WM_UNIT_TEXT_FILL_FORE_SCHEMECOLOR_INDEX" val="13"/>
  <p:tag name="KSO_WM_UNIT_TEXT_FILL_FORE_SCHEMECOLOR_INDEX_BRIGHTNESS" val="0"/>
  <p:tag name="KSO_WM_UNIT_TEXT_FILL_TYPE" val="1"/>
</p:tagLst>
</file>

<file path=ppt/tags/tag742.xml><?xml version="1.0" encoding="utf-8"?>
<p:tagLst xmlns:p="http://schemas.openxmlformats.org/presentationml/2006/main">
  <p:tag name="AS_UNIQUEID" val="1632"/>
</p:tagLst>
</file>

<file path=ppt/tags/tag743.xml><?xml version="1.0" encoding="utf-8"?>
<p:tagLst xmlns:p="http://schemas.openxmlformats.org/presentationml/2006/main">
  <p:tag name="AS_UNIQUEID" val="1633"/>
  <p:tag name="KSO_WM_UNIT_TEXT_FILL_FORE_SCHEMECOLOR_INDEX" val="13"/>
  <p:tag name="KSO_WM_UNIT_TEXT_FILL_FORE_SCHEMECOLOR_INDEX_BRIGHTNESS" val="0"/>
  <p:tag name="KSO_WM_UNIT_TEXT_FILL_TYPE" val="1"/>
</p:tagLst>
</file>

<file path=ppt/tags/tag744.xml><?xml version="1.0" encoding="utf-8"?>
<p:tagLst xmlns:p="http://schemas.openxmlformats.org/presentationml/2006/main">
  <p:tag name="AS_UNIQUEID" val="1634"/>
  <p:tag name="KSO_WM_UNIT_TEXT_FILL_FORE_SCHEMECOLOR_INDEX" val="13"/>
  <p:tag name="KSO_WM_UNIT_TEXT_FILL_FORE_SCHEMECOLOR_INDEX_BRIGHTNESS" val="0"/>
  <p:tag name="KSO_WM_UNIT_TEXT_FILL_TYPE" val="1"/>
</p:tagLst>
</file>

<file path=ppt/tags/tag745.xml><?xml version="1.0" encoding="utf-8"?>
<p:tagLst xmlns:p="http://schemas.openxmlformats.org/presentationml/2006/main">
  <p:tag name="AS_UNIQUEID" val="1635"/>
  <p:tag name="KSO_WM_UNIT_TEXT_FILL_FORE_SCHEMECOLOR_INDEX" val="13"/>
  <p:tag name="KSO_WM_UNIT_TEXT_FILL_FORE_SCHEMECOLOR_INDEX_BRIGHTNESS" val="0"/>
  <p:tag name="KSO_WM_UNIT_TEXT_FILL_TYPE" val="1"/>
</p:tagLst>
</file>

<file path=ppt/tags/tag746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747.xml><?xml version="1.0" encoding="utf-8"?>
<p:tagLst xmlns:p="http://schemas.openxmlformats.org/presentationml/2006/main">
  <p:tag name="AS_UNIQUEID" val="1636"/>
</p:tagLst>
</file>

<file path=ppt/tags/tag748.xml><?xml version="1.0" encoding="utf-8"?>
<p:tagLst xmlns:p="http://schemas.openxmlformats.org/presentationml/2006/main">
  <p:tag name="AS_UNIQUEID" val="1637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68b57df4-f3c5-4ce1-8308-212a6cba4838}"/>
</p:tagLst>
</file>

<file path=ppt/tags/tag749.xml><?xml version="1.0" encoding="utf-8"?>
<p:tagLst xmlns:p="http://schemas.openxmlformats.org/presentationml/2006/main">
  <p:tag name="AS_UNIQUEID" val="1638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3704d363-042e-453e-b63e-25c04c2cd1a0}"/>
</p:tagLst>
</file>

<file path=ppt/tags/tag750.xml><?xml version="1.0" encoding="utf-8"?>
<p:tagLst xmlns:p="http://schemas.openxmlformats.org/presentationml/2006/main">
  <p:tag name="AS_UNIQUEID" val="1639"/>
</p:tagLst>
</file>

<file path=ppt/tags/tag751.xml><?xml version="1.0" encoding="utf-8"?>
<p:tagLst xmlns:p="http://schemas.openxmlformats.org/presentationml/2006/main">
  <p:tag name="AS_UNIQUEID" val="1640"/>
</p:tagLst>
</file>

<file path=ppt/tags/tag752.xml><?xml version="1.0" encoding="utf-8"?>
<p:tagLst xmlns:p="http://schemas.openxmlformats.org/presentationml/2006/main">
  <p:tag name="AS_UNIQUEID" val="1641"/>
</p:tagLst>
</file>

<file path=ppt/tags/tag753.xml><?xml version="1.0" encoding="utf-8"?>
<p:tagLst xmlns:p="http://schemas.openxmlformats.org/presentationml/2006/main">
  <p:tag name="AS_UNIQUEID" val="1642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754.xml><?xml version="1.0" encoding="utf-8"?>
<p:tagLst xmlns:p="http://schemas.openxmlformats.org/presentationml/2006/main">
  <p:tag name="AS_UNIQUEID" val="1643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755.xml><?xml version="1.0" encoding="utf-8"?>
<p:tagLst xmlns:p="http://schemas.openxmlformats.org/presentationml/2006/main">
  <p:tag name="AS_UNIQUEID" val="1644"/>
  <p:tag name="KSO_WM_UNIT_TEXT_FILL_FORE_SCHEMECOLOR_INDEX" val="13"/>
  <p:tag name="KSO_WM_UNIT_TEXT_FILL_FORE_SCHEMECOLOR_INDEX_BRIGHTNESS" val="0"/>
  <p:tag name="KSO_WM_UNIT_TEXT_FILL_TYPE" val="1"/>
</p:tagLst>
</file>

<file path=ppt/tags/tag756.xml><?xml version="1.0" encoding="utf-8"?>
<p:tagLst xmlns:p="http://schemas.openxmlformats.org/presentationml/2006/main">
  <p:tag name="AS_UNIQUEID" val="1645"/>
  <p:tag name="KSO_WM_UNIT_TEXT_FILL_FORE_SCHEMECOLOR_INDEX" val="13"/>
  <p:tag name="KSO_WM_UNIT_TEXT_FILL_FORE_SCHEMECOLOR_INDEX_BRIGHTNESS" val="0"/>
  <p:tag name="KSO_WM_UNIT_TEXT_FILL_TYPE" val="1"/>
</p:tagLst>
</file>

<file path=ppt/tags/tag757.xml><?xml version="1.0" encoding="utf-8"?>
<p:tagLst xmlns:p="http://schemas.openxmlformats.org/presentationml/2006/main">
  <p:tag name="AS_UNIQUEID" val="1646"/>
</p:tagLst>
</file>

<file path=ppt/tags/tag758.xml><?xml version="1.0" encoding="utf-8"?>
<p:tagLst xmlns:p="http://schemas.openxmlformats.org/presentationml/2006/main">
  <p:tag name="AS_UNIQUEID" val="1647"/>
</p:tagLst>
</file>

<file path=ppt/tags/tag759.xml><?xml version="1.0" encoding="utf-8"?>
<p:tagLst xmlns:p="http://schemas.openxmlformats.org/presentationml/2006/main">
  <p:tag name="AS_UNIQUEID" val="1648"/>
</p:tagLst>
</file>

<file path=ppt/tags/tag760.xml><?xml version="1.0" encoding="utf-8"?>
<p:tagLst xmlns:p="http://schemas.openxmlformats.org/presentationml/2006/main">
  <p:tag name="AS_UNIQUEID" val="1649"/>
</p:tagLst>
</file>

<file path=ppt/tags/tag761.xml><?xml version="1.0" encoding="utf-8"?>
<p:tagLst xmlns:p="http://schemas.openxmlformats.org/presentationml/2006/main">
  <p:tag name="AS_UNIQUEID" val="1650"/>
</p:tagLst>
</file>

<file path=ppt/tags/tag762.xml><?xml version="1.0" encoding="utf-8"?>
<p:tagLst xmlns:p="http://schemas.openxmlformats.org/presentationml/2006/main">
  <p:tag name="AS_UNIQUEID" val="1651"/>
  <p:tag name="KSO_WM_UNIT_TEXT_FILL_FORE_SCHEMECOLOR_INDEX" val="13"/>
  <p:tag name="KSO_WM_UNIT_TEXT_FILL_FORE_SCHEMECOLOR_INDEX_BRIGHTNESS" val="0"/>
  <p:tag name="KSO_WM_UNIT_TEXT_FILL_TYPE" val="1"/>
</p:tagLst>
</file>

<file path=ppt/tags/tag763.xml><?xml version="1.0" encoding="utf-8"?>
<p:tagLst xmlns:p="http://schemas.openxmlformats.org/presentationml/2006/main">
  <p:tag name="AS_UNIQUEID" val="1652"/>
  <p:tag name="KSO_WM_UNIT_TEXT_FILL_FORE_SCHEMECOLOR_INDEX" val="13"/>
  <p:tag name="KSO_WM_UNIT_TEXT_FILL_FORE_SCHEMECOLOR_INDEX_BRIGHTNESS" val="0"/>
  <p:tag name="KSO_WM_UNIT_TEXT_FILL_TYPE" val="1"/>
</p:tagLst>
</file>

<file path=ppt/tags/tag764.xml><?xml version="1.0" encoding="utf-8"?>
<p:tagLst xmlns:p="http://schemas.openxmlformats.org/presentationml/2006/main">
  <p:tag name="AS_UNIQUEID" val="1653"/>
  <p:tag name="KSO_WM_UNIT_TEXT_FILL_FORE_SCHEMECOLOR_INDEX" val="13"/>
  <p:tag name="KSO_WM_UNIT_TEXT_FILL_FORE_SCHEMECOLOR_INDEX_BRIGHTNESS" val="0"/>
  <p:tag name="KSO_WM_UNIT_TEXT_FILL_TYPE" val="1"/>
</p:tagLst>
</file>

<file path=ppt/tags/tag765.xml><?xml version="1.0" encoding="utf-8"?>
<p:tagLst xmlns:p="http://schemas.openxmlformats.org/presentationml/2006/main">
  <p:tag name="AS_UNIQUEID" val="1654"/>
  <p:tag name="KSO_WM_UNIT_TEXT_FILL_FORE_SCHEMECOLOR_INDEX" val="13"/>
  <p:tag name="KSO_WM_UNIT_TEXT_FILL_FORE_SCHEMECOLOR_INDEX_BRIGHTNESS" val="0"/>
  <p:tag name="KSO_WM_UNIT_TEXT_FILL_TYPE" val="1"/>
</p:tagLst>
</file>

<file path=ppt/tags/tag766.xml><?xml version="1.0" encoding="utf-8"?>
<p:tagLst xmlns:p="http://schemas.openxmlformats.org/presentationml/2006/main">
  <p:tag name="AS_UNIQUEID" val="1655"/>
  <p:tag name="KSO_WM_UNIT_TEXT_FILL_FORE_SCHEMECOLOR_INDEX" val="13"/>
  <p:tag name="KSO_WM_UNIT_TEXT_FILL_FORE_SCHEMECOLOR_INDEX_BRIGHTNESS" val="0"/>
  <p:tag name="KSO_WM_UNIT_TEXT_FILL_TYPE" val="1"/>
</p:tagLst>
</file>

<file path=ppt/tags/tag767.xml><?xml version="1.0" encoding="utf-8"?>
<p:tagLst xmlns:p="http://schemas.openxmlformats.org/presentationml/2006/main">
  <p:tag name="AS_UNIQUEID" val="1656"/>
  <p:tag name="KSO_WM_UNIT_TEXT_FILL_FORE_SCHEMECOLOR_INDEX" val="13"/>
  <p:tag name="KSO_WM_UNIT_TEXT_FILL_FORE_SCHEMECOLOR_INDEX_BRIGHTNESS" val="0"/>
  <p:tag name="KSO_WM_UNIT_TEXT_FILL_TYPE" val="1"/>
</p:tagLst>
</file>

<file path=ppt/tags/tag768.xml><?xml version="1.0" encoding="utf-8"?>
<p:tagLst xmlns:p="http://schemas.openxmlformats.org/presentationml/2006/main">
  <p:tag name="AS_UNIQUEID" val="1657"/>
  <p:tag name="KSO_WM_UNIT_TEXT_FILL_FORE_SCHEMECOLOR_INDEX" val="13"/>
  <p:tag name="KSO_WM_UNIT_TEXT_FILL_FORE_SCHEMECOLOR_INDEX_BRIGHTNESS" val="0"/>
  <p:tag name="KSO_WM_UNIT_TEXT_FILL_TYPE" val="1"/>
</p:tagLst>
</file>

<file path=ppt/tags/tag769.xml><?xml version="1.0" encoding="utf-8"?>
<p:tagLst xmlns:p="http://schemas.openxmlformats.org/presentationml/2006/main">
  <p:tag name="AS_UNIQUEID" val="1658"/>
  <p:tag name="KSO_WM_UNIT_TEXT_FILL_FORE_SCHEMECOLOR_INDEX" val="13"/>
  <p:tag name="KSO_WM_UNIT_TEXT_FILL_FORE_SCHEMECOLOR_INDEX_BRIGHTNESS" val="0"/>
  <p:tag name="KSO_WM_UNIT_TEXT_FILL_TYPE" val="1"/>
</p:tagLst>
</file>

<file path=ppt/tags/tag770.xml><?xml version="1.0" encoding="utf-8"?>
<p:tagLst xmlns:p="http://schemas.openxmlformats.org/presentationml/2006/main">
  <p:tag name="AS_UNIQUEID" val="1659"/>
  <p:tag name="KSO_WM_UNIT_TEXT_FILL_FORE_SCHEMECOLOR_INDEX" val="13"/>
  <p:tag name="KSO_WM_UNIT_TEXT_FILL_FORE_SCHEMECOLOR_INDEX_BRIGHTNESS" val="0"/>
  <p:tag name="KSO_WM_UNIT_TEXT_FILL_TYPE" val="1"/>
</p:tagLst>
</file>

<file path=ppt/tags/tag771.xml><?xml version="1.0" encoding="utf-8"?>
<p:tagLst xmlns:p="http://schemas.openxmlformats.org/presentationml/2006/main">
  <p:tag name="AS_UNIQUEID" val="1660"/>
  <p:tag name="KSO_WM_UNIT_TEXT_FILL_FORE_SCHEMECOLOR_INDEX" val="13"/>
  <p:tag name="KSO_WM_UNIT_TEXT_FILL_FORE_SCHEMECOLOR_INDEX_BRIGHTNESS" val="0"/>
  <p:tag name="KSO_WM_UNIT_TEXT_FILL_TYPE" val="1"/>
</p:tagLst>
</file>

<file path=ppt/tags/tag772.xml><?xml version="1.0" encoding="utf-8"?>
<p:tagLst xmlns:p="http://schemas.openxmlformats.org/presentationml/2006/main">
  <p:tag name="AS_UNIQUEID" val="1661"/>
</p:tagLst>
</file>

<file path=ppt/tags/tag773.xml><?xml version="1.0" encoding="utf-8"?>
<p:tagLst xmlns:p="http://schemas.openxmlformats.org/presentationml/2006/main">
  <p:tag name="AS_UNIQUEID" val="1662"/>
  <p:tag name="KSO_WM_UNIT_TEXT_FILL_FORE_SCHEMECOLOR_INDEX" val="13"/>
  <p:tag name="KSO_WM_UNIT_TEXT_FILL_FORE_SCHEMECOLOR_INDEX_BRIGHTNESS" val="0"/>
  <p:tag name="KSO_WM_UNIT_TEXT_FILL_TYPE" val="1"/>
</p:tagLst>
</file>

<file path=ppt/tags/tag774.xml><?xml version="1.0" encoding="utf-8"?>
<p:tagLst xmlns:p="http://schemas.openxmlformats.org/presentationml/2006/main">
  <p:tag name="AS_UNIQUEID" val="1663"/>
</p:tagLst>
</file>

<file path=ppt/tags/tag775.xml><?xml version="1.0" encoding="utf-8"?>
<p:tagLst xmlns:p="http://schemas.openxmlformats.org/presentationml/2006/main">
  <p:tag name="AS_UNIQUEID" val="1664"/>
</p:tagLst>
</file>

<file path=ppt/tags/tag776.xml><?xml version="1.0" encoding="utf-8"?>
<p:tagLst xmlns:p="http://schemas.openxmlformats.org/presentationml/2006/main">
  <p:tag name="AS_UNIQUEID" val="1665"/>
  <p:tag name="KSO_WM_UNIT_TEXT_FILL_FORE_SCHEMECOLOR_INDEX" val="13"/>
  <p:tag name="KSO_WM_UNIT_TEXT_FILL_FORE_SCHEMECOLOR_INDEX_BRIGHTNESS" val="0"/>
  <p:tag name="KSO_WM_UNIT_TEXT_FILL_TYPE" val="1"/>
</p:tagLst>
</file>

<file path=ppt/tags/tag777.xml><?xml version="1.0" encoding="utf-8"?>
<p:tagLst xmlns:p="http://schemas.openxmlformats.org/presentationml/2006/main">
  <p:tag name="AS_UNIQUEID" val="1666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778.xml><?xml version="1.0" encoding="utf-8"?>
<p:tagLst xmlns:p="http://schemas.openxmlformats.org/presentationml/2006/main">
  <p:tag name="AS_UNIQUEID" val="1667"/>
</p:tagLst>
</file>

<file path=ppt/tags/tag779.xml><?xml version="1.0" encoding="utf-8"?>
<p:tagLst xmlns:p="http://schemas.openxmlformats.org/presentationml/2006/main">
  <p:tag name="AS_UNIQUEID" val="1668"/>
</p:tagLst>
</file>

<file path=ppt/tags/tag780.xml><?xml version="1.0" encoding="utf-8"?>
<p:tagLst xmlns:p="http://schemas.openxmlformats.org/presentationml/2006/main">
  <p:tag name="AS_UNIQUEID" val="1669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781.xml><?xml version="1.0" encoding="utf-8"?>
<p:tagLst xmlns:p="http://schemas.openxmlformats.org/presentationml/2006/main">
  <p:tag name="AS_UNIQUEID" val="1670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782.xml><?xml version="1.0" encoding="utf-8"?>
<p:tagLst xmlns:p="http://schemas.openxmlformats.org/presentationml/2006/main">
  <p:tag name="AS_UNIQUEID" val="1671"/>
  <p:tag name="KSO_WM_UNIT_TEXT_FILL_FORE_SCHEMECOLOR_INDEX" val="13"/>
  <p:tag name="KSO_WM_UNIT_TEXT_FILL_FORE_SCHEMECOLOR_INDEX_BRIGHTNESS" val="0"/>
  <p:tag name="KSO_WM_UNIT_TEXT_FILL_TYPE" val="1"/>
</p:tagLst>
</file>

<file path=ppt/tags/tag783.xml><?xml version="1.0" encoding="utf-8"?>
<p:tagLst xmlns:p="http://schemas.openxmlformats.org/presentationml/2006/main">
  <p:tag name="AS_UNIQUEID" val="1672"/>
  <p:tag name="KSO_WM_UNIT_TEXT_FILL_FORE_SCHEMECOLOR_INDEX" val="13"/>
  <p:tag name="KSO_WM_UNIT_TEXT_FILL_FORE_SCHEMECOLOR_INDEX_BRIGHTNESS" val="0"/>
  <p:tag name="KSO_WM_UNIT_TEXT_FILL_TYPE" val="1"/>
</p:tagLst>
</file>

<file path=ppt/tags/tag784.xml><?xml version="1.0" encoding="utf-8"?>
<p:tagLst xmlns:p="http://schemas.openxmlformats.org/presentationml/2006/main">
  <p:tag name="AS_UNIQUEID" val="1673"/>
</p:tagLst>
</file>

<file path=ppt/tags/tag785.xml><?xml version="1.0" encoding="utf-8"?>
<p:tagLst xmlns:p="http://schemas.openxmlformats.org/presentationml/2006/main">
  <p:tag name="AS_UNIQUEID" val="1674"/>
</p:tagLst>
</file>

<file path=ppt/tags/tag786.xml><?xml version="1.0" encoding="utf-8"?>
<p:tagLst xmlns:p="http://schemas.openxmlformats.org/presentationml/2006/main">
  <p:tag name="AS_UNIQUEID" val="1675"/>
</p:tagLst>
</file>

<file path=ppt/tags/tag787.xml><?xml version="1.0" encoding="utf-8"?>
<p:tagLst xmlns:p="http://schemas.openxmlformats.org/presentationml/2006/main">
  <p:tag name="AS_UNIQUEID" val="1676"/>
</p:tagLst>
</file>

<file path=ppt/tags/tag788.xml><?xml version="1.0" encoding="utf-8"?>
<p:tagLst xmlns:p="http://schemas.openxmlformats.org/presentationml/2006/main">
  <p:tag name="AS_UNIQUEID" val="1677"/>
</p:tagLst>
</file>

<file path=ppt/tags/tag789.xml><?xml version="1.0" encoding="utf-8"?>
<p:tagLst xmlns:p="http://schemas.openxmlformats.org/presentationml/2006/main">
  <p:tag name="AS_UNIQUEID" val="1678"/>
  <p:tag name="KSO_WM_UNIT_TEXT_FILL_FORE_SCHEMECOLOR_INDEX" val="13"/>
  <p:tag name="KSO_WM_UNIT_TEXT_FILL_FORE_SCHEMECOLOR_INDEX_BRIGHTNESS" val="0"/>
  <p:tag name="KSO_WM_UNIT_TEXT_FILL_TYPE" val="1"/>
</p:tagLst>
</file>

<file path=ppt/tags/tag790.xml><?xml version="1.0" encoding="utf-8"?>
<p:tagLst xmlns:p="http://schemas.openxmlformats.org/presentationml/2006/main">
  <p:tag name="AS_UNIQUEID" val="1679"/>
  <p:tag name="KSO_WM_UNIT_TEXT_FILL_FORE_SCHEMECOLOR_INDEX" val="13"/>
  <p:tag name="KSO_WM_UNIT_TEXT_FILL_FORE_SCHEMECOLOR_INDEX_BRIGHTNESS" val="0"/>
  <p:tag name="KSO_WM_UNIT_TEXT_FILL_TYPE" val="1"/>
</p:tagLst>
</file>

<file path=ppt/tags/tag791.xml><?xml version="1.0" encoding="utf-8"?>
<p:tagLst xmlns:p="http://schemas.openxmlformats.org/presentationml/2006/main">
  <p:tag name="AS_UNIQUEID" val="1680"/>
</p:tagLst>
</file>

<file path=ppt/tags/tag792.xml><?xml version="1.0" encoding="utf-8"?>
<p:tagLst xmlns:p="http://schemas.openxmlformats.org/presentationml/2006/main">
  <p:tag name="AS_UNIQUEID" val="1681"/>
  <p:tag name="KSO_WM_UNIT_TEXT_FILL_FORE_SCHEMECOLOR_INDEX" val="13"/>
  <p:tag name="KSO_WM_UNIT_TEXT_FILL_FORE_SCHEMECOLOR_INDEX_BRIGHTNESS" val="0"/>
  <p:tag name="KSO_WM_UNIT_TEXT_FILL_TYPE" val="1"/>
</p:tagLst>
</file>

<file path=ppt/tags/tag793.xml><?xml version="1.0" encoding="utf-8"?>
<p:tagLst xmlns:p="http://schemas.openxmlformats.org/presentationml/2006/main">
  <p:tag name="AS_UNIQUEID" val="1682"/>
</p:tagLst>
</file>

<file path=ppt/tags/tag794.xml><?xml version="1.0" encoding="utf-8"?>
<p:tagLst xmlns:p="http://schemas.openxmlformats.org/presentationml/2006/main">
  <p:tag name="AS_UNIQUEID" val="1683"/>
</p:tagLst>
</file>

<file path=ppt/tags/tag795.xml><?xml version="1.0" encoding="utf-8"?>
<p:tagLst xmlns:p="http://schemas.openxmlformats.org/presentationml/2006/main">
  <p:tag name="AS_UNIQUEID" val="1684"/>
</p:tagLst>
</file>

<file path=ppt/tags/tag796.xml><?xml version="1.0" encoding="utf-8"?>
<p:tagLst xmlns:p="http://schemas.openxmlformats.org/presentationml/2006/main">
  <p:tag name="AS_UNIQUEID" val="1685"/>
  <p:tag name="KSO_WM_UNIT_TEXT_FILL_FORE_SCHEMECOLOR_INDEX" val="13"/>
  <p:tag name="KSO_WM_UNIT_TEXT_FILL_FORE_SCHEMECOLOR_INDEX_BRIGHTNESS" val="0"/>
  <p:tag name="KSO_WM_UNIT_TEXT_FILL_TYPE" val="1"/>
</p:tagLst>
</file>

<file path=ppt/tags/tag797.xml><?xml version="1.0" encoding="utf-8"?>
<p:tagLst xmlns:p="http://schemas.openxmlformats.org/presentationml/2006/main">
  <p:tag name="AS_UNIQUEID" val="1686"/>
  <p:tag name="KSO_WM_UNIT_TEXT_FILL_FORE_SCHEMECOLOR_INDEX" val="13"/>
  <p:tag name="KSO_WM_UNIT_TEXT_FILL_FORE_SCHEMECOLOR_INDEX_BRIGHTNESS" val="0"/>
  <p:tag name="KSO_WM_UNIT_TEXT_FILL_TYPE" val="1"/>
</p:tagLst>
</file>

<file path=ppt/tags/tag798.xml><?xml version="1.0" encoding="utf-8"?>
<p:tagLst xmlns:p="http://schemas.openxmlformats.org/presentationml/2006/main">
  <p:tag name="AS_UNIQUEID" val="1687"/>
</p:tagLst>
</file>

<file path=ppt/tags/tag799.xml><?xml version="1.0" encoding="utf-8"?>
<p:tagLst xmlns:p="http://schemas.openxmlformats.org/presentationml/2006/main">
  <p:tag name="AS_UNIQUEID" val="1688"/>
  <p:tag name="KSO_WM_UNIT_TEXT_FILL_FORE_SCHEMECOLOR_INDEX" val="13"/>
  <p:tag name="KSO_WM_UNIT_TEXT_FILL_FORE_SCHEMECOLOR_INDEX_BRIGHTNESS" val="0"/>
  <p:tag name="KSO_WM_UNIT_TEXT_FILL_TYPE" val="1"/>
</p:tagLst>
</file>

<file path=ppt/tags/tag800.xml><?xml version="1.0" encoding="utf-8"?>
<p:tagLst xmlns:p="http://schemas.openxmlformats.org/presentationml/2006/main">
  <p:tag name="AS_UNIQUEID" val="1689"/>
</p:tagLst>
</file>

<file path=ppt/tags/tag801.xml><?xml version="1.0" encoding="utf-8"?>
<p:tagLst xmlns:p="http://schemas.openxmlformats.org/presentationml/2006/main">
  <p:tag name="AS_UNIQUEID" val="1690"/>
</p:tagLst>
</file>

<file path=ppt/tags/tag802.xml><?xml version="1.0" encoding="utf-8"?>
<p:tagLst xmlns:p="http://schemas.openxmlformats.org/presentationml/2006/main">
  <p:tag name="AS_UNIQUEID" val="1691"/>
  <p:tag name="KSO_WM_UNIT_TEXT_FILL_FORE_SCHEMECOLOR_INDEX" val="13"/>
  <p:tag name="KSO_WM_UNIT_TEXT_FILL_FORE_SCHEMECOLOR_INDEX_BRIGHTNESS" val="0"/>
  <p:tag name="KSO_WM_UNIT_TEXT_FILL_TYPE" val="1"/>
</p:tagLst>
</file>

<file path=ppt/tags/tag803.xml><?xml version="1.0" encoding="utf-8"?>
<p:tagLst xmlns:p="http://schemas.openxmlformats.org/presentationml/2006/main">
  <p:tag name="AS_UNIQUEID" val="1692"/>
  <p:tag name="KSO_WM_UNIT_LINE_FILL_TYPE" val="2"/>
  <p:tag name="KSO_WM_UNIT_LINE_FORE_SCHEMECOLOR_INDEX" val="13"/>
  <p:tag name="KSO_WM_UNIT_LINE_FORE_SCHEMECOLOR_INDEX_BRIGHTNESS" val="0"/>
  <p:tag name="KSO_WM_UNIT_TEXT_FILL_FORE_SCHEMECOLOR_INDEX" val="13"/>
  <p:tag name="KSO_WM_UNIT_TEXT_FILL_FORE_SCHEMECOLOR_INDEX_BRIGHTNESS" val="0"/>
  <p:tag name="KSO_WM_UNIT_TEXT_FILL_TYPE" val="1"/>
</p:tagLst>
</file>

<file path=ppt/tags/tag804.xml><?xml version="1.0" encoding="utf-8"?>
<p:tagLst xmlns:p="http://schemas.openxmlformats.org/presentationml/2006/main">
  <p:tag name="AS_UNIQUEID" val="1693"/>
</p:tagLst>
</file>

<file path=ppt/tags/tag805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806.xml><?xml version="1.0" encoding="utf-8"?>
<p:tagLst xmlns:p="http://schemas.openxmlformats.org/presentationml/2006/main">
  <p:tag name="AS_UNIQUEID" val="1694"/>
</p:tagLst>
</file>

<file path=ppt/tags/tag807.xml><?xml version="1.0" encoding="utf-8"?>
<p:tagLst xmlns:p="http://schemas.openxmlformats.org/presentationml/2006/main">
  <p:tag name="AS_UNIQUEID" val="1695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808.xml><?xml version="1.0" encoding="utf-8"?>
<p:tagLst xmlns:p="http://schemas.openxmlformats.org/presentationml/2006/main">
  <p:tag name="AS_UNIQUEID" val="1696"/>
</p:tagLst>
</file>

<file path=ppt/tags/tag809.xml><?xml version="1.0" encoding="utf-8"?>
<p:tagLst xmlns:p="http://schemas.openxmlformats.org/presentationml/2006/main">
  <p:tag name="AS_UNIQUEID" val="1697"/>
</p:tagLst>
</file>

<file path=ppt/tags/tag810.xml><?xml version="1.0" encoding="utf-8"?>
<p:tagLst xmlns:p="http://schemas.openxmlformats.org/presentationml/2006/main">
  <p:tag name="AS_UNIQUEID" val="1698"/>
</p:tagLst>
</file>

<file path=ppt/tags/tag811.xml><?xml version="1.0" encoding="utf-8"?>
<p:tagLst xmlns:p="http://schemas.openxmlformats.org/presentationml/2006/main">
  <p:tag name="AS_UNIQUEID" val="1699"/>
</p:tagLst>
</file>

<file path=ppt/tags/tag812.xml><?xml version="1.0" encoding="utf-8"?>
<p:tagLst xmlns:p="http://schemas.openxmlformats.org/presentationml/2006/main">
  <p:tag name="AS_UNIQUEID" val="1700"/>
</p:tagLst>
</file>

<file path=ppt/tags/tag813.xml><?xml version="1.0" encoding="utf-8"?>
<p:tagLst xmlns:p="http://schemas.openxmlformats.org/presentationml/2006/main">
  <p:tag name="AS_UNIQUEID" val="1701"/>
</p:tagLst>
</file>

<file path=ppt/tags/tag814.xml><?xml version="1.0" encoding="utf-8"?>
<p:tagLst xmlns:p="http://schemas.openxmlformats.org/presentationml/2006/main">
  <p:tag name="AS_UNIQUEID" val="1702"/>
</p:tagLst>
</file>

<file path=ppt/tags/tag815.xml><?xml version="1.0" encoding="utf-8"?>
<p:tagLst xmlns:p="http://schemas.openxmlformats.org/presentationml/2006/main">
  <p:tag name="AS_UNIQUEID" val="1703"/>
</p:tagLst>
</file>

<file path=ppt/tags/tag816.xml><?xml version="1.0" encoding="utf-8"?>
<p:tagLst xmlns:p="http://schemas.openxmlformats.org/presentationml/2006/main">
  <p:tag name="AS_UNIQUEID" val="1704"/>
</p:tagLst>
</file>

<file path=ppt/tags/tag817.xml><?xml version="1.0" encoding="utf-8"?>
<p:tagLst xmlns:p="http://schemas.openxmlformats.org/presentationml/2006/main">
  <p:tag name="AS_UNIQUEID" val="1705"/>
</p:tagLst>
</file>

<file path=ppt/tags/tag818.xml><?xml version="1.0" encoding="utf-8"?>
<p:tagLst xmlns:p="http://schemas.openxmlformats.org/presentationml/2006/main">
  <p:tag name="AS_UNIQUEID" val="1706"/>
</p:tagLst>
</file>

<file path=ppt/tags/tag819.xml><?xml version="1.0" encoding="utf-8"?>
<p:tagLst xmlns:p="http://schemas.openxmlformats.org/presentationml/2006/main">
  <p:tag name="AS_UNIQUEID" val="1707"/>
</p:tagLst>
</file>

<file path=ppt/tags/tag820.xml><?xml version="1.0" encoding="utf-8"?>
<p:tagLst xmlns:p="http://schemas.openxmlformats.org/presentationml/2006/main">
  <p:tag name="AS_UNIQUEID" val="1708"/>
</p:tagLst>
</file>

<file path=ppt/tags/tag821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82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.1.2 孟德尔豌豆杂交试验（二）——唐">
  <a:themeElements>
    <a:clrScheme name="2.1.2 孟德尔豌豆杂交试验（二）——唐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2.1.2 孟德尔豌豆杂交试验（二）——唐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2.1.2 孟德尔豌豆杂交试验（二）——唐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9">
        <a:dk1>
          <a:srgbClr val="000000"/>
        </a:dk1>
        <a:lt1>
          <a:srgbClr val="FFFFFF"/>
        </a:lt1>
        <a:dk2>
          <a:srgbClr val="336699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0E500"/>
        </a:folHlink>
      </a:clrScheme>
      <a:clrMap bg1="dk1" tx1="lt1" bg2="dk2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10">
        <a:dk1>
          <a:srgbClr val="686B5D"/>
        </a:dk1>
        <a:lt1>
          <a:srgbClr val="FFFFFF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E9DCB9"/>
        </a:folHlink>
      </a:clrScheme>
      <a:clrMap bg1="dk1" tx1="lt1" bg2="dk2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FFFF99"/>
        </a:folHlink>
      </a:clrScheme>
      <a:clrMap bg1="dk2" tx1="lt2" bg2="dk1" tx2="lt1" accent1="accent1" accent2="accent2" accent3="accent3" accent4="accent4" accent5="accent5" accent6="accent6" hlink="hlink" folHlink="folHlink"/>
    </a:extraClrScheme>
    <a:extraClrScheme>
      <a:clrScheme name="2.1.2 孟德尔豌豆杂交试验（二）——唐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">
      <a:dk1>
        <a:srgbClr val="000000"/>
      </a:dk1>
      <a:lt1>
        <a:srgbClr val="FFFFFF"/>
      </a:lt1>
      <a:dk2>
        <a:srgbClr val="F5F5F8"/>
      </a:dk2>
      <a:lt2>
        <a:srgbClr val="FFFFFF"/>
      </a:lt2>
      <a:accent1>
        <a:srgbClr val="577CCE"/>
      </a:accent1>
      <a:accent2>
        <a:srgbClr val="5999AF"/>
      </a:accent2>
      <a:accent3>
        <a:srgbClr val="5BA080"/>
      </a:accent3>
      <a:accent4>
        <a:srgbClr val="8BAA69"/>
      </a:accent4>
      <a:accent5>
        <a:srgbClr val="D6B250"/>
      </a:accent5>
      <a:accent6>
        <a:srgbClr val="E79647"/>
      </a:accent6>
      <a:hlink>
        <a:srgbClr val="0000FF"/>
      </a:hlink>
      <a:folHlink>
        <a:srgbClr val="FF00FF"/>
      </a:folHlink>
    </a:clrScheme>
    <a:fontScheme name="自定义 9">
      <a:majorFont>
        <a:latin typeface="Arial"/>
        <a:ea typeface="微软雅黑" panose="020b0503020204020204" charset="-122"/>
        <a:cs typeface="Arial"/>
      </a:majorFont>
      <a:minorFont>
        <a:latin typeface="Arial"/>
        <a:ea typeface="微软雅黑" panose="020b0503020204020204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342</Paragraphs>
  <Slides>17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29">
      <vt:lpstr>Arial</vt:lpstr>
      <vt:lpstr>宋体</vt:lpstr>
      <vt:lpstr>微软雅黑</vt:lpstr>
      <vt:lpstr>Wingdings</vt:lpstr>
      <vt:lpstr>幼圆</vt:lpstr>
      <vt:lpstr>楷体_GB2312</vt:lpstr>
      <vt:lpstr>黑体</vt:lpstr>
      <vt:lpstr>Calibri</vt:lpstr>
      <vt:lpstr>Times New Roman</vt:lpstr>
      <vt:lpstr>Tahoma</vt:lpstr>
      <vt:lpstr>等线</vt:lpstr>
      <vt:lpstr>2.1.2 孟德尔豌豆杂交试验（二）——唐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2022-02-23T19:59:02.739</cp:lastPrinted>
  <dcterms:created xsi:type="dcterms:W3CDTF">2022-02-23T19:59:02Z</dcterms:created>
  <dcterms:modified xsi:type="dcterms:W3CDTF">2022-02-23T11:59:04Z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