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6"/>
  </p:notesMasterIdLst>
  <p:handoutMasterIdLst>
    <p:handoutMasterId r:id="rId30"/>
  </p:handoutMasterIdLst>
  <p:sldIdLst>
    <p:sldId id="331" r:id="rId4"/>
    <p:sldId id="310" r:id="rId5"/>
    <p:sldId id="347" r:id="rId7"/>
    <p:sldId id="354" r:id="rId8"/>
    <p:sldId id="337" r:id="rId9"/>
    <p:sldId id="333" r:id="rId10"/>
    <p:sldId id="349" r:id="rId11"/>
    <p:sldId id="352" r:id="rId12"/>
    <p:sldId id="338" r:id="rId13"/>
    <p:sldId id="304" r:id="rId14"/>
    <p:sldId id="306" r:id="rId15"/>
    <p:sldId id="307" r:id="rId16"/>
    <p:sldId id="345" r:id="rId17"/>
    <p:sldId id="339" r:id="rId18"/>
    <p:sldId id="353" r:id="rId19"/>
    <p:sldId id="357" r:id="rId20"/>
    <p:sldId id="372" r:id="rId21"/>
    <p:sldId id="378" r:id="rId22"/>
    <p:sldId id="358" r:id="rId23"/>
    <p:sldId id="359" r:id="rId24"/>
    <p:sldId id="380" r:id="rId25"/>
    <p:sldId id="360" r:id="rId26"/>
    <p:sldId id="361" r:id="rId27"/>
    <p:sldId id="395" r:id="rId28"/>
    <p:sldId id="397" r:id="rId29"/>
  </p:sldIdLst>
  <p:sldSz cx="9144000" cy="6858000" type="screen4x3"/>
  <p:notesSz cx="6858000" cy="9144000"/>
  <p:custDataLst>
    <p:tags r:id="rId34"/>
  </p:custDataLst>
  <p:defaultTextStyle>
    <a:defPPr>
      <a:defRPr lang="en-US"/>
    </a:defPPr>
    <a:lvl1pPr marL="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ahoma" panose="020B0604030504040204" pitchFamily="34" charset="0"/>
        <a:ea typeface="宋体" panose="02010600030101010101"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8399" autoAdjust="0"/>
    <p:restoredTop sz="93900" autoAdjust="0"/>
  </p:normalViewPr>
  <p:slideViewPr>
    <p:cSldViewPr>
      <p:cViewPr varScale="1">
        <p:scale>
          <a:sx n="66" d="100"/>
          <a:sy n="66" d="100"/>
        </p:scale>
        <p:origin x="0" y="0"/>
      </p:cViewPr>
      <p:guideLst/>
    </p:cSldViewPr>
  </p:slideViewPr>
  <p:notesViewPr>
    <p:cSldViewPr>
      <p:cViewPr varScale="1">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 Type="http://schemas.openxmlformats.org/officeDocument/2006/relationships/slide" Target="slides/slide2.xml"/><Relationship Id="rId4" Type="http://schemas.openxmlformats.org/officeDocument/2006/relationships/slide" Target="slides/slide1.xml"/><Relationship Id="rId34" Type="http://schemas.openxmlformats.org/officeDocument/2006/relationships/tags" Target="tags/tag1.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handoutMaster" Target="handoutMasters/handoutMaster1.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76802"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6803" name="Rectangle 3"/>
          <p:cNvSpPr>
            <a:spLocks noGrp="1" noChangeArrowheads="1"/>
          </p:cNvSpPr>
          <p:nvPr>
            <p:ph type="dt" sz="quarter" idx="1"/>
          </p:nvPr>
        </p:nvSpPr>
        <p:spPr bwMode="auto">
          <a:xfrm>
            <a:off x="3886200"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Times New Roman" panose="02020603050405020304"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6804" name="Rectangle 4"/>
          <p:cNvSpPr>
            <a:spLocks noGrp="1" noChangeArrowheads="1"/>
          </p:cNvSpPr>
          <p:nvPr>
            <p:ph type="ftr" sz="quarter" idx="2"/>
          </p:nvPr>
        </p:nvSpPr>
        <p:spPr bwMode="auto">
          <a:xfrm>
            <a:off x="0" y="8686800"/>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6805" name="Rectangle 5"/>
          <p:cNvSpPr>
            <a:spLocks noGrp="1" noChangeArrowheads="1"/>
          </p:cNvSpPr>
          <p:nvPr>
            <p:ph type="sldNum" sz="quarter" idx="3"/>
          </p:nvPr>
        </p:nvSpPr>
        <p:spPr bwMode="auto">
          <a:xfrm>
            <a:off x="3886200" y="8686800"/>
            <a:ext cx="29718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1" lang="en-US" altLang="en-US" sz="1200" b="0" i="0" u="none" baseline="0">
                <a:solidFill>
                  <a:schemeClr val="tx1"/>
                </a:solidFill>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1921031E-E4A6-468C-9ADA-5A225B916A93}"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837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8371" name="Rectangle 3"/>
          <p:cNvSpPr>
            <a:spLocks noGrp="1" noChangeArrowheads="1"/>
          </p:cNvSpPr>
          <p:nvPr>
            <p:ph type="dt" idx="1"/>
          </p:nvPr>
        </p:nvSpPr>
        <p:spPr bwMode="auto">
          <a:xfrm>
            <a:off x="3886200"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atin typeface="Times New Roman" panose="02020603050405020304"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8372" name="Rectangle 4"/>
          <p:cNvSpPr>
            <a:spLocks noTextEdit="1"/>
          </p:cNvSpPr>
          <p:nvPr>
            <p:ph type="sldImg" idx="2"/>
          </p:nvPr>
        </p:nvSpPr>
        <p:spPr>
          <a:xfrm>
            <a:off x="1143000" y="685800"/>
            <a:ext cx="4572000" cy="3429000"/>
          </a:xfrm>
          <a:prstGeom prst="rect">
            <a:avLst/>
          </a:prstGeom>
          <a:noFill/>
          <a:ln>
            <a:solidFill>
              <a:prstClr val="black"/>
            </a:solidFill>
            <a:miter lim="800000"/>
          </a:ln>
        </p:spPr>
      </p:sp>
      <p:sp>
        <p:nvSpPr>
          <p:cNvPr id="58373" name="Rectangle 5"/>
          <p:cNvSpPr>
            <a:spLocks noGrp="1" noChangeArrowheads="1"/>
          </p:cNvSpPr>
          <p:nvPr>
            <p:ph type="body" sz="quarter" idx="3"/>
          </p:nvPr>
        </p:nvSpPr>
        <p:spPr bwMode="auto">
          <a:xfrm>
            <a:off x="914400" y="4343400"/>
            <a:ext cx="5029200" cy="4114800"/>
          </a:xfrm>
          <a:prstGeom prst="rect">
            <a:avLst/>
          </a:prstGeom>
          <a:noFill/>
          <a:ln w="9525">
            <a:noFill/>
            <a:miter lim="800000"/>
          </a:ln>
          <a:effec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rPr>
              <a:t>单击此处编辑母版文本样式</a:t>
            </a:r>
            <a:endPar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rPr>
              <a:t>第二级</a:t>
            </a:r>
            <a:endPar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rPr>
              <a:t>第三级</a:t>
            </a:r>
            <a:endPar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rPr>
              <a:t>第四级</a:t>
            </a:r>
            <a:endPar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rPr>
              <a:t>第五级</a:t>
            </a:r>
            <a:endParaRPr kumimoji="1" lang="zh-CN" altLang="en-US" sz="1200" b="0" i="0" u="none" strike="noStrike" kern="1200" cap="none" spc="0" normalizeH="0" baseline="0" noProof="0" smtClean="0">
              <a:ln>
                <a:noFill/>
              </a:ln>
              <a:solidFill>
                <a:schemeClr val="tx1"/>
              </a:solidFill>
              <a:uLnTx/>
              <a:uFillTx/>
              <a:latin typeface="Times New Roman" panose="02020603050405020304" pitchFamily="18" charset="0"/>
              <a:ea typeface="宋体" panose="02010600030101010101" pitchFamily="2" charset="-122"/>
              <a:cs typeface="+mn-cs"/>
            </a:endParaRPr>
          </a:p>
        </p:txBody>
      </p:sp>
      <p:sp>
        <p:nvSpPr>
          <p:cNvPr id="58374" name="Rectangle 6"/>
          <p:cNvSpPr>
            <a:spLocks noGrp="1" noChangeArrowheads="1"/>
          </p:cNvSpPr>
          <p:nvPr>
            <p:ph type="ftr" sz="quarter" idx="4"/>
          </p:nvPr>
        </p:nvSpPr>
        <p:spPr bwMode="auto">
          <a:xfrm>
            <a:off x="0" y="8686800"/>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atin typeface="Times New Roman" panose="02020603050405020304" pitchFamily="18"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2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8375" name="Rectangle 7"/>
          <p:cNvSpPr>
            <a:spLocks noGrp="1" noChangeArrowheads="1"/>
          </p:cNvSpPr>
          <p:nvPr>
            <p:ph type="sldNum" sz="quarter" idx="5"/>
          </p:nvPr>
        </p:nvSpPr>
        <p:spPr bwMode="auto">
          <a:xfrm>
            <a:off x="3886200" y="8686800"/>
            <a:ext cx="29718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1" lang="en-US" altLang="en-US" sz="1200" b="0" i="0" u="none" baseline="0">
                <a:solidFill>
                  <a:schemeClr val="tx1"/>
                </a:solidFill>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83F4C762-A201-4AF3-81A8-2C2EB53A26B7}"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92DF0A67-7900-47C5-8FCD-42B49EB21D77}"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59395" name="Rectangle 2"/>
          <p:cNvSpPr>
            <a:spLocks noTextEdit="1"/>
          </p:cNvSpPr>
          <p:nvPr>
            <p:ph type="sldImg" idx="2"/>
          </p:nvPr>
        </p:nvSpPr>
        <p:spPr bwMode="auto">
          <a:xfrm>
            <a:off x="1143000" y="685800"/>
            <a:ext cx="4572000" cy="3429000"/>
          </a:xfrm>
          <a:prstGeom prst="rect">
            <a:avLst/>
          </a:prstGeom>
          <a:solidFill>
            <a:srgbClr val="FFFFFF"/>
          </a:solidFill>
          <a:ln>
            <a:solidFill>
              <a:srgbClr val="000000"/>
            </a:solidFill>
            <a:miter lim="800000"/>
          </a:ln>
        </p:spPr>
      </p:sp>
      <p:sp>
        <p:nvSpPr>
          <p:cNvPr id="59396" name="Rectangle 3"/>
          <p:cNvSpPr/>
          <p:nvPr>
            <p:ph type="body" idx="3"/>
          </p:nvPr>
        </p:nvSpPr>
        <p:spPr bwMode="auto">
          <a:xfrm>
            <a:off x="914400" y="4343400"/>
            <a:ext cx="5029200" cy="4114800"/>
          </a:xfrm>
          <a:prstGeom prst="rect">
            <a:avLst/>
          </a:prstGeom>
          <a:solidFill>
            <a:srgbClr val="FFFFFF"/>
          </a:solidFill>
          <a:ln>
            <a:solidFill>
              <a:srgbClr val="000000"/>
            </a:solid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作者介绍和写作背景。</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8"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DA70F8AE-090D-4D97-B8F4-F603EDE2636B}"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0419" name="Rectangle 2"/>
          <p:cNvSpPr>
            <a:spLocks noTextEdit="1"/>
          </p:cNvSpPr>
          <p:nvPr>
            <p:ph type="sldImg" idx="2"/>
          </p:nvPr>
        </p:nvSpPr>
        <p:spPr>
          <a:xfrm>
            <a:off x="1143000" y="685800"/>
            <a:ext cx="4572000" cy="3429000"/>
          </a:xfrm>
          <a:noFill/>
          <a:ln>
            <a:miter lim="800000"/>
          </a:ln>
        </p:spPr>
      </p:sp>
      <p:sp>
        <p:nvSpPr>
          <p:cNvPr id="60420"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作者介绍和写作背景。</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88017026-AAFF-4496-85AE-B56DD04CF895}"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1443" name="Rectangle 2"/>
          <p:cNvSpPr>
            <a:spLocks noTextEdit="1"/>
          </p:cNvSpPr>
          <p:nvPr>
            <p:ph type="sldImg" idx="2"/>
          </p:nvPr>
        </p:nvSpPr>
        <p:spPr>
          <a:xfrm>
            <a:off x="1143000" y="685800"/>
            <a:ext cx="4572000" cy="3429000"/>
          </a:xfrm>
          <a:noFill/>
          <a:ln>
            <a:miter lim="800000"/>
          </a:ln>
        </p:spPr>
      </p:sp>
      <p:sp>
        <p:nvSpPr>
          <p:cNvPr id="61444"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根据江泽民同志的题词导入课文</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7FC91981-9BAE-43D7-835A-BF01CA6B0EDD}"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2467" name="Rectangle 2"/>
          <p:cNvSpPr>
            <a:spLocks noTextEdit="1"/>
          </p:cNvSpPr>
          <p:nvPr>
            <p:ph type="sldImg" idx="2"/>
          </p:nvPr>
        </p:nvSpPr>
        <p:spPr>
          <a:xfrm>
            <a:off x="1143000" y="685800"/>
            <a:ext cx="4572000" cy="3429000"/>
          </a:xfrm>
          <a:noFill/>
          <a:ln>
            <a:miter lim="800000"/>
          </a:ln>
        </p:spPr>
      </p:sp>
      <p:sp>
        <p:nvSpPr>
          <p:cNvPr id="62468"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听看朗读</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19C2F1E6-306D-4923-90C4-FB7F8FB270BC}"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3491" name="Rectangle 2"/>
          <p:cNvSpPr>
            <a:spLocks noTextEdit="1"/>
          </p:cNvSpPr>
          <p:nvPr>
            <p:ph type="sldImg" idx="2"/>
          </p:nvPr>
        </p:nvSpPr>
        <p:spPr>
          <a:xfrm>
            <a:off x="1143000" y="685800"/>
            <a:ext cx="4572000" cy="3429000"/>
          </a:xfrm>
          <a:noFill/>
          <a:ln>
            <a:miter lim="800000"/>
          </a:ln>
        </p:spPr>
      </p:sp>
      <p:sp>
        <p:nvSpPr>
          <p:cNvPr id="63492"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听看朗读</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5AA5FEE1-82D2-4AC0-94CE-0B5E6C3D2C58}"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4515" name="Rectangle 2"/>
          <p:cNvSpPr>
            <a:spLocks noTextEdit="1"/>
          </p:cNvSpPr>
          <p:nvPr>
            <p:ph type="sldImg" idx="2"/>
          </p:nvPr>
        </p:nvSpPr>
        <p:spPr>
          <a:xfrm>
            <a:off x="1143000" y="685800"/>
            <a:ext cx="4572000" cy="3429000"/>
          </a:xfrm>
          <a:noFill/>
          <a:ln>
            <a:miter lim="800000"/>
          </a:ln>
        </p:spPr>
      </p:sp>
      <p:sp>
        <p:nvSpPr>
          <p:cNvPr id="64516"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听看朗读</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70107986-C4CA-4AC1-A4B9-E3303FC37C1E}"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5539" name="Rectangle 2"/>
          <p:cNvSpPr>
            <a:spLocks noTextEdit="1"/>
          </p:cNvSpPr>
          <p:nvPr>
            <p:ph type="sldImg" idx="2"/>
          </p:nvPr>
        </p:nvSpPr>
        <p:spPr>
          <a:xfrm>
            <a:off x="1143000" y="685800"/>
            <a:ext cx="4572000" cy="3429000"/>
          </a:xfrm>
          <a:noFill/>
          <a:ln>
            <a:miter lim="800000"/>
          </a:ln>
        </p:spPr>
      </p:sp>
      <p:sp>
        <p:nvSpPr>
          <p:cNvPr id="65540"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听看朗读</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2"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B646E10E-0248-4D0E-BCED-A4E55C46B08F}"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66563" name="Rectangle 2"/>
          <p:cNvSpPr>
            <a:spLocks noTextEdit="1"/>
          </p:cNvSpPr>
          <p:nvPr>
            <p:ph type="sldImg" idx="2"/>
          </p:nvPr>
        </p:nvSpPr>
        <p:spPr>
          <a:xfrm>
            <a:off x="1143000" y="685800"/>
            <a:ext cx="4572000" cy="3429000"/>
          </a:xfrm>
          <a:noFill/>
          <a:ln>
            <a:miter lim="800000"/>
          </a:ln>
        </p:spPr>
      </p:sp>
      <p:sp>
        <p:nvSpPr>
          <p:cNvPr id="66564"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解答第三题，引出第四题</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8DDFCA23-3F63-4CDD-AEB0-0A206CCB8A4B}"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70659" name="Rectangle 2"/>
          <p:cNvSpPr>
            <a:spLocks noTextEdit="1"/>
          </p:cNvSpPr>
          <p:nvPr>
            <p:ph type="sldImg" idx="2"/>
          </p:nvPr>
        </p:nvSpPr>
        <p:spPr>
          <a:xfrm>
            <a:off x="1143000" y="685800"/>
            <a:ext cx="4572000" cy="3429000"/>
          </a:xfrm>
          <a:noFill/>
          <a:ln>
            <a:miter lim="800000"/>
          </a:ln>
        </p:spPr>
      </p:sp>
      <p:sp>
        <p:nvSpPr>
          <p:cNvPr id="70660"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r>
              <a:rPr lang="zh-CN" altLang="en-US"/>
              <a:t>解答第一题，引出第二题</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Rectangle 7"/>
          <p:cNvSpPr>
            <a:spLocks noGrp="1"/>
          </p:cNvSpPr>
          <p:nvPr>
            <p:ph type="sldNum"/>
          </p:nvPr>
        </p:nvSpPr>
        <p:spPr>
          <a:xfrm>
            <a:off x="3886200" y="8686800"/>
            <a:ext cx="2971800" cy="457200"/>
          </a:xfrm>
          <a:prstGeom prst="rect">
            <a:avLst/>
          </a:prstGeom>
          <a:noFill/>
          <a:ln>
            <a:noFill/>
            <a:miter lim="800000"/>
          </a:ln>
        </p:spPr>
        <p:txBody>
          <a:bodyPr anchor="b"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r" eaLnBrk="1" hangingPunct="1"/>
            <a:fld id="{B1507F51-EB1B-438F-BF18-FBBD49703573}" type="slidenum">
              <a:rPr lang="zh-CN" altLang="en-US" sz="1200">
                <a:latin typeface="Times New Roman" panose="02020603050405020304" pitchFamily="18" charset="0"/>
              </a:rPr>
            </a:fld>
            <a:endParaRPr lang="en-US" altLang="zh-CN" sz="1200">
              <a:latin typeface="Times New Roman" panose="02020603050405020304" pitchFamily="18" charset="0"/>
            </a:endParaRPr>
          </a:p>
        </p:txBody>
      </p:sp>
      <p:sp>
        <p:nvSpPr>
          <p:cNvPr id="72707" name="Rectangle 2"/>
          <p:cNvSpPr>
            <a:spLocks noTextEdit="1"/>
          </p:cNvSpPr>
          <p:nvPr>
            <p:ph type="sldImg" idx="2"/>
          </p:nvPr>
        </p:nvSpPr>
        <p:spPr>
          <a:xfrm>
            <a:off x="1143000" y="685800"/>
            <a:ext cx="4572000" cy="3429000"/>
          </a:xfrm>
          <a:noFill/>
          <a:ln>
            <a:miter lim="800000"/>
          </a:ln>
        </p:spPr>
      </p:sp>
      <p:sp>
        <p:nvSpPr>
          <p:cNvPr id="72708" name="Rectangle 3"/>
          <p:cNvSpPr>
            <a:spLocks noGrp="1"/>
          </p:cNvSpPr>
          <p:nvPr>
            <p:ph type="body" idx="3"/>
          </p:nvPr>
        </p:nvSpPr>
        <p:spPr>
          <a:xfrm>
            <a:off x="914400" y="4343400"/>
            <a:ext cx="50292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en-US" altLang="en-US" sz="1200" b="0" i="0" u="none" baseline="0">
                <a:solidFill>
                  <a:schemeClr val="tx1"/>
                </a:solidFill>
                <a:effectLst/>
                <a:latin typeface="Times New Roman" panose="02020603050405020304" pitchFamily="18" charset="0"/>
                <a:ea typeface="宋体" panose="02010600030101010101" pitchFamily="2" charset="-122"/>
              </a:defRPr>
            </a:lvl5pPr>
          </a:lstStyle>
          <a:p>
            <a:pPr marL="0" lvl="0" indent="0" eaLnBrk="1" hangingPunct="1">
              <a:spcBef>
                <a:spcPct val="20000"/>
              </a:spcBef>
            </a:pPr>
            <a:r>
              <a:rPr lang="zh-CN" altLang="en-US" sz="4000">
                <a:solidFill>
                  <a:schemeClr val="tx2"/>
                </a:solidFill>
              </a:rPr>
              <a:t>归纳小结</a:t>
            </a:r>
            <a:endParaRPr lang="zh-CN" altLang="en-US" sz="4000">
              <a:solidFill>
                <a:schemeClr val="tx2"/>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bg>
      <p:bgPr>
        <a:solidFill>
          <a:schemeClr val="bg1"/>
        </a:solidFill>
        <a:effectLst/>
      </p:bgPr>
    </p:bg>
    <p:spTree>
      <p:nvGrpSpPr>
        <p:cNvPr id="1" name=""/>
        <p:cNvGrpSpPr/>
        <p:nvPr/>
      </p:nvGrpSpPr>
      <p:grpSpPr/>
      <p:grpSp>
        <p:nvGrpSpPr>
          <p:cNvPr id="5122" name="Group 2"/>
          <p:cNvGrpSpPr/>
          <p:nvPr/>
        </p:nvGrpSpPr>
        <p:grpSpPr>
          <a:xfrm>
            <a:off x="0" y="2438400"/>
            <a:ext cx="9009063" cy="1052513"/>
            <a:chOff x="0" y="1536"/>
            <a:chExt cx="5675" cy="663"/>
          </a:xfrm>
        </p:grpSpPr>
        <p:grpSp>
          <p:nvGrpSpPr>
            <p:cNvPr id="5128" name="Group 3"/>
            <p:cNvGrpSpPr/>
            <p:nvPr/>
          </p:nvGrpSpPr>
          <p:grpSpPr>
            <a:xfrm>
              <a:off x="185" y="1604"/>
              <a:ext cx="449" cy="299"/>
              <a:chOff x="720" y="336"/>
              <a:chExt cx="624" cy="432"/>
            </a:xfrm>
          </p:grpSpPr>
          <p:sp>
            <p:nvSpPr>
              <p:cNvPr id="5135" name="Rectangle 4"/>
              <p:cNvSpPr>
                <a:spLocks noChangeArrowheads="1"/>
              </p:cNvSpPr>
              <p:nvPr/>
            </p:nvSpPr>
            <p:spPr bwMode="auto">
              <a:xfrm>
                <a:off x="720" y="336"/>
                <a:ext cx="384" cy="432"/>
              </a:xfrm>
              <a:prstGeom prst="rect">
                <a:avLst/>
              </a:prstGeom>
              <a:solidFill>
                <a:schemeClr val="folHlink"/>
              </a:soli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136"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grpSp>
        <p:grpSp>
          <p:nvGrpSpPr>
            <p:cNvPr id="5129" name="Group 6"/>
            <p:cNvGrpSpPr/>
            <p:nvPr/>
          </p:nvGrpSpPr>
          <p:grpSpPr>
            <a:xfrm>
              <a:off x="263" y="1870"/>
              <a:ext cx="466" cy="299"/>
              <a:chOff x="912" y="2640"/>
              <a:chExt cx="672" cy="432"/>
            </a:xfrm>
          </p:grpSpPr>
          <p:sp>
            <p:nvSpPr>
              <p:cNvPr id="5133" name="Rectangle 7"/>
              <p:cNvSpPr>
                <a:spLocks noChangeArrowheads="1"/>
              </p:cNvSpPr>
              <p:nvPr/>
            </p:nvSpPr>
            <p:spPr bwMode="auto">
              <a:xfrm>
                <a:off x="912" y="2640"/>
                <a:ext cx="384" cy="432"/>
              </a:xfrm>
              <a:prstGeom prst="rect">
                <a:avLst/>
              </a:prstGeom>
              <a:solidFill>
                <a:schemeClr val="accent2"/>
              </a:soli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13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grpSp>
        <p:sp>
          <p:nvSpPr>
            <p:cNvPr id="5130"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131" name="Rectangle 10"/>
            <p:cNvSpPr>
              <a:spLocks noChangeArrowheads="1"/>
            </p:cNvSpPr>
            <p:nvPr/>
          </p:nvSpPr>
          <p:spPr bwMode="auto">
            <a:xfrm>
              <a:off x="400" y="1536"/>
              <a:ext cx="20" cy="663"/>
            </a:xfrm>
            <a:prstGeom prst="rect">
              <a:avLst/>
            </a:prstGeom>
            <a:solidFill>
              <a:schemeClr val="bg2"/>
            </a:solidFill>
            <a:ln w="9525">
              <a:no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132" name="Rectangle 11"/>
            <p:cNvSpPr/>
            <p:nvPr/>
          </p:nvSpPr>
          <p:spPr>
            <a:xfrm flipV="1">
              <a:off x="199" y="2054"/>
              <a:ext cx="5476" cy="35"/>
            </a:xfrm>
            <a:prstGeom prst="rect">
              <a:avLst/>
            </a:prstGeom>
            <a:gradFill rotWithShape="0">
              <a:gsLst>
                <a:gs pos="0">
                  <a:schemeClr val="bg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85004" name="Rectangle 12"/>
          <p:cNvSpPr>
            <a:spLocks noGrp="1" noChangeArrowheads="1"/>
          </p:cNvSpPr>
          <p:nvPr>
            <p:ph type="ctrTitle"/>
          </p:nvPr>
        </p:nvSpPr>
        <p:spPr>
          <a:xfrm>
            <a:off x="990600" y="914400"/>
            <a:ext cx="7772400" cy="685800"/>
          </a:xfrm>
        </p:spPr>
        <p:txBody>
          <a:bodyPr/>
          <a:lstStyle>
            <a:lvl1pPr>
              <a:defRPr/>
            </a:lvl1pPr>
          </a:lstStyle>
          <a:p>
            <a:r>
              <a:rPr lang="zh-CN" altLang="en-US"/>
              <a:t>单击此处编辑母版标题样式</a:t>
            </a:r>
            <a:endParaRPr lang="zh-CN" altLang="en-US"/>
          </a:p>
        </p:txBody>
      </p:sp>
      <p:sp>
        <p:nvSpPr>
          <p:cNvPr id="85005" name="Rectangle 13"/>
          <p:cNvSpPr>
            <a:spLocks noGrp="1" noChangeArrowheads="1"/>
          </p:cNvSpPr>
          <p:nvPr>
            <p:ph type="subTitle" idx="1"/>
          </p:nvPr>
        </p:nvSpPr>
        <p:spPr>
          <a:xfrm>
            <a:off x="1371600" y="3886200"/>
            <a:ext cx="6400800" cy="1752600"/>
          </a:xfrm>
        </p:spPr>
        <p:txBody>
          <a:bodyPr/>
          <a:lstStyle>
            <a:lvl1pPr marL="0" indent="0" algn="ctr">
              <a:buFont typeface="Wingdings" panose="05000000000000000000" pitchFamily="2" charset="2"/>
              <a:buNone/>
              <a:defRPr/>
            </a:lvl1pPr>
          </a:lstStyle>
          <a:p>
            <a:r>
              <a:rPr lang="zh-CN" altLang="en-US"/>
              <a:t>单击此处编辑母版副标题样式</a:t>
            </a:r>
            <a:endParaRPr lang="zh-CN" altLang="en-US"/>
          </a:p>
        </p:txBody>
      </p:sp>
      <p:sp>
        <p:nvSpPr>
          <p:cNvPr id="5125" name="Rectangle 14"/>
          <p:cNvSpPr>
            <a:spLocks noGrp="1" noChangeArrowheads="1"/>
          </p:cNvSpPr>
          <p:nvPr>
            <p:ph type="dt" sz="half" idx="10"/>
          </p:nvPr>
        </p:nvSpPr>
        <p:spPr bwMode="auto">
          <a:xfrm>
            <a:off x="990600" y="6248400"/>
            <a:ext cx="1905000" cy="457200"/>
          </a:xfrm>
          <a:prstGeom prst="rect">
            <a:avLst/>
          </a:prstGeom>
          <a:noFill/>
          <a:ln>
            <a:miter lim="800000"/>
          </a:ln>
        </p:spPr>
        <p:txBody>
          <a:bodyPr vert="horz" wrap="square" lIns="91440" tIns="45720" rIns="91440" bIns="45720" numCol="1" anchor="b" anchorCtr="0" compatLnSpc="1"/>
          <a:lstStyle>
            <a:lvl1pPr>
              <a:defRPr>
                <a:solidFill>
                  <a:schemeClr val="bg2"/>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bg2"/>
              </a:solidFill>
              <a:effectLst/>
              <a:uLnTx/>
              <a:uFillTx/>
              <a:latin typeface="Tahoma" panose="020B0604030504040204" pitchFamily="34" charset="0"/>
              <a:ea typeface="宋体" panose="02010600030101010101" pitchFamily="2" charset="-122"/>
              <a:cs typeface="+mn-cs"/>
            </a:endParaRPr>
          </a:p>
        </p:txBody>
      </p:sp>
      <p:sp>
        <p:nvSpPr>
          <p:cNvPr id="5126" name="Rectangle 15"/>
          <p:cNvSpPr>
            <a:spLocks noGrp="1" noChangeArrowheads="1"/>
          </p:cNvSpPr>
          <p:nvPr>
            <p:ph type="ftr" sz="quarter" idx="11"/>
          </p:nvPr>
        </p:nvSpPr>
        <p:spPr bwMode="auto">
          <a:xfrm>
            <a:off x="3429000" y="6248400"/>
            <a:ext cx="2895600" cy="457200"/>
          </a:xfrm>
          <a:prstGeom prst="rect">
            <a:avLst/>
          </a:prstGeom>
          <a:noFill/>
          <a:ln>
            <a:miter lim="800000"/>
          </a:ln>
        </p:spPr>
        <p:txBody>
          <a:bodyPr vert="horz" wrap="square" lIns="91440" tIns="45720" rIns="91440" bIns="45720" numCol="1" anchor="b" anchorCtr="0" compatLnSpc="1"/>
          <a:lstStyle>
            <a:lvl1pPr>
              <a:defRPr>
                <a:solidFill>
                  <a:schemeClr val="bg2"/>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bg2"/>
              </a:solidFill>
              <a:effectLst/>
              <a:uLnTx/>
              <a:uFillTx/>
              <a:latin typeface="Tahoma" panose="020B0604030504040204" pitchFamily="34" charset="0"/>
              <a:ea typeface="宋体" panose="02010600030101010101" pitchFamily="2" charset="-122"/>
              <a:cs typeface="+mn-cs"/>
            </a:endParaRPr>
          </a:p>
        </p:txBody>
      </p:sp>
      <p:sp>
        <p:nvSpPr>
          <p:cNvPr id="5127" name="Rectangle 16"/>
          <p:cNvSpPr>
            <a:spLocks noGrp="1" noChangeArrowheads="1"/>
          </p:cNvSpPr>
          <p:nvPr>
            <p:ph type="sldNum" sz="quarter" idx="12"/>
          </p:nvPr>
        </p:nvSpPr>
        <p:spPr bwMode="auto">
          <a:xfrm>
            <a:off x="6858000" y="6248400"/>
            <a:ext cx="1905000" cy="457200"/>
          </a:xfrm>
          <a:prstGeom prst="rect">
            <a:avLst/>
          </a:prstGeom>
          <a:noFill/>
          <a:ln>
            <a:miter lim="800000"/>
          </a:ln>
        </p:spPr>
        <p:txBody>
          <a:bodyPr numCol="1" anchor="b" anchorCtr="0" compatLnSpc="1"/>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bg2"/>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7186409-FBCC-4F69-9498-DEBEA0D34DF4}" type="slidenum">
              <a:rPr kumimoji="0" lang="zh-CN" altLang="en-US" sz="1400">
                <a:solidFill>
                  <a:schemeClr val="bg2"/>
                </a:solidFill>
              </a:rPr>
            </a:fld>
            <a:endParaRPr kumimoji="0" lang="en-US" altLang="zh-CN" sz="1400">
              <a:solidFill>
                <a:schemeClr val="bg2"/>
              </a:solidFill>
            </a:endParaRPr>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1905000"/>
            <a:ext cx="3810000" cy="182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5145088" y="1905000"/>
            <a:ext cx="3810000" cy="182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8"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9"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3"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anose="05000000000000000000" pitchFamily="2" charset="2"/>
              <a:buNone/>
              <a:defRPr/>
            </a:pPr>
            <a:endParaRPr kumimoji="1"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381000"/>
            <a:ext cx="1951038" cy="3352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381000"/>
            <a:ext cx="5700712" cy="33528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150938" y="381000"/>
            <a:ext cx="7804150" cy="3352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Rectangle 11"/>
          <p:cNvSpPr>
            <a:spLocks noGrp="1" noChangeArrowheads="1"/>
          </p:cNvSpPr>
          <p:nvPr>
            <p:ph type="dt" sz="half" idx="10"/>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 name="Rectangle 12"/>
          <p:cNvSpPr>
            <a:spLocks noGrp="1" noChangeArrowheads="1"/>
          </p:cNvSpPr>
          <p:nvPr>
            <p:ph type="ftr" sz="quarter" idx="11"/>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13"/>
          <p:cNvSpPr>
            <a:spLocks noGrp="1" noChangeArrowheads="1"/>
          </p:cNvSpPr>
          <p:nvPr>
            <p:ph type="sldNum" sz="quarter" idx="12"/>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showMasterSp="0">
  <p:cSld name="标题幻灯片">
    <p:bg>
      <p:bgPr>
        <a:solidFill>
          <a:schemeClr val="bg1"/>
        </a:solidFill>
        <a:effectLst/>
      </p:bgPr>
    </p:bg>
    <p:spTree>
      <p:nvGrpSpPr>
        <p:cNvPr id="1" name=""/>
        <p:cNvGrpSpPr/>
        <p:nvPr/>
      </p:nvGrpSpPr>
      <p:grpSpPr/>
      <p:grpSp>
        <p:nvGrpSpPr>
          <p:cNvPr id="6146" name="Group 2"/>
          <p:cNvGrpSpPr/>
          <p:nvPr/>
        </p:nvGrpSpPr>
        <p:grpSpPr>
          <a:xfrm>
            <a:off x="0" y="0"/>
            <a:ext cx="9144000" cy="6858000"/>
            <a:chOff x="0" y="0"/>
            <a:chExt cx="5760" cy="4320"/>
          </a:xfrm>
        </p:grpSpPr>
        <p:grpSp>
          <p:nvGrpSpPr>
            <p:cNvPr id="6152" name="Group 3"/>
            <p:cNvGrpSpPr/>
            <p:nvPr/>
          </p:nvGrpSpPr>
          <p:grpSpPr>
            <a:xfrm>
              <a:off x="0" y="0"/>
              <a:ext cx="5760" cy="4320"/>
              <a:chOff x="0" y="0"/>
              <a:chExt cx="5760" cy="4320"/>
            </a:xfrm>
          </p:grpSpPr>
          <p:sp>
            <p:nvSpPr>
              <p:cNvPr id="6162" name="Rectangle 4"/>
              <p:cNvSpPr/>
              <p:nvPr/>
            </p:nvSpPr>
            <p:spPr bwMode="ltGray">
              <a:xfrm>
                <a:off x="2112" y="0"/>
                <a:ext cx="3648" cy="96"/>
              </a:xfrm>
              <a:prstGeom prst="rect">
                <a:avLst/>
              </a:prstGeom>
              <a:solidFill>
                <a:schemeClr val="folHlink"/>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nvGrpSpPr>
              <p:cNvPr id="6163" name="Group 5"/>
              <p:cNvGrpSpPr/>
              <p:nvPr/>
            </p:nvGrpSpPr>
            <p:grpSpPr>
              <a:xfrm>
                <a:off x="0" y="0"/>
                <a:ext cx="5760" cy="4320"/>
                <a:chOff x="0" y="0"/>
                <a:chExt cx="5760" cy="4320"/>
              </a:xfrm>
            </p:grpSpPr>
            <p:cxnSp>
              <p:nvCxnSpPr>
                <p:cNvPr id="6165" name="Line 6"/>
                <p:cNvCxnSpPr/>
                <p:nvPr/>
              </p:nvCxnSpPr>
              <p:spPr bwMode="white">
                <a:xfrm>
                  <a:off x="0" y="192"/>
                  <a:ext cx="5760" cy="0"/>
                </a:xfrm>
                <a:prstGeom prst="line">
                  <a:avLst/>
                </a:prstGeom>
                <a:noFill/>
                <a:ln>
                  <a:pattFill prst="pct30">
                    <a:fgClr>
                      <a:schemeClr val="folHlink"/>
                    </a:fgClr>
                    <a:bgClr>
                      <a:schemeClr val="bg1"/>
                    </a:bgClr>
                  </a:pattFill>
                  <a:miter lim="800000"/>
                </a:ln>
              </p:spPr>
            </p:cxnSp>
            <p:cxnSp>
              <p:nvCxnSpPr>
                <p:cNvPr id="6166" name="Line 7"/>
                <p:cNvCxnSpPr/>
                <p:nvPr/>
              </p:nvCxnSpPr>
              <p:spPr bwMode="white">
                <a:xfrm>
                  <a:off x="0" y="384"/>
                  <a:ext cx="5760" cy="0"/>
                </a:xfrm>
                <a:prstGeom prst="line">
                  <a:avLst/>
                </a:prstGeom>
                <a:noFill/>
                <a:ln>
                  <a:pattFill prst="pct30">
                    <a:fgClr>
                      <a:schemeClr val="folHlink"/>
                    </a:fgClr>
                    <a:bgClr>
                      <a:schemeClr val="bg1"/>
                    </a:bgClr>
                  </a:pattFill>
                  <a:miter lim="800000"/>
                </a:ln>
              </p:spPr>
            </p:cxnSp>
            <p:cxnSp>
              <p:nvCxnSpPr>
                <p:cNvPr id="6167" name="Line 8"/>
                <p:cNvCxnSpPr/>
                <p:nvPr/>
              </p:nvCxnSpPr>
              <p:spPr bwMode="white">
                <a:xfrm>
                  <a:off x="0" y="576"/>
                  <a:ext cx="5760" cy="0"/>
                </a:xfrm>
                <a:prstGeom prst="line">
                  <a:avLst/>
                </a:prstGeom>
                <a:noFill/>
                <a:ln>
                  <a:pattFill prst="pct30">
                    <a:fgClr>
                      <a:schemeClr val="folHlink"/>
                    </a:fgClr>
                    <a:bgClr>
                      <a:schemeClr val="bg1"/>
                    </a:bgClr>
                  </a:pattFill>
                  <a:miter lim="800000"/>
                </a:ln>
              </p:spPr>
            </p:cxnSp>
            <p:cxnSp>
              <p:nvCxnSpPr>
                <p:cNvPr id="6168" name="Line 9"/>
                <p:cNvCxnSpPr/>
                <p:nvPr/>
              </p:nvCxnSpPr>
              <p:spPr bwMode="white">
                <a:xfrm>
                  <a:off x="0" y="768"/>
                  <a:ext cx="5760" cy="0"/>
                </a:xfrm>
                <a:prstGeom prst="line">
                  <a:avLst/>
                </a:prstGeom>
                <a:noFill/>
                <a:ln>
                  <a:pattFill prst="pct30">
                    <a:fgClr>
                      <a:schemeClr val="folHlink"/>
                    </a:fgClr>
                    <a:bgClr>
                      <a:schemeClr val="bg1"/>
                    </a:bgClr>
                  </a:pattFill>
                  <a:miter lim="800000"/>
                </a:ln>
              </p:spPr>
            </p:cxnSp>
            <p:cxnSp>
              <p:nvCxnSpPr>
                <p:cNvPr id="6169" name="Line 10"/>
                <p:cNvCxnSpPr/>
                <p:nvPr/>
              </p:nvCxnSpPr>
              <p:spPr bwMode="white">
                <a:xfrm>
                  <a:off x="0" y="960"/>
                  <a:ext cx="5760" cy="0"/>
                </a:xfrm>
                <a:prstGeom prst="line">
                  <a:avLst/>
                </a:prstGeom>
                <a:noFill/>
                <a:ln>
                  <a:pattFill prst="pct30">
                    <a:fgClr>
                      <a:schemeClr val="folHlink"/>
                    </a:fgClr>
                    <a:bgClr>
                      <a:schemeClr val="bg1"/>
                    </a:bgClr>
                  </a:pattFill>
                  <a:miter lim="800000"/>
                </a:ln>
              </p:spPr>
            </p:cxnSp>
            <p:cxnSp>
              <p:nvCxnSpPr>
                <p:cNvPr id="6170" name="Line 11"/>
                <p:cNvCxnSpPr/>
                <p:nvPr/>
              </p:nvCxnSpPr>
              <p:spPr bwMode="white">
                <a:xfrm>
                  <a:off x="0" y="1152"/>
                  <a:ext cx="5760" cy="0"/>
                </a:xfrm>
                <a:prstGeom prst="line">
                  <a:avLst/>
                </a:prstGeom>
                <a:noFill/>
                <a:ln>
                  <a:pattFill prst="pct30">
                    <a:fgClr>
                      <a:schemeClr val="folHlink"/>
                    </a:fgClr>
                    <a:bgClr>
                      <a:schemeClr val="bg1"/>
                    </a:bgClr>
                  </a:pattFill>
                  <a:miter lim="800000"/>
                </a:ln>
              </p:spPr>
            </p:cxnSp>
            <p:cxnSp>
              <p:nvCxnSpPr>
                <p:cNvPr id="6171" name="Line 12"/>
                <p:cNvCxnSpPr/>
                <p:nvPr/>
              </p:nvCxnSpPr>
              <p:spPr bwMode="white">
                <a:xfrm>
                  <a:off x="0" y="1344"/>
                  <a:ext cx="5760" cy="0"/>
                </a:xfrm>
                <a:prstGeom prst="line">
                  <a:avLst/>
                </a:prstGeom>
                <a:noFill/>
                <a:ln>
                  <a:pattFill prst="pct30">
                    <a:fgClr>
                      <a:schemeClr val="folHlink"/>
                    </a:fgClr>
                    <a:bgClr>
                      <a:schemeClr val="bg1"/>
                    </a:bgClr>
                  </a:pattFill>
                  <a:miter lim="800000"/>
                </a:ln>
              </p:spPr>
            </p:cxnSp>
            <p:cxnSp>
              <p:nvCxnSpPr>
                <p:cNvPr id="6172" name="Line 13"/>
                <p:cNvCxnSpPr/>
                <p:nvPr/>
              </p:nvCxnSpPr>
              <p:spPr bwMode="white">
                <a:xfrm>
                  <a:off x="0" y="1536"/>
                  <a:ext cx="5760" cy="0"/>
                </a:xfrm>
                <a:prstGeom prst="line">
                  <a:avLst/>
                </a:prstGeom>
                <a:noFill/>
                <a:ln>
                  <a:pattFill prst="pct30">
                    <a:fgClr>
                      <a:schemeClr val="folHlink"/>
                    </a:fgClr>
                    <a:bgClr>
                      <a:schemeClr val="bg1"/>
                    </a:bgClr>
                  </a:pattFill>
                  <a:miter lim="800000"/>
                </a:ln>
              </p:spPr>
            </p:cxnSp>
            <p:cxnSp>
              <p:nvCxnSpPr>
                <p:cNvPr id="6173" name="Line 14"/>
                <p:cNvCxnSpPr/>
                <p:nvPr/>
              </p:nvCxnSpPr>
              <p:spPr bwMode="white">
                <a:xfrm>
                  <a:off x="0" y="1728"/>
                  <a:ext cx="5760" cy="0"/>
                </a:xfrm>
                <a:prstGeom prst="line">
                  <a:avLst/>
                </a:prstGeom>
                <a:noFill/>
                <a:ln>
                  <a:pattFill prst="pct30">
                    <a:fgClr>
                      <a:schemeClr val="folHlink"/>
                    </a:fgClr>
                    <a:bgClr>
                      <a:schemeClr val="bg1"/>
                    </a:bgClr>
                  </a:pattFill>
                  <a:miter lim="800000"/>
                </a:ln>
              </p:spPr>
            </p:cxnSp>
            <p:cxnSp>
              <p:nvCxnSpPr>
                <p:cNvPr id="6174" name="Line 15"/>
                <p:cNvCxnSpPr/>
                <p:nvPr/>
              </p:nvCxnSpPr>
              <p:spPr bwMode="white">
                <a:xfrm>
                  <a:off x="0" y="1920"/>
                  <a:ext cx="5760" cy="0"/>
                </a:xfrm>
                <a:prstGeom prst="line">
                  <a:avLst/>
                </a:prstGeom>
                <a:noFill/>
                <a:ln>
                  <a:pattFill prst="pct30">
                    <a:fgClr>
                      <a:schemeClr val="folHlink"/>
                    </a:fgClr>
                    <a:bgClr>
                      <a:schemeClr val="bg1"/>
                    </a:bgClr>
                  </a:pattFill>
                  <a:miter lim="800000"/>
                </a:ln>
              </p:spPr>
            </p:cxnSp>
            <p:cxnSp>
              <p:nvCxnSpPr>
                <p:cNvPr id="6175" name="Line 16"/>
                <p:cNvCxnSpPr/>
                <p:nvPr/>
              </p:nvCxnSpPr>
              <p:spPr bwMode="white">
                <a:xfrm>
                  <a:off x="0" y="2112"/>
                  <a:ext cx="5760" cy="0"/>
                </a:xfrm>
                <a:prstGeom prst="line">
                  <a:avLst/>
                </a:prstGeom>
                <a:noFill/>
                <a:ln>
                  <a:pattFill prst="pct30">
                    <a:fgClr>
                      <a:schemeClr val="folHlink"/>
                    </a:fgClr>
                    <a:bgClr>
                      <a:schemeClr val="bg1"/>
                    </a:bgClr>
                  </a:pattFill>
                  <a:miter lim="800000"/>
                </a:ln>
              </p:spPr>
            </p:cxnSp>
            <p:cxnSp>
              <p:nvCxnSpPr>
                <p:cNvPr id="6176" name="Line 17"/>
                <p:cNvCxnSpPr/>
                <p:nvPr/>
              </p:nvCxnSpPr>
              <p:spPr bwMode="white">
                <a:xfrm>
                  <a:off x="0" y="2304"/>
                  <a:ext cx="5760" cy="0"/>
                </a:xfrm>
                <a:prstGeom prst="line">
                  <a:avLst/>
                </a:prstGeom>
                <a:noFill/>
                <a:ln>
                  <a:pattFill prst="pct30">
                    <a:fgClr>
                      <a:schemeClr val="folHlink"/>
                    </a:fgClr>
                    <a:bgClr>
                      <a:schemeClr val="bg1"/>
                    </a:bgClr>
                  </a:pattFill>
                  <a:miter lim="800000"/>
                </a:ln>
              </p:spPr>
            </p:cxnSp>
            <p:cxnSp>
              <p:nvCxnSpPr>
                <p:cNvPr id="6177" name="Line 18"/>
                <p:cNvCxnSpPr/>
                <p:nvPr/>
              </p:nvCxnSpPr>
              <p:spPr bwMode="white">
                <a:xfrm>
                  <a:off x="0" y="2496"/>
                  <a:ext cx="5760" cy="0"/>
                </a:xfrm>
                <a:prstGeom prst="line">
                  <a:avLst/>
                </a:prstGeom>
                <a:noFill/>
                <a:ln>
                  <a:pattFill prst="pct30">
                    <a:fgClr>
                      <a:schemeClr val="folHlink"/>
                    </a:fgClr>
                    <a:bgClr>
                      <a:schemeClr val="bg1"/>
                    </a:bgClr>
                  </a:pattFill>
                  <a:miter lim="800000"/>
                </a:ln>
              </p:spPr>
            </p:cxnSp>
            <p:cxnSp>
              <p:nvCxnSpPr>
                <p:cNvPr id="6178" name="Line 19"/>
                <p:cNvCxnSpPr/>
                <p:nvPr/>
              </p:nvCxnSpPr>
              <p:spPr bwMode="white">
                <a:xfrm>
                  <a:off x="0" y="2688"/>
                  <a:ext cx="5760" cy="0"/>
                </a:xfrm>
                <a:prstGeom prst="line">
                  <a:avLst/>
                </a:prstGeom>
                <a:noFill/>
                <a:ln>
                  <a:pattFill prst="pct30">
                    <a:fgClr>
                      <a:schemeClr val="folHlink"/>
                    </a:fgClr>
                    <a:bgClr>
                      <a:schemeClr val="bg1"/>
                    </a:bgClr>
                  </a:pattFill>
                  <a:miter lim="800000"/>
                </a:ln>
              </p:spPr>
            </p:cxnSp>
            <p:cxnSp>
              <p:nvCxnSpPr>
                <p:cNvPr id="6179" name="Line 20"/>
                <p:cNvCxnSpPr/>
                <p:nvPr/>
              </p:nvCxnSpPr>
              <p:spPr bwMode="white">
                <a:xfrm>
                  <a:off x="0" y="2880"/>
                  <a:ext cx="5760" cy="0"/>
                </a:xfrm>
                <a:prstGeom prst="line">
                  <a:avLst/>
                </a:prstGeom>
                <a:noFill/>
                <a:ln>
                  <a:pattFill prst="pct30">
                    <a:fgClr>
                      <a:schemeClr val="folHlink"/>
                    </a:fgClr>
                    <a:bgClr>
                      <a:schemeClr val="bg1"/>
                    </a:bgClr>
                  </a:pattFill>
                  <a:miter lim="800000"/>
                </a:ln>
              </p:spPr>
            </p:cxnSp>
            <p:cxnSp>
              <p:nvCxnSpPr>
                <p:cNvPr id="6180" name="Line 21"/>
                <p:cNvCxnSpPr/>
                <p:nvPr/>
              </p:nvCxnSpPr>
              <p:spPr bwMode="white">
                <a:xfrm>
                  <a:off x="0" y="3072"/>
                  <a:ext cx="5760" cy="0"/>
                </a:xfrm>
                <a:prstGeom prst="line">
                  <a:avLst/>
                </a:prstGeom>
                <a:noFill/>
                <a:ln>
                  <a:pattFill prst="pct30">
                    <a:fgClr>
                      <a:schemeClr val="folHlink"/>
                    </a:fgClr>
                    <a:bgClr>
                      <a:schemeClr val="bg1"/>
                    </a:bgClr>
                  </a:pattFill>
                  <a:miter lim="800000"/>
                </a:ln>
              </p:spPr>
            </p:cxnSp>
            <p:cxnSp>
              <p:nvCxnSpPr>
                <p:cNvPr id="6181" name="Line 22"/>
                <p:cNvCxnSpPr/>
                <p:nvPr/>
              </p:nvCxnSpPr>
              <p:spPr bwMode="white">
                <a:xfrm>
                  <a:off x="0" y="3264"/>
                  <a:ext cx="5760" cy="0"/>
                </a:xfrm>
                <a:prstGeom prst="line">
                  <a:avLst/>
                </a:prstGeom>
                <a:noFill/>
                <a:ln>
                  <a:pattFill prst="pct30">
                    <a:fgClr>
                      <a:schemeClr val="folHlink"/>
                    </a:fgClr>
                    <a:bgClr>
                      <a:schemeClr val="bg1"/>
                    </a:bgClr>
                  </a:pattFill>
                  <a:miter lim="800000"/>
                </a:ln>
              </p:spPr>
            </p:cxnSp>
            <p:cxnSp>
              <p:nvCxnSpPr>
                <p:cNvPr id="6182" name="Line 23"/>
                <p:cNvCxnSpPr/>
                <p:nvPr/>
              </p:nvCxnSpPr>
              <p:spPr bwMode="white">
                <a:xfrm>
                  <a:off x="0" y="3456"/>
                  <a:ext cx="5760" cy="0"/>
                </a:xfrm>
                <a:prstGeom prst="line">
                  <a:avLst/>
                </a:prstGeom>
                <a:noFill/>
                <a:ln>
                  <a:pattFill prst="pct30">
                    <a:fgClr>
                      <a:schemeClr val="folHlink"/>
                    </a:fgClr>
                    <a:bgClr>
                      <a:schemeClr val="bg1"/>
                    </a:bgClr>
                  </a:pattFill>
                  <a:miter lim="800000"/>
                </a:ln>
              </p:spPr>
            </p:cxnSp>
            <p:cxnSp>
              <p:nvCxnSpPr>
                <p:cNvPr id="6183" name="Line 24"/>
                <p:cNvCxnSpPr/>
                <p:nvPr/>
              </p:nvCxnSpPr>
              <p:spPr bwMode="white">
                <a:xfrm>
                  <a:off x="0" y="3648"/>
                  <a:ext cx="5760" cy="0"/>
                </a:xfrm>
                <a:prstGeom prst="line">
                  <a:avLst/>
                </a:prstGeom>
                <a:noFill/>
                <a:ln>
                  <a:pattFill prst="pct30">
                    <a:fgClr>
                      <a:schemeClr val="folHlink"/>
                    </a:fgClr>
                    <a:bgClr>
                      <a:schemeClr val="bg1"/>
                    </a:bgClr>
                  </a:pattFill>
                  <a:miter lim="800000"/>
                </a:ln>
              </p:spPr>
            </p:cxnSp>
            <p:cxnSp>
              <p:nvCxnSpPr>
                <p:cNvPr id="6184" name="Line 25"/>
                <p:cNvCxnSpPr/>
                <p:nvPr/>
              </p:nvCxnSpPr>
              <p:spPr bwMode="white">
                <a:xfrm>
                  <a:off x="0" y="3840"/>
                  <a:ext cx="5760" cy="0"/>
                </a:xfrm>
                <a:prstGeom prst="line">
                  <a:avLst/>
                </a:prstGeom>
                <a:noFill/>
                <a:ln>
                  <a:pattFill prst="pct30">
                    <a:fgClr>
                      <a:schemeClr val="folHlink"/>
                    </a:fgClr>
                    <a:bgClr>
                      <a:schemeClr val="bg1"/>
                    </a:bgClr>
                  </a:pattFill>
                  <a:miter lim="800000"/>
                </a:ln>
              </p:spPr>
            </p:cxnSp>
            <p:cxnSp>
              <p:nvCxnSpPr>
                <p:cNvPr id="6185" name="Line 26"/>
                <p:cNvCxnSpPr/>
                <p:nvPr/>
              </p:nvCxnSpPr>
              <p:spPr bwMode="white">
                <a:xfrm>
                  <a:off x="0" y="4032"/>
                  <a:ext cx="5760" cy="0"/>
                </a:xfrm>
                <a:prstGeom prst="line">
                  <a:avLst/>
                </a:prstGeom>
                <a:noFill/>
                <a:ln>
                  <a:pattFill prst="pct30">
                    <a:fgClr>
                      <a:schemeClr val="folHlink"/>
                    </a:fgClr>
                    <a:bgClr>
                      <a:schemeClr val="bg1"/>
                    </a:bgClr>
                  </a:pattFill>
                  <a:miter lim="800000"/>
                </a:ln>
              </p:spPr>
            </p:cxnSp>
            <p:cxnSp>
              <p:nvCxnSpPr>
                <p:cNvPr id="6186" name="Line 27"/>
                <p:cNvCxnSpPr/>
                <p:nvPr/>
              </p:nvCxnSpPr>
              <p:spPr bwMode="white">
                <a:xfrm>
                  <a:off x="0" y="4224"/>
                  <a:ext cx="5760" cy="0"/>
                </a:xfrm>
                <a:prstGeom prst="line">
                  <a:avLst/>
                </a:prstGeom>
                <a:noFill/>
                <a:ln>
                  <a:pattFill prst="pct30">
                    <a:fgClr>
                      <a:schemeClr val="folHlink"/>
                    </a:fgClr>
                    <a:bgClr>
                      <a:schemeClr val="bg1"/>
                    </a:bgClr>
                  </a:pattFill>
                  <a:miter lim="800000"/>
                </a:ln>
              </p:spPr>
            </p:cxnSp>
            <p:cxnSp>
              <p:nvCxnSpPr>
                <p:cNvPr id="6187" name="Line 28"/>
                <p:cNvCxnSpPr/>
                <p:nvPr/>
              </p:nvCxnSpPr>
              <p:spPr bwMode="white">
                <a:xfrm flipH="1">
                  <a:off x="192" y="0"/>
                  <a:ext cx="0" cy="4320"/>
                </a:xfrm>
                <a:prstGeom prst="line">
                  <a:avLst/>
                </a:prstGeom>
                <a:noFill/>
                <a:ln>
                  <a:pattFill prst="pct30">
                    <a:fgClr>
                      <a:schemeClr val="folHlink"/>
                    </a:fgClr>
                    <a:bgClr>
                      <a:schemeClr val="bg1"/>
                    </a:bgClr>
                  </a:pattFill>
                  <a:miter lim="800000"/>
                </a:ln>
              </p:spPr>
            </p:cxnSp>
            <p:cxnSp>
              <p:nvCxnSpPr>
                <p:cNvPr id="6188" name="Line 29"/>
                <p:cNvCxnSpPr/>
                <p:nvPr/>
              </p:nvCxnSpPr>
              <p:spPr bwMode="white">
                <a:xfrm flipH="1">
                  <a:off x="384" y="0"/>
                  <a:ext cx="0" cy="4320"/>
                </a:xfrm>
                <a:prstGeom prst="line">
                  <a:avLst/>
                </a:prstGeom>
                <a:noFill/>
                <a:ln>
                  <a:pattFill prst="pct30">
                    <a:fgClr>
                      <a:schemeClr val="folHlink"/>
                    </a:fgClr>
                    <a:bgClr>
                      <a:schemeClr val="bg1"/>
                    </a:bgClr>
                  </a:pattFill>
                  <a:miter lim="800000"/>
                </a:ln>
              </p:spPr>
            </p:cxnSp>
            <p:cxnSp>
              <p:nvCxnSpPr>
                <p:cNvPr id="6189" name="Line 30"/>
                <p:cNvCxnSpPr/>
                <p:nvPr/>
              </p:nvCxnSpPr>
              <p:spPr bwMode="white">
                <a:xfrm flipH="1">
                  <a:off x="576" y="0"/>
                  <a:ext cx="0" cy="4320"/>
                </a:xfrm>
                <a:prstGeom prst="line">
                  <a:avLst/>
                </a:prstGeom>
                <a:noFill/>
                <a:ln>
                  <a:pattFill prst="pct30">
                    <a:fgClr>
                      <a:schemeClr val="folHlink"/>
                    </a:fgClr>
                    <a:bgClr>
                      <a:schemeClr val="bg1"/>
                    </a:bgClr>
                  </a:pattFill>
                  <a:miter lim="800000"/>
                </a:ln>
              </p:spPr>
            </p:cxnSp>
            <p:cxnSp>
              <p:nvCxnSpPr>
                <p:cNvPr id="6190" name="Line 31"/>
                <p:cNvCxnSpPr/>
                <p:nvPr/>
              </p:nvCxnSpPr>
              <p:spPr bwMode="white">
                <a:xfrm flipH="1">
                  <a:off x="768" y="0"/>
                  <a:ext cx="0" cy="4320"/>
                </a:xfrm>
                <a:prstGeom prst="line">
                  <a:avLst/>
                </a:prstGeom>
                <a:noFill/>
                <a:ln>
                  <a:pattFill prst="pct30">
                    <a:fgClr>
                      <a:schemeClr val="folHlink"/>
                    </a:fgClr>
                    <a:bgClr>
                      <a:schemeClr val="bg1"/>
                    </a:bgClr>
                  </a:pattFill>
                  <a:miter lim="800000"/>
                </a:ln>
              </p:spPr>
            </p:cxnSp>
            <p:cxnSp>
              <p:nvCxnSpPr>
                <p:cNvPr id="6191" name="Line 32"/>
                <p:cNvCxnSpPr/>
                <p:nvPr/>
              </p:nvCxnSpPr>
              <p:spPr bwMode="white">
                <a:xfrm flipH="1">
                  <a:off x="960" y="0"/>
                  <a:ext cx="0" cy="4320"/>
                </a:xfrm>
                <a:prstGeom prst="line">
                  <a:avLst/>
                </a:prstGeom>
                <a:noFill/>
                <a:ln>
                  <a:pattFill prst="pct30">
                    <a:fgClr>
                      <a:schemeClr val="folHlink"/>
                    </a:fgClr>
                    <a:bgClr>
                      <a:schemeClr val="bg1"/>
                    </a:bgClr>
                  </a:pattFill>
                  <a:miter lim="800000"/>
                </a:ln>
              </p:spPr>
            </p:cxnSp>
            <p:cxnSp>
              <p:nvCxnSpPr>
                <p:cNvPr id="6192" name="Line 33"/>
                <p:cNvCxnSpPr/>
                <p:nvPr/>
              </p:nvCxnSpPr>
              <p:spPr bwMode="white">
                <a:xfrm flipH="1">
                  <a:off x="1152" y="0"/>
                  <a:ext cx="0" cy="4320"/>
                </a:xfrm>
                <a:prstGeom prst="line">
                  <a:avLst/>
                </a:prstGeom>
                <a:noFill/>
                <a:ln>
                  <a:pattFill prst="pct30">
                    <a:fgClr>
                      <a:schemeClr val="folHlink"/>
                    </a:fgClr>
                    <a:bgClr>
                      <a:schemeClr val="bg1"/>
                    </a:bgClr>
                  </a:pattFill>
                  <a:miter lim="800000"/>
                </a:ln>
              </p:spPr>
            </p:cxnSp>
            <p:cxnSp>
              <p:nvCxnSpPr>
                <p:cNvPr id="6193" name="Line 34"/>
                <p:cNvCxnSpPr/>
                <p:nvPr/>
              </p:nvCxnSpPr>
              <p:spPr bwMode="white">
                <a:xfrm flipH="1">
                  <a:off x="1344" y="0"/>
                  <a:ext cx="0" cy="4320"/>
                </a:xfrm>
                <a:prstGeom prst="line">
                  <a:avLst/>
                </a:prstGeom>
                <a:noFill/>
                <a:ln>
                  <a:pattFill prst="pct30">
                    <a:fgClr>
                      <a:schemeClr val="folHlink"/>
                    </a:fgClr>
                    <a:bgClr>
                      <a:schemeClr val="bg1"/>
                    </a:bgClr>
                  </a:pattFill>
                  <a:miter lim="800000"/>
                </a:ln>
              </p:spPr>
            </p:cxnSp>
            <p:cxnSp>
              <p:nvCxnSpPr>
                <p:cNvPr id="6194" name="Line 35"/>
                <p:cNvCxnSpPr/>
                <p:nvPr/>
              </p:nvCxnSpPr>
              <p:spPr bwMode="white">
                <a:xfrm flipH="1">
                  <a:off x="1536" y="0"/>
                  <a:ext cx="0" cy="4320"/>
                </a:xfrm>
                <a:prstGeom prst="line">
                  <a:avLst/>
                </a:prstGeom>
                <a:noFill/>
                <a:ln>
                  <a:pattFill prst="pct30">
                    <a:fgClr>
                      <a:schemeClr val="folHlink"/>
                    </a:fgClr>
                    <a:bgClr>
                      <a:schemeClr val="bg1"/>
                    </a:bgClr>
                  </a:pattFill>
                  <a:miter lim="800000"/>
                </a:ln>
              </p:spPr>
            </p:cxnSp>
            <p:cxnSp>
              <p:nvCxnSpPr>
                <p:cNvPr id="6195" name="Line 36"/>
                <p:cNvCxnSpPr/>
                <p:nvPr/>
              </p:nvCxnSpPr>
              <p:spPr bwMode="white">
                <a:xfrm flipH="1">
                  <a:off x="1728" y="0"/>
                  <a:ext cx="0" cy="4320"/>
                </a:xfrm>
                <a:prstGeom prst="line">
                  <a:avLst/>
                </a:prstGeom>
                <a:noFill/>
                <a:ln>
                  <a:pattFill prst="pct30">
                    <a:fgClr>
                      <a:schemeClr val="folHlink"/>
                    </a:fgClr>
                    <a:bgClr>
                      <a:schemeClr val="bg1"/>
                    </a:bgClr>
                  </a:pattFill>
                  <a:miter lim="800000"/>
                </a:ln>
              </p:spPr>
            </p:cxnSp>
            <p:cxnSp>
              <p:nvCxnSpPr>
                <p:cNvPr id="6196" name="Line 37"/>
                <p:cNvCxnSpPr/>
                <p:nvPr/>
              </p:nvCxnSpPr>
              <p:spPr bwMode="white">
                <a:xfrm flipH="1">
                  <a:off x="1920" y="0"/>
                  <a:ext cx="0" cy="4320"/>
                </a:xfrm>
                <a:prstGeom prst="line">
                  <a:avLst/>
                </a:prstGeom>
                <a:noFill/>
                <a:ln>
                  <a:pattFill prst="pct30">
                    <a:fgClr>
                      <a:schemeClr val="folHlink"/>
                    </a:fgClr>
                    <a:bgClr>
                      <a:schemeClr val="bg1"/>
                    </a:bgClr>
                  </a:pattFill>
                  <a:miter lim="800000"/>
                </a:ln>
              </p:spPr>
            </p:cxnSp>
            <p:cxnSp>
              <p:nvCxnSpPr>
                <p:cNvPr id="6197" name="Line 38"/>
                <p:cNvCxnSpPr/>
                <p:nvPr/>
              </p:nvCxnSpPr>
              <p:spPr bwMode="white">
                <a:xfrm flipH="1">
                  <a:off x="2112" y="0"/>
                  <a:ext cx="0" cy="4320"/>
                </a:xfrm>
                <a:prstGeom prst="line">
                  <a:avLst/>
                </a:prstGeom>
                <a:noFill/>
                <a:ln>
                  <a:pattFill prst="pct30">
                    <a:fgClr>
                      <a:schemeClr val="folHlink"/>
                    </a:fgClr>
                    <a:bgClr>
                      <a:schemeClr val="bg1"/>
                    </a:bgClr>
                  </a:pattFill>
                  <a:miter lim="800000"/>
                </a:ln>
              </p:spPr>
            </p:cxnSp>
            <p:cxnSp>
              <p:nvCxnSpPr>
                <p:cNvPr id="6198" name="Line 39"/>
                <p:cNvCxnSpPr/>
                <p:nvPr/>
              </p:nvCxnSpPr>
              <p:spPr bwMode="white">
                <a:xfrm flipH="1">
                  <a:off x="2304" y="0"/>
                  <a:ext cx="0" cy="4320"/>
                </a:xfrm>
                <a:prstGeom prst="line">
                  <a:avLst/>
                </a:prstGeom>
                <a:noFill/>
                <a:ln>
                  <a:pattFill prst="pct30">
                    <a:fgClr>
                      <a:schemeClr val="folHlink"/>
                    </a:fgClr>
                    <a:bgClr>
                      <a:schemeClr val="bg1"/>
                    </a:bgClr>
                  </a:pattFill>
                  <a:miter lim="800000"/>
                </a:ln>
              </p:spPr>
            </p:cxnSp>
            <p:cxnSp>
              <p:nvCxnSpPr>
                <p:cNvPr id="6199" name="Line 40"/>
                <p:cNvCxnSpPr/>
                <p:nvPr/>
              </p:nvCxnSpPr>
              <p:spPr bwMode="white">
                <a:xfrm flipH="1">
                  <a:off x="2496" y="0"/>
                  <a:ext cx="0" cy="4320"/>
                </a:xfrm>
                <a:prstGeom prst="line">
                  <a:avLst/>
                </a:prstGeom>
                <a:noFill/>
                <a:ln>
                  <a:pattFill prst="pct30">
                    <a:fgClr>
                      <a:schemeClr val="folHlink"/>
                    </a:fgClr>
                    <a:bgClr>
                      <a:schemeClr val="bg1"/>
                    </a:bgClr>
                  </a:pattFill>
                  <a:miter lim="800000"/>
                </a:ln>
              </p:spPr>
            </p:cxnSp>
            <p:cxnSp>
              <p:nvCxnSpPr>
                <p:cNvPr id="6200" name="Line 41"/>
                <p:cNvCxnSpPr/>
                <p:nvPr/>
              </p:nvCxnSpPr>
              <p:spPr bwMode="white">
                <a:xfrm flipH="1">
                  <a:off x="2688" y="0"/>
                  <a:ext cx="0" cy="4320"/>
                </a:xfrm>
                <a:prstGeom prst="line">
                  <a:avLst/>
                </a:prstGeom>
                <a:noFill/>
                <a:ln>
                  <a:pattFill prst="pct30">
                    <a:fgClr>
                      <a:schemeClr val="folHlink"/>
                    </a:fgClr>
                    <a:bgClr>
                      <a:schemeClr val="bg1"/>
                    </a:bgClr>
                  </a:pattFill>
                  <a:miter lim="800000"/>
                </a:ln>
              </p:spPr>
            </p:cxnSp>
            <p:cxnSp>
              <p:nvCxnSpPr>
                <p:cNvPr id="6201" name="Line 42"/>
                <p:cNvCxnSpPr/>
                <p:nvPr/>
              </p:nvCxnSpPr>
              <p:spPr bwMode="white">
                <a:xfrm flipH="1">
                  <a:off x="2880" y="0"/>
                  <a:ext cx="0" cy="4320"/>
                </a:xfrm>
                <a:prstGeom prst="line">
                  <a:avLst/>
                </a:prstGeom>
                <a:noFill/>
                <a:ln>
                  <a:pattFill prst="pct30">
                    <a:fgClr>
                      <a:schemeClr val="folHlink"/>
                    </a:fgClr>
                    <a:bgClr>
                      <a:schemeClr val="bg1"/>
                    </a:bgClr>
                  </a:pattFill>
                  <a:miter lim="800000"/>
                </a:ln>
              </p:spPr>
            </p:cxnSp>
            <p:cxnSp>
              <p:nvCxnSpPr>
                <p:cNvPr id="6202" name="Line 43"/>
                <p:cNvCxnSpPr/>
                <p:nvPr/>
              </p:nvCxnSpPr>
              <p:spPr bwMode="white">
                <a:xfrm flipH="1">
                  <a:off x="3072" y="0"/>
                  <a:ext cx="0" cy="4320"/>
                </a:xfrm>
                <a:prstGeom prst="line">
                  <a:avLst/>
                </a:prstGeom>
                <a:noFill/>
                <a:ln>
                  <a:pattFill prst="pct30">
                    <a:fgClr>
                      <a:schemeClr val="folHlink"/>
                    </a:fgClr>
                    <a:bgClr>
                      <a:schemeClr val="bg1"/>
                    </a:bgClr>
                  </a:pattFill>
                  <a:miter lim="800000"/>
                </a:ln>
              </p:spPr>
            </p:cxnSp>
            <p:cxnSp>
              <p:nvCxnSpPr>
                <p:cNvPr id="6203" name="Line 44"/>
                <p:cNvCxnSpPr/>
                <p:nvPr/>
              </p:nvCxnSpPr>
              <p:spPr bwMode="white">
                <a:xfrm flipH="1">
                  <a:off x="3264" y="0"/>
                  <a:ext cx="0" cy="4320"/>
                </a:xfrm>
                <a:prstGeom prst="line">
                  <a:avLst/>
                </a:prstGeom>
                <a:noFill/>
                <a:ln>
                  <a:pattFill prst="pct30">
                    <a:fgClr>
                      <a:schemeClr val="folHlink"/>
                    </a:fgClr>
                    <a:bgClr>
                      <a:schemeClr val="bg1"/>
                    </a:bgClr>
                  </a:pattFill>
                  <a:miter lim="800000"/>
                </a:ln>
              </p:spPr>
            </p:cxnSp>
            <p:cxnSp>
              <p:nvCxnSpPr>
                <p:cNvPr id="6204" name="Line 45"/>
                <p:cNvCxnSpPr/>
                <p:nvPr/>
              </p:nvCxnSpPr>
              <p:spPr bwMode="white">
                <a:xfrm flipH="1">
                  <a:off x="3456" y="0"/>
                  <a:ext cx="0" cy="4320"/>
                </a:xfrm>
                <a:prstGeom prst="line">
                  <a:avLst/>
                </a:prstGeom>
                <a:noFill/>
                <a:ln>
                  <a:pattFill prst="pct30">
                    <a:fgClr>
                      <a:schemeClr val="folHlink"/>
                    </a:fgClr>
                    <a:bgClr>
                      <a:schemeClr val="bg1"/>
                    </a:bgClr>
                  </a:pattFill>
                  <a:miter lim="800000"/>
                </a:ln>
              </p:spPr>
            </p:cxnSp>
            <p:cxnSp>
              <p:nvCxnSpPr>
                <p:cNvPr id="6205" name="Line 46"/>
                <p:cNvCxnSpPr/>
                <p:nvPr/>
              </p:nvCxnSpPr>
              <p:spPr bwMode="white">
                <a:xfrm flipH="1">
                  <a:off x="3648" y="0"/>
                  <a:ext cx="0" cy="4320"/>
                </a:xfrm>
                <a:prstGeom prst="line">
                  <a:avLst/>
                </a:prstGeom>
                <a:noFill/>
                <a:ln>
                  <a:pattFill prst="pct30">
                    <a:fgClr>
                      <a:schemeClr val="folHlink"/>
                    </a:fgClr>
                    <a:bgClr>
                      <a:schemeClr val="bg1"/>
                    </a:bgClr>
                  </a:pattFill>
                  <a:miter lim="800000"/>
                </a:ln>
              </p:spPr>
            </p:cxnSp>
            <p:cxnSp>
              <p:nvCxnSpPr>
                <p:cNvPr id="6206" name="Line 47"/>
                <p:cNvCxnSpPr/>
                <p:nvPr/>
              </p:nvCxnSpPr>
              <p:spPr bwMode="white">
                <a:xfrm flipH="1">
                  <a:off x="3840" y="0"/>
                  <a:ext cx="0" cy="4320"/>
                </a:xfrm>
                <a:prstGeom prst="line">
                  <a:avLst/>
                </a:prstGeom>
                <a:noFill/>
                <a:ln>
                  <a:pattFill prst="pct30">
                    <a:fgClr>
                      <a:schemeClr val="folHlink"/>
                    </a:fgClr>
                    <a:bgClr>
                      <a:schemeClr val="bg1"/>
                    </a:bgClr>
                  </a:pattFill>
                  <a:miter lim="800000"/>
                </a:ln>
              </p:spPr>
            </p:cxnSp>
            <p:cxnSp>
              <p:nvCxnSpPr>
                <p:cNvPr id="6207" name="Line 48"/>
                <p:cNvCxnSpPr/>
                <p:nvPr/>
              </p:nvCxnSpPr>
              <p:spPr bwMode="white">
                <a:xfrm flipH="1">
                  <a:off x="4032" y="0"/>
                  <a:ext cx="0" cy="4320"/>
                </a:xfrm>
                <a:prstGeom prst="line">
                  <a:avLst/>
                </a:prstGeom>
                <a:noFill/>
                <a:ln>
                  <a:pattFill prst="pct30">
                    <a:fgClr>
                      <a:schemeClr val="folHlink"/>
                    </a:fgClr>
                    <a:bgClr>
                      <a:schemeClr val="bg1"/>
                    </a:bgClr>
                  </a:pattFill>
                  <a:miter lim="800000"/>
                </a:ln>
              </p:spPr>
            </p:cxnSp>
            <p:cxnSp>
              <p:nvCxnSpPr>
                <p:cNvPr id="6208" name="Line 49"/>
                <p:cNvCxnSpPr/>
                <p:nvPr/>
              </p:nvCxnSpPr>
              <p:spPr bwMode="white">
                <a:xfrm flipH="1">
                  <a:off x="4224" y="0"/>
                  <a:ext cx="0" cy="4320"/>
                </a:xfrm>
                <a:prstGeom prst="line">
                  <a:avLst/>
                </a:prstGeom>
                <a:noFill/>
                <a:ln>
                  <a:pattFill prst="pct30">
                    <a:fgClr>
                      <a:schemeClr val="folHlink"/>
                    </a:fgClr>
                    <a:bgClr>
                      <a:schemeClr val="bg1"/>
                    </a:bgClr>
                  </a:pattFill>
                  <a:miter lim="800000"/>
                </a:ln>
              </p:spPr>
            </p:cxnSp>
            <p:cxnSp>
              <p:nvCxnSpPr>
                <p:cNvPr id="6209" name="Line 50"/>
                <p:cNvCxnSpPr/>
                <p:nvPr/>
              </p:nvCxnSpPr>
              <p:spPr bwMode="white">
                <a:xfrm flipH="1">
                  <a:off x="4416" y="0"/>
                  <a:ext cx="0" cy="4320"/>
                </a:xfrm>
                <a:prstGeom prst="line">
                  <a:avLst/>
                </a:prstGeom>
                <a:noFill/>
                <a:ln>
                  <a:pattFill prst="pct30">
                    <a:fgClr>
                      <a:schemeClr val="folHlink"/>
                    </a:fgClr>
                    <a:bgClr>
                      <a:schemeClr val="bg1"/>
                    </a:bgClr>
                  </a:pattFill>
                  <a:miter lim="800000"/>
                </a:ln>
              </p:spPr>
            </p:cxnSp>
            <p:cxnSp>
              <p:nvCxnSpPr>
                <p:cNvPr id="6210" name="Line 51"/>
                <p:cNvCxnSpPr/>
                <p:nvPr/>
              </p:nvCxnSpPr>
              <p:spPr bwMode="white">
                <a:xfrm flipH="1">
                  <a:off x="4608" y="0"/>
                  <a:ext cx="0" cy="4320"/>
                </a:xfrm>
                <a:prstGeom prst="line">
                  <a:avLst/>
                </a:prstGeom>
                <a:noFill/>
                <a:ln>
                  <a:pattFill prst="pct30">
                    <a:fgClr>
                      <a:schemeClr val="folHlink"/>
                    </a:fgClr>
                    <a:bgClr>
                      <a:schemeClr val="bg1"/>
                    </a:bgClr>
                  </a:pattFill>
                  <a:miter lim="800000"/>
                </a:ln>
              </p:spPr>
            </p:cxnSp>
            <p:cxnSp>
              <p:nvCxnSpPr>
                <p:cNvPr id="6211" name="Line 52"/>
                <p:cNvCxnSpPr/>
                <p:nvPr/>
              </p:nvCxnSpPr>
              <p:spPr bwMode="white">
                <a:xfrm flipH="1">
                  <a:off x="4800" y="0"/>
                  <a:ext cx="0" cy="4320"/>
                </a:xfrm>
                <a:prstGeom prst="line">
                  <a:avLst/>
                </a:prstGeom>
                <a:noFill/>
                <a:ln>
                  <a:pattFill prst="pct30">
                    <a:fgClr>
                      <a:schemeClr val="folHlink"/>
                    </a:fgClr>
                    <a:bgClr>
                      <a:schemeClr val="bg1"/>
                    </a:bgClr>
                  </a:pattFill>
                  <a:miter lim="800000"/>
                </a:ln>
              </p:spPr>
            </p:cxnSp>
            <p:cxnSp>
              <p:nvCxnSpPr>
                <p:cNvPr id="6212" name="Line 53"/>
                <p:cNvCxnSpPr/>
                <p:nvPr/>
              </p:nvCxnSpPr>
              <p:spPr bwMode="white">
                <a:xfrm flipH="1">
                  <a:off x="4992" y="0"/>
                  <a:ext cx="0" cy="4320"/>
                </a:xfrm>
                <a:prstGeom prst="line">
                  <a:avLst/>
                </a:prstGeom>
                <a:noFill/>
                <a:ln>
                  <a:pattFill prst="pct30">
                    <a:fgClr>
                      <a:schemeClr val="folHlink"/>
                    </a:fgClr>
                    <a:bgClr>
                      <a:schemeClr val="bg1"/>
                    </a:bgClr>
                  </a:pattFill>
                  <a:miter lim="800000"/>
                </a:ln>
              </p:spPr>
            </p:cxnSp>
            <p:cxnSp>
              <p:nvCxnSpPr>
                <p:cNvPr id="6213" name="Line 54"/>
                <p:cNvCxnSpPr/>
                <p:nvPr/>
              </p:nvCxnSpPr>
              <p:spPr bwMode="white">
                <a:xfrm flipH="1">
                  <a:off x="5184" y="0"/>
                  <a:ext cx="0" cy="4320"/>
                </a:xfrm>
                <a:prstGeom prst="line">
                  <a:avLst/>
                </a:prstGeom>
                <a:noFill/>
                <a:ln>
                  <a:pattFill prst="pct30">
                    <a:fgClr>
                      <a:schemeClr val="folHlink"/>
                    </a:fgClr>
                    <a:bgClr>
                      <a:schemeClr val="bg1"/>
                    </a:bgClr>
                  </a:pattFill>
                  <a:miter lim="800000"/>
                </a:ln>
              </p:spPr>
            </p:cxnSp>
            <p:cxnSp>
              <p:nvCxnSpPr>
                <p:cNvPr id="6214" name="Line 55"/>
                <p:cNvCxnSpPr/>
                <p:nvPr/>
              </p:nvCxnSpPr>
              <p:spPr bwMode="white">
                <a:xfrm flipH="1">
                  <a:off x="5376" y="0"/>
                  <a:ext cx="0" cy="4320"/>
                </a:xfrm>
                <a:prstGeom prst="line">
                  <a:avLst/>
                </a:prstGeom>
                <a:noFill/>
                <a:ln>
                  <a:pattFill prst="pct30">
                    <a:fgClr>
                      <a:schemeClr val="folHlink"/>
                    </a:fgClr>
                    <a:bgClr>
                      <a:schemeClr val="bg1"/>
                    </a:bgClr>
                  </a:pattFill>
                  <a:miter lim="800000"/>
                </a:ln>
              </p:spPr>
            </p:cxnSp>
            <p:cxnSp>
              <p:nvCxnSpPr>
                <p:cNvPr id="6215" name="Line 56"/>
                <p:cNvCxnSpPr/>
                <p:nvPr/>
              </p:nvCxnSpPr>
              <p:spPr bwMode="white">
                <a:xfrm flipH="1">
                  <a:off x="5568" y="0"/>
                  <a:ext cx="0" cy="4320"/>
                </a:xfrm>
                <a:prstGeom prst="line">
                  <a:avLst/>
                </a:prstGeom>
                <a:noFill/>
                <a:ln>
                  <a:pattFill prst="pct30">
                    <a:fgClr>
                      <a:schemeClr val="folHlink"/>
                    </a:fgClr>
                    <a:bgClr>
                      <a:schemeClr val="bg1"/>
                    </a:bgClr>
                  </a:pattFill>
                  <a:miter lim="800000"/>
                </a:ln>
              </p:spPr>
            </p:cxnSp>
          </p:grpSp>
          <p:cxnSp>
            <p:nvCxnSpPr>
              <p:cNvPr id="6164" name="Line 57"/>
              <p:cNvCxnSpPr/>
              <p:nvPr/>
            </p:nvCxnSpPr>
            <p:spPr bwMode="ltGray">
              <a:xfrm flipH="1">
                <a:off x="5568" y="0"/>
                <a:ext cx="0" cy="1488"/>
              </a:xfrm>
              <a:prstGeom prst="line">
                <a:avLst/>
              </a:prstGeom>
              <a:noFill/>
              <a:ln>
                <a:solidFill>
                  <a:schemeClr val="hlink"/>
                </a:solidFill>
                <a:miter lim="800000"/>
              </a:ln>
            </p:spPr>
          </p:cxnSp>
        </p:grpSp>
        <p:grpSp>
          <p:nvGrpSpPr>
            <p:cNvPr id="6153" name="Group 58"/>
            <p:cNvGrpSpPr/>
            <p:nvPr/>
          </p:nvGrpSpPr>
          <p:grpSpPr>
            <a:xfrm>
              <a:off x="3" y="559"/>
              <a:ext cx="4192" cy="1796"/>
              <a:chOff x="3" y="559"/>
              <a:chExt cx="4192" cy="1796"/>
            </a:xfrm>
          </p:grpSpPr>
          <p:cxnSp>
            <p:nvCxnSpPr>
              <p:cNvPr id="6158" name="Line 59"/>
              <p:cNvCxnSpPr/>
              <p:nvPr/>
            </p:nvCxnSpPr>
            <p:spPr bwMode="ltGray">
              <a:xfrm flipH="1">
                <a:off x="506" y="559"/>
                <a:ext cx="0" cy="1796"/>
              </a:xfrm>
              <a:prstGeom prst="line">
                <a:avLst/>
              </a:prstGeom>
              <a:noFill/>
              <a:ln>
                <a:solidFill>
                  <a:schemeClr val="hlink"/>
                </a:solidFill>
                <a:miter lim="800000"/>
              </a:ln>
            </p:spPr>
          </p:cxnSp>
          <p:cxnSp>
            <p:nvCxnSpPr>
              <p:cNvPr id="6159" name="Line 60"/>
              <p:cNvCxnSpPr/>
              <p:nvPr/>
            </p:nvCxnSpPr>
            <p:spPr bwMode="ltGray">
              <a:xfrm flipH="1" flipV="1">
                <a:off x="3" y="1924"/>
                <a:ext cx="3211" cy="1"/>
              </a:xfrm>
              <a:prstGeom prst="line">
                <a:avLst/>
              </a:prstGeom>
              <a:noFill/>
              <a:ln>
                <a:solidFill>
                  <a:schemeClr val="hlink"/>
                </a:solidFill>
                <a:miter lim="800000"/>
              </a:ln>
            </p:spPr>
          </p:cxnSp>
          <p:cxnSp>
            <p:nvCxnSpPr>
              <p:cNvPr id="6160" name="Line 61"/>
              <p:cNvCxnSpPr/>
              <p:nvPr/>
            </p:nvCxnSpPr>
            <p:spPr bwMode="ltGray">
              <a:xfrm flipH="1" flipV="1">
                <a:off x="384" y="938"/>
                <a:ext cx="3811" cy="1"/>
              </a:xfrm>
              <a:prstGeom prst="line">
                <a:avLst/>
              </a:prstGeom>
              <a:noFill/>
              <a:ln>
                <a:solidFill>
                  <a:schemeClr val="hlink"/>
                </a:solidFill>
                <a:miter lim="800000"/>
              </a:ln>
            </p:spPr>
          </p:cxnSp>
          <p:sp>
            <p:nvSpPr>
              <p:cNvPr id="6161" name="Arc 62"/>
              <p:cNvSpPr/>
              <p:nvPr/>
            </p:nvSpPr>
            <p:spPr bwMode="ltGray">
              <a:xfrm rot="16200000" flipH="1">
                <a:off x="426" y="860"/>
                <a:ext cx="156" cy="157"/>
              </a:xfrm>
              <a:custGeom>
                <a:avLst/>
                <a:gdLst>
                  <a:gd name="GT0" fmla="+- l w 0"/>
                  <a:gd name="GT1" fmla="+- t h 0"/>
                </a:gdLst>
                <a:ahLst/>
                <a:cxnLst>
                  <a:cxn ang="0">
                    <a:pos x="76" y="0"/>
                  </a:cxn>
                  <a:cxn ang="0">
                    <a:pos x="0" y="80"/>
                  </a:cxn>
                  <a:cxn ang="0">
                    <a:pos x="78" y="79"/>
                  </a:cxn>
                </a:cxnLst>
                <a:rect l="l" t="t" r="GT0" b="GT1"/>
                <a:pathLst>
                  <a:path w="43195" h="43200" fill="none">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path>
                  <a:path w="43195" h="43200" stroke="0">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lnTo>
                      <a:pt x="21595" y="21600"/>
                    </a:lnTo>
                    <a:close/>
                  </a:path>
                </a:pathLst>
              </a:custGeom>
              <a:noFill/>
              <a:ln>
                <a:solidFill>
                  <a:schemeClr val="hlink"/>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nvGrpSpPr>
            <p:cNvPr id="6154" name="Group 63"/>
            <p:cNvGrpSpPr/>
            <p:nvPr/>
          </p:nvGrpSpPr>
          <p:grpSpPr>
            <a:xfrm>
              <a:off x="1480" y="1952"/>
              <a:ext cx="3808" cy="1812"/>
              <a:chOff x="1480" y="1952"/>
              <a:chExt cx="3808" cy="1812"/>
            </a:xfrm>
          </p:grpSpPr>
          <p:cxnSp>
            <p:nvCxnSpPr>
              <p:cNvPr id="6155" name="Line 64"/>
              <p:cNvCxnSpPr/>
              <p:nvPr/>
            </p:nvCxnSpPr>
            <p:spPr bwMode="ltGray">
              <a:xfrm flipV="1">
                <a:off x="1480" y="3442"/>
                <a:ext cx="3808" cy="0"/>
              </a:xfrm>
              <a:prstGeom prst="line">
                <a:avLst/>
              </a:prstGeom>
              <a:noFill/>
              <a:ln>
                <a:solidFill>
                  <a:schemeClr val="hlink"/>
                </a:solidFill>
                <a:miter lim="800000"/>
              </a:ln>
            </p:spPr>
          </p:cxnSp>
          <p:cxnSp>
            <p:nvCxnSpPr>
              <p:cNvPr id="6156" name="Line 65"/>
              <p:cNvCxnSpPr/>
              <p:nvPr/>
            </p:nvCxnSpPr>
            <p:spPr bwMode="ltGray">
              <a:xfrm flipH="1">
                <a:off x="5172" y="1952"/>
                <a:ext cx="0" cy="1812"/>
              </a:xfrm>
              <a:prstGeom prst="line">
                <a:avLst/>
              </a:prstGeom>
              <a:noFill/>
              <a:ln>
                <a:solidFill>
                  <a:schemeClr val="hlink"/>
                </a:solidFill>
                <a:miter lim="800000"/>
              </a:ln>
            </p:spPr>
          </p:cxnSp>
          <p:sp>
            <p:nvSpPr>
              <p:cNvPr id="6157" name="Arc 66"/>
              <p:cNvSpPr/>
              <p:nvPr/>
            </p:nvSpPr>
            <p:spPr bwMode="ltGray">
              <a:xfrm rot="5400000">
                <a:off x="5097" y="3346"/>
                <a:ext cx="156" cy="157"/>
              </a:xfrm>
              <a:custGeom>
                <a:avLst/>
                <a:gdLst>
                  <a:gd name="GT0" fmla="+- l w 0"/>
                  <a:gd name="GT1" fmla="+- t h 0"/>
                </a:gdLst>
                <a:ahLst/>
                <a:cxnLst>
                  <a:cxn ang="0">
                    <a:pos x="76" y="0"/>
                  </a:cxn>
                  <a:cxn ang="0">
                    <a:pos x="0" y="80"/>
                  </a:cxn>
                  <a:cxn ang="0">
                    <a:pos x="78" y="79"/>
                  </a:cxn>
                </a:cxnLst>
                <a:rect l="l" t="t" r="GT0" b="GT1"/>
                <a:pathLst>
                  <a:path w="43195" h="43200" fill="none">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path>
                  <a:path w="43195" h="43200" stroke="0">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lnTo>
                      <a:pt x="21595" y="21600"/>
                    </a:lnTo>
                    <a:close/>
                  </a:path>
                </a:pathLst>
              </a:custGeom>
              <a:noFill/>
              <a:ln>
                <a:solidFill>
                  <a:schemeClr val="hlink"/>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sp>
        <p:nvSpPr>
          <p:cNvPr id="186435" name="Rectangle 67"/>
          <p:cNvSpPr>
            <a:spLocks noGrp="1" noChangeArrowheads="1"/>
          </p:cNvSpPr>
          <p:nvPr>
            <p:ph type="ctrTitle"/>
          </p:nvPr>
        </p:nvSpPr>
        <p:spPr>
          <a:xfrm>
            <a:off x="990600" y="1752600"/>
            <a:ext cx="7772400" cy="1143000"/>
          </a:xfrm>
        </p:spPr>
        <p:txBody>
          <a:bodyPr/>
          <a:lstStyle>
            <a:lvl1pPr>
              <a:defRPr/>
            </a:lvl1pPr>
          </a:lstStyle>
          <a:p>
            <a:r>
              <a:rPr lang="zh-CN" altLang="en-US"/>
              <a:t>单击此处编辑母版标题样式</a:t>
            </a:r>
            <a:endParaRPr lang="zh-CN" altLang="en-US"/>
          </a:p>
        </p:txBody>
      </p:sp>
      <p:sp>
        <p:nvSpPr>
          <p:cNvPr id="186436" name="Rectangle 68" descr="Rectangle: Click to edit Master text styles&#10;Second level&#10;Third level&#10;Fourth level&#10;Fifth level"/>
          <p:cNvSpPr>
            <a:spLocks noGrp="1" noChangeArrowheads="1"/>
          </p:cNvSpPr>
          <p:nvPr>
            <p:ph type="subTitle" idx="1"/>
          </p:nvPr>
        </p:nvSpPr>
        <p:spPr>
          <a:xfrm>
            <a:off x="990600" y="3309938"/>
            <a:ext cx="6400800" cy="1752600"/>
          </a:xfrm>
        </p:spPr>
        <p:txBody>
          <a:bodyPr/>
          <a:lstStyle>
            <a:lvl1pPr marL="0" indent="0">
              <a:buFont typeface="Wingdings" panose="05000000000000000000" pitchFamily="2" charset="2"/>
              <a:buNone/>
              <a:defRPr/>
            </a:lvl1pPr>
          </a:lstStyle>
          <a:p>
            <a:r>
              <a:rPr lang="zh-CN" altLang="en-US"/>
              <a:t>单击此处编辑母版副标题样式</a:t>
            </a:r>
            <a:endParaRPr lang="zh-CN" altLang="en-US"/>
          </a:p>
        </p:txBody>
      </p:sp>
      <p:sp>
        <p:nvSpPr>
          <p:cNvPr id="6149" name="Rectangle 69"/>
          <p:cNvSpPr>
            <a:spLocks noGrp="1" noChangeArrowheads="1"/>
          </p:cNvSpPr>
          <p:nvPr>
            <p:ph type="dt" sz="quarter" idx="10"/>
          </p:nvPr>
        </p:nvSpPr>
        <p:spPr bwMode="auto">
          <a:xfrm>
            <a:off x="685800" y="6248400"/>
            <a:ext cx="1905000" cy="457200"/>
          </a:xfrm>
          <a:prstGeom prst="rect">
            <a:avLst/>
          </a:prstGeom>
          <a:noFill/>
          <a:ln>
            <a:miter lim="800000"/>
          </a:ln>
        </p:spPr>
        <p:txBody>
          <a:bodyPr vert="horz" wrap="square" lIns="91440" tIns="45720" rIns="91440" bIns="45720" numCol="1" anchor="b"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150" name="Rectangle 70"/>
          <p:cNvSpPr>
            <a:spLocks noGrp="1" noChangeArrowheads="1"/>
          </p:cNvSpPr>
          <p:nvPr>
            <p:ph type="ftr" sz="quarter" idx="11"/>
          </p:nvPr>
        </p:nvSpPr>
        <p:spPr bwMode="auto">
          <a:xfrm>
            <a:off x="3124200" y="6248400"/>
            <a:ext cx="2895600" cy="457200"/>
          </a:xfrm>
          <a:prstGeom prst="rect">
            <a:avLst/>
          </a:prstGeom>
          <a:noFill/>
          <a:ln>
            <a:miter lim="800000"/>
          </a:ln>
        </p:spPr>
        <p:txBody>
          <a:bodyPr vert="horz" wrap="square" lIns="91440" tIns="45720" rIns="91440" bIns="45720" numCol="1" anchor="b"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151" name="Rectangle 71"/>
          <p:cNvSpPr>
            <a:spLocks noGrp="1" noChangeArrowheads="1"/>
          </p:cNvSpPr>
          <p:nvPr>
            <p:ph type="sldNum" sz="quarter" idx="12"/>
          </p:nvPr>
        </p:nvSpPr>
        <p:spPr bwMode="auto">
          <a:xfrm>
            <a:off x="6553200" y="6248400"/>
            <a:ext cx="1905000" cy="457200"/>
          </a:xfrm>
          <a:prstGeom prst="rect">
            <a:avLst/>
          </a:prstGeom>
          <a:noFill/>
          <a:ln>
            <a:miter lim="800000"/>
          </a:ln>
        </p:spPr>
        <p:txBody>
          <a:bodyPr numCol="1" anchor="b" anchorCtr="0" compatLnSpc="1"/>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388A464E-E666-44F4-BF3A-44BA1C3A6AA2}" type="slidenum">
              <a:rPr kumimoji="0" lang="zh-CN" altLang="en-US" sz="1400"/>
            </a:fld>
            <a:endParaRPr kumimoji="0" lang="en-US" altLang="zh-CN" sz="1400"/>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800600" y="19050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8"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9"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3"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chemeClr val="hlink"/>
              </a:buClr>
              <a:buSzPct val="110000"/>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7"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10350" y="304800"/>
            <a:ext cx="2000250" cy="5715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304800"/>
            <a:ext cx="5848350" cy="57150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65"/>
          <p:cNvSpPr>
            <a:spLocks noGrp="1" noChangeArrowheads="1"/>
          </p:cNvSpPr>
          <p:nvPr>
            <p:ph type="dt" sz="half" idx="10"/>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5" name="Rectangle 66"/>
          <p:cNvSpPr>
            <a:spLocks noGrp="1" noChangeArrowheads="1"/>
          </p:cNvSpPr>
          <p:nvPr>
            <p:ph type="ftr" sz="quarter" idx="11"/>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6" name="Rectangle 67"/>
          <p:cNvSpPr>
            <a:spLocks noGrp="1" noChangeArrowheads="1"/>
          </p:cNvSpPr>
          <p:nvPr>
            <p:ph type="sldNum" sz="quarter" idx="12"/>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Rectangle 9"/>
          <p:cNvSpPr>
            <a:spLocks noGrp="1"/>
          </p:cNvSpPr>
          <p:nvPr>
            <p:ph type="title"/>
          </p:nvPr>
        </p:nvSpPr>
        <p:spPr>
          <a:xfrm>
            <a:off x="1150938" y="381000"/>
            <a:ext cx="7793037" cy="609600"/>
          </a:xfrm>
          <a:prstGeom prst="rect">
            <a:avLst/>
          </a:prstGeom>
          <a:noFill/>
          <a:ln>
            <a:noFill/>
            <a:miter lim="800000"/>
          </a:ln>
        </p:spPr>
        <p:txBody>
          <a:bodyPr anchor="b" anchorCtr="0"/>
          <a:lstStyle>
            <a:lvl1pPr marL="0" indent="0" algn="l"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a:r>
              <a:t>单击此处编辑母版标题样式</a:t>
            </a:r>
          </a:p>
        </p:txBody>
      </p:sp>
      <p:sp>
        <p:nvSpPr>
          <p:cNvPr id="3075" name="Rectangle 10"/>
          <p:cNvSpPr>
            <a:spLocks noGrp="1"/>
          </p:cNvSpPr>
          <p:nvPr>
            <p:ph type="body" idx="1"/>
          </p:nvPr>
        </p:nvSpPr>
        <p:spPr>
          <a:xfrm>
            <a:off x="1182688" y="1905000"/>
            <a:ext cx="7772400" cy="1828800"/>
          </a:xfrm>
          <a:prstGeom prst="rect">
            <a:avLst/>
          </a:prstGeom>
          <a:noFill/>
          <a:ln>
            <a:noFill/>
            <a:miter lim="800000"/>
          </a:ln>
        </p:spPr>
        <p:txBody>
          <a:bodyPr/>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Char char="n"/>
              <a:defRPr kumimoji="1"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Char char="n"/>
              <a:defRPr kumimoji="1"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Char char="n"/>
              <a:defRPr kumimoji="1"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Char char="n"/>
              <a:defRPr kumimoji="1"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Char char="n"/>
              <a:defRPr kumimoji="1"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9pPr>
          </a:lstStyle>
          <a:p>
            <a:pPr lvl="0"/>
            <a:r>
              <a:t>单击此处编辑母版文本样式</a:t>
            </a:r>
          </a:p>
          <a:p>
            <a:pPr lvl="1"/>
            <a:r>
              <a:t>第二级</a:t>
            </a:r>
          </a:p>
          <a:p>
            <a:pPr lvl="2"/>
            <a:r>
              <a:t>第三级</a:t>
            </a:r>
          </a:p>
          <a:p>
            <a:pPr lvl="3"/>
            <a:r>
              <a:t>第四级</a:t>
            </a:r>
          </a:p>
          <a:p>
            <a:pPr lvl="4"/>
            <a:r>
              <a:t>第五级</a:t>
            </a:r>
          </a:p>
        </p:txBody>
      </p:sp>
      <p:sp>
        <p:nvSpPr>
          <p:cNvPr id="3076" name="Rectangle 11"/>
          <p:cNvSpPr>
            <a:spLocks noGrp="1" noChangeArrowheads="1"/>
          </p:cNvSpPr>
          <p:nvPr>
            <p:ph type="dt" sz="half" idx="2"/>
          </p:nvPr>
        </p:nvSpPr>
        <p:spPr bwMode="auto">
          <a:xfrm>
            <a:off x="914400" y="63246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3077" name="Rectangle 12"/>
          <p:cNvSpPr>
            <a:spLocks noGrp="1" noChangeArrowheads="1"/>
          </p:cNvSpPr>
          <p:nvPr>
            <p:ph type="ftr" sz="quarter" idx="3"/>
          </p:nvPr>
        </p:nvSpPr>
        <p:spPr bwMode="auto">
          <a:xfrm>
            <a:off x="3352800" y="63246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3078" name="Rectangle 13"/>
          <p:cNvSpPr>
            <a:spLocks noGrp="1" noChangeArrowheads="1"/>
          </p:cNvSpPr>
          <p:nvPr>
            <p:ph type="sldNum" sz="quarter" idx="4"/>
          </p:nvPr>
        </p:nvSpPr>
        <p:spPr bwMode="auto">
          <a:xfrm>
            <a:off x="6781800" y="63246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0BDD5642-E0C5-4247-9864-35C9628F1BAD}" type="slidenum">
              <a:rPr kumimoji="0" lang="zh-CN" altLang="en-US" sz="1400"/>
            </a:fld>
            <a:endParaRPr kumimoji="0" lang="en-US" altLang="zh-CN" sz="140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xStyles>
    <p:titleStyle>
      <a:lvl1pPr marL="0" indent="0" algn="l" defTabSz="914400" rtl="0" eaLnBrk="0" fontAlgn="base" hangingPunct="0">
        <a:lnSpc>
          <a:spcPct val="100000"/>
        </a:lnSpc>
        <a:spcBef>
          <a:spcPct val="0"/>
        </a:spcBef>
        <a:spcAft>
          <a:spcPct val="0"/>
        </a:spcAft>
        <a:buClrTx/>
        <a:buSzTx/>
        <a:buFontTx/>
        <a:buNone/>
        <a:defRPr kumimoji="1" sz="4400" b="0" i="0" u="none" baseline="0">
          <a:solidFill>
            <a:schemeClr val="tx2"/>
          </a:solidFill>
          <a:effectLst/>
          <a:latin typeface="Tahoma" panose="020B0604030504040204" pitchFamily="34" charset="0"/>
          <a:ea typeface="宋体" panose="02010600030101010101" pitchFamily="2" charset="-122"/>
          <a:cs typeface="+mj-cs"/>
        </a:defRPr>
      </a:lvl1pPr>
    </p:titleStyle>
    <p:bodyStyle>
      <a:lvl1pPr marL="342900" indent="-342900" algn="l"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Char char="n"/>
        <a:defRPr kumimoji="1"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Char char="n"/>
        <a:defRPr kumimoji="1"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Char char="n"/>
        <a:defRPr kumimoji="1"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Char char="n"/>
        <a:defRPr kumimoji="1"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Char char="n"/>
        <a:defRPr kumimoji="1" sz="2000" b="0" i="0" u="none" baseline="0">
          <a:solidFill>
            <a:schemeClr val="tx1"/>
          </a:solidFill>
          <a:effectLst/>
          <a:latin typeface="+mn-lt"/>
          <a:ea typeface="+mn-ea"/>
        </a:defRPr>
      </a:lvl5pPr>
      <a:lvl6pPr marL="2514600" indent="-228600" algn="l" rtl="0" fontAlgn="base">
        <a:spcBef>
          <a:spcPct val="20000"/>
        </a:spcBef>
        <a:spcAft>
          <a:spcPct val="0"/>
        </a:spcAft>
        <a:buClr>
          <a:schemeClr val="accent1"/>
        </a:buClr>
        <a:buSzPct val="50000"/>
        <a:buFont typeface="Wingdings" panose="05000000000000000000"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anose="05000000000000000000"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anose="05000000000000000000"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anose="05000000000000000000" pitchFamily="2" charset="2"/>
        <a:buChar char="n"/>
        <a:defRPr kumimoji="1"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grpSp>
        <p:nvGrpSpPr>
          <p:cNvPr id="4098" name="Group 2"/>
          <p:cNvGrpSpPr/>
          <p:nvPr/>
        </p:nvGrpSpPr>
        <p:grpSpPr>
          <a:xfrm>
            <a:off x="0" y="0"/>
            <a:ext cx="9144000" cy="6858000"/>
            <a:chOff x="0" y="0"/>
            <a:chExt cx="5760" cy="4320"/>
          </a:xfrm>
        </p:grpSpPr>
        <p:grpSp>
          <p:nvGrpSpPr>
            <p:cNvPr id="4104" name="Group 3"/>
            <p:cNvGrpSpPr/>
            <p:nvPr/>
          </p:nvGrpSpPr>
          <p:grpSpPr>
            <a:xfrm>
              <a:off x="0" y="0"/>
              <a:ext cx="5760" cy="4320"/>
              <a:chOff x="0" y="0"/>
              <a:chExt cx="5760" cy="4320"/>
            </a:xfrm>
          </p:grpSpPr>
          <p:grpSp>
            <p:nvGrpSpPr>
              <p:cNvPr id="4111" name="Group 4"/>
              <p:cNvGrpSpPr/>
              <p:nvPr/>
            </p:nvGrpSpPr>
            <p:grpSpPr>
              <a:xfrm>
                <a:off x="0" y="192"/>
                <a:ext cx="5760" cy="4032"/>
                <a:chOff x="0" y="192"/>
                <a:chExt cx="5760" cy="4032"/>
              </a:xfrm>
            </p:grpSpPr>
            <p:cxnSp>
              <p:nvCxnSpPr>
                <p:cNvPr id="4142" name="Line 5"/>
                <p:cNvCxnSpPr/>
                <p:nvPr/>
              </p:nvCxnSpPr>
              <p:spPr bwMode="white">
                <a:xfrm>
                  <a:off x="0" y="192"/>
                  <a:ext cx="5760" cy="0"/>
                </a:xfrm>
                <a:prstGeom prst="line">
                  <a:avLst/>
                </a:prstGeom>
                <a:noFill/>
                <a:ln>
                  <a:pattFill prst="pct30">
                    <a:fgClr>
                      <a:schemeClr val="folHlink"/>
                    </a:fgClr>
                    <a:bgClr>
                      <a:schemeClr val="bg1"/>
                    </a:bgClr>
                  </a:pattFill>
                  <a:miter lim="800000"/>
                </a:ln>
              </p:spPr>
            </p:cxnSp>
            <p:cxnSp>
              <p:nvCxnSpPr>
                <p:cNvPr id="4143" name="Line 6"/>
                <p:cNvCxnSpPr/>
                <p:nvPr/>
              </p:nvCxnSpPr>
              <p:spPr bwMode="white">
                <a:xfrm>
                  <a:off x="0" y="384"/>
                  <a:ext cx="5760" cy="0"/>
                </a:xfrm>
                <a:prstGeom prst="line">
                  <a:avLst/>
                </a:prstGeom>
                <a:noFill/>
                <a:ln>
                  <a:pattFill prst="pct30">
                    <a:fgClr>
                      <a:schemeClr val="folHlink"/>
                    </a:fgClr>
                    <a:bgClr>
                      <a:schemeClr val="bg1"/>
                    </a:bgClr>
                  </a:pattFill>
                  <a:miter lim="800000"/>
                </a:ln>
              </p:spPr>
            </p:cxnSp>
            <p:cxnSp>
              <p:nvCxnSpPr>
                <p:cNvPr id="4144" name="Line 7"/>
                <p:cNvCxnSpPr/>
                <p:nvPr/>
              </p:nvCxnSpPr>
              <p:spPr bwMode="white">
                <a:xfrm>
                  <a:off x="0" y="576"/>
                  <a:ext cx="5760" cy="0"/>
                </a:xfrm>
                <a:prstGeom prst="line">
                  <a:avLst/>
                </a:prstGeom>
                <a:noFill/>
                <a:ln>
                  <a:pattFill prst="pct30">
                    <a:fgClr>
                      <a:schemeClr val="folHlink"/>
                    </a:fgClr>
                    <a:bgClr>
                      <a:schemeClr val="bg1"/>
                    </a:bgClr>
                  </a:pattFill>
                  <a:miter lim="800000"/>
                </a:ln>
              </p:spPr>
            </p:cxnSp>
            <p:cxnSp>
              <p:nvCxnSpPr>
                <p:cNvPr id="4145" name="Line 8"/>
                <p:cNvCxnSpPr/>
                <p:nvPr/>
              </p:nvCxnSpPr>
              <p:spPr bwMode="white">
                <a:xfrm>
                  <a:off x="0" y="768"/>
                  <a:ext cx="5760" cy="0"/>
                </a:xfrm>
                <a:prstGeom prst="line">
                  <a:avLst/>
                </a:prstGeom>
                <a:noFill/>
                <a:ln>
                  <a:pattFill prst="pct30">
                    <a:fgClr>
                      <a:schemeClr val="folHlink"/>
                    </a:fgClr>
                    <a:bgClr>
                      <a:schemeClr val="bg1"/>
                    </a:bgClr>
                  </a:pattFill>
                  <a:miter lim="800000"/>
                </a:ln>
              </p:spPr>
            </p:cxnSp>
            <p:cxnSp>
              <p:nvCxnSpPr>
                <p:cNvPr id="4146" name="Line 9"/>
                <p:cNvCxnSpPr/>
                <p:nvPr/>
              </p:nvCxnSpPr>
              <p:spPr bwMode="white">
                <a:xfrm>
                  <a:off x="0" y="960"/>
                  <a:ext cx="5760" cy="0"/>
                </a:xfrm>
                <a:prstGeom prst="line">
                  <a:avLst/>
                </a:prstGeom>
                <a:noFill/>
                <a:ln>
                  <a:pattFill prst="pct30">
                    <a:fgClr>
                      <a:schemeClr val="folHlink"/>
                    </a:fgClr>
                    <a:bgClr>
                      <a:schemeClr val="bg1"/>
                    </a:bgClr>
                  </a:pattFill>
                  <a:miter lim="800000"/>
                </a:ln>
              </p:spPr>
            </p:cxnSp>
            <p:cxnSp>
              <p:nvCxnSpPr>
                <p:cNvPr id="4147" name="Line 10"/>
                <p:cNvCxnSpPr/>
                <p:nvPr/>
              </p:nvCxnSpPr>
              <p:spPr bwMode="white">
                <a:xfrm>
                  <a:off x="0" y="1152"/>
                  <a:ext cx="5760" cy="0"/>
                </a:xfrm>
                <a:prstGeom prst="line">
                  <a:avLst/>
                </a:prstGeom>
                <a:noFill/>
                <a:ln>
                  <a:pattFill prst="pct30">
                    <a:fgClr>
                      <a:schemeClr val="folHlink"/>
                    </a:fgClr>
                    <a:bgClr>
                      <a:schemeClr val="bg1"/>
                    </a:bgClr>
                  </a:pattFill>
                  <a:miter lim="800000"/>
                </a:ln>
              </p:spPr>
            </p:cxnSp>
            <p:cxnSp>
              <p:nvCxnSpPr>
                <p:cNvPr id="4148" name="Line 11"/>
                <p:cNvCxnSpPr/>
                <p:nvPr/>
              </p:nvCxnSpPr>
              <p:spPr bwMode="white">
                <a:xfrm>
                  <a:off x="0" y="1344"/>
                  <a:ext cx="5760" cy="0"/>
                </a:xfrm>
                <a:prstGeom prst="line">
                  <a:avLst/>
                </a:prstGeom>
                <a:noFill/>
                <a:ln>
                  <a:pattFill prst="pct30">
                    <a:fgClr>
                      <a:schemeClr val="folHlink"/>
                    </a:fgClr>
                    <a:bgClr>
                      <a:schemeClr val="bg1"/>
                    </a:bgClr>
                  </a:pattFill>
                  <a:miter lim="800000"/>
                </a:ln>
              </p:spPr>
            </p:cxnSp>
            <p:cxnSp>
              <p:nvCxnSpPr>
                <p:cNvPr id="4149" name="Line 12"/>
                <p:cNvCxnSpPr/>
                <p:nvPr/>
              </p:nvCxnSpPr>
              <p:spPr bwMode="white">
                <a:xfrm>
                  <a:off x="0" y="1536"/>
                  <a:ext cx="5760" cy="0"/>
                </a:xfrm>
                <a:prstGeom prst="line">
                  <a:avLst/>
                </a:prstGeom>
                <a:noFill/>
                <a:ln>
                  <a:pattFill prst="pct30">
                    <a:fgClr>
                      <a:schemeClr val="folHlink"/>
                    </a:fgClr>
                    <a:bgClr>
                      <a:schemeClr val="bg1"/>
                    </a:bgClr>
                  </a:pattFill>
                  <a:miter lim="800000"/>
                </a:ln>
              </p:spPr>
            </p:cxnSp>
            <p:cxnSp>
              <p:nvCxnSpPr>
                <p:cNvPr id="4150" name="Line 13"/>
                <p:cNvCxnSpPr/>
                <p:nvPr/>
              </p:nvCxnSpPr>
              <p:spPr bwMode="white">
                <a:xfrm>
                  <a:off x="0" y="1728"/>
                  <a:ext cx="5760" cy="0"/>
                </a:xfrm>
                <a:prstGeom prst="line">
                  <a:avLst/>
                </a:prstGeom>
                <a:noFill/>
                <a:ln>
                  <a:pattFill prst="pct30">
                    <a:fgClr>
                      <a:schemeClr val="folHlink"/>
                    </a:fgClr>
                    <a:bgClr>
                      <a:schemeClr val="bg1"/>
                    </a:bgClr>
                  </a:pattFill>
                  <a:miter lim="800000"/>
                </a:ln>
              </p:spPr>
            </p:cxnSp>
            <p:cxnSp>
              <p:nvCxnSpPr>
                <p:cNvPr id="4151" name="Line 14"/>
                <p:cNvCxnSpPr/>
                <p:nvPr/>
              </p:nvCxnSpPr>
              <p:spPr bwMode="white">
                <a:xfrm>
                  <a:off x="0" y="1920"/>
                  <a:ext cx="5760" cy="0"/>
                </a:xfrm>
                <a:prstGeom prst="line">
                  <a:avLst/>
                </a:prstGeom>
                <a:noFill/>
                <a:ln>
                  <a:pattFill prst="pct30">
                    <a:fgClr>
                      <a:schemeClr val="folHlink"/>
                    </a:fgClr>
                    <a:bgClr>
                      <a:schemeClr val="bg1"/>
                    </a:bgClr>
                  </a:pattFill>
                  <a:miter lim="800000"/>
                </a:ln>
              </p:spPr>
            </p:cxnSp>
            <p:cxnSp>
              <p:nvCxnSpPr>
                <p:cNvPr id="4152" name="Line 15"/>
                <p:cNvCxnSpPr/>
                <p:nvPr/>
              </p:nvCxnSpPr>
              <p:spPr bwMode="white">
                <a:xfrm>
                  <a:off x="0" y="2112"/>
                  <a:ext cx="5760" cy="0"/>
                </a:xfrm>
                <a:prstGeom prst="line">
                  <a:avLst/>
                </a:prstGeom>
                <a:noFill/>
                <a:ln>
                  <a:pattFill prst="pct30">
                    <a:fgClr>
                      <a:schemeClr val="folHlink"/>
                    </a:fgClr>
                    <a:bgClr>
                      <a:schemeClr val="bg1"/>
                    </a:bgClr>
                  </a:pattFill>
                  <a:miter lim="800000"/>
                </a:ln>
              </p:spPr>
            </p:cxnSp>
            <p:cxnSp>
              <p:nvCxnSpPr>
                <p:cNvPr id="4153" name="Line 16"/>
                <p:cNvCxnSpPr/>
                <p:nvPr/>
              </p:nvCxnSpPr>
              <p:spPr bwMode="white">
                <a:xfrm>
                  <a:off x="0" y="2304"/>
                  <a:ext cx="5760" cy="0"/>
                </a:xfrm>
                <a:prstGeom prst="line">
                  <a:avLst/>
                </a:prstGeom>
                <a:noFill/>
                <a:ln>
                  <a:pattFill prst="pct30">
                    <a:fgClr>
                      <a:schemeClr val="folHlink"/>
                    </a:fgClr>
                    <a:bgClr>
                      <a:schemeClr val="bg1"/>
                    </a:bgClr>
                  </a:pattFill>
                  <a:miter lim="800000"/>
                </a:ln>
              </p:spPr>
            </p:cxnSp>
            <p:cxnSp>
              <p:nvCxnSpPr>
                <p:cNvPr id="4154" name="Line 17"/>
                <p:cNvCxnSpPr/>
                <p:nvPr/>
              </p:nvCxnSpPr>
              <p:spPr bwMode="white">
                <a:xfrm>
                  <a:off x="0" y="2496"/>
                  <a:ext cx="5760" cy="0"/>
                </a:xfrm>
                <a:prstGeom prst="line">
                  <a:avLst/>
                </a:prstGeom>
                <a:noFill/>
                <a:ln>
                  <a:pattFill prst="pct30">
                    <a:fgClr>
                      <a:schemeClr val="folHlink"/>
                    </a:fgClr>
                    <a:bgClr>
                      <a:schemeClr val="bg1"/>
                    </a:bgClr>
                  </a:pattFill>
                  <a:miter lim="800000"/>
                </a:ln>
              </p:spPr>
            </p:cxnSp>
            <p:cxnSp>
              <p:nvCxnSpPr>
                <p:cNvPr id="4155" name="Line 18"/>
                <p:cNvCxnSpPr/>
                <p:nvPr/>
              </p:nvCxnSpPr>
              <p:spPr bwMode="white">
                <a:xfrm>
                  <a:off x="0" y="2688"/>
                  <a:ext cx="5760" cy="0"/>
                </a:xfrm>
                <a:prstGeom prst="line">
                  <a:avLst/>
                </a:prstGeom>
                <a:noFill/>
                <a:ln>
                  <a:pattFill prst="pct30">
                    <a:fgClr>
                      <a:schemeClr val="folHlink"/>
                    </a:fgClr>
                    <a:bgClr>
                      <a:schemeClr val="bg1"/>
                    </a:bgClr>
                  </a:pattFill>
                  <a:miter lim="800000"/>
                </a:ln>
              </p:spPr>
            </p:cxnSp>
            <p:cxnSp>
              <p:nvCxnSpPr>
                <p:cNvPr id="4156" name="Line 19"/>
                <p:cNvCxnSpPr/>
                <p:nvPr/>
              </p:nvCxnSpPr>
              <p:spPr bwMode="white">
                <a:xfrm>
                  <a:off x="0" y="2880"/>
                  <a:ext cx="5760" cy="0"/>
                </a:xfrm>
                <a:prstGeom prst="line">
                  <a:avLst/>
                </a:prstGeom>
                <a:noFill/>
                <a:ln>
                  <a:pattFill prst="pct30">
                    <a:fgClr>
                      <a:schemeClr val="folHlink"/>
                    </a:fgClr>
                    <a:bgClr>
                      <a:schemeClr val="bg1"/>
                    </a:bgClr>
                  </a:pattFill>
                  <a:miter lim="800000"/>
                </a:ln>
              </p:spPr>
            </p:cxnSp>
            <p:cxnSp>
              <p:nvCxnSpPr>
                <p:cNvPr id="4157" name="Line 20"/>
                <p:cNvCxnSpPr/>
                <p:nvPr/>
              </p:nvCxnSpPr>
              <p:spPr bwMode="white">
                <a:xfrm>
                  <a:off x="0" y="3072"/>
                  <a:ext cx="5760" cy="0"/>
                </a:xfrm>
                <a:prstGeom prst="line">
                  <a:avLst/>
                </a:prstGeom>
                <a:noFill/>
                <a:ln>
                  <a:pattFill prst="pct30">
                    <a:fgClr>
                      <a:schemeClr val="folHlink"/>
                    </a:fgClr>
                    <a:bgClr>
                      <a:schemeClr val="bg1"/>
                    </a:bgClr>
                  </a:pattFill>
                  <a:miter lim="800000"/>
                </a:ln>
              </p:spPr>
            </p:cxnSp>
            <p:cxnSp>
              <p:nvCxnSpPr>
                <p:cNvPr id="4158" name="Line 21"/>
                <p:cNvCxnSpPr/>
                <p:nvPr/>
              </p:nvCxnSpPr>
              <p:spPr bwMode="white">
                <a:xfrm>
                  <a:off x="0" y="3264"/>
                  <a:ext cx="5760" cy="0"/>
                </a:xfrm>
                <a:prstGeom prst="line">
                  <a:avLst/>
                </a:prstGeom>
                <a:noFill/>
                <a:ln>
                  <a:pattFill prst="pct30">
                    <a:fgClr>
                      <a:schemeClr val="folHlink"/>
                    </a:fgClr>
                    <a:bgClr>
                      <a:schemeClr val="bg1"/>
                    </a:bgClr>
                  </a:pattFill>
                  <a:miter lim="800000"/>
                </a:ln>
              </p:spPr>
            </p:cxnSp>
            <p:cxnSp>
              <p:nvCxnSpPr>
                <p:cNvPr id="4159" name="Line 22"/>
                <p:cNvCxnSpPr/>
                <p:nvPr/>
              </p:nvCxnSpPr>
              <p:spPr bwMode="white">
                <a:xfrm>
                  <a:off x="0" y="3456"/>
                  <a:ext cx="5760" cy="0"/>
                </a:xfrm>
                <a:prstGeom prst="line">
                  <a:avLst/>
                </a:prstGeom>
                <a:noFill/>
                <a:ln>
                  <a:pattFill prst="pct30">
                    <a:fgClr>
                      <a:schemeClr val="folHlink"/>
                    </a:fgClr>
                    <a:bgClr>
                      <a:schemeClr val="bg1"/>
                    </a:bgClr>
                  </a:pattFill>
                  <a:miter lim="800000"/>
                </a:ln>
              </p:spPr>
            </p:cxnSp>
            <p:cxnSp>
              <p:nvCxnSpPr>
                <p:cNvPr id="4160" name="Line 23"/>
                <p:cNvCxnSpPr/>
                <p:nvPr/>
              </p:nvCxnSpPr>
              <p:spPr bwMode="white">
                <a:xfrm>
                  <a:off x="0" y="3648"/>
                  <a:ext cx="5760" cy="0"/>
                </a:xfrm>
                <a:prstGeom prst="line">
                  <a:avLst/>
                </a:prstGeom>
                <a:noFill/>
                <a:ln>
                  <a:pattFill prst="pct30">
                    <a:fgClr>
                      <a:schemeClr val="folHlink"/>
                    </a:fgClr>
                    <a:bgClr>
                      <a:schemeClr val="bg1"/>
                    </a:bgClr>
                  </a:pattFill>
                  <a:miter lim="800000"/>
                </a:ln>
              </p:spPr>
            </p:cxnSp>
            <p:cxnSp>
              <p:nvCxnSpPr>
                <p:cNvPr id="4161" name="Line 24"/>
                <p:cNvCxnSpPr/>
                <p:nvPr/>
              </p:nvCxnSpPr>
              <p:spPr bwMode="white">
                <a:xfrm>
                  <a:off x="0" y="3840"/>
                  <a:ext cx="5760" cy="0"/>
                </a:xfrm>
                <a:prstGeom prst="line">
                  <a:avLst/>
                </a:prstGeom>
                <a:noFill/>
                <a:ln>
                  <a:pattFill prst="pct30">
                    <a:fgClr>
                      <a:schemeClr val="folHlink"/>
                    </a:fgClr>
                    <a:bgClr>
                      <a:schemeClr val="bg1"/>
                    </a:bgClr>
                  </a:pattFill>
                  <a:miter lim="800000"/>
                </a:ln>
              </p:spPr>
            </p:cxnSp>
            <p:cxnSp>
              <p:nvCxnSpPr>
                <p:cNvPr id="4162" name="Line 25"/>
                <p:cNvCxnSpPr/>
                <p:nvPr/>
              </p:nvCxnSpPr>
              <p:spPr bwMode="white">
                <a:xfrm>
                  <a:off x="0" y="4032"/>
                  <a:ext cx="5760" cy="0"/>
                </a:xfrm>
                <a:prstGeom prst="line">
                  <a:avLst/>
                </a:prstGeom>
                <a:noFill/>
                <a:ln>
                  <a:pattFill prst="pct30">
                    <a:fgClr>
                      <a:schemeClr val="folHlink"/>
                    </a:fgClr>
                    <a:bgClr>
                      <a:schemeClr val="bg1"/>
                    </a:bgClr>
                  </a:pattFill>
                  <a:miter lim="800000"/>
                </a:ln>
              </p:spPr>
            </p:cxnSp>
            <p:cxnSp>
              <p:nvCxnSpPr>
                <p:cNvPr id="4163" name="Line 26"/>
                <p:cNvCxnSpPr/>
                <p:nvPr/>
              </p:nvCxnSpPr>
              <p:spPr bwMode="white">
                <a:xfrm>
                  <a:off x="0" y="4224"/>
                  <a:ext cx="5760" cy="0"/>
                </a:xfrm>
                <a:prstGeom prst="line">
                  <a:avLst/>
                </a:prstGeom>
                <a:noFill/>
                <a:ln>
                  <a:pattFill prst="pct30">
                    <a:fgClr>
                      <a:schemeClr val="folHlink"/>
                    </a:fgClr>
                    <a:bgClr>
                      <a:schemeClr val="bg1"/>
                    </a:bgClr>
                  </a:pattFill>
                  <a:miter lim="800000"/>
                </a:ln>
              </p:spPr>
            </p:cxnSp>
          </p:grpSp>
          <p:grpSp>
            <p:nvGrpSpPr>
              <p:cNvPr id="4112" name="Group 27"/>
              <p:cNvGrpSpPr/>
              <p:nvPr/>
            </p:nvGrpSpPr>
            <p:grpSpPr>
              <a:xfrm>
                <a:off x="192" y="0"/>
                <a:ext cx="5376" cy="4320"/>
                <a:chOff x="192" y="0"/>
                <a:chExt cx="5376" cy="4320"/>
              </a:xfrm>
            </p:grpSpPr>
            <p:cxnSp>
              <p:nvCxnSpPr>
                <p:cNvPr id="4113" name="Line 28"/>
                <p:cNvCxnSpPr/>
                <p:nvPr/>
              </p:nvCxnSpPr>
              <p:spPr bwMode="white">
                <a:xfrm flipH="1">
                  <a:off x="192" y="0"/>
                  <a:ext cx="0" cy="4320"/>
                </a:xfrm>
                <a:prstGeom prst="line">
                  <a:avLst/>
                </a:prstGeom>
                <a:noFill/>
                <a:ln>
                  <a:pattFill prst="pct30">
                    <a:fgClr>
                      <a:schemeClr val="folHlink"/>
                    </a:fgClr>
                    <a:bgClr>
                      <a:schemeClr val="bg1"/>
                    </a:bgClr>
                  </a:pattFill>
                  <a:miter lim="800000"/>
                </a:ln>
              </p:spPr>
            </p:cxnSp>
            <p:cxnSp>
              <p:nvCxnSpPr>
                <p:cNvPr id="4114" name="Line 29"/>
                <p:cNvCxnSpPr/>
                <p:nvPr/>
              </p:nvCxnSpPr>
              <p:spPr bwMode="white">
                <a:xfrm flipH="1">
                  <a:off x="384" y="0"/>
                  <a:ext cx="0" cy="4320"/>
                </a:xfrm>
                <a:prstGeom prst="line">
                  <a:avLst/>
                </a:prstGeom>
                <a:noFill/>
                <a:ln>
                  <a:pattFill prst="pct30">
                    <a:fgClr>
                      <a:schemeClr val="folHlink"/>
                    </a:fgClr>
                    <a:bgClr>
                      <a:schemeClr val="bg1"/>
                    </a:bgClr>
                  </a:pattFill>
                  <a:miter lim="800000"/>
                </a:ln>
              </p:spPr>
            </p:cxnSp>
            <p:cxnSp>
              <p:nvCxnSpPr>
                <p:cNvPr id="4115" name="Line 30"/>
                <p:cNvCxnSpPr/>
                <p:nvPr/>
              </p:nvCxnSpPr>
              <p:spPr bwMode="white">
                <a:xfrm flipH="1">
                  <a:off x="576" y="0"/>
                  <a:ext cx="0" cy="4320"/>
                </a:xfrm>
                <a:prstGeom prst="line">
                  <a:avLst/>
                </a:prstGeom>
                <a:noFill/>
                <a:ln>
                  <a:pattFill prst="pct30">
                    <a:fgClr>
                      <a:schemeClr val="folHlink"/>
                    </a:fgClr>
                    <a:bgClr>
                      <a:schemeClr val="bg1"/>
                    </a:bgClr>
                  </a:pattFill>
                  <a:miter lim="800000"/>
                </a:ln>
              </p:spPr>
            </p:cxnSp>
            <p:cxnSp>
              <p:nvCxnSpPr>
                <p:cNvPr id="4116" name="Line 31"/>
                <p:cNvCxnSpPr/>
                <p:nvPr/>
              </p:nvCxnSpPr>
              <p:spPr bwMode="white">
                <a:xfrm flipH="1">
                  <a:off x="768" y="0"/>
                  <a:ext cx="0" cy="4320"/>
                </a:xfrm>
                <a:prstGeom prst="line">
                  <a:avLst/>
                </a:prstGeom>
                <a:noFill/>
                <a:ln>
                  <a:pattFill prst="pct30">
                    <a:fgClr>
                      <a:schemeClr val="folHlink"/>
                    </a:fgClr>
                    <a:bgClr>
                      <a:schemeClr val="bg1"/>
                    </a:bgClr>
                  </a:pattFill>
                  <a:miter lim="800000"/>
                </a:ln>
              </p:spPr>
            </p:cxnSp>
            <p:cxnSp>
              <p:nvCxnSpPr>
                <p:cNvPr id="4117" name="Line 32"/>
                <p:cNvCxnSpPr/>
                <p:nvPr/>
              </p:nvCxnSpPr>
              <p:spPr bwMode="white">
                <a:xfrm flipH="1">
                  <a:off x="960" y="0"/>
                  <a:ext cx="0" cy="4320"/>
                </a:xfrm>
                <a:prstGeom prst="line">
                  <a:avLst/>
                </a:prstGeom>
                <a:noFill/>
                <a:ln>
                  <a:pattFill prst="pct30">
                    <a:fgClr>
                      <a:schemeClr val="folHlink"/>
                    </a:fgClr>
                    <a:bgClr>
                      <a:schemeClr val="bg1"/>
                    </a:bgClr>
                  </a:pattFill>
                  <a:miter lim="800000"/>
                </a:ln>
              </p:spPr>
            </p:cxnSp>
            <p:cxnSp>
              <p:nvCxnSpPr>
                <p:cNvPr id="4118" name="Line 33"/>
                <p:cNvCxnSpPr/>
                <p:nvPr/>
              </p:nvCxnSpPr>
              <p:spPr bwMode="white">
                <a:xfrm flipH="1">
                  <a:off x="1152" y="0"/>
                  <a:ext cx="0" cy="4320"/>
                </a:xfrm>
                <a:prstGeom prst="line">
                  <a:avLst/>
                </a:prstGeom>
                <a:noFill/>
                <a:ln>
                  <a:pattFill prst="pct30">
                    <a:fgClr>
                      <a:schemeClr val="folHlink"/>
                    </a:fgClr>
                    <a:bgClr>
                      <a:schemeClr val="bg1"/>
                    </a:bgClr>
                  </a:pattFill>
                  <a:miter lim="800000"/>
                </a:ln>
              </p:spPr>
            </p:cxnSp>
            <p:cxnSp>
              <p:nvCxnSpPr>
                <p:cNvPr id="4119" name="Line 34"/>
                <p:cNvCxnSpPr/>
                <p:nvPr/>
              </p:nvCxnSpPr>
              <p:spPr bwMode="white">
                <a:xfrm flipH="1">
                  <a:off x="1344" y="0"/>
                  <a:ext cx="0" cy="4320"/>
                </a:xfrm>
                <a:prstGeom prst="line">
                  <a:avLst/>
                </a:prstGeom>
                <a:noFill/>
                <a:ln>
                  <a:pattFill prst="pct30">
                    <a:fgClr>
                      <a:schemeClr val="folHlink"/>
                    </a:fgClr>
                    <a:bgClr>
                      <a:schemeClr val="bg1"/>
                    </a:bgClr>
                  </a:pattFill>
                  <a:miter lim="800000"/>
                </a:ln>
              </p:spPr>
            </p:cxnSp>
            <p:cxnSp>
              <p:nvCxnSpPr>
                <p:cNvPr id="4120" name="Line 35"/>
                <p:cNvCxnSpPr/>
                <p:nvPr/>
              </p:nvCxnSpPr>
              <p:spPr bwMode="white">
                <a:xfrm flipH="1">
                  <a:off x="1536" y="0"/>
                  <a:ext cx="0" cy="4320"/>
                </a:xfrm>
                <a:prstGeom prst="line">
                  <a:avLst/>
                </a:prstGeom>
                <a:noFill/>
                <a:ln>
                  <a:pattFill prst="pct30">
                    <a:fgClr>
                      <a:schemeClr val="folHlink"/>
                    </a:fgClr>
                    <a:bgClr>
                      <a:schemeClr val="bg1"/>
                    </a:bgClr>
                  </a:pattFill>
                  <a:miter lim="800000"/>
                </a:ln>
              </p:spPr>
            </p:cxnSp>
            <p:cxnSp>
              <p:nvCxnSpPr>
                <p:cNvPr id="4121" name="Line 36"/>
                <p:cNvCxnSpPr/>
                <p:nvPr/>
              </p:nvCxnSpPr>
              <p:spPr bwMode="white">
                <a:xfrm flipH="1">
                  <a:off x="1728" y="0"/>
                  <a:ext cx="0" cy="4320"/>
                </a:xfrm>
                <a:prstGeom prst="line">
                  <a:avLst/>
                </a:prstGeom>
                <a:noFill/>
                <a:ln>
                  <a:pattFill prst="pct30">
                    <a:fgClr>
                      <a:schemeClr val="folHlink"/>
                    </a:fgClr>
                    <a:bgClr>
                      <a:schemeClr val="bg1"/>
                    </a:bgClr>
                  </a:pattFill>
                  <a:miter lim="800000"/>
                </a:ln>
              </p:spPr>
            </p:cxnSp>
            <p:cxnSp>
              <p:nvCxnSpPr>
                <p:cNvPr id="4122" name="Line 37"/>
                <p:cNvCxnSpPr/>
                <p:nvPr/>
              </p:nvCxnSpPr>
              <p:spPr bwMode="white">
                <a:xfrm flipH="1">
                  <a:off x="1920" y="0"/>
                  <a:ext cx="0" cy="4320"/>
                </a:xfrm>
                <a:prstGeom prst="line">
                  <a:avLst/>
                </a:prstGeom>
                <a:noFill/>
                <a:ln>
                  <a:pattFill prst="pct30">
                    <a:fgClr>
                      <a:schemeClr val="folHlink"/>
                    </a:fgClr>
                    <a:bgClr>
                      <a:schemeClr val="bg1"/>
                    </a:bgClr>
                  </a:pattFill>
                  <a:miter lim="800000"/>
                </a:ln>
              </p:spPr>
            </p:cxnSp>
            <p:cxnSp>
              <p:nvCxnSpPr>
                <p:cNvPr id="4123" name="Line 38"/>
                <p:cNvCxnSpPr/>
                <p:nvPr/>
              </p:nvCxnSpPr>
              <p:spPr bwMode="white">
                <a:xfrm flipH="1">
                  <a:off x="2112" y="0"/>
                  <a:ext cx="0" cy="4320"/>
                </a:xfrm>
                <a:prstGeom prst="line">
                  <a:avLst/>
                </a:prstGeom>
                <a:noFill/>
                <a:ln>
                  <a:pattFill prst="pct30">
                    <a:fgClr>
                      <a:schemeClr val="folHlink"/>
                    </a:fgClr>
                    <a:bgClr>
                      <a:schemeClr val="bg1"/>
                    </a:bgClr>
                  </a:pattFill>
                  <a:miter lim="800000"/>
                </a:ln>
              </p:spPr>
            </p:cxnSp>
            <p:cxnSp>
              <p:nvCxnSpPr>
                <p:cNvPr id="4124" name="Line 39"/>
                <p:cNvCxnSpPr/>
                <p:nvPr/>
              </p:nvCxnSpPr>
              <p:spPr bwMode="white">
                <a:xfrm flipH="1">
                  <a:off x="2304" y="0"/>
                  <a:ext cx="0" cy="4320"/>
                </a:xfrm>
                <a:prstGeom prst="line">
                  <a:avLst/>
                </a:prstGeom>
                <a:noFill/>
                <a:ln>
                  <a:pattFill prst="pct30">
                    <a:fgClr>
                      <a:schemeClr val="folHlink"/>
                    </a:fgClr>
                    <a:bgClr>
                      <a:schemeClr val="bg1"/>
                    </a:bgClr>
                  </a:pattFill>
                  <a:miter lim="800000"/>
                </a:ln>
              </p:spPr>
            </p:cxnSp>
            <p:cxnSp>
              <p:nvCxnSpPr>
                <p:cNvPr id="4125" name="Line 40"/>
                <p:cNvCxnSpPr/>
                <p:nvPr/>
              </p:nvCxnSpPr>
              <p:spPr bwMode="white">
                <a:xfrm flipH="1">
                  <a:off x="2496" y="0"/>
                  <a:ext cx="0" cy="4320"/>
                </a:xfrm>
                <a:prstGeom prst="line">
                  <a:avLst/>
                </a:prstGeom>
                <a:noFill/>
                <a:ln>
                  <a:pattFill prst="pct30">
                    <a:fgClr>
                      <a:schemeClr val="folHlink"/>
                    </a:fgClr>
                    <a:bgClr>
                      <a:schemeClr val="bg1"/>
                    </a:bgClr>
                  </a:pattFill>
                  <a:miter lim="800000"/>
                </a:ln>
              </p:spPr>
            </p:cxnSp>
            <p:cxnSp>
              <p:nvCxnSpPr>
                <p:cNvPr id="4126" name="Line 41"/>
                <p:cNvCxnSpPr/>
                <p:nvPr/>
              </p:nvCxnSpPr>
              <p:spPr bwMode="white">
                <a:xfrm flipH="1">
                  <a:off x="2688" y="0"/>
                  <a:ext cx="0" cy="4320"/>
                </a:xfrm>
                <a:prstGeom prst="line">
                  <a:avLst/>
                </a:prstGeom>
                <a:noFill/>
                <a:ln>
                  <a:pattFill prst="pct30">
                    <a:fgClr>
                      <a:schemeClr val="folHlink"/>
                    </a:fgClr>
                    <a:bgClr>
                      <a:schemeClr val="bg1"/>
                    </a:bgClr>
                  </a:pattFill>
                  <a:miter lim="800000"/>
                </a:ln>
              </p:spPr>
            </p:cxnSp>
            <p:cxnSp>
              <p:nvCxnSpPr>
                <p:cNvPr id="4127" name="Line 42"/>
                <p:cNvCxnSpPr/>
                <p:nvPr/>
              </p:nvCxnSpPr>
              <p:spPr bwMode="white">
                <a:xfrm flipH="1">
                  <a:off x="2880" y="0"/>
                  <a:ext cx="0" cy="4320"/>
                </a:xfrm>
                <a:prstGeom prst="line">
                  <a:avLst/>
                </a:prstGeom>
                <a:noFill/>
                <a:ln>
                  <a:pattFill prst="pct30">
                    <a:fgClr>
                      <a:schemeClr val="folHlink"/>
                    </a:fgClr>
                    <a:bgClr>
                      <a:schemeClr val="bg1"/>
                    </a:bgClr>
                  </a:pattFill>
                  <a:miter lim="800000"/>
                </a:ln>
              </p:spPr>
            </p:cxnSp>
            <p:cxnSp>
              <p:nvCxnSpPr>
                <p:cNvPr id="4128" name="Line 43"/>
                <p:cNvCxnSpPr/>
                <p:nvPr/>
              </p:nvCxnSpPr>
              <p:spPr bwMode="white">
                <a:xfrm flipH="1">
                  <a:off x="3072" y="0"/>
                  <a:ext cx="0" cy="4320"/>
                </a:xfrm>
                <a:prstGeom prst="line">
                  <a:avLst/>
                </a:prstGeom>
                <a:noFill/>
                <a:ln>
                  <a:pattFill prst="pct30">
                    <a:fgClr>
                      <a:schemeClr val="folHlink"/>
                    </a:fgClr>
                    <a:bgClr>
                      <a:schemeClr val="bg1"/>
                    </a:bgClr>
                  </a:pattFill>
                  <a:miter lim="800000"/>
                </a:ln>
              </p:spPr>
            </p:cxnSp>
            <p:cxnSp>
              <p:nvCxnSpPr>
                <p:cNvPr id="4129" name="Line 44"/>
                <p:cNvCxnSpPr/>
                <p:nvPr/>
              </p:nvCxnSpPr>
              <p:spPr bwMode="white">
                <a:xfrm flipH="1">
                  <a:off x="3264" y="0"/>
                  <a:ext cx="0" cy="4320"/>
                </a:xfrm>
                <a:prstGeom prst="line">
                  <a:avLst/>
                </a:prstGeom>
                <a:noFill/>
                <a:ln>
                  <a:pattFill prst="pct30">
                    <a:fgClr>
                      <a:schemeClr val="folHlink"/>
                    </a:fgClr>
                    <a:bgClr>
                      <a:schemeClr val="bg1"/>
                    </a:bgClr>
                  </a:pattFill>
                  <a:miter lim="800000"/>
                </a:ln>
              </p:spPr>
            </p:cxnSp>
            <p:cxnSp>
              <p:nvCxnSpPr>
                <p:cNvPr id="4130" name="Line 45"/>
                <p:cNvCxnSpPr/>
                <p:nvPr/>
              </p:nvCxnSpPr>
              <p:spPr bwMode="white">
                <a:xfrm flipH="1">
                  <a:off x="3456" y="0"/>
                  <a:ext cx="0" cy="4320"/>
                </a:xfrm>
                <a:prstGeom prst="line">
                  <a:avLst/>
                </a:prstGeom>
                <a:noFill/>
                <a:ln>
                  <a:pattFill prst="pct30">
                    <a:fgClr>
                      <a:schemeClr val="folHlink"/>
                    </a:fgClr>
                    <a:bgClr>
                      <a:schemeClr val="bg1"/>
                    </a:bgClr>
                  </a:pattFill>
                  <a:miter lim="800000"/>
                </a:ln>
              </p:spPr>
            </p:cxnSp>
            <p:cxnSp>
              <p:nvCxnSpPr>
                <p:cNvPr id="4131" name="Line 46"/>
                <p:cNvCxnSpPr/>
                <p:nvPr/>
              </p:nvCxnSpPr>
              <p:spPr bwMode="white">
                <a:xfrm flipH="1">
                  <a:off x="3648" y="0"/>
                  <a:ext cx="0" cy="4320"/>
                </a:xfrm>
                <a:prstGeom prst="line">
                  <a:avLst/>
                </a:prstGeom>
                <a:noFill/>
                <a:ln>
                  <a:pattFill prst="pct30">
                    <a:fgClr>
                      <a:schemeClr val="folHlink"/>
                    </a:fgClr>
                    <a:bgClr>
                      <a:schemeClr val="bg1"/>
                    </a:bgClr>
                  </a:pattFill>
                  <a:miter lim="800000"/>
                </a:ln>
              </p:spPr>
            </p:cxnSp>
            <p:cxnSp>
              <p:nvCxnSpPr>
                <p:cNvPr id="4132" name="Line 47"/>
                <p:cNvCxnSpPr/>
                <p:nvPr/>
              </p:nvCxnSpPr>
              <p:spPr bwMode="white">
                <a:xfrm flipH="1">
                  <a:off x="3840" y="0"/>
                  <a:ext cx="0" cy="4320"/>
                </a:xfrm>
                <a:prstGeom prst="line">
                  <a:avLst/>
                </a:prstGeom>
                <a:noFill/>
                <a:ln>
                  <a:pattFill prst="pct30">
                    <a:fgClr>
                      <a:schemeClr val="folHlink"/>
                    </a:fgClr>
                    <a:bgClr>
                      <a:schemeClr val="bg1"/>
                    </a:bgClr>
                  </a:pattFill>
                  <a:miter lim="800000"/>
                </a:ln>
              </p:spPr>
            </p:cxnSp>
            <p:cxnSp>
              <p:nvCxnSpPr>
                <p:cNvPr id="4133" name="Line 48"/>
                <p:cNvCxnSpPr/>
                <p:nvPr/>
              </p:nvCxnSpPr>
              <p:spPr bwMode="white">
                <a:xfrm flipH="1">
                  <a:off x="4032" y="0"/>
                  <a:ext cx="0" cy="4320"/>
                </a:xfrm>
                <a:prstGeom prst="line">
                  <a:avLst/>
                </a:prstGeom>
                <a:noFill/>
                <a:ln>
                  <a:pattFill prst="pct30">
                    <a:fgClr>
                      <a:schemeClr val="folHlink"/>
                    </a:fgClr>
                    <a:bgClr>
                      <a:schemeClr val="bg1"/>
                    </a:bgClr>
                  </a:pattFill>
                  <a:miter lim="800000"/>
                </a:ln>
              </p:spPr>
            </p:cxnSp>
            <p:cxnSp>
              <p:nvCxnSpPr>
                <p:cNvPr id="4134" name="Line 49"/>
                <p:cNvCxnSpPr/>
                <p:nvPr/>
              </p:nvCxnSpPr>
              <p:spPr bwMode="white">
                <a:xfrm flipH="1">
                  <a:off x="4224" y="0"/>
                  <a:ext cx="0" cy="4320"/>
                </a:xfrm>
                <a:prstGeom prst="line">
                  <a:avLst/>
                </a:prstGeom>
                <a:noFill/>
                <a:ln>
                  <a:pattFill prst="pct30">
                    <a:fgClr>
                      <a:schemeClr val="folHlink"/>
                    </a:fgClr>
                    <a:bgClr>
                      <a:schemeClr val="bg1"/>
                    </a:bgClr>
                  </a:pattFill>
                  <a:miter lim="800000"/>
                </a:ln>
              </p:spPr>
            </p:cxnSp>
            <p:cxnSp>
              <p:nvCxnSpPr>
                <p:cNvPr id="4135" name="Line 50"/>
                <p:cNvCxnSpPr/>
                <p:nvPr/>
              </p:nvCxnSpPr>
              <p:spPr bwMode="white">
                <a:xfrm flipH="1">
                  <a:off x="4416" y="0"/>
                  <a:ext cx="0" cy="4320"/>
                </a:xfrm>
                <a:prstGeom prst="line">
                  <a:avLst/>
                </a:prstGeom>
                <a:noFill/>
                <a:ln>
                  <a:pattFill prst="pct30">
                    <a:fgClr>
                      <a:schemeClr val="folHlink"/>
                    </a:fgClr>
                    <a:bgClr>
                      <a:schemeClr val="bg1"/>
                    </a:bgClr>
                  </a:pattFill>
                  <a:miter lim="800000"/>
                </a:ln>
              </p:spPr>
            </p:cxnSp>
            <p:cxnSp>
              <p:nvCxnSpPr>
                <p:cNvPr id="4136" name="Line 51"/>
                <p:cNvCxnSpPr/>
                <p:nvPr/>
              </p:nvCxnSpPr>
              <p:spPr bwMode="white">
                <a:xfrm flipH="1">
                  <a:off x="4608" y="0"/>
                  <a:ext cx="0" cy="4320"/>
                </a:xfrm>
                <a:prstGeom prst="line">
                  <a:avLst/>
                </a:prstGeom>
                <a:noFill/>
                <a:ln>
                  <a:pattFill prst="pct30">
                    <a:fgClr>
                      <a:schemeClr val="folHlink"/>
                    </a:fgClr>
                    <a:bgClr>
                      <a:schemeClr val="bg1"/>
                    </a:bgClr>
                  </a:pattFill>
                  <a:miter lim="800000"/>
                </a:ln>
              </p:spPr>
            </p:cxnSp>
            <p:cxnSp>
              <p:nvCxnSpPr>
                <p:cNvPr id="4137" name="Line 52"/>
                <p:cNvCxnSpPr/>
                <p:nvPr/>
              </p:nvCxnSpPr>
              <p:spPr bwMode="white">
                <a:xfrm flipH="1">
                  <a:off x="4800" y="0"/>
                  <a:ext cx="0" cy="4320"/>
                </a:xfrm>
                <a:prstGeom prst="line">
                  <a:avLst/>
                </a:prstGeom>
                <a:noFill/>
                <a:ln>
                  <a:pattFill prst="pct30">
                    <a:fgClr>
                      <a:schemeClr val="folHlink"/>
                    </a:fgClr>
                    <a:bgClr>
                      <a:schemeClr val="bg1"/>
                    </a:bgClr>
                  </a:pattFill>
                  <a:miter lim="800000"/>
                </a:ln>
              </p:spPr>
            </p:cxnSp>
            <p:cxnSp>
              <p:nvCxnSpPr>
                <p:cNvPr id="4138" name="Line 53"/>
                <p:cNvCxnSpPr/>
                <p:nvPr/>
              </p:nvCxnSpPr>
              <p:spPr bwMode="white">
                <a:xfrm flipH="1">
                  <a:off x="4992" y="0"/>
                  <a:ext cx="0" cy="4320"/>
                </a:xfrm>
                <a:prstGeom prst="line">
                  <a:avLst/>
                </a:prstGeom>
                <a:noFill/>
                <a:ln>
                  <a:pattFill prst="pct30">
                    <a:fgClr>
                      <a:schemeClr val="folHlink"/>
                    </a:fgClr>
                    <a:bgClr>
                      <a:schemeClr val="bg1"/>
                    </a:bgClr>
                  </a:pattFill>
                  <a:miter lim="800000"/>
                </a:ln>
              </p:spPr>
            </p:cxnSp>
            <p:cxnSp>
              <p:nvCxnSpPr>
                <p:cNvPr id="4139" name="Line 54"/>
                <p:cNvCxnSpPr/>
                <p:nvPr/>
              </p:nvCxnSpPr>
              <p:spPr bwMode="white">
                <a:xfrm flipH="1">
                  <a:off x="5184" y="0"/>
                  <a:ext cx="0" cy="4320"/>
                </a:xfrm>
                <a:prstGeom prst="line">
                  <a:avLst/>
                </a:prstGeom>
                <a:noFill/>
                <a:ln>
                  <a:pattFill prst="pct30">
                    <a:fgClr>
                      <a:schemeClr val="folHlink"/>
                    </a:fgClr>
                    <a:bgClr>
                      <a:schemeClr val="bg1"/>
                    </a:bgClr>
                  </a:pattFill>
                  <a:miter lim="800000"/>
                </a:ln>
              </p:spPr>
            </p:cxnSp>
            <p:cxnSp>
              <p:nvCxnSpPr>
                <p:cNvPr id="4140" name="Line 55"/>
                <p:cNvCxnSpPr/>
                <p:nvPr/>
              </p:nvCxnSpPr>
              <p:spPr bwMode="white">
                <a:xfrm flipH="1">
                  <a:off x="5376" y="0"/>
                  <a:ext cx="0" cy="4320"/>
                </a:xfrm>
                <a:prstGeom prst="line">
                  <a:avLst/>
                </a:prstGeom>
                <a:noFill/>
                <a:ln>
                  <a:pattFill prst="pct30">
                    <a:fgClr>
                      <a:schemeClr val="folHlink"/>
                    </a:fgClr>
                    <a:bgClr>
                      <a:schemeClr val="bg1"/>
                    </a:bgClr>
                  </a:pattFill>
                  <a:miter lim="800000"/>
                </a:ln>
              </p:spPr>
            </p:cxnSp>
            <p:cxnSp>
              <p:nvCxnSpPr>
                <p:cNvPr id="4141" name="Line 56"/>
                <p:cNvCxnSpPr/>
                <p:nvPr/>
              </p:nvCxnSpPr>
              <p:spPr bwMode="white">
                <a:xfrm flipH="1">
                  <a:off x="5568" y="0"/>
                  <a:ext cx="0" cy="4320"/>
                </a:xfrm>
                <a:prstGeom prst="line">
                  <a:avLst/>
                </a:prstGeom>
                <a:noFill/>
                <a:ln>
                  <a:pattFill prst="pct30">
                    <a:fgClr>
                      <a:schemeClr val="folHlink"/>
                    </a:fgClr>
                    <a:bgClr>
                      <a:schemeClr val="bg1"/>
                    </a:bgClr>
                  </a:pattFill>
                  <a:miter lim="800000"/>
                </a:ln>
              </p:spPr>
            </p:cxnSp>
          </p:grpSp>
        </p:grpSp>
        <p:sp>
          <p:nvSpPr>
            <p:cNvPr id="4105" name="Rectangle 57" descr="60%"/>
            <p:cNvSpPr/>
            <p:nvPr/>
          </p:nvSpPr>
          <p:spPr bwMode="ltGray">
            <a:xfrm>
              <a:off x="2112" y="0"/>
              <a:ext cx="3648" cy="96"/>
            </a:xfrm>
            <a:prstGeom prst="rect">
              <a:avLst/>
            </a:prstGeom>
            <a:pattFill prst="pct60">
              <a:fgClr>
                <a:schemeClr val="folHlink"/>
              </a:fgClr>
              <a:bgClr>
                <a:schemeClr val="bg1"/>
              </a:bgClr>
            </a:patt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cxnSp>
          <p:nvCxnSpPr>
            <p:cNvPr id="4106" name="Line 58"/>
            <p:cNvCxnSpPr/>
            <p:nvPr/>
          </p:nvCxnSpPr>
          <p:spPr bwMode="ltGray">
            <a:xfrm flipH="1">
              <a:off x="5568" y="0"/>
              <a:ext cx="0" cy="1488"/>
            </a:xfrm>
            <a:prstGeom prst="line">
              <a:avLst/>
            </a:prstGeom>
            <a:noFill/>
            <a:ln>
              <a:solidFill>
                <a:schemeClr val="hlink"/>
              </a:solidFill>
              <a:miter lim="800000"/>
            </a:ln>
          </p:spPr>
        </p:cxnSp>
        <p:grpSp>
          <p:nvGrpSpPr>
            <p:cNvPr id="4107" name="Group 59"/>
            <p:cNvGrpSpPr/>
            <p:nvPr/>
          </p:nvGrpSpPr>
          <p:grpSpPr>
            <a:xfrm>
              <a:off x="261" y="892"/>
              <a:ext cx="1124" cy="1464"/>
              <a:chOff x="96" y="916"/>
              <a:chExt cx="2208" cy="2876"/>
            </a:xfrm>
          </p:grpSpPr>
          <p:cxnSp>
            <p:nvCxnSpPr>
              <p:cNvPr id="4108" name="Line 60"/>
              <p:cNvCxnSpPr/>
              <p:nvPr/>
            </p:nvCxnSpPr>
            <p:spPr bwMode="ltGray">
              <a:xfrm flipH="1">
                <a:off x="96" y="1037"/>
                <a:ext cx="2208" cy="0"/>
              </a:xfrm>
              <a:prstGeom prst="line">
                <a:avLst/>
              </a:prstGeom>
              <a:noFill/>
              <a:ln>
                <a:solidFill>
                  <a:schemeClr val="hlink"/>
                </a:solidFill>
                <a:miter lim="800000"/>
              </a:ln>
            </p:spPr>
          </p:cxnSp>
          <p:cxnSp>
            <p:nvCxnSpPr>
              <p:cNvPr id="4109" name="Line 61"/>
              <p:cNvCxnSpPr/>
              <p:nvPr/>
            </p:nvCxnSpPr>
            <p:spPr bwMode="ltGray">
              <a:xfrm flipH="1">
                <a:off x="336" y="920"/>
                <a:ext cx="0" cy="2872"/>
              </a:xfrm>
              <a:prstGeom prst="line">
                <a:avLst/>
              </a:prstGeom>
              <a:noFill/>
              <a:ln>
                <a:solidFill>
                  <a:schemeClr val="hlink"/>
                </a:solidFill>
                <a:miter lim="800000"/>
              </a:ln>
            </p:spPr>
          </p:cxnSp>
          <p:sp>
            <p:nvSpPr>
              <p:cNvPr id="4110" name="Arc 62"/>
              <p:cNvSpPr/>
              <p:nvPr/>
            </p:nvSpPr>
            <p:spPr bwMode="ltGray">
              <a:xfrm flipH="1">
                <a:off x="217" y="916"/>
                <a:ext cx="239" cy="239"/>
              </a:xfrm>
              <a:custGeom>
                <a:avLst/>
                <a:gdLst>
                  <a:gd name="GT0" fmla="+- l w 0"/>
                  <a:gd name="GT1" fmla="+- t h 0"/>
                </a:gdLst>
                <a:ahLst/>
                <a:cxnLst>
                  <a:cxn ang="0">
                    <a:pos x="117" y="0"/>
                  </a:cxn>
                  <a:cxn ang="0">
                    <a:pos x="0" y="122"/>
                  </a:cxn>
                  <a:cxn ang="0">
                    <a:pos x="119" y="120"/>
                  </a:cxn>
                </a:cxnLst>
                <a:rect l="l" t="t" r="GT0" b="GT1"/>
                <a:pathLst>
                  <a:path w="43195" h="43200" fill="none">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path>
                  <a:path w="43195" h="43200" stroke="0">
                    <a:moveTo>
                      <a:pt x="21114" y="5"/>
                    </a:moveTo>
                    <a:cubicBezTo>
                      <a:pt x="21274" y="1"/>
                      <a:pt x="21434" y="-1"/>
                      <a:pt x="21595" y="0"/>
                    </a:cubicBezTo>
                    <a:cubicBezTo>
                      <a:pt x="33524" y="0"/>
                      <a:pt x="43195" y="9670"/>
                      <a:pt x="43195" y="21600"/>
                    </a:cubicBezTo>
                    <a:cubicBezTo>
                      <a:pt x="43195" y="33529"/>
                      <a:pt x="33524" y="43200"/>
                      <a:pt x="21595" y="43200"/>
                    </a:cubicBezTo>
                    <a:cubicBezTo>
                      <a:pt x="9843" y="43200"/>
                      <a:pt x="247" y="33805"/>
                      <a:pt x="-1" y="22056"/>
                    </a:cubicBezTo>
                    <a:lnTo>
                      <a:pt x="21595" y="21600"/>
                    </a:lnTo>
                    <a:close/>
                  </a:path>
                </a:pathLst>
              </a:custGeom>
              <a:noFill/>
              <a:ln>
                <a:solidFill>
                  <a:schemeClr val="hlink"/>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sp>
        <p:nvSpPr>
          <p:cNvPr id="4099" name="Rectangle 63"/>
          <p:cNvSpPr>
            <a:spLocks noGrp="1"/>
          </p:cNvSpPr>
          <p:nvPr>
            <p:ph type="title"/>
          </p:nvPr>
        </p:nvSpPr>
        <p:spPr>
          <a:xfrm>
            <a:off x="609600" y="304800"/>
            <a:ext cx="7772400" cy="1143000"/>
          </a:xfrm>
          <a:prstGeom prst="rect">
            <a:avLst/>
          </a:prstGeom>
          <a:noFill/>
          <a:ln>
            <a:noFill/>
            <a:miter lim="800000"/>
          </a:ln>
        </p:spPr>
        <p:txBody>
          <a:bodyPr anchor="b" anchorCtr="0"/>
          <a:lstStyle>
            <a:lvl1pPr marL="0" indent="0" algn="l"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a:r>
              <a:t>单击此处编辑母版标题样式</a:t>
            </a:r>
          </a:p>
        </p:txBody>
      </p:sp>
      <p:sp>
        <p:nvSpPr>
          <p:cNvPr id="4100" name="Rectangle 64" descr="Rectangle: Click to edit Master text stylesSecond levelThird levelFourth levelFifth level"/>
          <p:cNvSpPr>
            <a:spLocks noGrp="1"/>
          </p:cNvSpPr>
          <p:nvPr>
            <p:ph type="body" idx="1"/>
          </p:nvPr>
        </p:nvSpPr>
        <p:spPr>
          <a:xfrm>
            <a:off x="838200" y="1905000"/>
            <a:ext cx="7772400" cy="4114800"/>
          </a:xfrm>
          <a:prstGeom prst="rect">
            <a:avLst/>
          </a:prstGeom>
          <a:noFill/>
          <a:ln>
            <a:noFill/>
            <a:miter lim="800000"/>
          </a:ln>
        </p:spPr>
        <p:txBody>
          <a:bodyPr/>
          <a:lstStyle>
            <a:lvl1pPr marL="342900" indent="-342900" algn="l" defTabSz="914400" rtl="0" eaLnBrk="0" fontAlgn="base" hangingPunct="0">
              <a:lnSpc>
                <a:spcPct val="100000"/>
              </a:lnSpc>
              <a:spcBef>
                <a:spcPct val="20000"/>
              </a:spcBef>
              <a:spcAft>
                <a:spcPct val="0"/>
              </a:spcAft>
              <a:buClr>
                <a:schemeClr val="hlink"/>
              </a:buClr>
              <a:buSzPct val="110000"/>
              <a:buFont typeface="Wingdings" panose="05000000000000000000" pitchFamily="2" charset="2"/>
              <a:buBlip>
                <a:blip r:embed="rId12"/>
              </a:buBlip>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60000"/>
              <a:buFont typeface="Wingdings" panose="05000000000000000000" pitchFamily="2" charset="2"/>
              <a:buChar char="n"/>
              <a:defRPr kumimoji="0"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hlink"/>
              </a:buClr>
              <a:buSzPct val="95000"/>
              <a:buFont typeface="Wingdings" panose="05000000000000000000" pitchFamily="2" charset="2"/>
              <a:buChar char="w"/>
              <a:defRPr kumimoji="0"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Pct val="65000"/>
              <a:buFont typeface="Wingdings" panose="05000000000000000000" pitchFamily="2" charset="2"/>
              <a:buChar char="n"/>
              <a:defRPr kumimoji="0"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hlink"/>
              </a:buClr>
              <a:buSzPct val="60000"/>
              <a:buFont typeface="Wingdings" panose="05000000000000000000" pitchFamily="2" charset="2"/>
              <a:buChar char="n"/>
              <a:defRPr kumimoji="0"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6pPr>
            <a:lvl7pPr marL="29718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7pPr>
            <a:lvl8pPr marL="34290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8pPr>
            <a:lvl9pPr marL="38862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9pPr>
          </a:lstStyle>
          <a:p>
            <a:pPr lvl="0"/>
            <a:r>
              <a:t>单击此处编辑母版文本样式</a:t>
            </a:r>
          </a:p>
          <a:p>
            <a:pPr lvl="1"/>
            <a:r>
              <a:t>第二级</a:t>
            </a:r>
          </a:p>
          <a:p>
            <a:pPr lvl="2"/>
            <a:r>
              <a:t>第三级</a:t>
            </a:r>
          </a:p>
          <a:p>
            <a:pPr lvl="3"/>
            <a:r>
              <a:t>第四级</a:t>
            </a:r>
          </a:p>
          <a:p>
            <a:pPr lvl="4"/>
            <a:r>
              <a:t>第五级</a:t>
            </a:r>
          </a:p>
        </p:txBody>
      </p:sp>
      <p:sp>
        <p:nvSpPr>
          <p:cNvPr id="4101" name="Rectangle 65"/>
          <p:cNvSpPr>
            <a:spLocks noGrp="1" noChangeArrowheads="1"/>
          </p:cNvSpPr>
          <p:nvPr>
            <p:ph type="dt" sz="half" idx="2"/>
          </p:nvPr>
        </p:nvSpPr>
        <p:spPr bwMode="auto">
          <a:xfrm>
            <a:off x="685800" y="6248400"/>
            <a:ext cx="1905000" cy="457200"/>
          </a:xfrm>
          <a:prstGeom prst="rect">
            <a:avLst/>
          </a:prstGeom>
          <a:noFill/>
          <a:ln w="9525">
            <a:noFill/>
            <a:miter lim="800000"/>
          </a:ln>
          <a:effectLst/>
        </p:spPr>
        <p:txBody>
          <a:bodyPr vert="horz" wrap="square" lIns="91440" tIns="45720" rIns="91440" bIns="45720" numCol="1" anchor="b" anchorCtr="0" compatLnSpc="1"/>
          <a:lstStyle>
            <a:lvl1pPr>
              <a:defRPr kumimoji="0"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102" name="Rectangle 66"/>
          <p:cNvSpPr>
            <a:spLocks noGrp="1" noChangeArrowheads="1"/>
          </p:cNvSpPr>
          <p:nvPr>
            <p:ph type="ftr" sz="quarter" idx="3"/>
          </p:nvPr>
        </p:nvSpPr>
        <p:spPr bwMode="auto">
          <a:xfrm>
            <a:off x="3124200" y="6248400"/>
            <a:ext cx="2895600" cy="457200"/>
          </a:xfrm>
          <a:prstGeom prst="rect">
            <a:avLst/>
          </a:prstGeom>
          <a:noFill/>
          <a:ln w="9525">
            <a:noFill/>
            <a:miter lim="800000"/>
          </a:ln>
          <a:effectLst/>
        </p:spPr>
        <p:txBody>
          <a:bodyPr vert="horz" wrap="square" lIns="91440" tIns="45720" rIns="91440" bIns="45720" numCol="1" anchor="b" anchorCtr="0" compatLnSpc="1"/>
          <a:lstStyle>
            <a:lvl1pPr algn="ctr">
              <a:defRPr kumimoji="0"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Tahoma" panose="020B0604030504040204" pitchFamily="34" charset="0"/>
              <a:ea typeface="宋体" panose="02010600030101010101" pitchFamily="2" charset="-122"/>
              <a:cs typeface="+mn-cs"/>
            </a:endParaRPr>
          </a:p>
        </p:txBody>
      </p:sp>
      <p:sp>
        <p:nvSpPr>
          <p:cNvPr id="4103" name="Rectangle 67"/>
          <p:cNvSpPr>
            <a:spLocks noGrp="1" noChangeArrowheads="1"/>
          </p:cNvSpPr>
          <p:nvPr>
            <p:ph type="sldNum" sz="quarter" idx="4"/>
          </p:nvPr>
        </p:nvSpPr>
        <p:spPr bwMode="auto">
          <a:xfrm>
            <a:off x="6553200" y="6248400"/>
            <a:ext cx="1905000" cy="457200"/>
          </a:xfrm>
          <a:prstGeom prst="rect">
            <a:avLst/>
          </a:prstGeom>
          <a:noFill/>
          <a:ln w="9525">
            <a:noFill/>
            <a:miter lim="800000"/>
          </a:ln>
          <a:effectLst/>
        </p:spPr>
        <p:txBody>
          <a:bodyPr numCol="1" anchor="b" anchorCtr="0" compatLnSpc="1"/>
          <a:lstStyle>
            <a:defPPr>
              <a:defRPr lang="en-US"/>
            </a:defPPr>
            <a:lvl1pPr marL="0" indent="0" algn="r" defTabSz="914400" rtl="0" eaLnBrk="0" fontAlgn="base" hangingPunct="0">
              <a:lnSpc>
                <a:spcPct val="100000"/>
              </a:lnSpc>
              <a:spcBef>
                <a:spcPct val="0"/>
              </a:spcBef>
              <a:spcAft>
                <a:spcPct val="0"/>
              </a:spcAft>
              <a:buClrTx/>
              <a:buSzTx/>
              <a:buFontTx/>
              <a:buNone/>
              <a:defRPr kumimoji="0" lang="en-US" altLang="en-US" sz="1400" b="0" i="0" u="none" baseline="0">
                <a:solidFill>
                  <a:schemeClr val="tx1"/>
                </a:solidFill>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lvl="0" algn="r" eaLnBrk="1" hangingPunct="1"/>
            <a:fld id="{5E18CB63-A0C4-4FE6-BDB0-B328B06F50CE}" type="slidenum">
              <a:rPr kumimoji="0" lang="zh-CN" altLang="en-US" sz="1400"/>
            </a:fld>
            <a:endParaRPr kumimoji="0" lang="en-US" altLang="zh-CN" sz="1400"/>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txStyles>
    <p:titleStyle>
      <a:lvl1pPr marL="0" indent="0" algn="l" defTabSz="914400" rtl="0" eaLnBrk="0" fontAlgn="base" hangingPunct="0">
        <a:lnSpc>
          <a:spcPct val="100000"/>
        </a:lnSpc>
        <a:spcBef>
          <a:spcPct val="0"/>
        </a:spcBef>
        <a:spcAft>
          <a:spcPct val="0"/>
        </a:spcAft>
        <a:buClrTx/>
        <a:buSzTx/>
        <a:buFontTx/>
        <a:buNone/>
        <a:defRPr kumimoji="0" sz="4400" b="0" i="0" u="none" baseline="0">
          <a:solidFill>
            <a:schemeClr val="tx2"/>
          </a:solidFill>
          <a:effectLst/>
          <a:latin typeface="Tahoma" panose="020B0604030504040204" pitchFamily="34" charset="0"/>
          <a:ea typeface="宋体" panose="02010600030101010101" pitchFamily="2" charset="-122"/>
          <a:cs typeface="+mj-cs"/>
        </a:defRPr>
      </a:lvl1pPr>
    </p:titleStyle>
    <p:bodyStyle>
      <a:lvl1pPr marL="342900" indent="-342900" algn="l" defTabSz="914400" rtl="0" eaLnBrk="0" fontAlgn="base" hangingPunct="0">
        <a:lnSpc>
          <a:spcPct val="100000"/>
        </a:lnSpc>
        <a:spcBef>
          <a:spcPct val="20000"/>
        </a:spcBef>
        <a:spcAft>
          <a:spcPct val="0"/>
        </a:spcAft>
        <a:buClr>
          <a:schemeClr val="hlink"/>
        </a:buClr>
        <a:buSzPct val="110000"/>
        <a:buFont typeface="Wingdings" panose="05000000000000000000" pitchFamily="2" charset="2"/>
        <a:buBlip>
          <a:blip r:embed="rId12"/>
        </a:buBlip>
        <a:defRPr kumimoji="0"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60000"/>
        <a:buFont typeface="Wingdings" panose="05000000000000000000" pitchFamily="2" charset="2"/>
        <a:buChar char="n"/>
        <a:defRPr kumimoji="0" sz="28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hlink"/>
        </a:buClr>
        <a:buSzPct val="95000"/>
        <a:buFont typeface="Wingdings" panose="05000000000000000000" pitchFamily="2" charset="2"/>
        <a:buChar char="w"/>
        <a:defRPr kumimoji="0" sz="24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Pct val="65000"/>
        <a:buFont typeface="Wingdings" panose="05000000000000000000" pitchFamily="2" charset="2"/>
        <a:buChar char="n"/>
        <a:defRPr kumimoji="0" sz="20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hlink"/>
        </a:buClr>
        <a:buSzPct val="60000"/>
        <a:buFont typeface="Wingdings" panose="05000000000000000000" pitchFamily="2" charset="2"/>
        <a:buChar char="n"/>
        <a:defRPr kumimoji="0" sz="2000" b="0" i="0" u="none" baseline="0">
          <a:solidFill>
            <a:schemeClr val="tx1"/>
          </a:solidFill>
          <a:effectLst/>
          <a:latin typeface="+mn-lt"/>
          <a:ea typeface="+mn-ea"/>
        </a:defRPr>
      </a:lvl5pPr>
      <a:lvl6pPr marL="2514600" indent="-228600" algn="l" rtl="0" fontAlgn="base">
        <a:spcBef>
          <a:spcPct val="20000"/>
        </a:spcBef>
        <a:spcAft>
          <a:spcPct val="0"/>
        </a:spcAft>
        <a:buClr>
          <a:schemeClr val="hlink"/>
        </a:buClr>
        <a:buSzPct val="60000"/>
        <a:buFont typeface="Wingdings" panose="05000000000000000000"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hlink"/>
        </a:buClr>
        <a:buSzPct val="60000"/>
        <a:buFont typeface="Wingdings" panose="05000000000000000000"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hlink"/>
        </a:buClr>
        <a:buSzPct val="60000"/>
        <a:buFont typeface="Wingdings" panose="05000000000000000000"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hlink"/>
        </a:buClr>
        <a:buSzPct val="60000"/>
        <a:buFont typeface="Wingdings" panose="05000000000000000000" pitchFamily="2" charset="2"/>
        <a:buChar char="n"/>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image" Target="../media/image10.jpeg"/><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image" Target="../media/image7.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image" Target="../media/image11.GIF"/></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14.jpe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14.xml"/><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16.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audio" Target="NULL" TargetMode="External"/><Relationship Id="rId1" Type="http://schemas.openxmlformats.org/officeDocument/2006/relationships/image" Target="../media/image17.jpeg"/></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audio" Target="NULL" TargetMode="External"/><Relationship Id="rId1" Type="http://schemas.openxmlformats.org/officeDocument/2006/relationships/image" Target="../media/image19.jpe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audio" Target="NULL" TargetMode="External"/><Relationship Id="rId1" Type="http://schemas.openxmlformats.org/officeDocument/2006/relationships/image" Target="../media/image20.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audio" Target="../media/audio2.wav"/><Relationship Id="rId2" Type="http://schemas.openxmlformats.org/officeDocument/2006/relationships/image" Target="../media/image21.png"/><Relationship Id="rId1" Type="http://schemas.openxmlformats.org/officeDocument/2006/relationships/hyperlink" Target="file:///C:\Documents%20and%20Settings\czhrl\Local%20Settings\Temp\Rar$DI00.345\&#30005;&#35270;&#25955;&#25991;&#12298;&#32972;&#24433;&#12299;RM&#29238;&#20146;&#36807;&#38081;&#36947;&#29255;&#26029;.rm" TargetMode="External"/></Relationships>
</file>

<file path=ppt/slides/_rels/slide16.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7.xml"/><Relationship Id="rId3" Type="http://schemas.openxmlformats.org/officeDocument/2006/relationships/image" Target="../media/image18.png"/><Relationship Id="rId2" Type="http://schemas.openxmlformats.org/officeDocument/2006/relationships/audio" Target="NULL" TargetMode="External"/><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19.xml"/><Relationship Id="rId3" Type="http://schemas.openxmlformats.org/officeDocument/2006/relationships/audio" Target="../media/audio1.wav"/><Relationship Id="rId2" Type="http://schemas.openxmlformats.org/officeDocument/2006/relationships/image" Target="../media/image23.png"/><Relationship Id="rId1" Type="http://schemas.openxmlformats.org/officeDocument/2006/relationships/oleObject" Target="../embeddings/oleObject2.bin"/></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9.xml"/><Relationship Id="rId1" Type="http://schemas.openxmlformats.org/officeDocument/2006/relationships/image" Target="../media/image24.GIF"/></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1.wav"/><Relationship Id="rId2" Type="http://schemas.openxmlformats.org/officeDocument/2006/relationships/audio" Target="../media/audio3.wav"/><Relationship Id="rId1"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5.wav"/><Relationship Id="rId1" Type="http://schemas.openxmlformats.org/officeDocument/2006/relationships/image" Target="../media/image5.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23.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7.xml"/><Relationship Id="rId5" Type="http://schemas.openxmlformats.org/officeDocument/2006/relationships/slide" Target="slide1.xml"/><Relationship Id="rId4" Type="http://schemas.openxmlformats.org/officeDocument/2006/relationships/image" Target="../media/image24.GIF"/><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10.xml"/><Relationship Id="rId3" Type="http://schemas.openxmlformats.org/officeDocument/2006/relationships/slideLayout" Target="../slideLayouts/slideLayout7.xml"/><Relationship Id="rId2" Type="http://schemas.openxmlformats.org/officeDocument/2006/relationships/image" Target="../media/image27.png"/><Relationship Id="rId1"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026" name="Object 2"/>
          <p:cNvGraphicFramePr/>
          <p:nvPr/>
        </p:nvGraphicFramePr>
        <p:xfrm>
          <a:off x="0" y="0"/>
          <a:ext cx="9144000" cy="6845300"/>
        </p:xfrm>
        <a:graphic>
          <a:graphicData uri="http://schemas.openxmlformats.org/presentationml/2006/ole">
            <mc:AlternateContent xmlns:mc="http://schemas.openxmlformats.org/markup-compatibility/2006">
              <mc:Choice xmlns:v="urn:schemas-microsoft-com:vml" Requires="v">
                <p:oleObj spid="_x0000_s1038" name="BMP 图象" r:id="rId1" imgW="4848225" imgH="2867025" progId="Paint.Picture">
                  <p:embed/>
                </p:oleObj>
              </mc:Choice>
              <mc:Fallback>
                <p:oleObj name="BMP 图象" r:id="rId1" imgW="4848225" imgH="2867025" progId="Paint.Picture">
                  <p:embed/>
                  <p:pic>
                    <p:nvPicPr>
                      <p:cNvPr id="0" name="OLE substitute image"/>
                      <p:cNvPicPr/>
                      <p:nvPr/>
                    </p:nvPicPr>
                    <p:blipFill>
                      <a:blip r:embed="rId2"/>
                      <a:srcRect t="15070" r="38618" b="6279"/>
                      <a:stretch>
                        <a:fillRect/>
                      </a:stretch>
                    </p:blipFill>
                    <p:spPr>
                      <a:xfrm>
                        <a:off x="0" y="0"/>
                        <a:ext cx="9144000" cy="6845300"/>
                      </a:xfrm>
                      <a:prstGeom prst="rect">
                        <a:avLst/>
                      </a:prstGeom>
                      <a:solidFill>
                        <a:srgbClr val="FF6600"/>
                      </a:solidFill>
                      <a:ln>
                        <a:miter lim="800000"/>
                        <a:headEnd/>
                        <a:tailEnd/>
                      </a:ln>
                      <a:effectLst>
                        <a:outerShdw dist="35921" dir="2700000" algn="ctr">
                          <a:schemeClr val="bg2"/>
                        </a:outerShdw>
                      </a:effectLst>
                    </p:spPr>
                  </p:pic>
                </p:oleObj>
              </mc:Fallback>
            </mc:AlternateContent>
          </a:graphicData>
        </a:graphic>
      </p:graphicFrame>
      <p:sp>
        <p:nvSpPr>
          <p:cNvPr id="1027" name="Text Box 3"/>
          <p:cNvSpPr/>
          <p:nvPr/>
        </p:nvSpPr>
        <p:spPr>
          <a:xfrm rot="16200000">
            <a:off x="4208145" y="1776730"/>
            <a:ext cx="4552950" cy="1808480"/>
          </a:xfrm>
          <a:prstGeom prst="rect">
            <a:avLst/>
          </a:prstGeom>
          <a:noFill/>
          <a:ln>
            <a:noFill/>
            <a:miter lim="800000"/>
          </a:ln>
        </p:spPr>
        <p:txBody>
          <a:bodyPr vert="vert" wrap="square">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r>
              <a:rPr lang="zh-CN" altLang="en-US" sz="14200" b="1">
                <a:latin typeface="Times New Roman" panose="02020603050405020304" pitchFamily="18" charset="0"/>
                <a:ea typeface="楷体_GB2312" pitchFamily="49" charset="-122"/>
              </a:rPr>
              <a:t>背影</a:t>
            </a:r>
            <a:endParaRPr lang="zh-CN" altLang="en-US" sz="14200" b="1">
              <a:latin typeface="Times New Roman" panose="02020603050405020304" pitchFamily="18" charset="0"/>
              <a:ea typeface="楷体_GB2312" pitchFamily="49"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1"/>
          <a:tile tx="0" ty="0" sx="100000" sy="100000" flip="none" algn="tl"/>
        </a:blipFill>
        <a:effectLst/>
      </p:bgPr>
    </p:bg>
    <p:spTree>
      <p:nvGrpSpPr>
        <p:cNvPr id="1" name=""/>
        <p:cNvGrpSpPr/>
        <p:nvPr/>
      </p:nvGrpSpPr>
      <p:grpSpPr/>
      <p:sp>
        <p:nvSpPr>
          <p:cNvPr id="7170" name="Rectangle 3"/>
          <p:cNvSpPr/>
          <p:nvPr/>
        </p:nvSpPr>
        <p:spPr>
          <a:xfrm>
            <a:off x="1600200" y="1905000"/>
            <a:ext cx="6400800" cy="6096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sz="3200"/>
          </a:p>
        </p:txBody>
      </p:sp>
      <p:sp>
        <p:nvSpPr>
          <p:cNvPr id="7171" name="Rectangle 5"/>
          <p:cNvSpPr/>
          <p:nvPr/>
        </p:nvSpPr>
        <p:spPr>
          <a:xfrm>
            <a:off x="228600" y="260350"/>
            <a:ext cx="4775200" cy="614045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b="1">
                <a:latin typeface="黑体" panose="02010609060101010101" pitchFamily="2" charset="-122"/>
                <a:ea typeface="黑体" panose="02010609060101010101" pitchFamily="2" charset="-122"/>
              </a:rPr>
              <a:t>       </a:t>
            </a:r>
            <a:r>
              <a:rPr lang="zh-CN" altLang="en-US" sz="2800" b="1">
                <a:solidFill>
                  <a:srgbClr val="4C3302"/>
                </a:solidFill>
                <a:latin typeface="黑体" panose="02010609060101010101" pitchFamily="2" charset="-122"/>
                <a:ea typeface="新宋体" panose="02010609030101010101" charset="-122"/>
              </a:rPr>
              <a:t>朱自清</a:t>
            </a:r>
            <a:r>
              <a:rPr lang="en-US" altLang="zh-CN" sz="2800" b="1">
                <a:solidFill>
                  <a:srgbClr val="4C3302"/>
                </a:solidFill>
                <a:latin typeface="黑体" panose="02010609060101010101" pitchFamily="2" charset="-122"/>
                <a:ea typeface="新宋体" panose="02010609030101010101" charset="-122"/>
              </a:rPr>
              <a:t>(1898</a:t>
            </a:r>
            <a:r>
              <a:rPr lang="zh-CN" altLang="en-US" sz="2800" b="1">
                <a:solidFill>
                  <a:srgbClr val="4C3302"/>
                </a:solidFill>
                <a:latin typeface="黑体" panose="02010609060101010101" pitchFamily="2" charset="-122"/>
                <a:ea typeface="新宋体" panose="02010609030101010101" charset="-122"/>
              </a:rPr>
              <a:t>－</a:t>
            </a:r>
            <a:r>
              <a:rPr lang="en-US" altLang="zh-CN" sz="2800" b="1">
                <a:solidFill>
                  <a:srgbClr val="4C3302"/>
                </a:solidFill>
                <a:latin typeface="黑体" panose="02010609060101010101" pitchFamily="2" charset="-122"/>
                <a:ea typeface="新宋体" panose="02010609030101010101" charset="-122"/>
              </a:rPr>
              <a:t>1948),</a:t>
            </a:r>
            <a:r>
              <a:rPr lang="zh-CN" altLang="en-US" sz="2800" b="1">
                <a:solidFill>
                  <a:srgbClr val="4C3302"/>
                </a:solidFill>
                <a:latin typeface="黑体" panose="02010609060101010101" pitchFamily="2" charset="-122"/>
                <a:ea typeface="新宋体" panose="02010609030101010101" charset="-122"/>
              </a:rPr>
              <a:t>字佩弦，江苏扬州市人</a:t>
            </a:r>
            <a:r>
              <a:rPr lang="en-US" altLang="zh-CN" sz="2800" b="1">
                <a:solidFill>
                  <a:srgbClr val="4C3302"/>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散文家、诗人、学者、民主战士</a:t>
            </a:r>
            <a:r>
              <a:rPr lang="zh-CN" altLang="en-US" sz="2800" b="1">
                <a:solidFill>
                  <a:srgbClr val="4C3302"/>
                </a:solidFill>
                <a:latin typeface="黑体" panose="02010609060101010101" pitchFamily="2" charset="-122"/>
                <a:ea typeface="新宋体" panose="02010609030101010101" charset="-122"/>
              </a:rPr>
              <a:t>。有诗文集</a:t>
            </a:r>
            <a:r>
              <a:rPr lang="en-US" altLang="zh-CN" sz="2800" b="1">
                <a:solidFill>
                  <a:srgbClr val="4C3302"/>
                </a:solidFill>
                <a:latin typeface="Times New Roman" panose="02020603050405020304" pitchFamily="18" charset="0"/>
                <a:ea typeface="新宋体" panose="02010609030101010101" charset="-122"/>
              </a:rPr>
              <a:t>《</a:t>
            </a:r>
            <a:r>
              <a:rPr lang="zh-CN" altLang="en-US" sz="2800" b="1">
                <a:solidFill>
                  <a:srgbClr val="4C3302"/>
                </a:solidFill>
                <a:latin typeface="Times New Roman" panose="02020603050405020304" pitchFamily="18" charset="0"/>
                <a:ea typeface="新宋体" panose="02010609030101010101" charset="-122"/>
              </a:rPr>
              <a:t>踪迹</a:t>
            </a:r>
            <a:r>
              <a:rPr lang="en-US" altLang="zh-CN" sz="2800" b="1">
                <a:solidFill>
                  <a:srgbClr val="4C3302"/>
                </a:solidFill>
                <a:latin typeface="Times New Roman" panose="02020603050405020304" pitchFamily="18" charset="0"/>
                <a:ea typeface="新宋体" panose="02010609030101010101" charset="-122"/>
              </a:rPr>
              <a:t>》</a:t>
            </a:r>
            <a:r>
              <a:rPr lang="zh-CN" altLang="en-US" sz="2800" b="1">
                <a:solidFill>
                  <a:srgbClr val="4C3302"/>
                </a:solidFill>
                <a:latin typeface="Times New Roman" panose="02020603050405020304" pitchFamily="18" charset="0"/>
                <a:ea typeface="新宋体" panose="02010609030101010101" charset="-122"/>
              </a:rPr>
              <a:t>、</a:t>
            </a:r>
            <a:r>
              <a:rPr lang="en-US" altLang="zh-CN" sz="2800" b="1">
                <a:solidFill>
                  <a:srgbClr val="4C3302"/>
                </a:solidFill>
                <a:latin typeface="Times New Roman" panose="02020603050405020304" pitchFamily="18" charset="0"/>
                <a:ea typeface="新宋体" panose="02010609030101010101" charset="-122"/>
              </a:rPr>
              <a:t>《</a:t>
            </a:r>
            <a:r>
              <a:rPr lang="zh-CN" altLang="en-US" sz="2800" b="1">
                <a:solidFill>
                  <a:srgbClr val="4C3302"/>
                </a:solidFill>
                <a:latin typeface="Times New Roman" panose="02020603050405020304" pitchFamily="18" charset="0"/>
                <a:ea typeface="新宋体" panose="02010609030101010101" charset="-122"/>
              </a:rPr>
              <a:t>欧游杂记</a:t>
            </a:r>
            <a:r>
              <a:rPr lang="en-US" altLang="zh-CN" sz="2800" b="1">
                <a:solidFill>
                  <a:srgbClr val="4C3302"/>
                </a:solidFill>
                <a:latin typeface="Times New Roman" panose="02020603050405020304" pitchFamily="18" charset="0"/>
                <a:ea typeface="新宋体" panose="02010609030101010101" charset="-122"/>
              </a:rPr>
              <a:t>》</a:t>
            </a:r>
            <a:r>
              <a:rPr lang="zh-CN" altLang="en-US" sz="2800" b="1">
                <a:solidFill>
                  <a:srgbClr val="4C3302"/>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散文代表作是</a:t>
            </a:r>
            <a:r>
              <a:rPr lang="en-US" altLang="zh-CN" sz="2800" b="1">
                <a:solidFill>
                  <a:schemeClr val="hlink"/>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背影</a:t>
            </a:r>
            <a:r>
              <a:rPr lang="en-US" altLang="zh-CN" sz="2800" b="1">
                <a:solidFill>
                  <a:schemeClr val="hlink"/>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a:t>
            </a:r>
            <a:r>
              <a:rPr lang="en-US" altLang="zh-CN" sz="2800" b="1">
                <a:solidFill>
                  <a:schemeClr val="hlink"/>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河塘月色</a:t>
            </a:r>
            <a:r>
              <a:rPr lang="en-US" altLang="zh-CN" sz="2800" b="1">
                <a:solidFill>
                  <a:schemeClr val="hlink"/>
                </a:solidFill>
                <a:latin typeface="黑体" panose="02010609060101010101" pitchFamily="2" charset="-122"/>
                <a:ea typeface="新宋体" panose="02010609030101010101" charset="-122"/>
              </a:rPr>
              <a:t>》</a:t>
            </a:r>
            <a:r>
              <a:rPr lang="zh-CN" altLang="en-US" sz="2800" b="1">
                <a:solidFill>
                  <a:schemeClr val="hlink"/>
                </a:solidFill>
                <a:latin typeface="黑体" panose="02010609060101010101" pitchFamily="2" charset="-122"/>
                <a:ea typeface="新宋体" panose="02010609030101010101" charset="-122"/>
              </a:rPr>
              <a:t>。</a:t>
            </a:r>
            <a:endParaRPr lang="zh-CN" altLang="en-US" sz="2800" b="1">
              <a:solidFill>
                <a:schemeClr val="hlink"/>
              </a:solidFill>
              <a:latin typeface="黑体" panose="02010609060101010101" pitchFamily="2" charset="-122"/>
              <a:ea typeface="新宋体" panose="02010609030101010101" charset="-122"/>
            </a:endParaRPr>
          </a:p>
          <a:p>
            <a:pPr marL="342900" lvl="0" indent="-342900" eaLnBrk="1" hangingPunct="1">
              <a:spcBef>
                <a:spcPct val="20000"/>
              </a:spcBef>
            </a:pPr>
            <a:r>
              <a:rPr lang="zh-CN" altLang="en-US" sz="2800" b="1">
                <a:latin typeface="黑体" panose="02010609060101010101" pitchFamily="2" charset="-122"/>
                <a:ea typeface="新宋体" panose="02010609030101010101" charset="-122"/>
              </a:rPr>
              <a:t>     </a:t>
            </a:r>
            <a:r>
              <a:rPr lang="en-US" altLang="zh-CN" sz="2800" b="1">
                <a:solidFill>
                  <a:schemeClr val="tx2"/>
                </a:solidFill>
                <a:latin typeface="Times New Roman" panose="02020603050405020304" pitchFamily="18" charset="0"/>
                <a:ea typeface="新宋体" panose="02010609030101010101" charset="-122"/>
              </a:rPr>
              <a:t>《</a:t>
            </a:r>
            <a:r>
              <a:rPr lang="zh-CN" altLang="en-US" sz="2800" b="1">
                <a:solidFill>
                  <a:schemeClr val="tx2"/>
                </a:solidFill>
                <a:latin typeface="Times New Roman" panose="02020603050405020304" pitchFamily="18" charset="0"/>
                <a:ea typeface="新宋体" panose="02010609030101010101" charset="-122"/>
              </a:rPr>
              <a:t>背影</a:t>
            </a:r>
            <a:r>
              <a:rPr lang="en-US" altLang="zh-CN" sz="2800" b="1">
                <a:solidFill>
                  <a:schemeClr val="tx2"/>
                </a:solidFill>
                <a:latin typeface="Times New Roman" panose="02020603050405020304" pitchFamily="18" charset="0"/>
                <a:ea typeface="新宋体" panose="02010609030101010101" charset="-122"/>
              </a:rPr>
              <a:t>》</a:t>
            </a:r>
            <a:r>
              <a:rPr lang="zh-CN" altLang="en-US" sz="2800" b="1">
                <a:solidFill>
                  <a:schemeClr val="tx2"/>
                </a:solidFill>
                <a:latin typeface="Times New Roman" panose="02020603050405020304" pitchFamily="18" charset="0"/>
                <a:ea typeface="新宋体" panose="02010609030101010101" charset="-122"/>
              </a:rPr>
              <a:t>是</a:t>
            </a:r>
            <a:r>
              <a:rPr lang="zh-CN" altLang="en-US" sz="2800" b="1">
                <a:solidFill>
                  <a:schemeClr val="hlink"/>
                </a:solidFill>
                <a:latin typeface="Times New Roman" panose="02020603050405020304" pitchFamily="18" charset="0"/>
                <a:ea typeface="新宋体" panose="02010609030101010101" charset="-122"/>
              </a:rPr>
              <a:t>记实</a:t>
            </a:r>
            <a:r>
              <a:rPr lang="zh-CN" altLang="en-US" sz="2800" b="1">
                <a:solidFill>
                  <a:schemeClr val="tx2"/>
                </a:solidFill>
                <a:latin typeface="Times New Roman" panose="02020603050405020304" pitchFamily="18" charset="0"/>
                <a:ea typeface="新宋体" panose="02010609030101010101" charset="-122"/>
              </a:rPr>
              <a:t>散文，写于</a:t>
            </a:r>
            <a:r>
              <a:rPr lang="en-US" altLang="zh-CN" sz="2800" b="1">
                <a:solidFill>
                  <a:schemeClr val="tx2"/>
                </a:solidFill>
                <a:latin typeface="Times New Roman" panose="02020603050405020304" pitchFamily="18" charset="0"/>
                <a:ea typeface="新宋体" panose="02010609030101010101" charset="-122"/>
              </a:rPr>
              <a:t>1925</a:t>
            </a:r>
            <a:r>
              <a:rPr lang="zh-CN" altLang="en-US" sz="2800" b="1">
                <a:solidFill>
                  <a:schemeClr val="tx2"/>
                </a:solidFill>
                <a:latin typeface="Times New Roman" panose="02020603050405020304" pitchFamily="18" charset="0"/>
                <a:ea typeface="新宋体" panose="02010609030101010101" charset="-122"/>
              </a:rPr>
              <a:t>年</a:t>
            </a:r>
            <a:r>
              <a:rPr lang="zh-CN" altLang="en-US" sz="2800" b="1">
                <a:solidFill>
                  <a:schemeClr val="tx2"/>
                </a:solidFill>
                <a:latin typeface="黑体" panose="02010609060101010101" pitchFamily="2" charset="-122"/>
                <a:ea typeface="新宋体" panose="02010609030101010101" charset="-122"/>
              </a:rPr>
              <a:t>。</a:t>
            </a:r>
            <a:endParaRPr lang="zh-CN" altLang="en-US" sz="2800" b="1">
              <a:solidFill>
                <a:schemeClr val="tx2"/>
              </a:solidFill>
              <a:latin typeface="黑体" panose="02010609060101010101" pitchFamily="2" charset="-122"/>
              <a:ea typeface="新宋体" panose="02010609030101010101" charset="-122"/>
            </a:endParaRPr>
          </a:p>
        </p:txBody>
      </p:sp>
      <p:pic>
        <p:nvPicPr>
          <p:cNvPr id="7172" name="Picture 6" descr="2222"/>
          <p:cNvPicPr>
            <a:picLocks noChangeAspect="1"/>
          </p:cNvPicPr>
          <p:nvPr/>
        </p:nvPicPr>
        <p:blipFill>
          <a:blip r:embed="rId2"/>
          <a:stretch>
            <a:fillRect/>
          </a:stretch>
        </p:blipFill>
        <p:spPr>
          <a:xfrm>
            <a:off x="5111750" y="908050"/>
            <a:ext cx="4032250" cy="5516563"/>
          </a:xfrm>
          <a:prstGeom prst="rect">
            <a:avLst/>
          </a:prstGeom>
          <a:noFill/>
          <a:ln>
            <a:noFill/>
            <a:miter lim="800000"/>
            <a:headEnd/>
            <a:tailEnd/>
          </a:ln>
        </p:spPr>
      </p:pic>
      <p:sp>
        <p:nvSpPr>
          <p:cNvPr id="7173" name="Rectangle 7"/>
          <p:cNvSpPr/>
          <p:nvPr/>
        </p:nvSpPr>
        <p:spPr>
          <a:xfrm>
            <a:off x="6084888" y="260350"/>
            <a:ext cx="1828800" cy="5334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4000" b="1">
                <a:solidFill>
                  <a:srgbClr val="EE300A"/>
                </a:solidFill>
                <a:ea typeface="隶书" panose="02010509060101010101" pitchFamily="49" charset="-122"/>
              </a:rPr>
              <a:t>朱自清</a:t>
            </a:r>
            <a:endParaRPr lang="zh-CN" altLang="en-US" sz="4000" b="1">
              <a:solidFill>
                <a:srgbClr val="EE300A"/>
              </a:solidFill>
              <a:ea typeface="隶书" panose="02010509060101010101" pitchFamily="49" charset="-122"/>
            </a:endParaRPr>
          </a:p>
        </p:txBody>
      </p:sp>
      <p:sp>
        <p:nvSpPr>
          <p:cNvPr id="7174" name="Rectangle 8"/>
          <p:cNvSpPr/>
          <p:nvPr/>
        </p:nvSpPr>
        <p:spPr>
          <a:xfrm>
            <a:off x="5883275" y="7415213"/>
            <a:ext cx="6005513"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b="1">
              <a:solidFill>
                <a:schemeClr val="tx2"/>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8194" name="WordArt 2" descr="紫色网格"/>
          <p:cNvSpPr>
            <a:spLocks noTextEdit="1"/>
          </p:cNvSpPr>
          <p:nvPr/>
        </p:nvSpPr>
        <p:spPr>
          <a:xfrm>
            <a:off x="2895600" y="609600"/>
            <a:ext cx="2209800" cy="685800"/>
          </a:xfrm>
          <a:blipFill rotWithShape="0">
            <a:blip r:embed="rId2"/>
            <a:tile tx="0" ty="0" sx="100000" sy="100000" flip="none" algn="tl"/>
          </a:blipFill>
          <a:ln>
            <a:solidFill>
              <a:prstClr val="black"/>
            </a:solidFill>
            <a:miter lim="800000"/>
          </a:ln>
          <a:effectLst>
            <a:outerShdw sy="50000" kx="2453608" algn="br">
              <a:schemeClr val="accent2"/>
            </a:outerShdw>
          </a:effectLst>
        </p:spPr>
        <p:txBody>
          <a:bodyPr wrap="none" fromWordArt="1">
            <a:prstTxWarp prst="textPlain">
              <a:avLst/>
            </a:prstTxWarp>
          </a:bodyPr>
          <a:lstStyle/>
          <a:p>
            <a:pPr algn="ctr"/>
            <a:r>
              <a:rPr sz="3600" b="1" kern="10">
                <a:ln>
                  <a:solidFill>
                    <a:prstClr val="black"/>
                  </a:solidFill>
                  <a:miter lim="800000"/>
                </a:ln>
                <a:blipFill rotWithShape="0">
                  <a:blip r:embed="rId2"/>
                  <a:tile tx="0" ty="0" sx="100000" sy="100000" flip="none" algn="tl"/>
                </a:blipFill>
                <a:effectLst>
                  <a:outerShdw sy="50000" kx="2453608" algn="br">
                    <a:schemeClr val="accent2"/>
                  </a:outerShdw>
                </a:effectLst>
                <a:latin typeface="华文行楷" panose="02010800040101010101" charset="-122"/>
              </a:rPr>
              <a:t>背   影</a:t>
            </a:r>
            <a:endParaRPr sz="3600" b="1" kern="10">
              <a:ln>
                <a:solidFill>
                  <a:prstClr val="black"/>
                </a:solidFill>
                <a:miter lim="800000"/>
              </a:ln>
              <a:blipFill rotWithShape="0">
                <a:blip r:embed="rId2"/>
                <a:tile tx="0" ty="0" sx="100000" sy="100000" flip="none" algn="tl"/>
              </a:blipFill>
              <a:effectLst>
                <a:outerShdw sy="50000" kx="2453608" algn="br">
                  <a:schemeClr val="accent2"/>
                </a:outerShdw>
              </a:effectLst>
              <a:latin typeface="华文行楷" panose="02010800040101010101" charset="-122"/>
            </a:endParaRPr>
          </a:p>
        </p:txBody>
      </p:sp>
      <p:sp>
        <p:nvSpPr>
          <p:cNvPr id="8195" name="Rectangle 3"/>
          <p:cNvSpPr/>
          <p:nvPr/>
        </p:nvSpPr>
        <p:spPr>
          <a:xfrm>
            <a:off x="1600200" y="1905000"/>
            <a:ext cx="6400800" cy="6096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sz="3200"/>
          </a:p>
        </p:txBody>
      </p:sp>
      <p:sp>
        <p:nvSpPr>
          <p:cNvPr id="8196" name="Rectangle 4"/>
          <p:cNvSpPr/>
          <p:nvPr/>
        </p:nvSpPr>
        <p:spPr>
          <a:xfrm>
            <a:off x="0" y="1700213"/>
            <a:ext cx="6697663" cy="442595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2800" b="1">
                <a:latin typeface="黑体" panose="02010609060101010101" pitchFamily="2" charset="-122"/>
                <a:ea typeface="黑体" panose="02010609060101010101" pitchFamily="2" charset="-122"/>
              </a:rPr>
              <a:t>作者曾说：</a:t>
            </a:r>
            <a:r>
              <a:rPr lang="zh-CN" altLang="en-US" sz="2800" b="1">
                <a:latin typeface="Times New Roman" panose="02020603050405020304" pitchFamily="18" charset="0"/>
                <a:ea typeface="黑体" panose="02010609060101010101" pitchFamily="2" charset="-122"/>
              </a:rPr>
              <a:t>“</a:t>
            </a:r>
            <a:r>
              <a:rPr lang="zh-CN" altLang="en-US" sz="2800" b="1">
                <a:latin typeface="黑体" panose="02010609060101010101" pitchFamily="2" charset="-122"/>
                <a:ea typeface="黑体" panose="02010609060101010101" pitchFamily="2" charset="-122"/>
              </a:rPr>
              <a:t>我写</a:t>
            </a:r>
            <a:r>
              <a:rPr lang="en-US" altLang="zh-CN" sz="2800" b="1">
                <a:latin typeface="Times New Roman" panose="02020603050405020304" pitchFamily="18" charset="0"/>
                <a:ea typeface="黑体" panose="02010609060101010101" pitchFamily="2" charset="-122"/>
              </a:rPr>
              <a:t>《</a:t>
            </a:r>
            <a:r>
              <a:rPr lang="zh-CN" altLang="en-US" sz="2800" b="1">
                <a:latin typeface="Times New Roman" panose="02020603050405020304" pitchFamily="18" charset="0"/>
                <a:ea typeface="黑体" panose="02010609060101010101" pitchFamily="2" charset="-122"/>
              </a:rPr>
              <a:t>背影</a:t>
            </a:r>
            <a:r>
              <a:rPr lang="en-US" altLang="zh-CN" sz="2800" b="1">
                <a:latin typeface="Times New Roman" panose="02020603050405020304" pitchFamily="18" charset="0"/>
                <a:ea typeface="黑体" panose="02010609060101010101" pitchFamily="2" charset="-122"/>
              </a:rPr>
              <a:t>》</a:t>
            </a:r>
            <a:r>
              <a:rPr lang="zh-CN" altLang="en-US" sz="2800" b="1">
                <a:latin typeface="Times New Roman" panose="02020603050405020304" pitchFamily="18" charset="0"/>
                <a:ea typeface="黑体" panose="02010609060101010101" pitchFamily="2" charset="-122"/>
              </a:rPr>
              <a:t>，就因为文中所引的父亲的来信那句话</a:t>
            </a:r>
            <a:r>
              <a:rPr lang="zh-CN" altLang="en-US" sz="2800" b="1">
                <a:latin typeface="黑体" panose="02010609060101010101" pitchFamily="2" charset="-122"/>
                <a:ea typeface="黑体" panose="02010609060101010101" pitchFamily="2" charset="-122"/>
              </a:rPr>
              <a:t>。当时读了父亲的信，真是泪如泉涌。我父亲待我的许多好处，特别是</a:t>
            </a:r>
            <a:r>
              <a:rPr lang="en-US" altLang="zh-CN" sz="2800" b="1">
                <a:latin typeface="Times New Roman" panose="02020603050405020304" pitchFamily="18" charset="0"/>
                <a:ea typeface="黑体" panose="02010609060101010101" pitchFamily="2" charset="-122"/>
              </a:rPr>
              <a:t>《</a:t>
            </a:r>
            <a:r>
              <a:rPr lang="zh-CN" altLang="en-US" sz="2800" b="1">
                <a:latin typeface="Times New Roman" panose="02020603050405020304" pitchFamily="18" charset="0"/>
                <a:ea typeface="黑体" panose="02010609060101010101" pitchFamily="2" charset="-122"/>
              </a:rPr>
              <a:t>背影</a:t>
            </a:r>
            <a:r>
              <a:rPr lang="en-US" altLang="zh-CN" sz="2800" b="1">
                <a:latin typeface="Times New Roman" panose="02020603050405020304" pitchFamily="18" charset="0"/>
                <a:ea typeface="黑体" panose="02010609060101010101" pitchFamily="2" charset="-122"/>
              </a:rPr>
              <a:t>》</a:t>
            </a:r>
            <a:r>
              <a:rPr lang="zh-CN" altLang="en-US" sz="2800" b="1">
                <a:latin typeface="Times New Roman" panose="02020603050405020304" pitchFamily="18" charset="0"/>
                <a:ea typeface="黑体" panose="02010609060101010101" pitchFamily="2" charset="-122"/>
              </a:rPr>
              <a:t>里所叙述的那一回，想起来跟 眼前一般无二</a:t>
            </a:r>
            <a:r>
              <a:rPr lang="zh-CN" altLang="en-US" sz="2800" b="1">
                <a:latin typeface="黑体" panose="02010609060101010101" pitchFamily="2" charset="-122"/>
                <a:ea typeface="黑体" panose="02010609060101010101" pitchFamily="2" charset="-122"/>
              </a:rPr>
              <a:t>。我这篇文只是写实，</a:t>
            </a:r>
            <a:r>
              <a:rPr lang="en-US" altLang="zh-CN" sz="2800" b="1">
                <a:latin typeface="Times New Roman" panose="02020603050405020304" pitchFamily="18" charset="0"/>
                <a:ea typeface="黑体" panose="02010609060101010101" pitchFamily="2" charset="-122"/>
              </a:rPr>
              <a:t>……”</a:t>
            </a:r>
            <a:endParaRPr lang="en-US" altLang="zh-CN" sz="2800" b="1">
              <a:latin typeface="黑体" panose="02010609060101010101" pitchFamily="2" charset="-122"/>
              <a:ea typeface="黑体" panose="02010609060101010101" pitchFamily="2" charset="-122"/>
            </a:endParaRPr>
          </a:p>
        </p:txBody>
      </p:sp>
      <p:pic>
        <p:nvPicPr>
          <p:cNvPr id="8197" name="Picture 5" descr="2222"/>
          <p:cNvPicPr>
            <a:picLocks noChangeAspect="1"/>
          </p:cNvPicPr>
          <p:nvPr/>
        </p:nvPicPr>
        <p:blipFill>
          <a:blip r:embed="rId3"/>
          <a:stretch>
            <a:fillRect/>
          </a:stretch>
        </p:blipFill>
        <p:spPr>
          <a:xfrm>
            <a:off x="6516688" y="1752600"/>
            <a:ext cx="2306637" cy="3402013"/>
          </a:xfrm>
          <a:prstGeom prst="rect">
            <a:avLst/>
          </a:prstGeom>
          <a:noFill/>
          <a:ln>
            <a:noFill/>
            <a:miter lim="800000"/>
            <a:headEnd/>
            <a:tailEnd/>
          </a:ln>
        </p:spPr>
      </p:pic>
      <p:sp>
        <p:nvSpPr>
          <p:cNvPr id="8198" name="Rectangle 6"/>
          <p:cNvSpPr/>
          <p:nvPr/>
        </p:nvSpPr>
        <p:spPr>
          <a:xfrm>
            <a:off x="6781800" y="914400"/>
            <a:ext cx="1828800" cy="5334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3200" b="1">
                <a:solidFill>
                  <a:srgbClr val="EE300A"/>
                </a:solidFill>
                <a:ea typeface="隶书" panose="02010509060101010101" pitchFamily="49" charset="-122"/>
              </a:rPr>
              <a:t>朱自清</a:t>
            </a:r>
            <a:endParaRPr lang="zh-CN" altLang="en-US" sz="3200" b="1">
              <a:solidFill>
                <a:srgbClr val="EE300A"/>
              </a:solidFill>
              <a:ea typeface="隶书" panose="02010509060101010101" pitchFamily="49" charset="-122"/>
            </a:endParaRPr>
          </a:p>
        </p:txBody>
      </p:sp>
      <p:sp>
        <p:nvSpPr>
          <p:cNvPr id="8199" name="Rectangle 7"/>
          <p:cNvSpPr/>
          <p:nvPr/>
        </p:nvSpPr>
        <p:spPr>
          <a:xfrm>
            <a:off x="1908175" y="6165850"/>
            <a:ext cx="5365750" cy="457200"/>
          </a:xfrm>
          <a:prstGeom prst="rect">
            <a:avLst/>
          </a:prstGeom>
          <a:noFill/>
          <a:ln>
            <a:noFill/>
            <a:miter lim="800000"/>
          </a:ln>
        </p:spPr>
        <p:txBody>
          <a:bodyPr wrap="none">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r>
              <a:rPr lang="zh-CN" altLang="en-US" b="1">
                <a:solidFill>
                  <a:srgbClr val="0409CC"/>
                </a:solidFill>
                <a:latin typeface="黑体" panose="02010609060101010101" pitchFamily="2" charset="-122"/>
                <a:ea typeface="黑体" panose="02010609060101010101" pitchFamily="2" charset="-122"/>
              </a:rPr>
              <a:t> 背得美文三百篇     不愁笔下无佳作</a:t>
            </a:r>
            <a:endParaRPr lang="zh-CN" altLang="en-US" b="1">
              <a:solidFill>
                <a:srgbClr val="0409CC"/>
              </a:solidFill>
              <a:latin typeface="黑体" panose="02010609060101010101" pitchFamily="2" charset="-122"/>
              <a:ea typeface="黑体" panose="0201060906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p:cTn id="7" dur="5000" fill="hold"/>
                                        <p:tgtEl>
                                          <p:spTgt spid="8197"/>
                                        </p:tgtEl>
                                        <p:attrNameLst>
                                          <p:attrName>ppt_w</p:attrName>
                                        </p:attrNameLst>
                                      </p:cBhvr>
                                      <p:tavLst>
                                        <p:tav tm="0" fmla="#ppt_w*sin(2.5*pi*$)">
                                          <p:val>
                                            <p:fltVal val="0"/>
                                          </p:val>
                                        </p:tav>
                                        <p:tav tm="100000">
                                          <p:val>
                                            <p:fltVal val="1"/>
                                          </p:val>
                                        </p:tav>
                                      </p:tavLst>
                                    </p:anim>
                                    <p:anim calcmode="lin" valueType="num">
                                      <p:cBhvr>
                                        <p:cTn id="8" dur="5000" fill="hold"/>
                                        <p:tgtEl>
                                          <p:spTgt spid="8197"/>
                                        </p:tgtEl>
                                        <p:attrNameLst>
                                          <p:attrName>ppt_h</p:attrName>
                                        </p:attrNameLst>
                                      </p:cBhvr>
                                      <p:tavLst>
                                        <p:tav tm="0">
                                          <p:val>
                                            <p:strVal val="#ppt_h"/>
                                          </p:val>
                                        </p:tav>
                                        <p:tav tm="100000">
                                          <p:val>
                                            <p:strVal val="#ppt_h"/>
                                          </p:val>
                                        </p:tav>
                                      </p:tavLst>
                                    </p:anim>
                                  </p:childTnLst>
                                </p:cTn>
                              </p:par>
                            </p:childTnLst>
                          </p:cTn>
                        </p:par>
                        <p:par>
                          <p:cTn id="9" fill="hold">
                            <p:stCondLst>
                              <p:cond delay="5000"/>
                            </p:stCondLst>
                            <p:childTnLst>
                              <p:par>
                                <p:cTn id="10" presetID="2" presetClass="entr" presetSubtype="2" fill="hold" grpId="0" nodeType="afterEffect">
                                  <p:stCondLst>
                                    <p:cond delay="0"/>
                                  </p:stCondLst>
                                  <p:childTnLst>
                                    <p:set>
                                      <p:cBhvr>
                                        <p:cTn id="11" dur="1" fill="hold">
                                          <p:stCondLst>
                                            <p:cond delay="0"/>
                                          </p:stCondLst>
                                        </p:cTn>
                                        <p:tgtEl>
                                          <p:spTgt spid="8198"/>
                                        </p:tgtEl>
                                        <p:attrNameLst>
                                          <p:attrName>style.visibility</p:attrName>
                                        </p:attrNameLst>
                                      </p:cBhvr>
                                      <p:to>
                                        <p:strVal val="visible"/>
                                      </p:to>
                                    </p:set>
                                    <p:anim calcmode="lin" valueType="num">
                                      <p:cBhvr additive="base">
                                        <p:cTn id="12" dur="500" fill="hold"/>
                                        <p:tgtEl>
                                          <p:spTgt spid="8198"/>
                                        </p:tgtEl>
                                        <p:attrNameLst>
                                          <p:attrName>ppt_x</p:attrName>
                                        </p:attrNameLst>
                                      </p:cBhvr>
                                      <p:tavLst>
                                        <p:tav tm="0">
                                          <p:val>
                                            <p:strVal val="1+#ppt_w/2"/>
                                          </p:val>
                                        </p:tav>
                                        <p:tav tm="100000">
                                          <p:val>
                                            <p:strVal val="#ppt_x"/>
                                          </p:val>
                                        </p:tav>
                                      </p:tavLst>
                                    </p:anim>
                                    <p:anim calcmode="lin" valueType="num">
                                      <p:cBhvr additive="base">
                                        <p:cTn id="13" dur="500" fill="hold"/>
                                        <p:tgtEl>
                                          <p:spTgt spid="81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2" descr="bb"/>
          <p:cNvPicPr>
            <a:picLocks noChangeAspect="1"/>
          </p:cNvPicPr>
          <p:nvPr/>
        </p:nvPicPr>
        <p:blipFill>
          <a:blip r:embed="rId1"/>
          <a:stretch>
            <a:fillRect/>
          </a:stretch>
        </p:blipFill>
        <p:spPr>
          <a:xfrm>
            <a:off x="685800" y="533400"/>
            <a:ext cx="5659438" cy="5238750"/>
          </a:xfrm>
          <a:prstGeom prst="rect">
            <a:avLst/>
          </a:prstGeom>
          <a:noFill/>
          <a:ln>
            <a:noFill/>
            <a:miter lim="800000"/>
            <a:headEnd/>
            <a:tailEnd/>
          </a:ln>
        </p:spPr>
      </p:pic>
      <p:sp>
        <p:nvSpPr>
          <p:cNvPr id="9219" name="Rectangle 3"/>
          <p:cNvSpPr/>
          <p:nvPr/>
        </p:nvSpPr>
        <p:spPr>
          <a:xfrm>
            <a:off x="1676400" y="838200"/>
            <a:ext cx="6400800" cy="6096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sz="3200"/>
          </a:p>
        </p:txBody>
      </p:sp>
      <p:sp>
        <p:nvSpPr>
          <p:cNvPr id="9220" name="Rectangle 4"/>
          <p:cNvSpPr/>
          <p:nvPr/>
        </p:nvSpPr>
        <p:spPr>
          <a:xfrm>
            <a:off x="6477000" y="3733800"/>
            <a:ext cx="1828800" cy="685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sz="3200" b="1">
              <a:solidFill>
                <a:srgbClr val="EE300A"/>
              </a:solidFill>
              <a:ea typeface="隶书" panose="02010509060101010101" pitchFamily="49" charset="-122"/>
            </a:endParaRPr>
          </a:p>
        </p:txBody>
      </p:sp>
      <p:sp>
        <p:nvSpPr>
          <p:cNvPr id="9221" name="Rectangle 5"/>
          <p:cNvSpPr/>
          <p:nvPr/>
        </p:nvSpPr>
        <p:spPr>
          <a:xfrm>
            <a:off x="1524000" y="2286000"/>
            <a:ext cx="6781800" cy="36576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sz="3200" b="1">
              <a:solidFill>
                <a:schemeClr val="tx2"/>
              </a:solidFill>
              <a:ea typeface="隶书" panose="02010509060101010101" pitchFamily="49" charset="-122"/>
            </a:endParaRPr>
          </a:p>
        </p:txBody>
      </p:sp>
      <p:sp>
        <p:nvSpPr>
          <p:cNvPr id="9222" name="Rectangle 6"/>
          <p:cNvSpPr/>
          <p:nvPr/>
        </p:nvSpPr>
        <p:spPr>
          <a:xfrm>
            <a:off x="684213" y="5516563"/>
            <a:ext cx="8135937" cy="695325"/>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3200" b="1">
                <a:solidFill>
                  <a:srgbClr val="0000CC"/>
                </a:solidFill>
                <a:ea typeface="隶书" panose="02010509060101010101" pitchFamily="49" charset="-122"/>
              </a:rPr>
              <a:t>江泽民同志为纪念朱自清逝世四十周年题词</a:t>
            </a:r>
            <a:r>
              <a:rPr lang="zh-CN" altLang="en-US" sz="2800" b="1">
                <a:solidFill>
                  <a:schemeClr val="hlink"/>
                </a:solidFill>
                <a:ea typeface="隶书" panose="02010509060101010101" pitchFamily="49" charset="-122"/>
              </a:rPr>
              <a:t> </a:t>
            </a:r>
            <a:endParaRPr lang="zh-CN" altLang="en-US" sz="2800" b="1">
              <a:solidFill>
                <a:schemeClr val="hlink"/>
              </a:solidFill>
              <a:ea typeface="隶书" panose="02010509060101010101" pitchFamily="49" charset="-122"/>
            </a:endParaRPr>
          </a:p>
        </p:txBody>
      </p:sp>
      <p:pic>
        <p:nvPicPr>
          <p:cNvPr id="9223" name="Picture 7" descr="江泽民同志为纪念朱自清逝世四十周年题词t"/>
          <p:cNvPicPr>
            <a:picLocks noChangeAspect="1"/>
          </p:cNvPicPr>
          <p:nvPr/>
        </p:nvPicPr>
        <p:blipFill>
          <a:blip r:embed="rId2"/>
          <a:stretch>
            <a:fillRect/>
          </a:stretch>
        </p:blipFill>
        <p:spPr>
          <a:xfrm>
            <a:off x="0" y="620713"/>
            <a:ext cx="5580063" cy="4679950"/>
          </a:xfrm>
          <a:prstGeom prst="rect">
            <a:avLst/>
          </a:prstGeom>
          <a:solidFill>
            <a:schemeClr val="bg1">
              <a:alpha val="69019"/>
            </a:schemeClr>
          </a:solidFill>
          <a:ln>
            <a:noFill/>
            <a:miter lim="800000"/>
            <a:headEnd/>
            <a:tailEnd/>
          </a:ln>
        </p:spPr>
      </p:pic>
      <p:pic>
        <p:nvPicPr>
          <p:cNvPr id="9224" name="Picture 8" descr="朱自清故居字"/>
          <p:cNvPicPr>
            <a:picLocks noChangeAspect="1"/>
          </p:cNvPicPr>
          <p:nvPr/>
        </p:nvPicPr>
        <p:blipFill>
          <a:blip r:embed="rId3"/>
          <a:stretch>
            <a:fillRect/>
          </a:stretch>
        </p:blipFill>
        <p:spPr>
          <a:xfrm>
            <a:off x="5580063" y="0"/>
            <a:ext cx="3563937" cy="1492250"/>
          </a:xfrm>
          <a:prstGeom prst="rect">
            <a:avLst/>
          </a:prstGeom>
          <a:noFill/>
          <a:ln>
            <a:noFill/>
            <a:miter lim="800000"/>
            <a:headEnd/>
            <a:tailEnd/>
          </a:ln>
        </p:spPr>
      </p:pic>
      <p:pic>
        <p:nvPicPr>
          <p:cNvPr id="9225" name="Picture 9" descr="故居"/>
          <p:cNvPicPr>
            <a:picLocks noChangeAspect="1"/>
          </p:cNvPicPr>
          <p:nvPr/>
        </p:nvPicPr>
        <p:blipFill>
          <a:blip r:embed="rId4"/>
          <a:stretch>
            <a:fillRect/>
          </a:stretch>
        </p:blipFill>
        <p:spPr>
          <a:xfrm>
            <a:off x="5784850" y="1484313"/>
            <a:ext cx="3359150" cy="4127500"/>
          </a:xfrm>
          <a:prstGeom prst="rect">
            <a:avLst/>
          </a:prstGeom>
          <a:noFill/>
          <a:ln>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1200">
        <p:zoom dir="in"/>
      </p:transition>
    </mc:Choice>
    <mc:Fallback>
      <p:transition spd="slow">
        <p:zoom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additive="base">
                                        <p:cTn id="7" dur="500" fill="hold"/>
                                        <p:tgtEl>
                                          <p:spTgt spid="9222"/>
                                        </p:tgtEl>
                                        <p:attrNameLst>
                                          <p:attrName>ppt_x</p:attrName>
                                        </p:attrNameLst>
                                      </p:cBhvr>
                                      <p:tavLst>
                                        <p:tav tm="0">
                                          <p:val>
                                            <p:strVal val="#ppt_x"/>
                                          </p:val>
                                        </p:tav>
                                        <p:tav tm="100000">
                                          <p:val>
                                            <p:strVal val="#ppt_x"/>
                                          </p:val>
                                        </p:tav>
                                      </p:tavLst>
                                    </p:anim>
                                    <p:anim calcmode="lin" valueType="num">
                                      <p:cBhvr additive="base">
                                        <p:cTn id="8"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32" fill="hold" nodeType="clickEffect">
                                  <p:stCondLst>
                                    <p:cond delay="0"/>
                                  </p:stCondLst>
                                  <p:childTnLst>
                                    <p:set>
                                      <p:cBhvr>
                                        <p:cTn id="12" dur="1" fill="hold">
                                          <p:stCondLst>
                                            <p:cond delay="0"/>
                                          </p:stCondLst>
                                        </p:cTn>
                                        <p:tgtEl>
                                          <p:spTgt spid="9223"/>
                                        </p:tgtEl>
                                        <p:attrNameLst>
                                          <p:attrName>style.visibility</p:attrName>
                                        </p:attrNameLst>
                                      </p:cBhvr>
                                      <p:to>
                                        <p:strVal val="visible"/>
                                      </p:to>
                                    </p:set>
                                    <p:animEffect transition="in" filter="diamond(out)">
                                      <p:cBhvr>
                                        <p:cTn id="13" dur="2000"/>
                                        <p:tgtEl>
                                          <p:spTgt spid="9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42" name="Text Box 2"/>
          <p:cNvSpPr/>
          <p:nvPr/>
        </p:nvSpPr>
        <p:spPr>
          <a:xfrm>
            <a:off x="1476375" y="1412875"/>
            <a:ext cx="59055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r>
              <a:rPr lang="zh-CN" altLang="en-US"/>
              <a:t>                  </a:t>
            </a:r>
            <a:r>
              <a:rPr lang="en-US" altLang="zh-CN" sz="4000" b="1">
                <a:solidFill>
                  <a:srgbClr val="22C03C"/>
                </a:solidFill>
              </a:rPr>
              <a:t>《</a:t>
            </a:r>
            <a:r>
              <a:rPr lang="zh-CN" altLang="en-US" sz="4000" b="1">
                <a:solidFill>
                  <a:srgbClr val="22C03C"/>
                </a:solidFill>
              </a:rPr>
              <a:t>荷塘月色</a:t>
            </a:r>
            <a:r>
              <a:rPr lang="en-US" altLang="zh-CN" sz="4000" b="1">
                <a:solidFill>
                  <a:srgbClr val="22C03C"/>
                </a:solidFill>
              </a:rPr>
              <a:t>》</a:t>
            </a:r>
            <a:endParaRPr lang="en-US" altLang="zh-CN" sz="4000" b="1">
              <a:solidFill>
                <a:srgbClr val="22C03C"/>
              </a:solidFill>
            </a:endParaRPr>
          </a:p>
        </p:txBody>
      </p:sp>
      <p:sp>
        <p:nvSpPr>
          <p:cNvPr id="10243" name="Text Box 3"/>
          <p:cNvSpPr/>
          <p:nvPr/>
        </p:nvSpPr>
        <p:spPr>
          <a:xfrm>
            <a:off x="0" y="0"/>
            <a:ext cx="9144000" cy="1646238"/>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0409CC"/>
                </a:solidFill>
                <a:ea typeface="汉鼎简楷体" pitchFamily="49" charset="-122"/>
              </a:rPr>
              <a:t>      背得美文三百篇，    不愁笔下无佳作</a:t>
            </a:r>
            <a:endParaRPr lang="zh-CN" altLang="en-US" sz="3600" b="1">
              <a:solidFill>
                <a:srgbClr val="0409CC"/>
              </a:solidFill>
              <a:ea typeface="汉鼎简楷体" pitchFamily="49" charset="-122"/>
            </a:endParaRPr>
          </a:p>
          <a:p>
            <a:pPr marL="0" lvl="0" indent="0" eaLnBrk="1" hangingPunct="1">
              <a:spcBef>
                <a:spcPct val="50000"/>
              </a:spcBef>
            </a:pPr>
            <a:r>
              <a:rPr lang="zh-CN" altLang="en-US" sz="4400" b="1">
                <a:solidFill>
                  <a:srgbClr val="0409CC"/>
                </a:solidFill>
                <a:ea typeface="汉鼎简楷体" pitchFamily="49" charset="-122"/>
              </a:rPr>
              <a:t>           </a:t>
            </a:r>
            <a:endParaRPr lang="zh-CN" altLang="en-US" sz="3600" b="1">
              <a:solidFill>
                <a:srgbClr val="FC10DA"/>
              </a:solidFill>
              <a:ea typeface="汉鼎简楷体" pitchFamily="49" charset="-122"/>
            </a:endParaRPr>
          </a:p>
        </p:txBody>
      </p:sp>
      <p:sp>
        <p:nvSpPr>
          <p:cNvPr id="10244" name="Text Box 4"/>
          <p:cNvSpPr/>
          <p:nvPr/>
        </p:nvSpPr>
        <p:spPr>
          <a:xfrm>
            <a:off x="250825" y="1628775"/>
            <a:ext cx="8424863" cy="447992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800" b="1">
                <a:solidFill>
                  <a:srgbClr val="22C03C"/>
                </a:solidFill>
              </a:rPr>
              <a:t>推荐理由 ：</a:t>
            </a:r>
            <a:endParaRPr lang="zh-CN" altLang="en-US" sz="4800" b="1">
              <a:solidFill>
                <a:srgbClr val="22C03C"/>
              </a:solidFill>
            </a:endParaRPr>
          </a:p>
          <a:p>
            <a:pPr marL="0" lvl="0" indent="0" eaLnBrk="1" hangingPunct="1">
              <a:spcBef>
                <a:spcPct val="50000"/>
              </a:spcBef>
            </a:pPr>
            <a:r>
              <a:rPr lang="zh-CN" altLang="en-US" sz="3200" b="1">
                <a:solidFill>
                  <a:srgbClr val="0409CC"/>
                </a:solidFill>
              </a:rPr>
              <a:t>       朱自清先生的炉火纯青的文字功力在</a:t>
            </a:r>
            <a:r>
              <a:rPr lang="en-US" altLang="zh-CN" sz="3200" b="1">
                <a:solidFill>
                  <a:srgbClr val="0409CC"/>
                </a:solidFill>
              </a:rPr>
              <a:t>《</a:t>
            </a:r>
            <a:r>
              <a:rPr lang="zh-CN" altLang="en-US" sz="3200" b="1">
                <a:solidFill>
                  <a:srgbClr val="0409CC"/>
                </a:solidFill>
              </a:rPr>
              <a:t>荷塘月色</a:t>
            </a:r>
            <a:r>
              <a:rPr lang="en-US" altLang="zh-CN" sz="3200" b="1">
                <a:solidFill>
                  <a:srgbClr val="0409CC"/>
                </a:solidFill>
              </a:rPr>
              <a:t>》</a:t>
            </a:r>
            <a:r>
              <a:rPr lang="zh-CN" altLang="en-US" sz="3200" b="1">
                <a:solidFill>
                  <a:srgbClr val="0409CC"/>
                </a:solidFill>
              </a:rPr>
              <a:t>中表现得淋漓尽致。比如在描写月色下的荷花之美时，作者将它比喻为明珠，碧天的星星、出浴的美人；在形容荷花淡淡的清香时，又用了“仿佛远处高楼上飘过来的渺茫的歌声似的”一句，以歌声比喻香气，以渺茫比喻香气的轻淡，通感手法的运用准确而奇妙。 </a:t>
            </a:r>
            <a:endParaRPr lang="zh-CN" altLang="en-US" sz="3200" b="1">
              <a:solidFill>
                <a:srgbClr val="0409CC"/>
              </a:solidFill>
            </a:endParaRPr>
          </a:p>
        </p:txBody>
      </p:sp>
      <p:sp>
        <p:nvSpPr>
          <p:cNvPr id="10245" name="Text Box 5"/>
          <p:cNvSpPr/>
          <p:nvPr/>
        </p:nvSpPr>
        <p:spPr>
          <a:xfrm>
            <a:off x="0" y="549275"/>
            <a:ext cx="9144000" cy="10064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b="1">
                <a:solidFill>
                  <a:srgbClr val="FC10DA"/>
                </a:solidFill>
              </a:rPr>
              <a:t>         </a:t>
            </a:r>
            <a:r>
              <a:rPr lang="zh-CN" altLang="en-US" sz="6000" b="1">
                <a:solidFill>
                  <a:srgbClr val="FC10DA"/>
                </a:solidFill>
                <a:ea typeface="汉仪小隶书简" pitchFamily="49" charset="-122"/>
              </a:rPr>
              <a:t>为你推荐一篇经典美文</a:t>
            </a:r>
            <a:endParaRPr lang="zh-CN" altLang="en-US" sz="6000" b="1">
              <a:solidFill>
                <a:srgbClr val="FC10DA"/>
              </a:solidFill>
              <a:ea typeface="汉仪小隶书简" pitchFamily="49" charset="-122"/>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WordArt 2"/>
          <p:cNvSpPr>
            <a:spLocks noTextEdit="1"/>
          </p:cNvSpPr>
          <p:nvPr/>
        </p:nvSpPr>
        <p:spPr>
          <a:xfrm>
            <a:off x="1066800" y="0"/>
            <a:ext cx="2895600" cy="685800"/>
          </a:xfrm>
          <a:gradFill rotWithShape="1">
            <a:gsLst>
              <a:gs pos="0">
                <a:srgbClr val="AAAAAA"/>
              </a:gs>
              <a:gs pos="100000">
                <a:srgbClr val="FFFFFF"/>
              </a:gs>
            </a:gsLst>
            <a:lin ang="5400000" scaled="1"/>
          </a:gradFill>
          <a:ln>
            <a:noFill/>
            <a:miter lim="800000"/>
          </a:ln>
          <a:effectLst>
            <a:outerShdw dist="45791" dir="3378596" algn="ctr">
              <a:srgbClr val="4D4D4D"/>
            </a:outerShdw>
          </a:effectLst>
        </p:spPr>
        <p:txBody>
          <a:bodyPr wrap="none" fromWordArt="1">
            <a:prstTxWarp prst="textPlain">
              <a:avLst/>
            </a:prstTxWarp>
          </a:bodyPr>
          <a:lstStyle/>
          <a:p>
            <a:pPr lvl="0" algn="ctr"/>
            <a:r>
              <a:rPr sz="3600" b="1" kern="10" spc="720">
                <a:ln>
                  <a:noFill/>
                </a:ln>
                <a:gradFill rotWithShape="1">
                  <a:gsLst>
                    <a:gs pos="0">
                      <a:srgbClr val="AAAAAA"/>
                    </a:gs>
                    <a:gs pos="100000">
                      <a:srgbClr val="FFFFFF"/>
                    </a:gs>
                  </a:gsLst>
                  <a:lin ang="5400000" scaled="1"/>
                </a:gradFill>
                <a:effectLst>
                  <a:outerShdw dist="45791" dir="3378596" algn="ctr">
                    <a:srgbClr val="4D4D4D"/>
                  </a:outerShdw>
                </a:effectLst>
                <a:latin typeface="宋体" panose="02010600030101010101" pitchFamily="2" charset="-122"/>
              </a:rPr>
              <a:t>预习测评</a:t>
            </a:r>
            <a:endParaRPr sz="3600" b="1" kern="10" spc="720">
              <a:ln>
                <a:noFill/>
              </a:ln>
              <a:gradFill rotWithShape="1">
                <a:gsLst>
                  <a:gs pos="0">
                    <a:srgbClr val="AAAAAA"/>
                  </a:gs>
                  <a:gs pos="100000">
                    <a:srgbClr val="FFFFFF"/>
                  </a:gs>
                </a:gsLst>
                <a:lin ang="5400000" scaled="1"/>
              </a:gradFill>
              <a:effectLst>
                <a:outerShdw dist="45791" dir="3378596" algn="ctr">
                  <a:srgbClr val="4D4D4D"/>
                </a:outerShdw>
              </a:effectLst>
              <a:latin typeface="宋体" panose="02010600030101010101" pitchFamily="2" charset="-122"/>
            </a:endParaRPr>
          </a:p>
        </p:txBody>
      </p:sp>
      <p:sp>
        <p:nvSpPr>
          <p:cNvPr id="11267" name="WordArt 3"/>
          <p:cNvSpPr>
            <a:spLocks noTextEdit="1"/>
          </p:cNvSpPr>
          <p:nvPr/>
        </p:nvSpPr>
        <p:spPr>
          <a:xfrm>
            <a:off x="914400" y="1143000"/>
            <a:ext cx="3276600" cy="457200"/>
          </a:xfrm>
          <a:solidFill>
            <a:srgbClr val="0066CC"/>
          </a:solidFill>
          <a:ln w="19050">
            <a:solidFill>
              <a:srgbClr val="99CCFF"/>
            </a:solidFill>
            <a:miter lim="800000"/>
          </a:ln>
          <a:effectLst>
            <a:outerShdw dist="35921" dir="2700000" algn="ctr">
              <a:srgbClr val="990000"/>
            </a:outerShdw>
          </a:effectLst>
        </p:spPr>
        <p:txBody>
          <a:bodyPr wrap="none" fromWordArt="1">
            <a:prstTxWarp prst="textPlain">
              <a:avLst/>
            </a:prstTxWarp>
          </a:bodyPr>
          <a:lstStyle/>
          <a:p>
            <a:pPr lvl="0" algn="ctr"/>
            <a:r>
              <a:rPr sz="3600" b="1" kern="10">
                <a:ln w="19050">
                  <a:solidFill>
                    <a:srgbClr val="99CCFF"/>
                  </a:solidFill>
                </a:ln>
                <a:solidFill>
                  <a:srgbClr val="0066CC"/>
                </a:solidFill>
                <a:effectLst>
                  <a:outerShdw dist="35921" dir="2700000" algn="ctr">
                    <a:srgbClr val="990000"/>
                  </a:outerShdw>
                </a:effectLst>
                <a:latin typeface="宋体" panose="02010600030101010101" pitchFamily="2" charset="-122"/>
              </a:rPr>
              <a:t>给加点的字注音</a:t>
            </a:r>
            <a:endParaRPr sz="3600" b="1" kern="10">
              <a:ln w="19050">
                <a:solidFill>
                  <a:srgbClr val="99CCFF"/>
                </a:solidFill>
              </a:ln>
              <a:solidFill>
                <a:srgbClr val="0066CC"/>
              </a:solidFill>
              <a:effectLst>
                <a:outerShdw dist="35921" dir="2700000" algn="ctr">
                  <a:srgbClr val="990000"/>
                </a:outerShdw>
              </a:effectLst>
              <a:latin typeface="宋体" panose="02010600030101010101" pitchFamily="2" charset="-122"/>
            </a:endParaRPr>
          </a:p>
        </p:txBody>
      </p:sp>
      <p:pic>
        <p:nvPicPr>
          <p:cNvPr id="11268" name="Picture 4" descr="线条1"/>
          <p:cNvPicPr>
            <a:picLocks noChangeAspect="1"/>
          </p:cNvPicPr>
          <p:nvPr/>
        </p:nvPicPr>
        <p:blipFill>
          <a:blip r:embed="rId1"/>
          <a:stretch>
            <a:fillRect/>
          </a:stretch>
        </p:blipFill>
        <p:spPr>
          <a:xfrm>
            <a:off x="0" y="838200"/>
            <a:ext cx="8458200" cy="147638"/>
          </a:xfrm>
          <a:prstGeom prst="rect">
            <a:avLst/>
          </a:prstGeom>
          <a:noFill/>
          <a:ln>
            <a:noFill/>
            <a:miter lim="800000"/>
            <a:headEnd/>
            <a:tailEnd/>
          </a:ln>
        </p:spPr>
      </p:pic>
      <p:pic>
        <p:nvPicPr>
          <p:cNvPr id="11269" name="Picture 5" descr="标记1"/>
          <p:cNvPicPr>
            <a:picLocks noChangeAspect="1" noCrop="1"/>
          </p:cNvPicPr>
          <p:nvPr/>
        </p:nvPicPr>
        <p:blipFill>
          <a:blip r:embed="rId2"/>
          <a:stretch>
            <a:fillRect/>
          </a:stretch>
        </p:blipFill>
        <p:spPr>
          <a:xfrm>
            <a:off x="304800" y="0"/>
            <a:ext cx="838200" cy="685800"/>
          </a:xfrm>
          <a:prstGeom prst="rect">
            <a:avLst/>
          </a:prstGeom>
          <a:noFill/>
          <a:ln>
            <a:noFill/>
            <a:miter lim="800000"/>
            <a:headEnd/>
            <a:tailEnd/>
          </a:ln>
        </p:spPr>
      </p:pic>
      <p:grpSp>
        <p:nvGrpSpPr>
          <p:cNvPr id="11270" name="Group 6"/>
          <p:cNvGrpSpPr/>
          <p:nvPr/>
        </p:nvGrpSpPr>
        <p:grpSpPr>
          <a:xfrm>
            <a:off x="457200" y="2362200"/>
            <a:ext cx="8001000" cy="2270125"/>
            <a:chOff x="336" y="2006"/>
            <a:chExt cx="5040" cy="1543"/>
          </a:xfrm>
        </p:grpSpPr>
        <p:sp>
          <p:nvSpPr>
            <p:cNvPr id="11303" name="Text Box 7"/>
            <p:cNvSpPr/>
            <p:nvPr/>
          </p:nvSpPr>
          <p:spPr>
            <a:xfrm>
              <a:off x="336" y="2016"/>
              <a:ext cx="960"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交  卸</a:t>
              </a:r>
              <a:endParaRPr lang="zh-CN" altLang="en-US" sz="4000" b="1">
                <a:latin typeface="Times New Roman" panose="02020603050405020304" pitchFamily="18" charset="0"/>
              </a:endParaRPr>
            </a:p>
          </p:txBody>
        </p:sp>
        <p:sp>
          <p:nvSpPr>
            <p:cNvPr id="11304" name="Text Box 8"/>
            <p:cNvSpPr/>
            <p:nvPr/>
          </p:nvSpPr>
          <p:spPr>
            <a:xfrm>
              <a:off x="1776" y="2006"/>
              <a:ext cx="960"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奔  丧</a:t>
              </a:r>
              <a:endParaRPr lang="zh-CN" altLang="en-US" sz="4000" b="1">
                <a:latin typeface="Times New Roman" panose="02020603050405020304" pitchFamily="18" charset="0"/>
              </a:endParaRPr>
            </a:p>
          </p:txBody>
        </p:sp>
        <p:sp>
          <p:nvSpPr>
            <p:cNvPr id="11305" name="Text Box 9"/>
            <p:cNvSpPr/>
            <p:nvPr/>
          </p:nvSpPr>
          <p:spPr>
            <a:xfrm>
              <a:off x="3024" y="2006"/>
              <a:ext cx="1008"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踌  躇</a:t>
              </a:r>
              <a:endParaRPr lang="zh-CN" altLang="en-US" sz="4000" b="1">
                <a:latin typeface="Times New Roman" panose="02020603050405020304" pitchFamily="18" charset="0"/>
              </a:endParaRPr>
            </a:p>
          </p:txBody>
        </p:sp>
        <p:sp>
          <p:nvSpPr>
            <p:cNvPr id="11306" name="Text Box 10"/>
            <p:cNvSpPr/>
            <p:nvPr/>
          </p:nvSpPr>
          <p:spPr>
            <a:xfrm>
              <a:off x="4368" y="2006"/>
              <a:ext cx="1008"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迂  腐</a:t>
              </a:r>
              <a:endParaRPr lang="zh-CN" altLang="en-US" sz="4000" b="1">
                <a:latin typeface="Times New Roman" panose="02020603050405020304" pitchFamily="18" charset="0"/>
              </a:endParaRPr>
            </a:p>
          </p:txBody>
        </p:sp>
        <p:sp>
          <p:nvSpPr>
            <p:cNvPr id="11307" name="Text Box 11"/>
            <p:cNvSpPr/>
            <p:nvPr/>
          </p:nvSpPr>
          <p:spPr>
            <a:xfrm>
              <a:off x="336" y="3072"/>
              <a:ext cx="1152"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蹒  跚</a:t>
              </a:r>
              <a:endParaRPr lang="zh-CN" altLang="en-US" sz="4000" b="1">
                <a:latin typeface="Times New Roman" panose="02020603050405020304" pitchFamily="18" charset="0"/>
              </a:endParaRPr>
            </a:p>
          </p:txBody>
        </p:sp>
        <p:sp>
          <p:nvSpPr>
            <p:cNvPr id="11308" name="Text Box 12"/>
            <p:cNvSpPr/>
            <p:nvPr/>
          </p:nvSpPr>
          <p:spPr>
            <a:xfrm>
              <a:off x="4368" y="3072"/>
              <a:ext cx="960"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晶  莹</a:t>
              </a:r>
              <a:endParaRPr lang="zh-CN" altLang="en-US" sz="4000" b="1">
                <a:latin typeface="Times New Roman" panose="02020603050405020304" pitchFamily="18" charset="0"/>
              </a:endParaRPr>
            </a:p>
          </p:txBody>
        </p:sp>
        <p:sp>
          <p:nvSpPr>
            <p:cNvPr id="11309" name="Text Box 13"/>
            <p:cNvSpPr/>
            <p:nvPr/>
          </p:nvSpPr>
          <p:spPr>
            <a:xfrm>
              <a:off x="1776" y="3072"/>
              <a:ext cx="1008"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颓  唐</a:t>
              </a:r>
              <a:endParaRPr lang="zh-CN" altLang="en-US" sz="4000" b="1">
                <a:latin typeface="Times New Roman" panose="02020603050405020304" pitchFamily="18" charset="0"/>
              </a:endParaRPr>
            </a:p>
          </p:txBody>
        </p:sp>
        <p:sp>
          <p:nvSpPr>
            <p:cNvPr id="11310" name="Text Box 14"/>
            <p:cNvSpPr/>
            <p:nvPr/>
          </p:nvSpPr>
          <p:spPr>
            <a:xfrm>
              <a:off x="3024" y="3062"/>
              <a:ext cx="1008" cy="477"/>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琐  屑</a:t>
              </a:r>
              <a:endParaRPr lang="zh-CN" altLang="en-US" sz="4000" b="1">
                <a:latin typeface="Times New Roman" panose="02020603050405020304" pitchFamily="18" charset="0"/>
              </a:endParaRPr>
            </a:p>
          </p:txBody>
        </p:sp>
      </p:grpSp>
      <p:pic>
        <p:nvPicPr>
          <p:cNvPr id="11271" name="Picture 15" descr="标记点1"/>
          <p:cNvPicPr>
            <a:picLocks noChangeAspect="1" noCrop="1"/>
          </p:cNvPicPr>
          <p:nvPr/>
        </p:nvPicPr>
        <p:blipFill>
          <a:blip r:embed="rId3"/>
          <a:stretch>
            <a:fillRect/>
          </a:stretch>
        </p:blipFill>
        <p:spPr>
          <a:xfrm>
            <a:off x="1431925" y="3013075"/>
            <a:ext cx="320675" cy="158750"/>
          </a:xfrm>
          <a:prstGeom prst="rect">
            <a:avLst/>
          </a:prstGeom>
          <a:noFill/>
          <a:ln>
            <a:noFill/>
            <a:miter lim="800000"/>
            <a:headEnd/>
            <a:tailEnd/>
          </a:ln>
        </p:spPr>
      </p:pic>
      <p:pic>
        <p:nvPicPr>
          <p:cNvPr id="11272" name="Picture 16" descr="标记点1"/>
          <p:cNvPicPr>
            <a:picLocks noChangeAspect="1" noCrop="1"/>
          </p:cNvPicPr>
          <p:nvPr/>
        </p:nvPicPr>
        <p:blipFill>
          <a:blip r:embed="rId3"/>
          <a:stretch>
            <a:fillRect/>
          </a:stretch>
        </p:blipFill>
        <p:spPr>
          <a:xfrm>
            <a:off x="3733800" y="3013075"/>
            <a:ext cx="320675" cy="158750"/>
          </a:xfrm>
          <a:prstGeom prst="rect">
            <a:avLst/>
          </a:prstGeom>
          <a:noFill/>
          <a:ln>
            <a:noFill/>
            <a:miter lim="800000"/>
            <a:headEnd/>
            <a:tailEnd/>
          </a:ln>
        </p:spPr>
      </p:pic>
      <p:pic>
        <p:nvPicPr>
          <p:cNvPr id="11273" name="Picture 17" descr="标记点1"/>
          <p:cNvPicPr>
            <a:picLocks noChangeAspect="1" noCrop="1"/>
          </p:cNvPicPr>
          <p:nvPr/>
        </p:nvPicPr>
        <p:blipFill>
          <a:blip r:embed="rId3"/>
          <a:stretch>
            <a:fillRect/>
          </a:stretch>
        </p:blipFill>
        <p:spPr>
          <a:xfrm>
            <a:off x="4937125" y="3013075"/>
            <a:ext cx="320675" cy="158750"/>
          </a:xfrm>
          <a:prstGeom prst="rect">
            <a:avLst/>
          </a:prstGeom>
          <a:noFill/>
          <a:ln>
            <a:noFill/>
            <a:miter lim="800000"/>
            <a:headEnd/>
            <a:tailEnd/>
          </a:ln>
        </p:spPr>
      </p:pic>
      <p:pic>
        <p:nvPicPr>
          <p:cNvPr id="11274" name="Picture 18" descr="标记点1"/>
          <p:cNvPicPr>
            <a:picLocks noChangeAspect="1" noCrop="1"/>
          </p:cNvPicPr>
          <p:nvPr/>
        </p:nvPicPr>
        <p:blipFill>
          <a:blip r:embed="rId3"/>
          <a:stretch>
            <a:fillRect/>
          </a:stretch>
        </p:blipFill>
        <p:spPr>
          <a:xfrm>
            <a:off x="5715000" y="3013075"/>
            <a:ext cx="320675" cy="158750"/>
          </a:xfrm>
          <a:prstGeom prst="rect">
            <a:avLst/>
          </a:prstGeom>
          <a:noFill/>
          <a:ln>
            <a:noFill/>
            <a:miter lim="800000"/>
            <a:headEnd/>
            <a:tailEnd/>
          </a:ln>
        </p:spPr>
      </p:pic>
      <p:pic>
        <p:nvPicPr>
          <p:cNvPr id="11275" name="Picture 19" descr="标记点1"/>
          <p:cNvPicPr>
            <a:picLocks noChangeAspect="1" noCrop="1"/>
          </p:cNvPicPr>
          <p:nvPr/>
        </p:nvPicPr>
        <p:blipFill>
          <a:blip r:embed="rId3"/>
          <a:stretch>
            <a:fillRect/>
          </a:stretch>
        </p:blipFill>
        <p:spPr>
          <a:xfrm>
            <a:off x="7070725" y="3013075"/>
            <a:ext cx="320675" cy="158750"/>
          </a:xfrm>
          <a:prstGeom prst="rect">
            <a:avLst/>
          </a:prstGeom>
          <a:noFill/>
          <a:ln>
            <a:noFill/>
            <a:miter lim="800000"/>
            <a:headEnd/>
            <a:tailEnd/>
          </a:ln>
        </p:spPr>
      </p:pic>
      <p:pic>
        <p:nvPicPr>
          <p:cNvPr id="11276" name="Picture 20" descr="标记点1"/>
          <p:cNvPicPr>
            <a:picLocks noChangeAspect="1" noCrop="1"/>
          </p:cNvPicPr>
          <p:nvPr/>
        </p:nvPicPr>
        <p:blipFill>
          <a:blip r:embed="rId3"/>
          <a:stretch>
            <a:fillRect/>
          </a:stretch>
        </p:blipFill>
        <p:spPr>
          <a:xfrm>
            <a:off x="7772400" y="4572000"/>
            <a:ext cx="320675" cy="158750"/>
          </a:xfrm>
          <a:prstGeom prst="rect">
            <a:avLst/>
          </a:prstGeom>
          <a:noFill/>
          <a:ln>
            <a:noFill/>
            <a:miter lim="800000"/>
            <a:headEnd/>
            <a:tailEnd/>
          </a:ln>
        </p:spPr>
      </p:pic>
      <p:pic>
        <p:nvPicPr>
          <p:cNvPr id="11277" name="Picture 21" descr="标记点1"/>
          <p:cNvPicPr>
            <a:picLocks noChangeAspect="1" noCrop="1"/>
          </p:cNvPicPr>
          <p:nvPr/>
        </p:nvPicPr>
        <p:blipFill>
          <a:blip r:embed="rId3"/>
          <a:stretch>
            <a:fillRect/>
          </a:stretch>
        </p:blipFill>
        <p:spPr>
          <a:xfrm>
            <a:off x="4937125" y="4565650"/>
            <a:ext cx="320675" cy="158750"/>
          </a:xfrm>
          <a:prstGeom prst="rect">
            <a:avLst/>
          </a:prstGeom>
          <a:noFill/>
          <a:ln>
            <a:noFill/>
            <a:miter lim="800000"/>
            <a:headEnd/>
            <a:tailEnd/>
          </a:ln>
        </p:spPr>
      </p:pic>
      <p:pic>
        <p:nvPicPr>
          <p:cNvPr id="11278" name="Picture 22" descr="标记点1"/>
          <p:cNvPicPr>
            <a:picLocks noChangeAspect="1" noCrop="1"/>
          </p:cNvPicPr>
          <p:nvPr/>
        </p:nvPicPr>
        <p:blipFill>
          <a:blip r:embed="rId3"/>
          <a:stretch>
            <a:fillRect/>
          </a:stretch>
        </p:blipFill>
        <p:spPr>
          <a:xfrm>
            <a:off x="2895600" y="4565650"/>
            <a:ext cx="320675" cy="158750"/>
          </a:xfrm>
          <a:prstGeom prst="rect">
            <a:avLst/>
          </a:prstGeom>
          <a:noFill/>
          <a:ln>
            <a:noFill/>
            <a:miter lim="800000"/>
            <a:headEnd/>
            <a:tailEnd/>
          </a:ln>
        </p:spPr>
      </p:pic>
      <p:pic>
        <p:nvPicPr>
          <p:cNvPr id="11279" name="Picture 23" descr="标记点1"/>
          <p:cNvPicPr>
            <a:picLocks noChangeAspect="1" noCrop="1"/>
          </p:cNvPicPr>
          <p:nvPr/>
        </p:nvPicPr>
        <p:blipFill>
          <a:blip r:embed="rId3"/>
          <a:stretch>
            <a:fillRect/>
          </a:stretch>
        </p:blipFill>
        <p:spPr>
          <a:xfrm>
            <a:off x="1371600" y="4565650"/>
            <a:ext cx="320675" cy="158750"/>
          </a:xfrm>
          <a:prstGeom prst="rect">
            <a:avLst/>
          </a:prstGeom>
          <a:noFill/>
          <a:ln>
            <a:noFill/>
            <a:miter lim="800000"/>
            <a:headEnd/>
            <a:tailEnd/>
          </a:ln>
        </p:spPr>
      </p:pic>
      <p:pic>
        <p:nvPicPr>
          <p:cNvPr id="11280" name="Picture 24" descr="标记点1"/>
          <p:cNvPicPr>
            <a:picLocks noChangeAspect="1" noCrop="1"/>
          </p:cNvPicPr>
          <p:nvPr/>
        </p:nvPicPr>
        <p:blipFill>
          <a:blip r:embed="rId3"/>
          <a:stretch>
            <a:fillRect/>
          </a:stretch>
        </p:blipFill>
        <p:spPr>
          <a:xfrm>
            <a:off x="685800" y="4565650"/>
            <a:ext cx="320675" cy="158750"/>
          </a:xfrm>
          <a:prstGeom prst="rect">
            <a:avLst/>
          </a:prstGeom>
          <a:noFill/>
          <a:ln>
            <a:noFill/>
            <a:miter lim="800000"/>
            <a:headEnd/>
            <a:tailEnd/>
          </a:ln>
        </p:spPr>
      </p:pic>
      <p:sp>
        <p:nvSpPr>
          <p:cNvPr id="11281" name="Text Box 25"/>
          <p:cNvSpPr/>
          <p:nvPr/>
        </p:nvSpPr>
        <p:spPr>
          <a:xfrm>
            <a:off x="457200" y="5257800"/>
            <a:ext cx="1730375"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差  使</a:t>
            </a:r>
            <a:endParaRPr lang="zh-CN" altLang="en-US" sz="4000" b="1">
              <a:latin typeface="Times New Roman" panose="02020603050405020304" pitchFamily="18" charset="0"/>
            </a:endParaRPr>
          </a:p>
        </p:txBody>
      </p:sp>
      <p:pic>
        <p:nvPicPr>
          <p:cNvPr id="11282" name="Picture 26" descr="标记点1"/>
          <p:cNvPicPr>
            <a:picLocks noChangeAspect="1" noCrop="1"/>
          </p:cNvPicPr>
          <p:nvPr/>
        </p:nvPicPr>
        <p:blipFill>
          <a:blip r:embed="rId3"/>
          <a:stretch>
            <a:fillRect/>
          </a:stretch>
        </p:blipFill>
        <p:spPr>
          <a:xfrm>
            <a:off x="685800" y="5943600"/>
            <a:ext cx="320675" cy="158750"/>
          </a:xfrm>
          <a:prstGeom prst="rect">
            <a:avLst/>
          </a:prstGeom>
          <a:noFill/>
          <a:ln>
            <a:noFill/>
            <a:miter lim="800000"/>
            <a:headEnd/>
            <a:tailEnd/>
          </a:ln>
        </p:spPr>
      </p:pic>
      <p:sp>
        <p:nvSpPr>
          <p:cNvPr id="11283" name="Text Box 27"/>
          <p:cNvSpPr/>
          <p:nvPr/>
        </p:nvSpPr>
        <p:spPr>
          <a:xfrm>
            <a:off x="2743200" y="5257800"/>
            <a:ext cx="1730375"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狼  藉  </a:t>
            </a:r>
            <a:endParaRPr lang="zh-CN" altLang="en-US" sz="4000" b="1">
              <a:latin typeface="Times New Roman" panose="02020603050405020304" pitchFamily="18" charset="0"/>
            </a:endParaRPr>
          </a:p>
        </p:txBody>
      </p:sp>
      <p:pic>
        <p:nvPicPr>
          <p:cNvPr id="11284" name="Picture 28" descr="标记点1"/>
          <p:cNvPicPr>
            <a:picLocks noChangeAspect="1" noCrop="1"/>
          </p:cNvPicPr>
          <p:nvPr/>
        </p:nvPicPr>
        <p:blipFill>
          <a:blip r:embed="rId3"/>
          <a:stretch>
            <a:fillRect/>
          </a:stretch>
        </p:blipFill>
        <p:spPr>
          <a:xfrm>
            <a:off x="5715000" y="4572000"/>
            <a:ext cx="320675" cy="158750"/>
          </a:xfrm>
          <a:prstGeom prst="rect">
            <a:avLst/>
          </a:prstGeom>
          <a:noFill/>
          <a:ln>
            <a:noFill/>
            <a:miter lim="800000"/>
            <a:headEnd/>
            <a:tailEnd/>
          </a:ln>
        </p:spPr>
      </p:pic>
      <p:pic>
        <p:nvPicPr>
          <p:cNvPr id="11285" name="Picture 29" descr="标记点1"/>
          <p:cNvPicPr>
            <a:picLocks noChangeAspect="1" noCrop="1"/>
          </p:cNvPicPr>
          <p:nvPr/>
        </p:nvPicPr>
        <p:blipFill>
          <a:blip r:embed="rId3"/>
          <a:stretch>
            <a:fillRect/>
          </a:stretch>
        </p:blipFill>
        <p:spPr>
          <a:xfrm>
            <a:off x="3733800" y="5943600"/>
            <a:ext cx="320675" cy="158750"/>
          </a:xfrm>
          <a:prstGeom prst="rect">
            <a:avLst/>
          </a:prstGeom>
          <a:noFill/>
          <a:ln>
            <a:noFill/>
            <a:miter lim="800000"/>
            <a:headEnd/>
            <a:tailEnd/>
          </a:ln>
        </p:spPr>
      </p:pic>
      <p:sp>
        <p:nvSpPr>
          <p:cNvPr id="11286" name="Text Box 30"/>
          <p:cNvSpPr/>
          <p:nvPr/>
        </p:nvSpPr>
        <p:spPr>
          <a:xfrm>
            <a:off x="4724400" y="5257800"/>
            <a:ext cx="1730375"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簌  簌</a:t>
            </a:r>
            <a:endParaRPr lang="zh-CN" altLang="en-US" sz="4000" b="1">
              <a:latin typeface="Times New Roman" panose="02020603050405020304" pitchFamily="18" charset="0"/>
            </a:endParaRPr>
          </a:p>
        </p:txBody>
      </p:sp>
      <p:pic>
        <p:nvPicPr>
          <p:cNvPr id="11287" name="Picture 31" descr="标记点1"/>
          <p:cNvPicPr>
            <a:picLocks noChangeAspect="1" noCrop="1"/>
          </p:cNvPicPr>
          <p:nvPr/>
        </p:nvPicPr>
        <p:blipFill>
          <a:blip r:embed="rId3"/>
          <a:stretch>
            <a:fillRect/>
          </a:stretch>
        </p:blipFill>
        <p:spPr>
          <a:xfrm>
            <a:off x="4953000" y="5943600"/>
            <a:ext cx="320675" cy="158750"/>
          </a:xfrm>
          <a:prstGeom prst="rect">
            <a:avLst/>
          </a:prstGeom>
          <a:noFill/>
          <a:ln>
            <a:noFill/>
            <a:miter lim="800000"/>
            <a:headEnd/>
            <a:tailEnd/>
          </a:ln>
        </p:spPr>
      </p:pic>
      <p:sp>
        <p:nvSpPr>
          <p:cNvPr id="11288" name="Text Box 32"/>
          <p:cNvSpPr/>
          <p:nvPr/>
        </p:nvSpPr>
        <p:spPr>
          <a:xfrm>
            <a:off x="7315200" y="5181600"/>
            <a:ext cx="8382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4000" b="1">
                <a:latin typeface="Times New Roman" panose="02020603050405020304" pitchFamily="18" charset="0"/>
              </a:rPr>
              <a:t>拭</a:t>
            </a:r>
            <a:endParaRPr lang="zh-CN" altLang="en-US" sz="4000" b="1">
              <a:latin typeface="Times New Roman" panose="02020603050405020304" pitchFamily="18" charset="0"/>
            </a:endParaRPr>
          </a:p>
        </p:txBody>
      </p:sp>
      <p:pic>
        <p:nvPicPr>
          <p:cNvPr id="11289" name="Picture 33" descr="标记点1"/>
          <p:cNvPicPr>
            <a:picLocks noChangeAspect="1" noCrop="1"/>
          </p:cNvPicPr>
          <p:nvPr/>
        </p:nvPicPr>
        <p:blipFill>
          <a:blip r:embed="rId3"/>
          <a:stretch>
            <a:fillRect/>
          </a:stretch>
        </p:blipFill>
        <p:spPr>
          <a:xfrm>
            <a:off x="7543800" y="5867400"/>
            <a:ext cx="320675" cy="158750"/>
          </a:xfrm>
          <a:prstGeom prst="rect">
            <a:avLst/>
          </a:prstGeom>
          <a:noFill/>
          <a:ln>
            <a:noFill/>
            <a:miter lim="800000"/>
            <a:headEnd/>
            <a:tailEnd/>
          </a:ln>
        </p:spPr>
      </p:pic>
      <p:grpSp>
        <p:nvGrpSpPr>
          <p:cNvPr id="11290" name="Group 34"/>
          <p:cNvGrpSpPr/>
          <p:nvPr/>
        </p:nvGrpSpPr>
        <p:grpSpPr>
          <a:xfrm>
            <a:off x="323850" y="1700213"/>
            <a:ext cx="8534400" cy="3597275"/>
            <a:chOff x="144" y="1152"/>
            <a:chExt cx="5376" cy="2266"/>
          </a:xfrm>
        </p:grpSpPr>
        <p:sp>
          <p:nvSpPr>
            <p:cNvPr id="11291" name="Text Box 35"/>
            <p:cNvSpPr/>
            <p:nvPr/>
          </p:nvSpPr>
          <p:spPr>
            <a:xfrm>
              <a:off x="768" y="1152"/>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xiè</a:t>
              </a:r>
              <a:endParaRPr lang="en-US" altLang="zh-CN" sz="4000" b="1">
                <a:solidFill>
                  <a:srgbClr val="FF3300"/>
                </a:solidFill>
                <a:latin typeface="Times New Roman" panose="02020603050405020304" pitchFamily="18" charset="0"/>
              </a:endParaRPr>
            </a:p>
          </p:txBody>
        </p:sp>
        <p:sp>
          <p:nvSpPr>
            <p:cNvPr id="11292" name="Text Box 36"/>
            <p:cNvSpPr/>
            <p:nvPr/>
          </p:nvSpPr>
          <p:spPr>
            <a:xfrm>
              <a:off x="1968" y="1152"/>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sāng</a:t>
              </a:r>
              <a:endParaRPr lang="en-US" altLang="zh-CN" sz="4000" b="1">
                <a:solidFill>
                  <a:srgbClr val="FF3300"/>
                </a:solidFill>
                <a:latin typeface="Times New Roman" panose="02020603050405020304" pitchFamily="18" charset="0"/>
              </a:endParaRPr>
            </a:p>
          </p:txBody>
        </p:sp>
        <p:sp>
          <p:nvSpPr>
            <p:cNvPr id="11293" name="Text Box 37"/>
            <p:cNvSpPr/>
            <p:nvPr/>
          </p:nvSpPr>
          <p:spPr>
            <a:xfrm>
              <a:off x="2736" y="1152"/>
              <a:ext cx="1488"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chóu  chú</a:t>
              </a:r>
              <a:endParaRPr lang="en-US" altLang="zh-CN" sz="4000" b="1">
                <a:solidFill>
                  <a:srgbClr val="FF3300"/>
                </a:solidFill>
                <a:latin typeface="Times New Roman" panose="02020603050405020304" pitchFamily="18" charset="0"/>
              </a:endParaRPr>
            </a:p>
          </p:txBody>
        </p:sp>
        <p:sp>
          <p:nvSpPr>
            <p:cNvPr id="11294" name="Text Box 38"/>
            <p:cNvSpPr/>
            <p:nvPr/>
          </p:nvSpPr>
          <p:spPr>
            <a:xfrm>
              <a:off x="4320" y="1152"/>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yū</a:t>
              </a:r>
              <a:endParaRPr lang="en-US" altLang="zh-CN" sz="4000" b="1">
                <a:solidFill>
                  <a:srgbClr val="FF3300"/>
                </a:solidFill>
                <a:latin typeface="Times New Roman" panose="02020603050405020304" pitchFamily="18" charset="0"/>
              </a:endParaRPr>
            </a:p>
          </p:txBody>
        </p:sp>
        <p:sp>
          <p:nvSpPr>
            <p:cNvPr id="11295" name="Text Box 39"/>
            <p:cNvSpPr/>
            <p:nvPr/>
          </p:nvSpPr>
          <p:spPr>
            <a:xfrm>
              <a:off x="144" y="2112"/>
              <a:ext cx="1488"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pánshān</a:t>
              </a:r>
              <a:endParaRPr lang="en-US" altLang="zh-CN" sz="4000" b="1">
                <a:solidFill>
                  <a:srgbClr val="FF3300"/>
                </a:solidFill>
                <a:latin typeface="Times New Roman" panose="02020603050405020304" pitchFamily="18" charset="0"/>
              </a:endParaRPr>
            </a:p>
          </p:txBody>
        </p:sp>
        <p:sp>
          <p:nvSpPr>
            <p:cNvPr id="11296" name="Text Box 40"/>
            <p:cNvSpPr/>
            <p:nvPr/>
          </p:nvSpPr>
          <p:spPr>
            <a:xfrm>
              <a:off x="1728" y="2112"/>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tuí</a:t>
              </a:r>
              <a:endParaRPr lang="en-US" altLang="zh-CN" sz="4000" b="1">
                <a:solidFill>
                  <a:srgbClr val="FF3300"/>
                </a:solidFill>
                <a:latin typeface="Times New Roman" panose="02020603050405020304" pitchFamily="18" charset="0"/>
              </a:endParaRPr>
            </a:p>
          </p:txBody>
        </p:sp>
        <p:sp>
          <p:nvSpPr>
            <p:cNvPr id="11297" name="Text Box 41"/>
            <p:cNvSpPr/>
            <p:nvPr/>
          </p:nvSpPr>
          <p:spPr>
            <a:xfrm>
              <a:off x="2928" y="2112"/>
              <a:ext cx="105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suǒxiè</a:t>
              </a:r>
              <a:endParaRPr lang="en-US" altLang="zh-CN" sz="4000" b="1">
                <a:solidFill>
                  <a:srgbClr val="FF3300"/>
                </a:solidFill>
                <a:latin typeface="Times New Roman" panose="02020603050405020304" pitchFamily="18" charset="0"/>
              </a:endParaRPr>
            </a:p>
          </p:txBody>
        </p:sp>
        <p:sp>
          <p:nvSpPr>
            <p:cNvPr id="11298" name="Text Box 42"/>
            <p:cNvSpPr/>
            <p:nvPr/>
          </p:nvSpPr>
          <p:spPr>
            <a:xfrm>
              <a:off x="4704" y="2160"/>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yíng</a:t>
              </a:r>
              <a:endParaRPr lang="en-US" altLang="zh-CN" sz="4000" b="1">
                <a:solidFill>
                  <a:srgbClr val="FF3300"/>
                </a:solidFill>
                <a:latin typeface="Times New Roman" panose="02020603050405020304" pitchFamily="18" charset="0"/>
              </a:endParaRPr>
            </a:p>
          </p:txBody>
        </p:sp>
        <p:sp>
          <p:nvSpPr>
            <p:cNvPr id="11299" name="Text Box 43"/>
            <p:cNvSpPr/>
            <p:nvPr/>
          </p:nvSpPr>
          <p:spPr>
            <a:xfrm>
              <a:off x="192" y="2976"/>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chāi</a:t>
              </a:r>
              <a:endParaRPr lang="en-US" altLang="zh-CN" sz="4000" b="1">
                <a:solidFill>
                  <a:srgbClr val="FF3300"/>
                </a:solidFill>
                <a:latin typeface="Times New Roman" panose="02020603050405020304" pitchFamily="18" charset="0"/>
              </a:endParaRPr>
            </a:p>
          </p:txBody>
        </p:sp>
        <p:sp>
          <p:nvSpPr>
            <p:cNvPr id="11300" name="Text Box 44"/>
            <p:cNvSpPr/>
            <p:nvPr/>
          </p:nvSpPr>
          <p:spPr>
            <a:xfrm>
              <a:off x="2256" y="2976"/>
              <a:ext cx="384"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jí</a:t>
              </a:r>
              <a:endParaRPr lang="en-US" altLang="zh-CN" sz="4000" b="1">
                <a:solidFill>
                  <a:srgbClr val="FF3300"/>
                </a:solidFill>
                <a:latin typeface="Times New Roman" panose="02020603050405020304" pitchFamily="18" charset="0"/>
              </a:endParaRPr>
            </a:p>
          </p:txBody>
        </p:sp>
        <p:sp>
          <p:nvSpPr>
            <p:cNvPr id="11301" name="Text Box 45"/>
            <p:cNvSpPr/>
            <p:nvPr/>
          </p:nvSpPr>
          <p:spPr>
            <a:xfrm>
              <a:off x="3024" y="2976"/>
              <a:ext cx="480"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sù</a:t>
              </a:r>
              <a:endParaRPr lang="en-US" altLang="zh-CN" sz="4000" b="1">
                <a:solidFill>
                  <a:srgbClr val="FF3300"/>
                </a:solidFill>
                <a:latin typeface="Times New Roman" panose="02020603050405020304" pitchFamily="18" charset="0"/>
              </a:endParaRPr>
            </a:p>
          </p:txBody>
        </p:sp>
        <p:sp>
          <p:nvSpPr>
            <p:cNvPr id="11302" name="Text Box 46"/>
            <p:cNvSpPr/>
            <p:nvPr/>
          </p:nvSpPr>
          <p:spPr>
            <a:xfrm>
              <a:off x="4560" y="2928"/>
              <a:ext cx="816" cy="44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FF3300"/>
                  </a:solidFill>
                  <a:latin typeface="Times New Roman" panose="02020603050405020304" pitchFamily="18" charset="0"/>
                </a:rPr>
                <a:t>shì</a:t>
              </a:r>
              <a:endParaRPr lang="en-US" altLang="zh-CN" sz="4000" b="1">
                <a:solidFill>
                  <a:srgbClr val="FF3300"/>
                </a:solidFill>
                <a:latin typeface="Times New Roman" panose="02020603050405020304" pitchFamily="18"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290"/>
                                        </p:tgtEl>
                                        <p:attrNameLst>
                                          <p:attrName>style.visibility</p:attrName>
                                        </p:attrNameLst>
                                      </p:cBhvr>
                                      <p:to>
                                        <p:strVal val="visible"/>
                                      </p:to>
                                    </p:set>
                                    <p:animEffect transition="in" filter="blinds(horizontal)">
                                      <p:cBhvr>
                                        <p:cTn id="7" dur="500"/>
                                        <p:tgtEl>
                                          <p:spTgt spid="11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0" name="Picture 2" descr="附1"/>
          <p:cNvPicPr>
            <a:picLocks noChangeAspect="1"/>
          </p:cNvPicPr>
          <p:nvPr/>
        </p:nvPicPr>
        <p:blipFill>
          <a:blip r:embed="rId1">
            <a:lum bright="70000" contrast="-70000"/>
          </a:blip>
          <a:stretch>
            <a:fillRect/>
          </a:stretch>
        </p:blipFill>
        <p:spPr>
          <a:xfrm>
            <a:off x="0" y="0"/>
            <a:ext cx="9144000" cy="6908800"/>
          </a:xfrm>
          <a:prstGeom prst="rect">
            <a:avLst/>
          </a:prstGeom>
          <a:noFill/>
          <a:ln>
            <a:noFill/>
            <a:miter lim="800000"/>
            <a:headEnd/>
            <a:tailEnd/>
          </a:ln>
        </p:spPr>
      </p:pic>
      <p:sp>
        <p:nvSpPr>
          <p:cNvPr id="12291" name="Text Box 3"/>
          <p:cNvSpPr/>
          <p:nvPr/>
        </p:nvSpPr>
        <p:spPr>
          <a:xfrm>
            <a:off x="609600" y="0"/>
            <a:ext cx="5943600" cy="9144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5400" b="1">
                <a:solidFill>
                  <a:srgbClr val="FF00FF"/>
                </a:solidFill>
                <a:latin typeface="黑体" panose="02010609060101010101" pitchFamily="2" charset="-122"/>
                <a:ea typeface="黑体" panose="02010609060101010101" pitchFamily="2" charset="-122"/>
              </a:rPr>
              <a:t>思考</a:t>
            </a:r>
            <a:r>
              <a:rPr lang="en-US" altLang="zh-CN" sz="5400" b="1">
                <a:solidFill>
                  <a:srgbClr val="FF00FF"/>
                </a:solidFill>
                <a:latin typeface="黑体" panose="02010609060101010101" pitchFamily="2" charset="-122"/>
                <a:ea typeface="黑体" panose="02010609060101010101" pitchFamily="2" charset="-122"/>
              </a:rPr>
              <a:t>:</a:t>
            </a:r>
            <a:endParaRPr lang="en-US" altLang="zh-CN" sz="5400" b="1">
              <a:solidFill>
                <a:srgbClr val="FF00FF"/>
              </a:solidFill>
              <a:latin typeface="黑体" panose="02010609060101010101" pitchFamily="2" charset="-122"/>
              <a:ea typeface="黑体" panose="02010609060101010101" pitchFamily="2" charset="-122"/>
            </a:endParaRPr>
          </a:p>
        </p:txBody>
      </p:sp>
      <p:sp>
        <p:nvSpPr>
          <p:cNvPr id="12292" name="Text Box 4"/>
          <p:cNvSpPr/>
          <p:nvPr/>
        </p:nvSpPr>
        <p:spPr>
          <a:xfrm>
            <a:off x="762000" y="914400"/>
            <a:ext cx="68580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3600">
                <a:solidFill>
                  <a:srgbClr val="990099"/>
                </a:solidFill>
                <a:latin typeface="黑体" panose="02010609060101010101" pitchFamily="2" charset="-122"/>
                <a:ea typeface="黑体" panose="02010609060101010101" pitchFamily="2" charset="-122"/>
              </a:rPr>
              <a:t>1</a:t>
            </a:r>
            <a:r>
              <a:rPr lang="zh-CN" altLang="en-US" sz="3600">
                <a:solidFill>
                  <a:srgbClr val="990099"/>
                </a:solidFill>
                <a:latin typeface="黑体" panose="02010609060101010101" pitchFamily="2" charset="-122"/>
                <a:ea typeface="黑体" panose="02010609060101010101" pitchFamily="2" charset="-122"/>
              </a:rPr>
              <a:t>、贯穿全文的线索是什么？</a:t>
            </a:r>
            <a:endParaRPr lang="zh-CN" altLang="en-US" sz="3600">
              <a:solidFill>
                <a:srgbClr val="990099"/>
              </a:solidFill>
              <a:latin typeface="黑体" panose="02010609060101010101" pitchFamily="2" charset="-122"/>
              <a:ea typeface="黑体" panose="02010609060101010101" pitchFamily="2" charset="-122"/>
            </a:endParaRPr>
          </a:p>
        </p:txBody>
      </p:sp>
      <p:sp>
        <p:nvSpPr>
          <p:cNvPr id="12293" name="Text Box 5"/>
          <p:cNvSpPr/>
          <p:nvPr/>
        </p:nvSpPr>
        <p:spPr>
          <a:xfrm>
            <a:off x="1447800" y="1447800"/>
            <a:ext cx="48006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a:solidFill>
                  <a:srgbClr val="3366FF"/>
                </a:solidFill>
                <a:latin typeface="黑体" panose="02010609060101010101" pitchFamily="2" charset="-122"/>
                <a:ea typeface="黑体" panose="02010609060101010101" pitchFamily="2" charset="-122"/>
              </a:rPr>
              <a:t>以</a:t>
            </a:r>
            <a:r>
              <a:rPr lang="zh-CN" altLang="en-US" sz="3600">
                <a:solidFill>
                  <a:srgbClr val="FF3300"/>
                </a:solidFill>
                <a:latin typeface="黑体" panose="02010609060101010101" pitchFamily="2" charset="-122"/>
                <a:ea typeface="黑体" panose="02010609060101010101" pitchFamily="2" charset="-122"/>
              </a:rPr>
              <a:t>背影</a:t>
            </a:r>
            <a:r>
              <a:rPr lang="zh-CN" altLang="en-US" sz="3600">
                <a:solidFill>
                  <a:srgbClr val="3366FF"/>
                </a:solidFill>
                <a:latin typeface="黑体" panose="02010609060101010101" pitchFamily="2" charset="-122"/>
                <a:ea typeface="黑体" panose="02010609060101010101" pitchFamily="2" charset="-122"/>
              </a:rPr>
              <a:t>为线索。</a:t>
            </a:r>
            <a:endParaRPr lang="zh-CN" altLang="en-US" sz="3600">
              <a:solidFill>
                <a:srgbClr val="3366FF"/>
              </a:solidFill>
              <a:latin typeface="黑体" panose="02010609060101010101" pitchFamily="2" charset="-122"/>
              <a:ea typeface="黑体" panose="02010609060101010101" pitchFamily="2" charset="-122"/>
            </a:endParaRPr>
          </a:p>
        </p:txBody>
      </p:sp>
      <p:sp>
        <p:nvSpPr>
          <p:cNvPr id="12294" name="Text Box 6"/>
          <p:cNvSpPr/>
          <p:nvPr/>
        </p:nvSpPr>
        <p:spPr>
          <a:xfrm>
            <a:off x="762000" y="1981200"/>
            <a:ext cx="6858000" cy="1465263"/>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endParaRPr lang="zh-CN" altLang="en-US" sz="3600">
              <a:solidFill>
                <a:srgbClr val="990099"/>
              </a:solidFill>
              <a:latin typeface="黑体" panose="02010609060101010101" pitchFamily="2" charset="-122"/>
              <a:ea typeface="黑体" panose="02010609060101010101" pitchFamily="2" charset="-122"/>
            </a:endParaRPr>
          </a:p>
          <a:p>
            <a:pPr marL="0" lvl="0" indent="0" eaLnBrk="1" hangingPunct="1">
              <a:spcBef>
                <a:spcPct val="50000"/>
              </a:spcBef>
            </a:pPr>
            <a:r>
              <a:rPr lang="en-US" altLang="zh-CN" sz="3600">
                <a:solidFill>
                  <a:srgbClr val="990099"/>
                </a:solidFill>
                <a:latin typeface="黑体" panose="02010609060101010101" pitchFamily="2" charset="-122"/>
                <a:ea typeface="黑体" panose="02010609060101010101" pitchFamily="2" charset="-122"/>
              </a:rPr>
              <a:t>2</a:t>
            </a:r>
            <a:r>
              <a:rPr lang="zh-CN" altLang="en-US" sz="3600">
                <a:solidFill>
                  <a:srgbClr val="990099"/>
                </a:solidFill>
                <a:latin typeface="黑体" panose="02010609060101010101" pitchFamily="2" charset="-122"/>
                <a:ea typeface="黑体" panose="02010609060101010101" pitchFamily="2" charset="-122"/>
              </a:rPr>
              <a:t>、文中一共出现了几次背影？</a:t>
            </a:r>
            <a:endParaRPr lang="zh-CN" altLang="en-US" sz="3600">
              <a:solidFill>
                <a:srgbClr val="990099"/>
              </a:solidFill>
              <a:latin typeface="黑体" panose="02010609060101010101" pitchFamily="2" charset="-122"/>
              <a:ea typeface="黑体" panose="02010609060101010101" pitchFamily="2" charset="-122"/>
            </a:endParaRPr>
          </a:p>
        </p:txBody>
      </p:sp>
      <p:sp>
        <p:nvSpPr>
          <p:cNvPr id="12295" name="Text Box 7"/>
          <p:cNvSpPr/>
          <p:nvPr/>
        </p:nvSpPr>
        <p:spPr>
          <a:xfrm>
            <a:off x="1524000" y="2590800"/>
            <a:ext cx="4800600" cy="22891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endParaRPr lang="zh-CN" altLang="en-US" sz="3600">
              <a:solidFill>
                <a:srgbClr val="3366FF"/>
              </a:solidFill>
              <a:latin typeface="黑体" panose="02010609060101010101" pitchFamily="2" charset="-122"/>
              <a:ea typeface="黑体" panose="02010609060101010101" pitchFamily="2" charset="-122"/>
            </a:endParaRPr>
          </a:p>
          <a:p>
            <a:pPr marL="0" lvl="0" indent="0" eaLnBrk="1" hangingPunct="1">
              <a:spcBef>
                <a:spcPct val="50000"/>
              </a:spcBef>
            </a:pPr>
            <a:endParaRPr lang="zh-CN" altLang="en-US" sz="3600">
              <a:solidFill>
                <a:srgbClr val="3366FF"/>
              </a:solidFill>
              <a:latin typeface="黑体" panose="02010609060101010101" pitchFamily="2" charset="-122"/>
              <a:ea typeface="黑体" panose="02010609060101010101" pitchFamily="2" charset="-122"/>
            </a:endParaRPr>
          </a:p>
          <a:p>
            <a:pPr marL="0" lvl="0" indent="0" eaLnBrk="1" hangingPunct="1">
              <a:spcBef>
                <a:spcPct val="50000"/>
              </a:spcBef>
            </a:pPr>
            <a:r>
              <a:rPr lang="zh-CN" altLang="en-US" sz="3600">
                <a:solidFill>
                  <a:srgbClr val="3366FF"/>
                </a:solidFill>
                <a:latin typeface="黑体" panose="02010609060101010101" pitchFamily="2" charset="-122"/>
                <a:ea typeface="黑体" panose="02010609060101010101" pitchFamily="2" charset="-122"/>
              </a:rPr>
              <a:t>出现了四次背影。</a:t>
            </a:r>
            <a:endParaRPr lang="zh-CN" altLang="en-US" sz="3600">
              <a:solidFill>
                <a:srgbClr val="3366FF"/>
              </a:solidFill>
              <a:latin typeface="黑体" panose="02010609060101010101" pitchFamily="2" charset="-122"/>
              <a:ea typeface="黑体" panose="02010609060101010101" pitchFamily="2" charset="-122"/>
            </a:endParaRPr>
          </a:p>
        </p:txBody>
      </p:sp>
      <p:sp>
        <p:nvSpPr>
          <p:cNvPr id="12296" name="Text Box 10"/>
          <p:cNvSpPr/>
          <p:nvPr/>
        </p:nvSpPr>
        <p:spPr>
          <a:xfrm>
            <a:off x="1116013" y="5373688"/>
            <a:ext cx="68580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endParaRPr lang="zh-CN" altLang="en-US" sz="3600">
              <a:solidFill>
                <a:srgbClr val="990099"/>
              </a:solidFill>
              <a:latin typeface="黑体" panose="02010609060101010101" pitchFamily="2" charset="-122"/>
              <a:ea typeface="黑体" panose="02010609060101010101" pitchFamily="2" charset="-122"/>
            </a:endParaRPr>
          </a:p>
        </p:txBody>
      </p:sp>
      <p:pic>
        <p:nvPicPr>
          <p:cNvPr id="12297" name="New picture"/>
          <p:cNvPicPr/>
          <p:nvPr/>
        </p:nvPicPr>
        <p:blipFill>
          <a:blip r:embed="rId2"/>
          <a:stretch>
            <a:fillRect/>
          </a:stretch>
        </p:blipFill>
        <p:spPr>
          <a:xfrm>
            <a:off x="10452100" y="11239500"/>
            <a:ext cx="3175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0-#ppt_w/2"/>
                                          </p:val>
                                        </p:tav>
                                        <p:tav tm="100000">
                                          <p:val>
                                            <p:strVal val="#ppt_x"/>
                                          </p:val>
                                        </p:tav>
                                      </p:tavLst>
                                    </p:anim>
                                    <p:anim calcmode="lin" valueType="num">
                                      <p:cBhvr additive="base">
                                        <p:cTn id="8" dur="500" fill="hold"/>
                                        <p:tgtEl>
                                          <p:spTgt spid="1229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294"/>
                                        </p:tgtEl>
                                        <p:attrNameLst>
                                          <p:attrName>style.visibility</p:attrName>
                                        </p:attrNameLst>
                                      </p:cBhvr>
                                      <p:to>
                                        <p:strVal val="visible"/>
                                      </p:to>
                                    </p:set>
                                    <p:anim calcmode="lin" valueType="num">
                                      <p:cBhvr additive="base">
                                        <p:cTn id="13" dur="500" fill="hold"/>
                                        <p:tgtEl>
                                          <p:spTgt spid="12294"/>
                                        </p:tgtEl>
                                        <p:attrNameLst>
                                          <p:attrName>ppt_x</p:attrName>
                                        </p:attrNameLst>
                                      </p:cBhvr>
                                      <p:tavLst>
                                        <p:tav tm="0">
                                          <p:val>
                                            <p:strVal val="0-#ppt_w/2"/>
                                          </p:val>
                                        </p:tav>
                                        <p:tav tm="100000">
                                          <p:val>
                                            <p:strVal val="#ppt_x"/>
                                          </p:val>
                                        </p:tav>
                                      </p:tavLst>
                                    </p:anim>
                                    <p:anim calcmode="lin" valueType="num">
                                      <p:cBhvr additive="base">
                                        <p:cTn id="14" dur="500" fill="hold"/>
                                        <p:tgtEl>
                                          <p:spTgt spid="1229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2296"/>
                                        </p:tgtEl>
                                        <p:attrNameLst>
                                          <p:attrName>style.visibility</p:attrName>
                                        </p:attrNameLst>
                                      </p:cBhvr>
                                      <p:to>
                                        <p:strVal val="visible"/>
                                      </p:to>
                                    </p:set>
                                    <p:anim calcmode="lin" valueType="num">
                                      <p:cBhvr additive="base">
                                        <p:cTn id="19" dur="500" fill="hold"/>
                                        <p:tgtEl>
                                          <p:spTgt spid="12296"/>
                                        </p:tgtEl>
                                        <p:attrNameLst>
                                          <p:attrName>ppt_x</p:attrName>
                                        </p:attrNameLst>
                                      </p:cBhvr>
                                      <p:tavLst>
                                        <p:tav tm="0">
                                          <p:val>
                                            <p:strVal val="0-#ppt_w/2"/>
                                          </p:val>
                                        </p:tav>
                                        <p:tav tm="100000">
                                          <p:val>
                                            <p:strVal val="#ppt_x"/>
                                          </p:val>
                                        </p:tav>
                                      </p:tavLst>
                                    </p:anim>
                                    <p:anim calcmode="lin" valueType="num">
                                      <p:cBhvr additive="base">
                                        <p:cTn id="20" dur="500" fill="hold"/>
                                        <p:tgtEl>
                                          <p:spTgt spid="1229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293"/>
                                        </p:tgtEl>
                                        <p:attrNameLst>
                                          <p:attrName>style.visibility</p:attrName>
                                        </p:attrNameLst>
                                      </p:cBhvr>
                                      <p:to>
                                        <p:strVal val="visible"/>
                                      </p:to>
                                    </p:set>
                                    <p:anim calcmode="lin" valueType="num">
                                      <p:cBhvr additive="base">
                                        <p:cTn id="25" dur="500" fill="hold"/>
                                        <p:tgtEl>
                                          <p:spTgt spid="12293"/>
                                        </p:tgtEl>
                                        <p:attrNameLst>
                                          <p:attrName>ppt_x</p:attrName>
                                        </p:attrNameLst>
                                      </p:cBhvr>
                                      <p:tavLst>
                                        <p:tav tm="0">
                                          <p:val>
                                            <p:strVal val="0-#ppt_w/2"/>
                                          </p:val>
                                        </p:tav>
                                        <p:tav tm="100000">
                                          <p:val>
                                            <p:strVal val="#ppt_x"/>
                                          </p:val>
                                        </p:tav>
                                      </p:tavLst>
                                    </p:anim>
                                    <p:anim calcmode="lin" valueType="num">
                                      <p:cBhvr additive="base">
                                        <p:cTn id="26" dur="500" fill="hold"/>
                                        <p:tgtEl>
                                          <p:spTgt spid="1229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295"/>
                                        </p:tgtEl>
                                        <p:attrNameLst>
                                          <p:attrName>style.visibility</p:attrName>
                                        </p:attrNameLst>
                                      </p:cBhvr>
                                      <p:to>
                                        <p:strVal val="visible"/>
                                      </p:to>
                                    </p:set>
                                    <p:anim calcmode="lin" valueType="num">
                                      <p:cBhvr additive="base">
                                        <p:cTn id="31" dur="500" fill="hold"/>
                                        <p:tgtEl>
                                          <p:spTgt spid="12295"/>
                                        </p:tgtEl>
                                        <p:attrNameLst>
                                          <p:attrName>ppt_x</p:attrName>
                                        </p:attrNameLst>
                                      </p:cBhvr>
                                      <p:tavLst>
                                        <p:tav tm="0">
                                          <p:val>
                                            <p:strVal val="0-#ppt_w/2"/>
                                          </p:val>
                                        </p:tav>
                                        <p:tav tm="100000">
                                          <p:val>
                                            <p:strVal val="#ppt_x"/>
                                          </p:val>
                                        </p:tav>
                                      </p:tavLst>
                                    </p:anim>
                                    <p:anim calcmode="lin" valueType="num">
                                      <p:cBhvr additive="base">
                                        <p:cTn id="32" dur="500" fill="hold"/>
                                        <p:tgtEl>
                                          <p:spTgt spid="122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12294" grpId="0"/>
      <p:bldP spid="12295" grpId="0"/>
      <p:bldP spid="1229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Rectangle 2"/>
          <p:cNvSpPr>
            <a:spLocks noGrp="1"/>
          </p:cNvSpPr>
          <p:nvPr>
            <p:ph type="title"/>
          </p:nvPr>
        </p:nvSpPr>
        <p:spPr>
          <a:xfrm>
            <a:off x="684213" y="836613"/>
            <a:ext cx="7772400" cy="1379537"/>
          </a:xfrm>
          <a:noFill/>
          <a:ln>
            <a:miter lim="800000"/>
          </a:ln>
        </p:spPr>
        <p:txBody>
          <a:bodyPr vert="horz" wrap="square" lIns="91440" tIns="45720" rIns="91440" bIns="45720" anchor="b" anchorCtr="0"/>
          <a:lstStyle>
            <a:lvl1pPr marL="0" indent="0" algn="l"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eaLnBrk="1" hangingPunct="1"/>
            <a:r>
              <a:rPr lang="zh-CN" altLang="en-US" b="1">
                <a:ea typeface="黑体" panose="02010609060101010101" pitchFamily="2" charset="-122"/>
              </a:rPr>
              <a:t>哪一次</a:t>
            </a:r>
            <a:r>
              <a:rPr lang="zh-CN" altLang="en-US" b="1">
                <a:latin typeface="Arial" panose="020B0604020202020204"/>
                <a:ea typeface="黑体" panose="02010609060101010101" pitchFamily="2" charset="-122"/>
              </a:rPr>
              <a:t>“</a:t>
            </a:r>
            <a:r>
              <a:rPr lang="zh-CN" altLang="en-US" b="1">
                <a:ea typeface="黑体" panose="02010609060101010101" pitchFamily="2" charset="-122"/>
              </a:rPr>
              <a:t>背影</a:t>
            </a:r>
            <a:r>
              <a:rPr lang="zh-CN" altLang="en-US" b="1">
                <a:latin typeface="Arial" panose="020B0604020202020204"/>
                <a:ea typeface="黑体" panose="02010609060101010101" pitchFamily="2" charset="-122"/>
              </a:rPr>
              <a:t>”</a:t>
            </a:r>
            <a:r>
              <a:rPr lang="zh-CN" altLang="en-US" b="1">
                <a:ea typeface="黑体" panose="02010609060101010101" pitchFamily="2" charset="-122"/>
              </a:rPr>
              <a:t>写得</a:t>
            </a:r>
            <a:br>
              <a:rPr lang="zh-CN" altLang="en-US" b="1">
                <a:ea typeface="黑体" panose="02010609060101010101" pitchFamily="2" charset="-122"/>
              </a:rPr>
            </a:br>
            <a:r>
              <a:rPr lang="zh-CN" altLang="en-US" b="1">
                <a:ea typeface="黑体" panose="02010609060101010101" pitchFamily="2" charset="-122"/>
              </a:rPr>
              <a:t>最具体、最感人？</a:t>
            </a:r>
            <a:endParaRPr lang="zh-CN" altLang="en-US" b="1">
              <a:ea typeface="黑体" panose="02010609060101010101" pitchFamily="2" charset="-122"/>
            </a:endParaRPr>
          </a:p>
        </p:txBody>
      </p:sp>
      <p:sp>
        <p:nvSpPr>
          <p:cNvPr id="13315" name="Rectangle 3" descr="Rectangle: Click to edit Master text stylesSecond levelThird levelFourth levelFifth level"/>
          <p:cNvSpPr>
            <a:spLocks noGrp="1"/>
          </p:cNvSpPr>
          <p:nvPr>
            <p:ph type="body" idx="1"/>
          </p:nvPr>
        </p:nvSpPr>
        <p:spPr>
          <a:xfrm>
            <a:off x="915988" y="2978150"/>
            <a:ext cx="7556500" cy="2095500"/>
          </a:xfrm>
          <a:noFill/>
          <a:ln>
            <a:miter lim="800000"/>
          </a:ln>
        </p:spPr>
        <p:txBody>
          <a:bodyPr vert="horz" wrap="square" lIns="91440" tIns="45720" rIns="91440" bIns="45720" anchor="t" anchorCtr="0"/>
          <a:lstStyle>
            <a:lvl1pPr marL="342900" indent="-342900" algn="l" defTabSz="914400" rtl="0" eaLnBrk="0" fontAlgn="base" hangingPunct="0">
              <a:lnSpc>
                <a:spcPct val="100000"/>
              </a:lnSpc>
              <a:spcBef>
                <a:spcPct val="20000"/>
              </a:spcBef>
              <a:spcAft>
                <a:spcPct val="0"/>
              </a:spcAft>
              <a:buClr>
                <a:schemeClr val="hlink"/>
              </a:buClr>
              <a:buSzPct val="110000"/>
              <a:buFont typeface="Wingdings" panose="05000000000000000000" pitchFamily="2" charset="2"/>
              <a:buBlip>
                <a:blip r:embed="rId1"/>
              </a:buBlip>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1"/>
              </a:buClr>
              <a:buSzPct val="60000"/>
              <a:buFont typeface="Wingdings" panose="05000000000000000000" pitchFamily="2" charset="2"/>
              <a:buChar char="n"/>
              <a:defRPr kumimoji="0"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hlink"/>
              </a:buClr>
              <a:buSzPct val="95000"/>
              <a:buFont typeface="Wingdings" panose="05000000000000000000" pitchFamily="2" charset="2"/>
              <a:buChar char="w"/>
              <a:defRPr kumimoji="0"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tx1"/>
              </a:buClr>
              <a:buSzPct val="65000"/>
              <a:buFont typeface="Wingdings" panose="05000000000000000000" pitchFamily="2" charset="2"/>
              <a:buChar char="n"/>
              <a:defRPr kumimoji="0"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hlink"/>
              </a:buClr>
              <a:buSzPct val="60000"/>
              <a:buFont typeface="Wingdings" panose="05000000000000000000" pitchFamily="2" charset="2"/>
              <a:buChar char="n"/>
              <a:defRPr kumimoji="0"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6pPr>
            <a:lvl7pPr marL="29718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7pPr>
            <a:lvl8pPr marL="34290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8pPr>
            <a:lvl9pPr marL="3886200" indent="-228600" algn="l" rtl="0" fontAlgn="base">
              <a:spcBef>
                <a:spcPct val="20000"/>
              </a:spcBef>
              <a:spcAft>
                <a:spcPct val="0"/>
              </a:spcAft>
              <a:buClr>
                <a:schemeClr val="hlink"/>
              </a:buClr>
              <a:buSzPct val="60000"/>
              <a:buFont typeface="Wingdings" panose="05000000000000000000" pitchFamily="2" charset="2"/>
              <a:buChar char="n"/>
              <a:defRPr lang="en-US" altLang="en-US" sz="2000">
                <a:solidFill>
                  <a:schemeClr val="tx1"/>
                </a:solidFill>
                <a:latin typeface="+mn-lt"/>
                <a:ea typeface="+mn-ea"/>
              </a:defRPr>
            </a:lvl9pPr>
          </a:lstStyle>
          <a:p>
            <a:pPr lvl="0" algn="ctr" eaLnBrk="1" hangingPunct="1">
              <a:buNone/>
            </a:pPr>
            <a:r>
              <a:rPr lang="zh-CN" altLang="en-US" sz="4000" b="1">
                <a:solidFill>
                  <a:schemeClr val="accent2"/>
                </a:solidFill>
                <a:ea typeface="楷体_GB2312" pitchFamily="49" charset="-122"/>
              </a:rPr>
              <a:t>第二次。</a:t>
            </a:r>
            <a:endParaRPr lang="zh-CN" altLang="en-US" sz="4000" b="1">
              <a:solidFill>
                <a:schemeClr val="accent2"/>
              </a:solidFill>
              <a:ea typeface="楷体_GB2312" pitchFamily="49" charset="-122"/>
            </a:endParaRPr>
          </a:p>
          <a:p>
            <a:pPr lvl="0" algn="ctr" eaLnBrk="1" hangingPunct="1">
              <a:buNone/>
            </a:pPr>
            <a:endParaRPr lang="zh-CN" altLang="en-US" sz="4000" b="1">
              <a:solidFill>
                <a:schemeClr val="accent2"/>
              </a:solidFill>
              <a:ea typeface="楷体_GB2312" pitchFamily="49" charset="-122"/>
            </a:endParaRPr>
          </a:p>
          <a:p>
            <a:pPr lvl="0" algn="ctr" eaLnBrk="1" hangingPunct="1">
              <a:buNone/>
            </a:pPr>
            <a:r>
              <a:rPr lang="zh-CN" altLang="en-US" sz="4000" b="1">
                <a:solidFill>
                  <a:srgbClr val="FF6600"/>
                </a:solidFill>
                <a:ea typeface="方正琥珀简体" pitchFamily="65" charset="-122"/>
              </a:rPr>
              <a:t>我们先学习第二次</a:t>
            </a:r>
            <a:r>
              <a:rPr lang="zh-CN" altLang="en-US" sz="4000" b="1">
                <a:solidFill>
                  <a:srgbClr val="FF6600"/>
                </a:solidFill>
                <a:latin typeface="Arial" panose="020B0604020202020204"/>
                <a:ea typeface="方正琥珀简体" pitchFamily="65" charset="-122"/>
              </a:rPr>
              <a:t>“</a:t>
            </a:r>
            <a:r>
              <a:rPr lang="zh-CN" altLang="en-US" sz="4000" b="1">
                <a:solidFill>
                  <a:srgbClr val="FF6600"/>
                </a:solidFill>
                <a:ea typeface="方正琥珀简体" pitchFamily="65" charset="-122"/>
              </a:rPr>
              <a:t>背影</a:t>
            </a:r>
            <a:r>
              <a:rPr lang="zh-CN" altLang="en-US" sz="4000" b="1">
                <a:solidFill>
                  <a:srgbClr val="FF6600"/>
                </a:solidFill>
                <a:latin typeface="Arial" panose="020B0604020202020204"/>
                <a:ea typeface="方正琥珀简体" pitchFamily="65" charset="-122"/>
              </a:rPr>
              <a:t>”</a:t>
            </a:r>
            <a:r>
              <a:rPr lang="zh-CN" altLang="en-US" sz="4000" b="1">
                <a:solidFill>
                  <a:srgbClr val="FF6600"/>
                </a:solidFill>
                <a:ea typeface="方正琥珀简体" pitchFamily="65" charset="-122"/>
              </a:rPr>
              <a:t>。</a:t>
            </a:r>
            <a:endParaRPr lang="zh-CN" altLang="en-US" sz="4000" b="1">
              <a:solidFill>
                <a:srgbClr val="FF6600"/>
              </a:solidFill>
              <a:ea typeface="方正琥珀简体" pitchFamily="65" charset="-122"/>
            </a:endParaRPr>
          </a:p>
        </p:txBody>
      </p:sp>
    </p:spTree>
  </p:cSld>
  <p:clrMapOvr>
    <a:masterClrMapping/>
  </p:clrMapOvr>
  <p:transition spd="med">
    <p:random/>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additive="base">
                                        <p:cTn id="7"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5">
                                            <p:txEl>
                                              <p:pRg st="2" end="2"/>
                                            </p:txEl>
                                          </p:spTgt>
                                        </p:tgtEl>
                                        <p:attrNameLst>
                                          <p:attrName>style.visibility</p:attrName>
                                        </p:attrNameLst>
                                      </p:cBhvr>
                                      <p:to>
                                        <p:strVal val="visible"/>
                                      </p:to>
                                    </p:set>
                                    <p:anim calcmode="lin" valueType="num">
                                      <p:cBhvr additive="base">
                                        <p:cTn id="13" dur="5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5">
                                            <p:txEl>
                                              <p:pRg st="2" end="2"/>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4338" name="Text Box 2"/>
          <p:cNvSpPr txBox="1">
            <a:spLocks noChangeArrowheads="1"/>
          </p:cNvSpPr>
          <p:nvPr/>
        </p:nvSpPr>
        <p:spPr bwMode="auto">
          <a:xfrm>
            <a:off x="990600" y="1752600"/>
            <a:ext cx="2978150" cy="762000"/>
          </a:xfrm>
          <a:prstGeom prst="rect">
            <a:avLst/>
          </a:prstGeom>
          <a:noFill/>
          <a:ln w="9525">
            <a:noFill/>
            <a:miter lim="800000"/>
          </a:ln>
          <a:effectLst>
            <a:outerShdw dist="35921" dir="2700000" algn="ctr" rotWithShape="0">
              <a:schemeClr val="bg2"/>
            </a:outerShdw>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4400" b="0" i="0" u="none" strike="noStrike" kern="1200" cap="none" spc="0" normalizeH="0" baseline="0" noProof="0" smtClean="0">
                <a:ln>
                  <a:noFill/>
                </a:ln>
                <a:solidFill>
                  <a:schemeClr val="tx1"/>
                </a:solidFill>
                <a:uLnTx/>
                <a:uFillTx/>
                <a:latin typeface="Tahoma" panose="020B0604030504040204" pitchFamily="34" charset="0"/>
                <a:ea typeface="华文行楷" panose="02010800040101010101" charset="-122"/>
                <a:cs typeface="+mn-cs"/>
              </a:rPr>
              <a:t>听名家朗读</a:t>
            </a:r>
            <a:endParaRPr kumimoji="1" lang="zh-CN" altLang="en-US" sz="4400" b="0" i="0" u="none" strike="noStrike" kern="1200" cap="none" spc="0" normalizeH="0" baseline="0" noProof="0" smtClean="0">
              <a:ln>
                <a:noFill/>
              </a:ln>
              <a:solidFill>
                <a:schemeClr val="tx1"/>
              </a:solidFill>
              <a:uLnTx/>
              <a:uFillTx/>
              <a:latin typeface="Tahoma" panose="020B0604030504040204" pitchFamily="34" charset="0"/>
              <a:ea typeface="华文行楷" panose="02010800040101010101" charset="-122"/>
              <a:cs typeface="+mn-cs"/>
            </a:endParaRPr>
          </a:p>
        </p:txBody>
      </p:sp>
      <p:sp>
        <p:nvSpPr>
          <p:cNvPr id="14339" name="Text Box 3"/>
          <p:cNvSpPr txBox="1">
            <a:spLocks noChangeArrowheads="1"/>
          </p:cNvSpPr>
          <p:nvPr/>
        </p:nvSpPr>
        <p:spPr bwMode="auto">
          <a:xfrm>
            <a:off x="250825" y="522288"/>
            <a:ext cx="4681538" cy="762000"/>
          </a:xfrm>
          <a:prstGeom prst="rect">
            <a:avLst/>
          </a:prstGeom>
          <a:noFill/>
          <a:ln w="9525">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rPr>
              <a:t>听一听，品一品</a:t>
            </a:r>
            <a:endPar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endParaRPr>
          </a:p>
        </p:txBody>
      </p:sp>
      <p:sp>
        <p:nvSpPr>
          <p:cNvPr id="14340" name="Text Box 4"/>
          <p:cNvSpPr txBox="1">
            <a:spLocks noChangeArrowheads="1"/>
          </p:cNvSpPr>
          <p:nvPr/>
        </p:nvSpPr>
        <p:spPr bwMode="auto">
          <a:xfrm>
            <a:off x="1979613" y="2852738"/>
            <a:ext cx="7164387" cy="1736725"/>
          </a:xfrm>
          <a:prstGeom prst="rect">
            <a:avLst/>
          </a:prstGeom>
          <a:noFill/>
          <a:ln w="9525">
            <a:noFill/>
            <a:miter lim="800000"/>
          </a:ln>
          <a:effectLst>
            <a:outerShdw dist="35921" dir="2700000" algn="ctr" rotWithShape="0">
              <a:schemeClr val="bg2"/>
            </a:outerShdw>
          </a:effectLst>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zh-CN" altLang="en-US" sz="4400" spc="0">
                <a:ea typeface="华文行楷" panose="02010800040101010101" charset="-122"/>
              </a:rPr>
              <a:t>注意把握：</a:t>
            </a:r>
            <a:endParaRPr lang="zh-CN" altLang="en-US" sz="4400">
              <a:ea typeface="华文行楷" panose="02010800040101010101" charset="-122"/>
            </a:endParaRPr>
          </a:p>
          <a:p>
            <a:pPr marL="0" marR="0" lvl="0" indent="0" eaLnBrk="1" hangingPunct="1"/>
            <a:r>
              <a:rPr lang="zh-CN" altLang="en-US" sz="3200" b="1" spc="0">
                <a:latin typeface="楷体_GB2312" pitchFamily="49" charset="-122"/>
                <a:ea typeface="楷体_GB2312" pitchFamily="49" charset="-122"/>
              </a:rPr>
              <a:t>    （</a:t>
            </a:r>
            <a:r>
              <a:rPr lang="en-US" altLang="zh-CN" sz="3200" b="1" spc="0">
                <a:latin typeface="楷体_GB2312" pitchFamily="49" charset="-122"/>
                <a:ea typeface="楷体_GB2312" pitchFamily="49" charset="-122"/>
              </a:rPr>
              <a:t>1</a:t>
            </a:r>
            <a:r>
              <a:rPr lang="zh-CN" altLang="en-US" sz="3200" b="1" spc="0">
                <a:latin typeface="楷体_GB2312" pitchFamily="49" charset="-122"/>
                <a:ea typeface="楷体_GB2312" pitchFamily="49" charset="-122"/>
              </a:rPr>
              <a:t>）语速和停顿 </a:t>
            </a:r>
            <a:endParaRPr lang="zh-CN" altLang="en-US" sz="3200" b="1">
              <a:latin typeface="楷体_GB2312" pitchFamily="49" charset="-122"/>
              <a:ea typeface="楷体_GB2312" pitchFamily="49" charset="-122"/>
            </a:endParaRPr>
          </a:p>
          <a:p>
            <a:pPr marL="0" marR="0" lvl="0" indent="0" eaLnBrk="1" hangingPunct="1"/>
            <a:r>
              <a:rPr lang="zh-CN" altLang="en-US" sz="3200" b="1" spc="0">
                <a:latin typeface="楷体_GB2312" pitchFamily="49" charset="-122"/>
                <a:ea typeface="楷体_GB2312" pitchFamily="49" charset="-122"/>
              </a:rPr>
              <a:t>    （</a:t>
            </a:r>
            <a:r>
              <a:rPr lang="en-US" altLang="zh-CN" sz="3200" b="1" spc="0">
                <a:latin typeface="楷体_GB2312" pitchFamily="49" charset="-122"/>
                <a:ea typeface="楷体_GB2312" pitchFamily="49" charset="-122"/>
              </a:rPr>
              <a:t>2</a:t>
            </a:r>
            <a:r>
              <a:rPr lang="zh-CN" altLang="en-US" sz="3200" b="1" spc="0">
                <a:latin typeface="楷体_GB2312" pitchFamily="49" charset="-122"/>
                <a:ea typeface="楷体_GB2312" pitchFamily="49" charset="-122"/>
              </a:rPr>
              <a:t>）感情的把握</a:t>
            </a:r>
            <a:endParaRPr lang="zh-CN" altLang="en-US" sz="3200" b="1">
              <a:latin typeface="楷体_GB2312" pitchFamily="49" charset="-122"/>
              <a:ea typeface="楷体_GB2312" pitchFamily="49"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5362" name="Rectangle 7"/>
          <p:cNvSpPr/>
          <p:nvPr/>
        </p:nvSpPr>
        <p:spPr>
          <a:xfrm>
            <a:off x="179388" y="549275"/>
            <a:ext cx="8675687" cy="516255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2800" b="1">
                <a:ea typeface="黑体" panose="02010609060101010101" pitchFamily="2" charset="-122"/>
              </a:rPr>
              <a:t>       </a:t>
            </a:r>
            <a:r>
              <a:rPr lang="zh-CN" altLang="en-US" sz="3600" b="1">
                <a:solidFill>
                  <a:schemeClr val="accent2"/>
                </a:solidFill>
                <a:ea typeface="黑体" panose="02010609060101010101" pitchFamily="2" charset="-122"/>
              </a:rPr>
              <a:t>我说道：“爸爸，你走吧。”他往车外看了看说：“我买几个橘子去。你就在此地，不要走动。”我看那边月台的栅栏外有几个卖东西的等着顾客。走到那边月台，须穿过铁道，须跳下去又爬上去。父亲是一个胖子，走过去自然要费事些。我本来要去的，他不肯，只好让他去。</a:t>
            </a:r>
            <a:endParaRPr lang="zh-CN" altLang="en-US" sz="3600" b="1">
              <a:solidFill>
                <a:schemeClr val="accent2"/>
              </a:solidFill>
              <a:ea typeface="黑体" panose="02010609060101010101" pitchFamily="2" charset="-122"/>
            </a:endParaRPr>
          </a:p>
        </p:txBody>
      </p:sp>
      <p:pic>
        <p:nvPicPr>
          <p:cNvPr id="15363" name="5.1.wav">
            <a:hlinkClick r:id="" action="ppaction://media"/>
          </p:cNvPr>
          <p:cNvPicPr>
            <a:picLocks noRot="1" noChangeAspect="1"/>
          </p:cNvPicPr>
          <p:nvPr>
            <a:audioFile r:link="rId2"/>
          </p:nvPr>
        </p:nvPicPr>
        <p:blipFill>
          <a:blip r:embed="rId3"/>
          <a:stretch>
            <a:fillRect/>
          </a:stretch>
        </p:blipFill>
        <p:spPr>
          <a:xfrm>
            <a:off x="0" y="6553200"/>
            <a:ext cx="304800" cy="304800"/>
          </a:xfrm>
          <a:prstGeom prst="rect">
            <a:avLst/>
          </a:prstGeom>
          <a:noFill/>
          <a:ln>
            <a:noFill/>
            <a:miter lim="800000"/>
            <a:headEnd/>
            <a:tailEnd/>
          </a:ln>
        </p:spPr>
      </p:pic>
    </p:spTree>
  </p:cSld>
  <p:clrMapOvr>
    <a:masterClrMapping/>
  </p:clrMapOvr>
  <p:transition advClick="0"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strips(downRight)">
                                      <p:cBhvr>
                                        <p:cTn id="7" dur="500"/>
                                        <p:tgtEl>
                                          <p:spTgt spid="15362"/>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44142" fill="hold"/>
                                        <p:tgtEl>
                                          <p:spTgt spid="1536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Prev" delay="0">
                      <p:tgtEl>
                        <p:sldTgt/>
                      </p:tgtEl>
                    </p:cond>
                    <p:cond evt="onStopAudio" delay="0">
                      <p:tgtEl>
                        <p:sldTgt/>
                      </p:tgtEl>
                    </p:cond>
                  </p:endCondLst>
                </p:cTn>
                <p:tgtEl>
                  <p:spTgt spid="15363"/>
                </p:tgtEl>
              </p:cMediaNode>
            </p:audio>
          </p:childTnLst>
        </p:cTn>
      </p:par>
    </p:tnLst>
    <p:bldLst>
      <p:bldP spid="1536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6386" name="Rectangle 7"/>
          <p:cNvSpPr/>
          <p:nvPr/>
        </p:nvSpPr>
        <p:spPr>
          <a:xfrm>
            <a:off x="468313" y="333375"/>
            <a:ext cx="7848600" cy="32004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3600" b="1">
                <a:solidFill>
                  <a:srgbClr val="FF3300"/>
                </a:solidFill>
                <a:ea typeface="黑体" panose="02010609060101010101" pitchFamily="2" charset="-122"/>
              </a:rPr>
              <a:t>   我看见他戴着黑布小帽，穿着黑布大马褂，深青布棉袍，蹒跚地走到铁道边，慢慢探身下去，尚不大难。可是他穿过铁道 ，要爬上那边月台 ，就不容易了 。他用两手攀着上面 ，两脚再向上缩；他肥胖的身子向左微倾 ，显出努力的样子，这时我看见他的背影 ，我的泪很快地流下来了。</a:t>
            </a:r>
            <a:endParaRPr lang="zh-CN" altLang="en-US" sz="3600" b="1">
              <a:solidFill>
                <a:srgbClr val="FF3300"/>
              </a:solidFill>
              <a:ea typeface="黑体" panose="02010609060101010101" pitchFamily="2" charset="-122"/>
            </a:endParaRPr>
          </a:p>
        </p:txBody>
      </p:sp>
      <p:pic>
        <p:nvPicPr>
          <p:cNvPr id="16387" name="5.2.wav">
            <a:hlinkClick r:id="" action="ppaction://media"/>
          </p:cNvPr>
          <p:cNvPicPr>
            <a:picLocks noRot="1" noChangeAspect="1"/>
          </p:cNvPicPr>
          <p:nvPr>
            <a:audioFile r:link="rId2"/>
          </p:nvPr>
        </p:nvPicPr>
        <p:blipFill>
          <a:blip r:embed="rId3"/>
          <a:stretch>
            <a:fillRect/>
          </a:stretch>
        </p:blipFill>
        <p:spPr>
          <a:xfrm>
            <a:off x="0" y="6553200"/>
            <a:ext cx="304800" cy="304800"/>
          </a:xfrm>
          <a:prstGeom prst="rect">
            <a:avLst/>
          </a:prstGeom>
          <a:noFill/>
          <a:ln>
            <a:noFill/>
            <a:miter lim="800000"/>
            <a:headEnd/>
            <a:tailEnd/>
          </a:ln>
        </p:spPr>
      </p:pic>
    </p:spTree>
  </p:cSld>
  <p:clrMapOvr>
    <a:masterClrMapping/>
  </p:clrMapOvr>
  <p:transition advClick="0" advTm="4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strips(downRight)">
                                      <p:cBhvr>
                                        <p:cTn id="7" dur="500"/>
                                        <p:tgtEl>
                                          <p:spTgt spid="16386"/>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50271" fill="hold"/>
                                        <p:tgtEl>
                                          <p:spTgt spid="1638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Prev" delay="0">
                      <p:tgtEl>
                        <p:sldTgt/>
                      </p:tgtEl>
                    </p:cond>
                    <p:cond evt="onStopAudio" delay="0">
                      <p:tgtEl>
                        <p:sldTgt/>
                      </p:tgtEl>
                    </p:cond>
                  </p:endCondLst>
                </p:cTn>
                <p:tgtEl>
                  <p:spTgt spid="16387"/>
                </p:tgtEl>
              </p:cMediaNode>
            </p:audio>
          </p:childTnLst>
        </p:cTn>
      </p:par>
    </p:tnLst>
    <p:bldLst>
      <p:bldP spid="1638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7410" name="Text Box 2"/>
          <p:cNvSpPr/>
          <p:nvPr/>
        </p:nvSpPr>
        <p:spPr>
          <a:xfrm>
            <a:off x="990600" y="990600"/>
            <a:ext cx="76962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20000"/>
              </a:spcBef>
            </a:pPr>
            <a:endParaRPr lang="zh-CN" altLang="en-US" sz="4000" b="1">
              <a:latin typeface="Times New Roman" panose="02020603050405020304" pitchFamily="18" charset="0"/>
            </a:endParaRPr>
          </a:p>
        </p:txBody>
      </p:sp>
      <p:sp>
        <p:nvSpPr>
          <p:cNvPr id="17411" name="Rectangle 6"/>
          <p:cNvSpPr/>
          <p:nvPr/>
        </p:nvSpPr>
        <p:spPr>
          <a:xfrm>
            <a:off x="1905000" y="3657600"/>
            <a:ext cx="1828800" cy="304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endParaRPr lang="zh-CN" altLang="en-US" b="1">
              <a:solidFill>
                <a:srgbClr val="EE300A"/>
              </a:solidFill>
            </a:endParaRPr>
          </a:p>
        </p:txBody>
      </p:sp>
      <p:pic>
        <p:nvPicPr>
          <p:cNvPr id="17412" name="5.4.wav">
            <a:hlinkClick r:id="" action="ppaction://media"/>
          </p:cNvPr>
          <p:cNvPicPr>
            <a:picLocks noRot="1" noChangeAspect="1"/>
          </p:cNvPicPr>
          <p:nvPr>
            <a:audioFile r:link="rId2"/>
          </p:nvPr>
        </p:nvPicPr>
        <p:blipFill>
          <a:blip r:embed="rId3"/>
          <a:stretch>
            <a:fillRect/>
          </a:stretch>
        </p:blipFill>
        <p:spPr>
          <a:xfrm>
            <a:off x="0" y="6553200"/>
            <a:ext cx="304800" cy="304800"/>
          </a:xfrm>
          <a:prstGeom prst="rect">
            <a:avLst/>
          </a:prstGeom>
          <a:noFill/>
          <a:ln>
            <a:noFill/>
            <a:miter lim="800000"/>
            <a:headEnd/>
            <a:tailEnd/>
          </a:ln>
        </p:spPr>
      </p:pic>
      <p:sp>
        <p:nvSpPr>
          <p:cNvPr id="17413" name="Rectangle 9"/>
          <p:cNvSpPr/>
          <p:nvPr/>
        </p:nvSpPr>
        <p:spPr>
          <a:xfrm>
            <a:off x="755650" y="404813"/>
            <a:ext cx="7620000" cy="5551487"/>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lnSpc>
                <a:spcPct val="90000"/>
              </a:lnSpc>
              <a:spcBef>
                <a:spcPct val="20000"/>
              </a:spcBef>
            </a:pPr>
            <a:r>
              <a:rPr lang="zh-CN" altLang="en-US" sz="2800" b="1">
                <a:solidFill>
                  <a:srgbClr val="990099"/>
                </a:solidFill>
                <a:ea typeface="黑体" panose="02010609060101010101" pitchFamily="2" charset="-122"/>
              </a:rPr>
              <a:t>  </a:t>
            </a:r>
            <a:r>
              <a:rPr lang="zh-CN" altLang="en-US" sz="3200" b="1">
                <a:solidFill>
                  <a:srgbClr val="990099"/>
                </a:solidFill>
                <a:ea typeface="黑体" panose="02010609060101010101" pitchFamily="2" charset="-122"/>
              </a:rPr>
              <a:t>我赶紧拭干了泪，怕他看见，也怕别人看见。我再向外看时，他已抱了朱红的橘子往回走了。过铁道时，他先将橘子散放在地上，自己慢慢爬下，再抱起橘子走。到这边时，我赶紧去搀他。他和我走到车上，将橘子一股脑儿放在我的皮大衣上。于是扑扑衣上的泥土，心里很轻松似的。过一会说：“我走了，到那边来信！”我望着他走出去。他走了几步，回过头看见我，说：“进去吧，里边没人。”等他的背影混入来来往往的人里，再找不着了，我便进来坐下，我的眼泪又来了。</a:t>
            </a:r>
            <a:endParaRPr lang="zh-CN" altLang="en-US" sz="3200" b="1">
              <a:solidFill>
                <a:srgbClr val="990099"/>
              </a:solidFill>
              <a:ea typeface="黑体" panose="02010609060101010101" pitchFamily="2" charset="-122"/>
            </a:endParaRPr>
          </a:p>
          <a:p>
            <a:pPr marL="342900" lvl="0" indent="-342900" eaLnBrk="1" hangingPunct="1">
              <a:lnSpc>
                <a:spcPct val="90000"/>
              </a:lnSpc>
              <a:spcBef>
                <a:spcPct val="20000"/>
              </a:spcBef>
            </a:pPr>
            <a:endParaRPr lang="zh-CN" altLang="en-US" sz="2800" b="1">
              <a:solidFill>
                <a:srgbClr val="990099"/>
              </a:solidFill>
              <a:ea typeface="黑体" panose="02010609060101010101" pitchFamily="2" charset="-122"/>
            </a:endParaRPr>
          </a:p>
        </p:txBody>
      </p:sp>
      <p:pic>
        <p:nvPicPr>
          <p:cNvPr id="17414" name="5.3.wav">
            <a:hlinkClick r:id="" action="ppaction://media"/>
          </p:cNvPr>
          <p:cNvPicPr>
            <a:picLocks noRot="1" noChangeAspect="1"/>
          </p:cNvPicPr>
          <p:nvPr>
            <a:audioFile r:link="rId2"/>
          </p:nvPr>
        </p:nvPicPr>
        <p:blipFill>
          <a:blip r:embed="rId3"/>
          <a:stretch>
            <a:fillRect/>
          </a:stretch>
        </p:blipFill>
        <p:spPr>
          <a:xfrm>
            <a:off x="0" y="6553200"/>
            <a:ext cx="304800" cy="304800"/>
          </a:xfrm>
          <a:prstGeom prst="rect">
            <a:avLst/>
          </a:prstGeom>
          <a:noFill/>
          <a:ln>
            <a:noFill/>
            <a:miter lim="800000"/>
            <a:headEnd/>
            <a:tailEnd/>
          </a:ln>
        </p:spPr>
      </p:pic>
    </p:spTree>
  </p:cSld>
  <p:clrMapOvr>
    <a:masterClrMapping/>
  </p:clrMapOvr>
  <p:transition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17413"/>
                                        </p:tgtEl>
                                        <p:attrNameLst>
                                          <p:attrName>style.visibility</p:attrName>
                                        </p:attrNameLst>
                                      </p:cBhvr>
                                      <p:to>
                                        <p:strVal val="visible"/>
                                      </p:to>
                                    </p:set>
                                    <p:animEffect transition="in" filter="strips(downRight)">
                                      <p:cBhvr>
                                        <p:cTn id="7" dur="500"/>
                                        <p:tgtEl>
                                          <p:spTgt spid="17413"/>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46274" fill="hold"/>
                                        <p:tgtEl>
                                          <p:spTgt spid="17414"/>
                                        </p:tgtEl>
                                      </p:cBhvr>
                                    </p:cmd>
                                  </p:childTnLst>
                                </p:cTn>
                              </p:par>
                            </p:childTnLst>
                          </p:cTn>
                        </p:par>
                        <p:par>
                          <p:cTn id="11" fill="hold">
                            <p:stCondLst>
                              <p:cond delay="47000"/>
                            </p:stCondLst>
                            <p:childTnLst>
                              <p:par>
                                <p:cTn id="12" presetID="1" presetClass="mediacall" presetSubtype="0" fill="hold" nodeType="afterEffect">
                                  <p:stCondLst>
                                    <p:cond delay="0"/>
                                  </p:stCondLst>
                                  <p:childTnLst>
                                    <p:cmd type="call" cmd="playFrom(0.0)">
                                      <p:cBhvr>
                                        <p:cTn id="13" dur="28591" fill="hold"/>
                                        <p:tgtEl>
                                          <p:spTgt spid="174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4" fill="hold" display="0">
                  <p:stCondLst>
                    <p:cond delay="indefinite"/>
                  </p:stCondLst>
                  <p:endCondLst>
                    <p:cond evt="onPrev" delay="0">
                      <p:tgtEl>
                        <p:sldTgt/>
                      </p:tgtEl>
                    </p:cond>
                    <p:cond evt="onStopAudio" delay="0">
                      <p:tgtEl>
                        <p:sldTgt/>
                      </p:tgtEl>
                    </p:cond>
                  </p:endCondLst>
                </p:cTn>
                <p:tgtEl>
                  <p:spTgt spid="17414"/>
                </p:tgtEl>
              </p:cMediaNode>
            </p:audio>
            <p:audio>
              <p:cMediaNode vol="80000">
                <p:cTn id="15" fill="hold" display="0">
                  <p:stCondLst>
                    <p:cond delay="indefinite"/>
                  </p:stCondLst>
                  <p:endCondLst>
                    <p:cond evt="onPrev" delay="0">
                      <p:tgtEl>
                        <p:sldTgt/>
                      </p:tgtEl>
                    </p:cond>
                    <p:cond evt="onStopAudio" delay="0">
                      <p:tgtEl>
                        <p:sldTgt/>
                      </p:tgtEl>
                    </p:cond>
                  </p:endCondLst>
                </p:cTn>
                <p:tgtEl>
                  <p:spTgt spid="17412"/>
                </p:tgtEl>
              </p:cMediaNode>
            </p:audio>
            <p:audio>
              <p:cMediaNode vol="80000">
                <p:cTn id="16" fill="hold" display="0">
                  <p:stCondLst>
                    <p:cond delay="indefinite"/>
                  </p:stCondLst>
                  <p:endCondLst>
                    <p:cond evt="onPrev" delay="0">
                      <p:tgtEl>
                        <p:sldTgt/>
                      </p:tgtEl>
                    </p:cond>
                    <p:cond evt="onStopAudio" delay="0">
                      <p:tgtEl>
                        <p:sldTgt/>
                      </p:tgtEl>
                    </p:cond>
                  </p:endCondLst>
                </p:cTn>
                <p:tgtEl>
                  <p:spTgt spid="17414"/>
                </p:tgtEl>
              </p:cMediaNode>
            </p:audio>
          </p:childTnLst>
        </p:cTn>
      </p:par>
    </p:tnLst>
    <p:bldLst>
      <p:bldP spid="17413"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18434" name="Text Box 2"/>
          <p:cNvSpPr txBox="1">
            <a:spLocks noChangeArrowheads="1"/>
          </p:cNvSpPr>
          <p:nvPr/>
        </p:nvSpPr>
        <p:spPr bwMode="auto">
          <a:xfrm>
            <a:off x="577850" y="1739900"/>
            <a:ext cx="8242300" cy="1431925"/>
          </a:xfrm>
          <a:prstGeom prst="rect">
            <a:avLst/>
          </a:prstGeom>
          <a:noFill/>
          <a:ln w="9525">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4400" b="0" i="0" u="none" strike="noStrike" kern="1200" cap="none" spc="0" normalizeH="0" baseline="0" noProof="0" smtClean="0">
                <a:ln>
                  <a:noFill/>
                </a:ln>
                <a:solidFill>
                  <a:schemeClr val="tx1"/>
                </a:solidFill>
                <a:uLnTx/>
                <a:uFillTx/>
                <a:latin typeface="Tahoma" panose="020B0604030504040204" pitchFamily="34" charset="0"/>
                <a:ea typeface="华文行楷" panose="02010800040101010101" charset="-122"/>
                <a:cs typeface="+mn-cs"/>
              </a:rPr>
              <a:t>   从第六自然段中选择你喜欢的部分有感情的放声朗读</a:t>
            </a:r>
            <a:endParaRPr kumimoji="1" lang="zh-CN" altLang="en-US" sz="4400" b="0" i="0" u="none" strike="noStrike" kern="1200" cap="none" spc="0" normalizeH="0" baseline="0" noProof="0" smtClean="0">
              <a:ln>
                <a:noFill/>
              </a:ln>
              <a:solidFill>
                <a:schemeClr val="tx1"/>
              </a:solidFill>
              <a:uLnTx/>
              <a:uFillTx/>
              <a:latin typeface="Tahoma" panose="020B0604030504040204" pitchFamily="34" charset="0"/>
              <a:ea typeface="华文行楷" panose="02010800040101010101" charset="-122"/>
              <a:cs typeface="+mn-cs"/>
            </a:endParaRPr>
          </a:p>
        </p:txBody>
      </p:sp>
      <p:sp>
        <p:nvSpPr>
          <p:cNvPr id="18435" name="Text Box 3"/>
          <p:cNvSpPr txBox="1">
            <a:spLocks noChangeArrowheads="1"/>
          </p:cNvSpPr>
          <p:nvPr/>
        </p:nvSpPr>
        <p:spPr bwMode="auto">
          <a:xfrm>
            <a:off x="250825" y="522288"/>
            <a:ext cx="4681538" cy="762000"/>
          </a:xfrm>
          <a:prstGeom prst="rect">
            <a:avLst/>
          </a:prstGeom>
          <a:noFill/>
          <a:ln w="9525">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rPr>
              <a:t>读一读，品一品</a:t>
            </a:r>
            <a:endPar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endParaRPr>
          </a:p>
        </p:txBody>
      </p:sp>
      <p:sp>
        <p:nvSpPr>
          <p:cNvPr id="18436" name="Text Box 4"/>
          <p:cNvSpPr txBox="1">
            <a:spLocks noChangeArrowheads="1"/>
          </p:cNvSpPr>
          <p:nvPr/>
        </p:nvSpPr>
        <p:spPr bwMode="auto">
          <a:xfrm>
            <a:off x="1619250" y="3500438"/>
            <a:ext cx="7164388" cy="1736725"/>
          </a:xfrm>
          <a:prstGeom prst="rect">
            <a:avLst/>
          </a:prstGeom>
          <a:noFill/>
          <a:ln w="9525">
            <a:noFill/>
            <a:miter lim="800000"/>
          </a:ln>
          <a:effectLst>
            <a:outerShdw dist="35921" dir="2700000" algn="ctr" rotWithShape="0">
              <a:schemeClr val="bg2"/>
            </a:outerShdw>
          </a:effectLst>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zh-CN" altLang="en-US" sz="4400" spc="0">
                <a:ea typeface="华文行楷" panose="02010800040101010101" charset="-122"/>
              </a:rPr>
              <a:t>注意把握：</a:t>
            </a:r>
            <a:endParaRPr lang="zh-CN" altLang="en-US" sz="4400">
              <a:ea typeface="华文行楷" panose="02010800040101010101" charset="-122"/>
            </a:endParaRPr>
          </a:p>
          <a:p>
            <a:pPr marL="0" marR="0" lvl="0" indent="0" eaLnBrk="1" hangingPunct="1"/>
            <a:r>
              <a:rPr lang="zh-CN" altLang="en-US" sz="3200" b="1" spc="0">
                <a:latin typeface="楷体_GB2312" pitchFamily="49" charset="-122"/>
                <a:ea typeface="楷体_GB2312" pitchFamily="49" charset="-122"/>
              </a:rPr>
              <a:t>    （</a:t>
            </a:r>
            <a:r>
              <a:rPr lang="en-US" altLang="zh-CN" sz="3200" b="1" spc="0">
                <a:latin typeface="楷体_GB2312" pitchFamily="49" charset="-122"/>
                <a:ea typeface="楷体_GB2312" pitchFamily="49" charset="-122"/>
              </a:rPr>
              <a:t>1</a:t>
            </a:r>
            <a:r>
              <a:rPr lang="zh-CN" altLang="en-US" sz="3200" b="1" spc="0">
                <a:latin typeface="楷体_GB2312" pitchFamily="49" charset="-122"/>
                <a:ea typeface="楷体_GB2312" pitchFamily="49" charset="-122"/>
              </a:rPr>
              <a:t>）语速和停顿 </a:t>
            </a:r>
            <a:endParaRPr lang="zh-CN" altLang="en-US" sz="3200" b="1">
              <a:latin typeface="楷体_GB2312" pitchFamily="49" charset="-122"/>
              <a:ea typeface="楷体_GB2312" pitchFamily="49" charset="-122"/>
            </a:endParaRPr>
          </a:p>
          <a:p>
            <a:pPr marL="0" marR="0" lvl="0" indent="0" eaLnBrk="1" hangingPunct="1"/>
            <a:r>
              <a:rPr lang="zh-CN" altLang="en-US" sz="3200" b="1" spc="0">
                <a:latin typeface="楷体_GB2312" pitchFamily="49" charset="-122"/>
                <a:ea typeface="楷体_GB2312" pitchFamily="49" charset="-122"/>
              </a:rPr>
              <a:t>    （</a:t>
            </a:r>
            <a:r>
              <a:rPr lang="en-US" altLang="zh-CN" sz="3200" b="1" spc="0">
                <a:latin typeface="楷体_GB2312" pitchFamily="49" charset="-122"/>
                <a:ea typeface="楷体_GB2312" pitchFamily="49" charset="-122"/>
              </a:rPr>
              <a:t>2</a:t>
            </a:r>
            <a:r>
              <a:rPr lang="zh-CN" altLang="en-US" sz="3200" b="1" spc="0">
                <a:latin typeface="楷体_GB2312" pitchFamily="49" charset="-122"/>
                <a:ea typeface="楷体_GB2312" pitchFamily="49" charset="-122"/>
              </a:rPr>
              <a:t>）感情的把握</a:t>
            </a:r>
            <a:endParaRPr lang="zh-CN" altLang="en-US" sz="3200" b="1">
              <a:latin typeface="楷体_GB2312" pitchFamily="49" charset="-122"/>
              <a:ea typeface="楷体_GB2312" pitchFamily="49"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ext Box 4"/>
          <p:cNvSpPr txBox="1">
            <a:spLocks noChangeArrowheads="1"/>
          </p:cNvSpPr>
          <p:nvPr/>
        </p:nvSpPr>
        <p:spPr bwMode="auto">
          <a:xfrm>
            <a:off x="611188" y="981075"/>
            <a:ext cx="7920037" cy="4486275"/>
          </a:xfrm>
          <a:prstGeom prst="rect">
            <a:avLst/>
          </a:prstGeom>
          <a:noFill/>
          <a:ln w="9525">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600" b="1" i="0" u="none" strike="noStrike" kern="1200" cap="none" spc="0" normalizeH="0" baseline="0" noProof="0" smtClean="0">
                <a:ln>
                  <a:noFill/>
                </a:ln>
                <a:solidFill>
                  <a:srgbClr val="0409CC"/>
                </a:solidFill>
                <a:uLnTx/>
                <a:uFillTx/>
                <a:latin typeface="楷体_GB2312" pitchFamily="49" charset="-122"/>
                <a:ea typeface="华文中宋" panose="02010600040101010101" pitchFamily="2" charset="-122"/>
                <a:cs typeface="+mn-cs"/>
              </a:rPr>
              <a:t>1</a:t>
            </a:r>
            <a:r>
              <a:rPr kumimoji="1" lang="zh-CN" altLang="en-US" sz="3600" b="1" i="0" u="none" strike="noStrike" kern="1200" cap="none" spc="0" normalizeH="0" baseline="0" noProof="0" smtClean="0">
                <a:ln>
                  <a:noFill/>
                </a:ln>
                <a:solidFill>
                  <a:srgbClr val="0409CC"/>
                </a:solidFill>
                <a:uLnTx/>
                <a:uFillTx/>
                <a:latin typeface="楷体_GB2312" pitchFamily="49" charset="-122"/>
                <a:ea typeface="华文中宋" panose="02010600040101010101" pitchFamily="2" charset="-122"/>
                <a:cs typeface="+mn-cs"/>
              </a:rPr>
              <a:t>、</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第六段是全文的核心，具体写</a:t>
            </a:r>
            <a:r>
              <a:rPr kumimoji="1" lang="zh-CN" altLang="en-US" sz="3600" b="1" i="0" u="none" strike="noStrike" kern="1200" cap="none" spc="0" normalizeH="0" baseline="0" noProof="0" smtClean="0">
                <a:ln>
                  <a:noFill/>
                </a:ln>
                <a:solidFill>
                  <a:srgbClr val="0409CC"/>
                </a:solidFill>
                <a:uLnTx/>
                <a:uFillTx/>
                <a:latin typeface="Times New Roman" panose="02020603050405020304"/>
                <a:ea typeface="华文中宋" panose="02010600040101010101" pitchFamily="2" charset="-122"/>
                <a:cs typeface="+mn-cs"/>
              </a:rPr>
              <a:t>“</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背影</a:t>
            </a:r>
            <a:r>
              <a:rPr kumimoji="1" lang="zh-CN" altLang="en-US" sz="3600" b="1" i="0" u="none" strike="noStrike" kern="1200" cap="none" spc="0" normalizeH="0" baseline="0" noProof="0" smtClean="0">
                <a:ln>
                  <a:noFill/>
                </a:ln>
                <a:solidFill>
                  <a:srgbClr val="0409CC"/>
                </a:solidFill>
                <a:uLnTx/>
                <a:uFillTx/>
                <a:latin typeface="Times New Roman" panose="02020603050405020304"/>
                <a:ea typeface="华文中宋" panose="02010600040101010101" pitchFamily="2" charset="-122"/>
                <a:cs typeface="+mn-cs"/>
              </a:rPr>
              <a:t>”</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的有哪几句？请用</a:t>
            </a:r>
            <a:r>
              <a:rPr kumimoji="1" lang="zh-CN" altLang="en-US" sz="3600" b="1" i="0" u="none" strike="noStrike" kern="1200" cap="none" spc="0" normalizeH="0" baseline="0" noProof="0" smtClean="0">
                <a:ln>
                  <a:noFill/>
                </a:ln>
                <a:solidFill>
                  <a:srgbClr val="F1052C"/>
                </a:solidFill>
                <a:uLnTx/>
                <a:uFillTx/>
                <a:latin typeface="Tahoma" panose="020B0604030504040204" pitchFamily="34" charset="0"/>
                <a:ea typeface="华文中宋" panose="02010600040101010101" pitchFamily="2" charset="-122"/>
                <a:cs typeface="+mn-cs"/>
              </a:rPr>
              <a:t>波浪线</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划出来。</a:t>
            </a:r>
            <a:endPar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2</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、作者是从哪几个方面描写父亲背影的？</a:t>
            </a:r>
            <a:endPar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1" lang="en-US" altLang="zh-CN"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3</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、请用</a:t>
            </a:r>
            <a:r>
              <a:rPr kumimoji="1" lang="zh-CN" altLang="en-US" sz="3600" b="1" i="0" u="none" strike="noStrike" kern="1200" cap="none" spc="0" normalizeH="0" baseline="0" noProof="0" smtClean="0">
                <a:ln>
                  <a:noFill/>
                </a:ln>
                <a:solidFill>
                  <a:srgbClr val="F1052C"/>
                </a:solidFill>
                <a:uLnTx/>
                <a:uFillTx/>
                <a:latin typeface="Tahoma" panose="020B0604030504040204" pitchFamily="34" charset="0"/>
                <a:ea typeface="华文中宋" panose="02010600040101010101" pitchFamily="2" charset="-122"/>
                <a:cs typeface="+mn-cs"/>
              </a:rPr>
              <a:t>方框</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划出表现父亲过铁道买桔子的动词，以</a:t>
            </a:r>
            <a:r>
              <a:rPr kumimoji="1" lang="zh-CN" altLang="en-US" sz="3600" b="1" i="0" u="none" strike="noStrike" kern="1200" cap="none" spc="0" normalizeH="0" baseline="0" noProof="0" smtClean="0">
                <a:ln>
                  <a:noFill/>
                </a:ln>
                <a:solidFill>
                  <a:srgbClr val="0409CC"/>
                </a:solidFill>
                <a:uLnTx/>
                <a:uFillTx/>
                <a:latin typeface="Times New Roman" panose="02020603050405020304"/>
                <a:ea typeface="华文中宋" panose="02010600040101010101" pitchFamily="2" charset="-122"/>
                <a:cs typeface="+mn-cs"/>
              </a:rPr>
              <a:t>“</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我认为－－用的好，因为－－－</a:t>
            </a:r>
            <a:r>
              <a:rPr kumimoji="1" lang="zh-CN" altLang="en-US" sz="3600" b="1" i="0" u="none" strike="noStrike" kern="1200" cap="none" spc="0" normalizeH="0" baseline="0" noProof="0" smtClean="0">
                <a:ln>
                  <a:noFill/>
                </a:ln>
                <a:solidFill>
                  <a:srgbClr val="0409CC"/>
                </a:solidFill>
                <a:uLnTx/>
                <a:uFillTx/>
                <a:latin typeface="Times New Roman" panose="02020603050405020304"/>
                <a:ea typeface="华文中宋" panose="02010600040101010101" pitchFamily="2" charset="-122"/>
                <a:cs typeface="+mn-cs"/>
              </a:rPr>
              <a:t>”</a:t>
            </a:r>
            <a:r>
              <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rPr>
              <a:t>的句式品味作者用词的妙处。</a:t>
            </a:r>
            <a:endParaRPr kumimoji="1" lang="zh-CN" altLang="en-US" sz="3600" b="1" i="0" u="none" strike="noStrike" kern="1200" cap="none" spc="0" normalizeH="0" baseline="0" noProof="0" smtClean="0">
              <a:ln>
                <a:noFill/>
              </a:ln>
              <a:solidFill>
                <a:srgbClr val="0409CC"/>
              </a:solidFill>
              <a:uLnTx/>
              <a:uFillTx/>
              <a:latin typeface="Tahoma" panose="020B0604030504040204" pitchFamily="34" charset="0"/>
              <a:ea typeface="华文中宋" panose="02010600040101010101" pitchFamily="2" charset="-122"/>
              <a:cs typeface="+mn-cs"/>
            </a:endParaRPr>
          </a:p>
        </p:txBody>
      </p:sp>
      <p:sp>
        <p:nvSpPr>
          <p:cNvPr id="19459" name="Text Box 5"/>
          <p:cNvSpPr txBox="1">
            <a:spLocks noChangeArrowheads="1"/>
          </p:cNvSpPr>
          <p:nvPr/>
        </p:nvSpPr>
        <p:spPr bwMode="auto">
          <a:xfrm>
            <a:off x="0" y="0"/>
            <a:ext cx="8748713" cy="762000"/>
          </a:xfrm>
          <a:prstGeom prst="rect">
            <a:avLst/>
          </a:prstGeom>
          <a:noFill/>
          <a:ln w="9525">
            <a:noFill/>
            <a:miter lim="800000"/>
          </a:ln>
          <a:effectLst>
            <a:outerShdw dist="35921" dir="2700000" algn="ctr" rotWithShape="0">
              <a:schemeClr val="bg2"/>
            </a:outerShdw>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rPr>
              <a:t>读一读，想一想</a:t>
            </a:r>
            <a:endParaRPr kumimoji="1" lang="zh-CN" altLang="en-US" sz="4400" b="1" i="0" u="none" strike="noStrike" kern="1200" cap="none" spc="0" normalizeH="0" baseline="0" noProof="0" smtClean="0">
              <a:ln>
                <a:noFill/>
              </a:ln>
              <a:solidFill>
                <a:srgbClr val="009900"/>
              </a:solidFill>
              <a:uLnTx/>
              <a:uFillTx/>
              <a:latin typeface="Tahoma" panose="020B0604030504040204" pitchFamily="34" charset="0"/>
              <a:ea typeface="黑体" panose="02010609060101010101" pitchFamily="2" charset="-122"/>
              <a:cs typeface="+mn-cs"/>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Text Box 2"/>
          <p:cNvSpPr/>
          <p:nvPr/>
        </p:nvSpPr>
        <p:spPr>
          <a:xfrm>
            <a:off x="323850" y="993775"/>
            <a:ext cx="8370888" cy="42354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200" b="1">
                <a:latin typeface="Times New Roman" panose="02020603050405020304" pitchFamily="18" charset="0"/>
                <a:ea typeface="方正琥珀简体" pitchFamily="65" charset="-122"/>
              </a:rPr>
              <a:t>这段动词准确精当，请根据课文填空：</a:t>
            </a:r>
            <a:endParaRPr lang="zh-CN" altLang="en-US" sz="3200" b="1">
              <a:latin typeface="Times New Roman" panose="02020603050405020304" pitchFamily="18" charset="0"/>
              <a:ea typeface="方正琥珀简体" pitchFamily="65" charset="-122"/>
            </a:endParaRPr>
          </a:p>
          <a:p>
            <a:pPr marL="0" lvl="0" indent="0" eaLnBrk="1" hangingPunct="1">
              <a:spcBef>
                <a:spcPct val="50000"/>
              </a:spcBef>
            </a:pPr>
            <a:r>
              <a:rPr lang="zh-CN" altLang="en-US" sz="3200" b="1">
                <a:latin typeface="Times New Roman" panose="02020603050405020304" pitchFamily="18" charset="0"/>
              </a:rPr>
              <a:t>　　我看见他</a:t>
            </a:r>
            <a:r>
              <a:rPr lang="zh-CN" altLang="en-US" sz="3200" b="1" u="sng">
                <a:latin typeface="Times New Roman" panose="02020603050405020304" pitchFamily="18" charset="0"/>
              </a:rPr>
              <a:t>  　  </a:t>
            </a:r>
            <a:r>
              <a:rPr lang="zh-CN" altLang="en-US" sz="3200" b="1">
                <a:latin typeface="Times New Roman" panose="02020603050405020304" pitchFamily="18" charset="0"/>
              </a:rPr>
              <a:t>着黑布小帽，</a:t>
            </a:r>
            <a:r>
              <a:rPr lang="zh-CN" altLang="en-US" sz="3200" b="1" u="sng">
                <a:latin typeface="Times New Roman" panose="02020603050405020304" pitchFamily="18" charset="0"/>
              </a:rPr>
              <a:t>   　  </a:t>
            </a:r>
            <a:r>
              <a:rPr lang="zh-CN" altLang="en-US" sz="3200" b="1">
                <a:latin typeface="Times New Roman" panose="02020603050405020304" pitchFamily="18" charset="0"/>
              </a:rPr>
              <a:t>着黑布大马褂，深青布棉袍，蹒跚地</a:t>
            </a:r>
            <a:r>
              <a:rPr lang="zh-CN" altLang="en-US" sz="3200" b="1" u="sng">
                <a:latin typeface="Times New Roman" panose="02020603050405020304" pitchFamily="18" charset="0"/>
              </a:rPr>
              <a:t>   　  </a:t>
            </a:r>
            <a:r>
              <a:rPr lang="zh-CN" altLang="en-US" sz="3200" b="1">
                <a:latin typeface="Times New Roman" panose="02020603050405020304" pitchFamily="18" charset="0"/>
              </a:rPr>
              <a:t>到铁道边，慢慢</a:t>
            </a:r>
            <a:r>
              <a:rPr lang="zh-CN" altLang="en-US" sz="3200" b="1" u="sng">
                <a:latin typeface="Times New Roman" panose="02020603050405020304" pitchFamily="18" charset="0"/>
              </a:rPr>
              <a:t> 　   </a:t>
            </a:r>
            <a:r>
              <a:rPr lang="zh-CN" altLang="en-US" sz="3200" b="1">
                <a:latin typeface="Times New Roman" panose="02020603050405020304" pitchFamily="18" charset="0"/>
              </a:rPr>
              <a:t>身下去，尚不大难。可是</a:t>
            </a:r>
            <a:r>
              <a:rPr lang="zh-CN" altLang="en-US" sz="3200" b="1" u="sng">
                <a:latin typeface="Times New Roman" panose="02020603050405020304" pitchFamily="18" charset="0"/>
              </a:rPr>
              <a:t>  　  </a:t>
            </a:r>
            <a:r>
              <a:rPr lang="zh-CN" altLang="en-US" sz="3200" b="1">
                <a:latin typeface="Times New Roman" panose="02020603050405020304" pitchFamily="18" charset="0"/>
              </a:rPr>
              <a:t>过铁道，要 </a:t>
            </a:r>
            <a:r>
              <a:rPr lang="zh-CN" altLang="en-US" sz="3200" b="1" u="sng">
                <a:latin typeface="Times New Roman" panose="02020603050405020304" pitchFamily="18" charset="0"/>
              </a:rPr>
              <a:t>　  </a:t>
            </a:r>
            <a:r>
              <a:rPr lang="zh-CN" altLang="en-US" sz="3200" b="1">
                <a:latin typeface="Times New Roman" panose="02020603050405020304" pitchFamily="18" charset="0"/>
              </a:rPr>
              <a:t>上那边月台，就不容易了。他用两手</a:t>
            </a:r>
            <a:r>
              <a:rPr lang="zh-CN" altLang="en-US" sz="3200" b="1" u="sng">
                <a:latin typeface="Times New Roman" panose="02020603050405020304" pitchFamily="18" charset="0"/>
              </a:rPr>
              <a:t>  　 </a:t>
            </a:r>
            <a:r>
              <a:rPr lang="zh-CN" altLang="en-US" sz="3200" b="1">
                <a:latin typeface="Times New Roman" panose="02020603050405020304" pitchFamily="18" charset="0"/>
              </a:rPr>
              <a:t>着上面，两脚再向上</a:t>
            </a:r>
            <a:r>
              <a:rPr lang="zh-CN" altLang="en-US" sz="3200" b="1" u="sng">
                <a:latin typeface="Times New Roman" panose="02020603050405020304" pitchFamily="18" charset="0"/>
              </a:rPr>
              <a:t> 　   </a:t>
            </a:r>
            <a:r>
              <a:rPr lang="zh-CN" altLang="en-US" sz="3200" b="1">
                <a:latin typeface="Times New Roman" panose="02020603050405020304" pitchFamily="18" charset="0"/>
              </a:rPr>
              <a:t>；他肥胖的身子向左微</a:t>
            </a:r>
            <a:r>
              <a:rPr lang="zh-CN" altLang="en-US" sz="3200" b="1" u="sng">
                <a:latin typeface="Times New Roman" panose="02020603050405020304" pitchFamily="18" charset="0"/>
              </a:rPr>
              <a:t> 　    </a:t>
            </a:r>
            <a:r>
              <a:rPr lang="zh-CN" altLang="en-US" sz="3200" b="1">
                <a:latin typeface="Times New Roman" panose="02020603050405020304" pitchFamily="18" charset="0"/>
              </a:rPr>
              <a:t>，显出努力的样子，这时我看见他的背影，我的泪很快地</a:t>
            </a:r>
            <a:r>
              <a:rPr lang="zh-CN" altLang="en-US" sz="3200" b="1" u="sng">
                <a:latin typeface="Times New Roman" panose="02020603050405020304" pitchFamily="18" charset="0"/>
              </a:rPr>
              <a:t>  　　 </a:t>
            </a:r>
            <a:r>
              <a:rPr lang="zh-CN" altLang="en-US" sz="3200" b="1">
                <a:latin typeface="Times New Roman" panose="02020603050405020304" pitchFamily="18" charset="0"/>
              </a:rPr>
              <a:t>下来了。 </a:t>
            </a:r>
            <a:endParaRPr lang="zh-CN" altLang="en-US" sz="3200" b="1">
              <a:latin typeface="Times New Roman" panose="02020603050405020304" pitchFamily="18" charset="0"/>
            </a:endParaRPr>
          </a:p>
        </p:txBody>
      </p:sp>
      <p:sp>
        <p:nvSpPr>
          <p:cNvPr id="20483" name="Text Box 3"/>
          <p:cNvSpPr/>
          <p:nvPr/>
        </p:nvSpPr>
        <p:spPr>
          <a:xfrm>
            <a:off x="3009900" y="1563688"/>
            <a:ext cx="9144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戴</a:t>
            </a:r>
            <a:endParaRPr lang="zh-CN" altLang="en-US" sz="3600" b="1">
              <a:solidFill>
                <a:srgbClr val="CC3300"/>
              </a:solidFill>
              <a:latin typeface="Times New Roman" panose="02020603050405020304" pitchFamily="18" charset="0"/>
              <a:ea typeface="楷体_GB2312" pitchFamily="49" charset="-122"/>
            </a:endParaRPr>
          </a:p>
        </p:txBody>
      </p:sp>
      <p:sp>
        <p:nvSpPr>
          <p:cNvPr id="20484" name="Text Box 4"/>
          <p:cNvSpPr/>
          <p:nvPr/>
        </p:nvSpPr>
        <p:spPr>
          <a:xfrm>
            <a:off x="6394450" y="1563688"/>
            <a:ext cx="9144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穿</a:t>
            </a:r>
            <a:endParaRPr lang="zh-CN" altLang="en-US" sz="3600" b="1">
              <a:solidFill>
                <a:srgbClr val="CC3300"/>
              </a:solidFill>
              <a:latin typeface="Times New Roman" panose="02020603050405020304" pitchFamily="18" charset="0"/>
              <a:ea typeface="楷体_GB2312" pitchFamily="49" charset="-122"/>
            </a:endParaRPr>
          </a:p>
        </p:txBody>
      </p:sp>
      <p:sp>
        <p:nvSpPr>
          <p:cNvPr id="20485" name="Text Box 5"/>
          <p:cNvSpPr/>
          <p:nvPr/>
        </p:nvSpPr>
        <p:spPr>
          <a:xfrm>
            <a:off x="5795963" y="2139950"/>
            <a:ext cx="7620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走</a:t>
            </a:r>
            <a:endParaRPr lang="zh-CN" altLang="en-US" sz="3600" b="1">
              <a:solidFill>
                <a:srgbClr val="CC3300"/>
              </a:solidFill>
              <a:latin typeface="Times New Roman" panose="02020603050405020304" pitchFamily="18" charset="0"/>
              <a:ea typeface="楷体_GB2312" pitchFamily="49" charset="-122"/>
            </a:endParaRPr>
          </a:p>
        </p:txBody>
      </p:sp>
      <p:sp>
        <p:nvSpPr>
          <p:cNvPr id="20486" name="Text Box 6"/>
          <p:cNvSpPr/>
          <p:nvPr/>
        </p:nvSpPr>
        <p:spPr>
          <a:xfrm>
            <a:off x="2124075" y="2571750"/>
            <a:ext cx="8382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探</a:t>
            </a:r>
            <a:endParaRPr lang="zh-CN" altLang="en-US" sz="3600" b="1">
              <a:solidFill>
                <a:srgbClr val="CC3300"/>
              </a:solidFill>
              <a:latin typeface="Times New Roman" panose="02020603050405020304" pitchFamily="18" charset="0"/>
              <a:ea typeface="楷体_GB2312" pitchFamily="49" charset="-122"/>
            </a:endParaRPr>
          </a:p>
        </p:txBody>
      </p:sp>
      <p:sp>
        <p:nvSpPr>
          <p:cNvPr id="20487" name="Text Box 7"/>
          <p:cNvSpPr/>
          <p:nvPr/>
        </p:nvSpPr>
        <p:spPr>
          <a:xfrm>
            <a:off x="7380288" y="2565400"/>
            <a:ext cx="611187"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穿</a:t>
            </a:r>
            <a:endParaRPr lang="zh-CN" altLang="en-US" sz="3600" b="1">
              <a:solidFill>
                <a:srgbClr val="CC3300"/>
              </a:solidFill>
              <a:latin typeface="Times New Roman" panose="02020603050405020304" pitchFamily="18" charset="0"/>
              <a:ea typeface="楷体_GB2312" pitchFamily="49" charset="-122"/>
            </a:endParaRPr>
          </a:p>
        </p:txBody>
      </p:sp>
      <p:sp>
        <p:nvSpPr>
          <p:cNvPr id="20488" name="Text Box 8"/>
          <p:cNvSpPr/>
          <p:nvPr/>
        </p:nvSpPr>
        <p:spPr>
          <a:xfrm>
            <a:off x="2149475" y="3074988"/>
            <a:ext cx="8382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爬</a:t>
            </a:r>
            <a:endParaRPr lang="zh-CN" altLang="en-US" sz="3600" b="1">
              <a:solidFill>
                <a:srgbClr val="CC3300"/>
              </a:solidFill>
              <a:latin typeface="Times New Roman" panose="02020603050405020304" pitchFamily="18" charset="0"/>
              <a:ea typeface="楷体_GB2312" pitchFamily="49" charset="-122"/>
            </a:endParaRPr>
          </a:p>
        </p:txBody>
      </p:sp>
      <p:sp>
        <p:nvSpPr>
          <p:cNvPr id="20489" name="Text Box 9"/>
          <p:cNvSpPr/>
          <p:nvPr/>
        </p:nvSpPr>
        <p:spPr>
          <a:xfrm>
            <a:off x="1277938" y="3573463"/>
            <a:ext cx="9906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攀</a:t>
            </a:r>
            <a:endParaRPr lang="zh-CN" altLang="en-US" sz="3600" b="1">
              <a:solidFill>
                <a:srgbClr val="CC3300"/>
              </a:solidFill>
              <a:latin typeface="Times New Roman" panose="02020603050405020304" pitchFamily="18" charset="0"/>
              <a:ea typeface="楷体_GB2312" pitchFamily="49" charset="-122"/>
            </a:endParaRPr>
          </a:p>
        </p:txBody>
      </p:sp>
      <p:sp>
        <p:nvSpPr>
          <p:cNvPr id="20490" name="Text Box 10"/>
          <p:cNvSpPr/>
          <p:nvPr/>
        </p:nvSpPr>
        <p:spPr>
          <a:xfrm>
            <a:off x="5610225" y="3573463"/>
            <a:ext cx="7620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缩</a:t>
            </a:r>
            <a:endParaRPr lang="zh-CN" altLang="en-US" sz="3600" b="1">
              <a:solidFill>
                <a:srgbClr val="CC3300"/>
              </a:solidFill>
              <a:latin typeface="Times New Roman" panose="02020603050405020304" pitchFamily="18" charset="0"/>
              <a:ea typeface="楷体_GB2312" pitchFamily="49" charset="-122"/>
            </a:endParaRPr>
          </a:p>
        </p:txBody>
      </p:sp>
      <p:sp>
        <p:nvSpPr>
          <p:cNvPr id="20491" name="Text Box 11"/>
          <p:cNvSpPr/>
          <p:nvPr/>
        </p:nvSpPr>
        <p:spPr>
          <a:xfrm>
            <a:off x="2555875" y="4011613"/>
            <a:ext cx="6858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倾</a:t>
            </a:r>
            <a:endParaRPr lang="zh-CN" altLang="en-US" sz="3600" b="1">
              <a:solidFill>
                <a:srgbClr val="CC3300"/>
              </a:solidFill>
              <a:latin typeface="Times New Roman" panose="02020603050405020304" pitchFamily="18" charset="0"/>
              <a:ea typeface="楷体_GB2312" pitchFamily="49" charset="-122"/>
            </a:endParaRPr>
          </a:p>
        </p:txBody>
      </p:sp>
      <p:sp>
        <p:nvSpPr>
          <p:cNvPr id="20492" name="Text Box 12"/>
          <p:cNvSpPr/>
          <p:nvPr/>
        </p:nvSpPr>
        <p:spPr>
          <a:xfrm>
            <a:off x="5962650" y="4581525"/>
            <a:ext cx="914400" cy="6413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3600" b="1">
                <a:solidFill>
                  <a:srgbClr val="CC3300"/>
                </a:solidFill>
                <a:latin typeface="Times New Roman" panose="02020603050405020304" pitchFamily="18" charset="0"/>
                <a:ea typeface="楷体_GB2312" pitchFamily="49" charset="-122"/>
              </a:rPr>
              <a:t>流</a:t>
            </a:r>
            <a:endParaRPr lang="zh-CN" altLang="en-US" sz="3600" b="1">
              <a:solidFill>
                <a:srgbClr val="CC3300"/>
              </a:solidFill>
              <a:latin typeface="Times New Roman" panose="02020603050405020304" pitchFamily="18" charset="0"/>
              <a:ea typeface="楷体_GB2312" pitchFamily="49" charset="-122"/>
            </a:endParaRPr>
          </a:p>
        </p:txBody>
      </p:sp>
      <p:pic>
        <p:nvPicPr>
          <p:cNvPr id="20493" name="Picture 13" descr="FC_001">
            <a:hlinkClick r:id="rId1" action="ppaction://hlinkfile"/>
          </p:cNvPr>
          <p:cNvPicPr>
            <a:picLocks noChangeAspect="1"/>
          </p:cNvPicPr>
          <p:nvPr/>
        </p:nvPicPr>
        <p:blipFill>
          <a:blip r:embed="rId2"/>
          <a:stretch>
            <a:fillRect/>
          </a:stretch>
        </p:blipFill>
        <p:spPr>
          <a:xfrm>
            <a:off x="7956550" y="5734050"/>
            <a:ext cx="431800" cy="431800"/>
          </a:xfrm>
          <a:prstGeom prst="rect">
            <a:avLst/>
          </a:prstGeom>
          <a:noFill/>
          <a:ln>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type="wd">
                                    <p:tmAbs val="300"/>
                                  </p:iterate>
                                  <p:childTnLst>
                                    <p:set>
                                      <p:cBhvr>
                                        <p:cTn id="6" dur="1" fill="hold">
                                          <p:stCondLst>
                                            <p:cond delay="299"/>
                                          </p:stCondLst>
                                        </p:cTn>
                                        <p:tgtEl>
                                          <p:spTgt spid="2048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iterate type="wd">
                                    <p:tmAbs val="300"/>
                                  </p:iterate>
                                  <p:childTnLst>
                                    <p:set>
                                      <p:cBhvr>
                                        <p:cTn id="10" dur="1" fill="hold">
                                          <p:stCondLst>
                                            <p:cond delay="299"/>
                                          </p:stCondLst>
                                        </p:cTn>
                                        <p:tgtEl>
                                          <p:spTgt spid="20484"/>
                                        </p:tgtEl>
                                        <p:attrNameLst>
                                          <p:attrName>style.visibility</p:attrName>
                                        </p:attrNameLst>
                                      </p:cBhvr>
                                      <p:to>
                                        <p:strVal val="visible"/>
                                      </p:to>
                                    </p:set>
                                  </p:childTnLst>
                                  <p:subTnLst>
                                    <p:audio>
                                      <p:cMediaNode>
                                        <p:cTn display="0" masterRel="sameClick">
                                          <p:stCondLst>
                                            <p:cond evt="begin" delay="0">
                                              <p:tn val="9"/>
                                            </p:cond>
                                          </p:stCondLst>
                                          <p:endCondLst>
                                            <p:cond evt="onStopAudio" delay="0">
                                              <p:tgtEl>
                                                <p:sldTgt/>
                                              </p:tgtEl>
                                            </p:cond>
                                          </p:endCondLst>
                                        </p:cTn>
                                        <p:tgtEl>
                                          <p:sndTgt r:embed="rId3" name="type.wav"/>
                                        </p:tgtEl>
                                      </p:cMediaNode>
                                    </p:audio>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iterate type="wd">
                                    <p:tmAbs val="300"/>
                                  </p:iterate>
                                  <p:childTnLst>
                                    <p:set>
                                      <p:cBhvr>
                                        <p:cTn id="14" dur="1" fill="hold">
                                          <p:stCondLst>
                                            <p:cond delay="299"/>
                                          </p:stCondLst>
                                        </p:cTn>
                                        <p:tgtEl>
                                          <p:spTgt spid="20485"/>
                                        </p:tgtEl>
                                        <p:attrNameLst>
                                          <p:attrName>style.visibility</p:attrName>
                                        </p:attrNameLst>
                                      </p:cBhvr>
                                      <p:to>
                                        <p:strVal val="visible"/>
                                      </p:to>
                                    </p:set>
                                  </p:childTnLst>
                                  <p:subTnLst>
                                    <p:audio>
                                      <p:cMediaNode>
                                        <p:cTn display="0" masterRel="sameClick">
                                          <p:stCondLst>
                                            <p:cond evt="begin" delay="0">
                                              <p:tn val="13"/>
                                            </p:cond>
                                          </p:stCondLst>
                                          <p:endCondLst>
                                            <p:cond evt="onStopAudio" delay="0">
                                              <p:tgtEl>
                                                <p:sldTgt/>
                                              </p:tgtEl>
                                            </p:cond>
                                          </p:endCondLst>
                                        </p:cTn>
                                        <p:tgtEl>
                                          <p:sndTgt r:embed="rId3" name="type.wav"/>
                                        </p:tgtEl>
                                      </p:cMediaNode>
                                    </p:audio>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iterate type="wd">
                                    <p:tmAbs val="300"/>
                                  </p:iterate>
                                  <p:childTnLst>
                                    <p:set>
                                      <p:cBhvr>
                                        <p:cTn id="18" dur="1" fill="hold">
                                          <p:stCondLst>
                                            <p:cond delay="299"/>
                                          </p:stCondLst>
                                        </p:cTn>
                                        <p:tgtEl>
                                          <p:spTgt spid="20486"/>
                                        </p:tgtEl>
                                        <p:attrNameLst>
                                          <p:attrName>style.visibility</p:attrName>
                                        </p:attrNameLst>
                                      </p:cBhvr>
                                      <p:to>
                                        <p:strVal val="visible"/>
                                      </p:to>
                                    </p:set>
                                  </p:childTnLst>
                                  <p:subTnLst>
                                    <p:audio>
                                      <p:cMediaNode>
                                        <p:cTn display="0" masterRel="sameClick">
                                          <p:stCondLst>
                                            <p:cond evt="begin" delay="0">
                                              <p:tn val="17"/>
                                            </p:cond>
                                          </p:stCondLst>
                                          <p:endCondLst>
                                            <p:cond evt="onStopAudio" delay="0">
                                              <p:tgtEl>
                                                <p:sldTgt/>
                                              </p:tgtEl>
                                            </p:cond>
                                          </p:endCondLst>
                                        </p:cTn>
                                        <p:tgtEl>
                                          <p:sndTgt r:embed="rId3" name="type.wav"/>
                                        </p:tgtEl>
                                      </p:cMediaNode>
                                    </p:audio>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iterate type="wd">
                                    <p:tmAbs val="300"/>
                                  </p:iterate>
                                  <p:childTnLst>
                                    <p:set>
                                      <p:cBhvr>
                                        <p:cTn id="22" dur="1" fill="hold">
                                          <p:stCondLst>
                                            <p:cond delay="299"/>
                                          </p:stCondLst>
                                        </p:cTn>
                                        <p:tgtEl>
                                          <p:spTgt spid="20487"/>
                                        </p:tgtEl>
                                        <p:attrNameLst>
                                          <p:attrName>style.visibility</p:attrName>
                                        </p:attrNameLst>
                                      </p:cBhvr>
                                      <p:to>
                                        <p:strVal val="visible"/>
                                      </p:to>
                                    </p:set>
                                  </p:childTnLst>
                                  <p:subTnLst>
                                    <p:audio>
                                      <p:cMediaNode>
                                        <p:cTn display="0" masterRel="sameClick">
                                          <p:stCondLst>
                                            <p:cond evt="begin" delay="0">
                                              <p:tn val="21"/>
                                            </p:cond>
                                          </p:stCondLst>
                                          <p:endCondLst>
                                            <p:cond evt="onStopAudio" delay="0">
                                              <p:tgtEl>
                                                <p:sldTgt/>
                                              </p:tgtEl>
                                            </p:cond>
                                          </p:endCondLst>
                                        </p:cTn>
                                        <p:tgtEl>
                                          <p:sndTgt r:embed="rId3" name="type.wav"/>
                                        </p:tgtEl>
                                      </p:cMediaNode>
                                    </p:audio>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iterate type="wd">
                                    <p:tmAbs val="300"/>
                                  </p:iterate>
                                  <p:childTnLst>
                                    <p:set>
                                      <p:cBhvr>
                                        <p:cTn id="26" dur="1" fill="hold">
                                          <p:stCondLst>
                                            <p:cond delay="299"/>
                                          </p:stCondLst>
                                        </p:cTn>
                                        <p:tgtEl>
                                          <p:spTgt spid="20488"/>
                                        </p:tgtEl>
                                        <p:attrNameLst>
                                          <p:attrName>style.visibility</p:attrName>
                                        </p:attrNameLst>
                                      </p:cBhvr>
                                      <p:to>
                                        <p:strVal val="visible"/>
                                      </p:to>
                                    </p:set>
                                  </p:childTnLst>
                                  <p:subTnLst>
                                    <p:audio>
                                      <p:cMediaNode>
                                        <p:cTn display="0" masterRel="sameClick">
                                          <p:stCondLst>
                                            <p:cond evt="begin" delay="0">
                                              <p:tn val="25"/>
                                            </p:cond>
                                          </p:stCondLst>
                                          <p:endCondLst>
                                            <p:cond evt="onStopAudio" delay="0">
                                              <p:tgtEl>
                                                <p:sldTgt/>
                                              </p:tgtEl>
                                            </p:cond>
                                          </p:endCondLst>
                                        </p:cTn>
                                        <p:tgtEl>
                                          <p:sndTgt r:embed="rId3" name="type.wav"/>
                                        </p:tgtEl>
                                      </p:cMediaNode>
                                    </p:audio>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iterate type="wd">
                                    <p:tmAbs val="300"/>
                                  </p:iterate>
                                  <p:childTnLst>
                                    <p:set>
                                      <p:cBhvr>
                                        <p:cTn id="30" dur="1" fill="hold">
                                          <p:stCondLst>
                                            <p:cond delay="299"/>
                                          </p:stCondLst>
                                        </p:cTn>
                                        <p:tgtEl>
                                          <p:spTgt spid="20489"/>
                                        </p:tgtEl>
                                        <p:attrNameLst>
                                          <p:attrName>style.visibility</p:attrName>
                                        </p:attrNameLst>
                                      </p:cBhvr>
                                      <p:to>
                                        <p:strVal val="visible"/>
                                      </p:to>
                                    </p:set>
                                  </p:childTnLst>
                                  <p:subTnLst>
                                    <p:audio>
                                      <p:cMediaNode>
                                        <p:cTn display="0" masterRel="sameClick">
                                          <p:stCondLst>
                                            <p:cond evt="begin" delay="0">
                                              <p:tn val="29"/>
                                            </p:cond>
                                          </p:stCondLst>
                                          <p:endCondLst>
                                            <p:cond evt="onStopAudio" delay="0">
                                              <p:tgtEl>
                                                <p:sldTgt/>
                                              </p:tgtEl>
                                            </p:cond>
                                          </p:endCondLst>
                                        </p:cTn>
                                        <p:tgtEl>
                                          <p:sndTgt r:embed="rId3" name="type.wav"/>
                                        </p:tgtEl>
                                      </p:cMediaNode>
                                    </p:audio>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iterate type="wd">
                                    <p:tmAbs val="300"/>
                                  </p:iterate>
                                  <p:childTnLst>
                                    <p:set>
                                      <p:cBhvr>
                                        <p:cTn id="34" dur="1" fill="hold">
                                          <p:stCondLst>
                                            <p:cond delay="299"/>
                                          </p:stCondLst>
                                        </p:cTn>
                                        <p:tgtEl>
                                          <p:spTgt spid="20490"/>
                                        </p:tgtEl>
                                        <p:attrNameLst>
                                          <p:attrName>style.visibility</p:attrName>
                                        </p:attrNameLst>
                                      </p:cBhvr>
                                      <p:to>
                                        <p:strVal val="visible"/>
                                      </p:to>
                                    </p:set>
                                  </p:childTnLst>
                                  <p:subTnLst>
                                    <p:audio>
                                      <p:cMediaNode>
                                        <p:cTn display="0" masterRel="sameClick">
                                          <p:stCondLst>
                                            <p:cond evt="begin" delay="0">
                                              <p:tn val="33"/>
                                            </p:cond>
                                          </p:stCondLst>
                                          <p:endCondLst>
                                            <p:cond evt="onStopAudio" delay="0">
                                              <p:tgtEl>
                                                <p:sldTgt/>
                                              </p:tgtEl>
                                            </p:cond>
                                          </p:endCondLst>
                                        </p:cTn>
                                        <p:tgtEl>
                                          <p:sndTgt r:embed="rId3" name="type.wav"/>
                                        </p:tgtEl>
                                      </p:cMediaNode>
                                    </p:audio>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iterate type="wd">
                                    <p:tmAbs val="300"/>
                                  </p:iterate>
                                  <p:childTnLst>
                                    <p:set>
                                      <p:cBhvr>
                                        <p:cTn id="38" dur="1" fill="hold">
                                          <p:stCondLst>
                                            <p:cond delay="299"/>
                                          </p:stCondLst>
                                        </p:cTn>
                                        <p:tgtEl>
                                          <p:spTgt spid="20491"/>
                                        </p:tgtEl>
                                        <p:attrNameLst>
                                          <p:attrName>style.visibility</p:attrName>
                                        </p:attrNameLst>
                                      </p:cBhvr>
                                      <p:to>
                                        <p:strVal val="visible"/>
                                      </p:to>
                                    </p:set>
                                  </p:childTnLst>
                                  <p:subTnLst>
                                    <p:audio>
                                      <p:cMediaNode>
                                        <p:cTn display="0" masterRel="sameClick">
                                          <p:stCondLst>
                                            <p:cond evt="begin" delay="0">
                                              <p:tn val="37"/>
                                            </p:cond>
                                          </p:stCondLst>
                                          <p:endCondLst>
                                            <p:cond evt="onStopAudio" delay="0">
                                              <p:tgtEl>
                                                <p:sldTgt/>
                                              </p:tgtEl>
                                            </p:cond>
                                          </p:endCondLst>
                                        </p:cTn>
                                        <p:tgtEl>
                                          <p:sndTgt r:embed="rId3" name="type.wav"/>
                                        </p:tgtEl>
                                      </p:cMediaNode>
                                    </p:audio>
                                  </p:sub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iterate type="wd">
                                    <p:tmAbs val="300"/>
                                  </p:iterate>
                                  <p:childTnLst>
                                    <p:set>
                                      <p:cBhvr>
                                        <p:cTn id="42" dur="1" fill="hold">
                                          <p:stCondLst>
                                            <p:cond delay="299"/>
                                          </p:stCondLst>
                                        </p:cTn>
                                        <p:tgtEl>
                                          <p:spTgt spid="20492"/>
                                        </p:tgtEl>
                                        <p:attrNameLst>
                                          <p:attrName>style.visibility</p:attrName>
                                        </p:attrNameLst>
                                      </p:cBhvr>
                                      <p:to>
                                        <p:strVal val="visible"/>
                                      </p:to>
                                    </p:set>
                                  </p:childTnLst>
                                  <p:subTnLst>
                                    <p:audio>
                                      <p:cMediaNode>
                                        <p:cTn display="0" masterRel="sameClick">
                                          <p:stCondLst>
                                            <p:cond evt="begin" delay="0">
                                              <p:tn val="41"/>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p:bldP spid="20484" grpId="0"/>
      <p:bldP spid="20485" grpId="0"/>
      <p:bldP spid="20486" grpId="0"/>
      <p:bldP spid="20487" grpId="0"/>
      <p:bldP spid="20488" grpId="0"/>
      <p:bldP spid="20489" grpId="0"/>
      <p:bldP spid="20490" grpId="0"/>
      <p:bldP spid="20491" grpId="0"/>
      <p:bldP spid="2049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pic>
        <p:nvPicPr>
          <p:cNvPr id="21506" name="5.2.wav">
            <a:hlinkClick r:id="" action="ppaction://media"/>
          </p:cNvPr>
          <p:cNvPicPr>
            <a:picLocks noRot="1" noChangeAspect="1"/>
          </p:cNvPicPr>
          <p:nvPr>
            <a:audioFile r:link="rId2"/>
          </p:nvPr>
        </p:nvPicPr>
        <p:blipFill>
          <a:blip r:embed="rId3"/>
          <a:stretch>
            <a:fillRect/>
          </a:stretch>
        </p:blipFill>
        <p:spPr>
          <a:xfrm>
            <a:off x="0" y="6553200"/>
            <a:ext cx="304800" cy="304800"/>
          </a:xfrm>
          <a:prstGeom prst="rect">
            <a:avLst/>
          </a:prstGeom>
          <a:noFill/>
          <a:ln>
            <a:noFill/>
            <a:miter lim="800000"/>
            <a:headEnd/>
            <a:tailEnd/>
          </a:ln>
        </p:spPr>
      </p:pic>
      <p:sp>
        <p:nvSpPr>
          <p:cNvPr id="21507" name="Text Box 4"/>
          <p:cNvSpPr/>
          <p:nvPr/>
        </p:nvSpPr>
        <p:spPr>
          <a:xfrm>
            <a:off x="323850" y="1125538"/>
            <a:ext cx="8497888" cy="17399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en-US" altLang="zh-CN" sz="3600">
                <a:latin typeface="Verdana" panose="020B0604030504040204" pitchFamily="34" charset="0"/>
              </a:rPr>
              <a:t>4</a:t>
            </a:r>
            <a:r>
              <a:rPr kumimoji="0" lang="zh-CN" altLang="en-US" sz="3600">
                <a:latin typeface="Verdana" panose="020B0604030504040204" pitchFamily="34" charset="0"/>
              </a:rPr>
              <a:t>、父亲为什么不让儿子去买橘子？买来橘子后</a:t>
            </a:r>
            <a:r>
              <a:rPr kumimoji="0" lang="zh-CN" altLang="en-US" sz="3600">
                <a:latin typeface="Arial" panose="020B0604020202020204"/>
              </a:rPr>
              <a:t>“</a:t>
            </a:r>
            <a:r>
              <a:rPr kumimoji="0" lang="zh-CN" altLang="en-US" sz="3600">
                <a:latin typeface="Verdana" panose="020B0604030504040204" pitchFamily="34" charset="0"/>
              </a:rPr>
              <a:t>心里很轻松似的</a:t>
            </a:r>
            <a:r>
              <a:rPr kumimoji="0" lang="zh-CN" altLang="en-US" sz="3600">
                <a:latin typeface="Arial" panose="020B0604020202020204"/>
              </a:rPr>
              <a:t>”</a:t>
            </a:r>
            <a:r>
              <a:rPr kumimoji="0" lang="zh-CN" altLang="en-US" sz="3600">
                <a:latin typeface="Verdana" panose="020B0604030504040204" pitchFamily="34" charset="0"/>
              </a:rPr>
              <a:t>表明了什么心理？</a:t>
            </a:r>
            <a:endParaRPr kumimoji="0" lang="zh-CN" altLang="en-US" sz="3600">
              <a:latin typeface="Verdana" panose="020B0604030504040204" pitchFamily="34" charset="0"/>
            </a:endParaRPr>
          </a:p>
        </p:txBody>
      </p:sp>
      <p:sp>
        <p:nvSpPr>
          <p:cNvPr id="21508" name="Text Box 5"/>
          <p:cNvSpPr/>
          <p:nvPr/>
        </p:nvSpPr>
        <p:spPr>
          <a:xfrm>
            <a:off x="179388" y="3644900"/>
            <a:ext cx="8964612" cy="1554163"/>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en-US" altLang="zh-CN" sz="3200">
                <a:latin typeface="Verdana" panose="020B0604030504040204" pitchFamily="34" charset="0"/>
              </a:rPr>
              <a:t>5</a:t>
            </a:r>
            <a:r>
              <a:rPr kumimoji="0" lang="zh-CN" altLang="en-US" sz="3200">
                <a:latin typeface="Verdana" panose="020B0604030504040204" pitchFamily="34" charset="0"/>
              </a:rPr>
              <a:t>、我对父亲的行事本来是有看法的，可是此时我两次流泪，表明了我怎样的心情？为什么流泪有怕父亲看见？</a:t>
            </a:r>
            <a:endParaRPr kumimoji="0" lang="zh-CN" altLang="en-US" sz="3200">
              <a:latin typeface="Verdana" panose="020B060403050404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50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21507"/>
                                        </p:tgtEl>
                                        <p:attrNameLst>
                                          <p:attrName>style.visibility</p:attrName>
                                        </p:attrNameLst>
                                      </p:cBhvr>
                                      <p:to>
                                        <p:strVal val="visible"/>
                                      </p:to>
                                    </p:set>
                                    <p:anim calcmode="lin" valueType="num">
                                      <p:cBhvr additive="base">
                                        <p:cTn id="11" dur="2000" fill="hold"/>
                                        <p:tgtEl>
                                          <p:spTgt spid="21507"/>
                                        </p:tgtEl>
                                        <p:attrNameLst>
                                          <p:attrName>ppt_x</p:attrName>
                                        </p:attrNameLst>
                                      </p:cBhvr>
                                      <p:tavLst>
                                        <p:tav tm="0">
                                          <p:val>
                                            <p:strVal val="0-#ppt_w/2"/>
                                          </p:val>
                                        </p:tav>
                                        <p:tav tm="100000">
                                          <p:val>
                                            <p:strVal val="#ppt_x"/>
                                          </p:val>
                                        </p:tav>
                                      </p:tavLst>
                                    </p:anim>
                                    <p:anim calcmode="lin" valueType="num">
                                      <p:cBhvr additive="base">
                                        <p:cTn id="12" dur="2000" fill="hold"/>
                                        <p:tgtEl>
                                          <p:spTgt spid="21507"/>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1508"/>
                                        </p:tgtEl>
                                        <p:attrNameLst>
                                          <p:attrName>style.visibility</p:attrName>
                                        </p:attrNameLst>
                                      </p:cBhvr>
                                      <p:to>
                                        <p:strVal val="visible"/>
                                      </p:to>
                                    </p:set>
                                    <p:anim calcmode="lin" valueType="num">
                                      <p:cBhvr additive="base">
                                        <p:cTn id="17" dur="2000" fill="hold"/>
                                        <p:tgtEl>
                                          <p:spTgt spid="21508"/>
                                        </p:tgtEl>
                                        <p:attrNameLst>
                                          <p:attrName>ppt_x</p:attrName>
                                        </p:attrNameLst>
                                      </p:cBhvr>
                                      <p:tavLst>
                                        <p:tav tm="0">
                                          <p:val>
                                            <p:strVal val="#ppt_x"/>
                                          </p:val>
                                        </p:tav>
                                        <p:tav tm="100000">
                                          <p:val>
                                            <p:strVal val="#ppt_x"/>
                                          </p:val>
                                        </p:tav>
                                      </p:tavLst>
                                    </p:anim>
                                    <p:anim calcmode="lin" valueType="num">
                                      <p:cBhvr additive="base">
                                        <p:cTn id="18" dur="2000" fill="hold"/>
                                        <p:tgtEl>
                                          <p:spTgt spid="215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9" fill="hold" display="0">
                  <p:stCondLst>
                    <p:cond delay="indefinite"/>
                  </p:stCondLst>
                  <p:endCondLst>
                    <p:cond evt="onPrev" delay="0">
                      <p:tgtEl>
                        <p:sldTgt/>
                      </p:tgtEl>
                    </p:cond>
                    <p:cond evt="onStopAudio" delay="0">
                      <p:tgtEl>
                        <p:sldTgt/>
                      </p:tgtEl>
                    </p:cond>
                  </p:endCondLst>
                </p:cTn>
                <p:tgtEl>
                  <p:spTgt spid="21506"/>
                </p:tgtEl>
              </p:cMediaNode>
            </p:audio>
          </p:childTnLst>
        </p:cTn>
      </p:par>
    </p:tnLst>
    <p:bldLst>
      <p:bldP spid="21507" grpId="0"/>
      <p:bldP spid="2150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1" name="Rectangle 2"/>
          <p:cNvSpPr>
            <a:spLocks noGrp="1"/>
          </p:cNvSpPr>
          <p:nvPr>
            <p:ph type="title"/>
          </p:nvPr>
        </p:nvSpPr>
        <p:spPr>
          <a:xfrm>
            <a:off x="684213" y="1711325"/>
            <a:ext cx="8153400" cy="2725738"/>
          </a:xfrm>
          <a:noFill/>
          <a:ln>
            <a:miter lim="800000"/>
          </a:ln>
        </p:spPr>
        <p:txBody>
          <a:bodyPr vert="horz" wrap="square" lIns="91440" tIns="45720" rIns="91440" bIns="45720" anchor="b" anchorCtr="0"/>
          <a:lstStyle>
            <a:lvl1pPr marL="0" indent="0" algn="l"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eaLnBrk="1" hangingPunct="1"/>
            <a:r>
              <a:rPr lang="zh-CN" altLang="en-US" sz="4000" b="1"/>
              <a:t>归纳：写父亲的背影的目的是：</a:t>
            </a:r>
            <a:br>
              <a:rPr lang="zh-CN" altLang="en-US" sz="4000" b="1"/>
            </a:br>
            <a:br>
              <a:rPr lang="zh-CN" altLang="en-US" sz="4000" b="1"/>
            </a:br>
            <a:br>
              <a:rPr lang="zh-CN" altLang="en-US" sz="4000" b="1"/>
            </a:br>
            <a:br>
              <a:rPr lang="zh-CN" altLang="en-US" sz="4000" b="1"/>
            </a:br>
            <a:r>
              <a:rPr lang="zh-CN" altLang="en-US" sz="4000" b="1"/>
              <a:t>归纳段意：</a:t>
            </a:r>
            <a:endParaRPr lang="zh-CN" altLang="en-US" sz="4000" b="1"/>
          </a:p>
        </p:txBody>
      </p:sp>
      <p:graphicFrame>
        <p:nvGraphicFramePr>
          <p:cNvPr id="2050" name="Object 3"/>
          <p:cNvGraphicFramePr>
            <a:graphicFrameLocks noChangeAspect="1"/>
          </p:cNvGraphicFramePr>
          <p:nvPr/>
        </p:nvGraphicFramePr>
        <p:xfrm>
          <a:off x="6559550" y="2038350"/>
          <a:ext cx="2549525" cy="4343400"/>
        </p:xfrm>
        <a:graphic>
          <a:graphicData uri="http://schemas.openxmlformats.org/presentationml/2006/ole">
            <mc:AlternateContent xmlns:mc="http://schemas.openxmlformats.org/markup-compatibility/2006">
              <mc:Choice xmlns:v="urn:schemas-microsoft-com:vml" Requires="v">
                <p:oleObj spid="_x0000_s1039" name="BMP 图象" r:id="rId1" imgW="1285875" imgH="2190750" progId="Paint.Picture">
                  <p:embed/>
                </p:oleObj>
              </mc:Choice>
              <mc:Fallback>
                <p:oleObj name="BMP 图象" r:id="rId1" imgW="1285875" imgH="2190750" progId="Paint.Picture">
                  <p:embed/>
                  <p:pic>
                    <p:nvPicPr>
                      <p:cNvPr id="0" name="OLE substitute image"/>
                      <p:cNvPicPr/>
                      <p:nvPr/>
                    </p:nvPicPr>
                    <p:blipFill>
                      <a:blip r:embed="rId2">
                        <a:clrChange>
                          <a:clrFrom>
                            <a:srgbClr val="EFE7F0"/>
                          </a:clrFrom>
                          <a:clrTo>
                            <a:srgbClr val="EFE7F0">
                              <a:alpha val="0"/>
                            </a:srgbClr>
                          </a:clrTo>
                        </a:clrChange>
                        <a:lum contrast="12000"/>
                      </a:blip>
                      <a:stretch>
                        <a:fillRect/>
                      </a:stretch>
                    </p:blipFill>
                    <p:spPr>
                      <a:xfrm>
                        <a:off x="6559550" y="2038350"/>
                        <a:ext cx="2549525" cy="4343400"/>
                      </a:xfrm>
                      <a:prstGeom prst="rect">
                        <a:avLst/>
                      </a:prstGeom>
                      <a:noFill/>
                      <a:ln>
                        <a:miter lim="800000"/>
                        <a:headEnd/>
                        <a:tailEnd/>
                      </a:ln>
                    </p:spPr>
                  </p:pic>
                </p:oleObj>
              </mc:Fallback>
            </mc:AlternateContent>
          </a:graphicData>
        </a:graphic>
      </p:graphicFrame>
      <p:sp>
        <p:nvSpPr>
          <p:cNvPr id="2052" name="Text Box 4"/>
          <p:cNvSpPr/>
          <p:nvPr/>
        </p:nvSpPr>
        <p:spPr>
          <a:xfrm>
            <a:off x="684213" y="2492375"/>
            <a:ext cx="67818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chemeClr val="accent2"/>
                </a:solidFill>
                <a:latin typeface="Times New Roman" panose="02020603050405020304" pitchFamily="18" charset="0"/>
                <a:ea typeface="楷体_GB2312" pitchFamily="49" charset="-122"/>
              </a:rPr>
              <a:t>——</a:t>
            </a:r>
            <a:r>
              <a:rPr lang="zh-CN" altLang="en-US" sz="4000" b="1">
                <a:solidFill>
                  <a:srgbClr val="000000"/>
                </a:solidFill>
                <a:latin typeface="Times New Roman" panose="02020603050405020304" pitchFamily="18" charset="0"/>
                <a:ea typeface="楷体_GB2312" pitchFamily="49" charset="-122"/>
              </a:rPr>
              <a:t>表现父亲的爱子之情</a:t>
            </a:r>
            <a:r>
              <a:rPr lang="zh-CN" altLang="en-US" sz="4000" b="1">
                <a:solidFill>
                  <a:schemeClr val="accent2"/>
                </a:solidFill>
                <a:latin typeface="Times New Roman" panose="02020603050405020304" pitchFamily="18" charset="0"/>
                <a:ea typeface="楷体_GB2312" pitchFamily="49" charset="-122"/>
              </a:rPr>
              <a:t>。</a:t>
            </a:r>
            <a:endParaRPr lang="zh-CN" altLang="en-US" sz="4000" b="1">
              <a:solidFill>
                <a:schemeClr val="accent2"/>
              </a:solidFill>
              <a:latin typeface="Times New Roman" panose="02020603050405020304" pitchFamily="18" charset="0"/>
              <a:ea typeface="楷体_GB2312" pitchFamily="49" charset="-122"/>
            </a:endParaRPr>
          </a:p>
        </p:txBody>
      </p:sp>
      <p:sp>
        <p:nvSpPr>
          <p:cNvPr id="2053" name="Text Box 5"/>
          <p:cNvSpPr/>
          <p:nvPr/>
        </p:nvSpPr>
        <p:spPr>
          <a:xfrm>
            <a:off x="755650" y="4652963"/>
            <a:ext cx="47244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en-US" altLang="zh-CN" sz="4000" b="1">
                <a:solidFill>
                  <a:srgbClr val="000000"/>
                </a:solidFill>
                <a:latin typeface="Times New Roman" panose="02020603050405020304" pitchFamily="18" charset="0"/>
                <a:ea typeface="楷体_GB2312" pitchFamily="49" charset="-122"/>
              </a:rPr>
              <a:t>——</a:t>
            </a:r>
            <a:r>
              <a:rPr lang="zh-CN" altLang="en-US" sz="4000" b="1">
                <a:solidFill>
                  <a:srgbClr val="000000"/>
                </a:solidFill>
                <a:latin typeface="Times New Roman" panose="02020603050405020304" pitchFamily="18" charset="0"/>
                <a:ea typeface="楷体_GB2312" pitchFamily="49" charset="-122"/>
              </a:rPr>
              <a:t>买橘子送别</a:t>
            </a:r>
            <a:endParaRPr lang="zh-CN" altLang="en-US" sz="4000" b="1">
              <a:solidFill>
                <a:srgbClr val="000000"/>
              </a:solidFill>
              <a:latin typeface="Times New Roman" panose="02020603050405020304" pitchFamily="18" charset="0"/>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box(out)">
                                      <p:cBhvr>
                                        <p:cTn id="7" dur="500"/>
                                        <p:tgtEl>
                                          <p:spTgt spid="2052">
                                            <p:txEl>
                                              <p:pRg st="0" end="0"/>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3"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2053">
                                            <p:txEl>
                                              <p:pRg st="0" end="0"/>
                                            </p:txEl>
                                          </p:spTgt>
                                        </p:tgtEl>
                                        <p:attrNameLst>
                                          <p:attrName>style.visibility</p:attrName>
                                        </p:attrNameLst>
                                      </p:cBhvr>
                                      <p:to>
                                        <p:strVal val="visible"/>
                                      </p:to>
                                    </p:set>
                                    <p:animEffect transition="in" filter="box(out)">
                                      <p:cBhvr>
                                        <p:cTn id="12" dur="500"/>
                                        <p:tgtEl>
                                          <p:spTgt spid="2053">
                                            <p:txEl>
                                              <p:pRg st="0" end="0"/>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p:bldP spid="205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2530" name="Group 2"/>
          <p:cNvGrpSpPr/>
          <p:nvPr/>
        </p:nvGrpSpPr>
        <p:grpSpPr>
          <a:xfrm>
            <a:off x="134938" y="457200"/>
            <a:ext cx="9009062" cy="1052513"/>
            <a:chOff x="0" y="1536"/>
            <a:chExt cx="5675" cy="663"/>
          </a:xfrm>
        </p:grpSpPr>
        <p:grpSp>
          <p:nvGrpSpPr>
            <p:cNvPr id="22539" name="Group 3"/>
            <p:cNvGrpSpPr/>
            <p:nvPr/>
          </p:nvGrpSpPr>
          <p:grpSpPr>
            <a:xfrm>
              <a:off x="183" y="1604"/>
              <a:ext cx="448" cy="299"/>
              <a:chOff x="720" y="336"/>
              <a:chExt cx="624" cy="432"/>
            </a:xfrm>
          </p:grpSpPr>
          <p:sp>
            <p:nvSpPr>
              <p:cNvPr id="22546" name="Rectangle 4"/>
              <p:cNvSpPr/>
              <p:nvPr/>
            </p:nvSpPr>
            <p:spPr>
              <a:xfrm>
                <a:off x="720" y="336"/>
                <a:ext cx="384" cy="432"/>
              </a:xfrm>
              <a:prstGeom prst="rect">
                <a:avLst/>
              </a:prstGeom>
              <a:solidFill>
                <a:schemeClr val="folHlink"/>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2547" name="Rectangle 5"/>
              <p:cNvSpPr/>
              <p:nvPr/>
            </p:nvSpPr>
            <p:spPr>
              <a:xfrm>
                <a:off x="1056" y="336"/>
                <a:ext cx="288" cy="432"/>
              </a:xfrm>
              <a:prstGeom prst="rect">
                <a:avLst/>
              </a:prstGeom>
              <a:gradFill rotWithShape="0">
                <a:gsLst>
                  <a:gs pos="0">
                    <a:schemeClr val="folHlink"/>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nvGrpSpPr>
            <p:cNvPr id="22540" name="Group 6"/>
            <p:cNvGrpSpPr/>
            <p:nvPr/>
          </p:nvGrpSpPr>
          <p:grpSpPr>
            <a:xfrm>
              <a:off x="261" y="1870"/>
              <a:ext cx="465" cy="299"/>
              <a:chOff x="912" y="2640"/>
              <a:chExt cx="672" cy="432"/>
            </a:xfrm>
          </p:grpSpPr>
          <p:sp>
            <p:nvSpPr>
              <p:cNvPr id="22544" name="Rectangle 7"/>
              <p:cNvSpPr/>
              <p:nvPr/>
            </p:nvSpPr>
            <p:spPr>
              <a:xfrm>
                <a:off x="912" y="2640"/>
                <a:ext cx="384" cy="432"/>
              </a:xfrm>
              <a:prstGeom prst="rect">
                <a:avLst/>
              </a:prstGeom>
              <a:solidFill>
                <a:schemeClr val="accent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2545" name="Rectangle 8"/>
              <p:cNvSpPr/>
              <p:nvPr/>
            </p:nvSpPr>
            <p:spPr>
              <a:xfrm>
                <a:off x="1248" y="2640"/>
                <a:ext cx="336" cy="432"/>
              </a:xfrm>
              <a:prstGeom prst="rect">
                <a:avLst/>
              </a:prstGeom>
              <a:gradFill rotWithShape="0">
                <a:gsLst>
                  <a:gs pos="0">
                    <a:schemeClr val="accent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22541" name="Rectangle 9"/>
            <p:cNvSpPr/>
            <p:nvPr/>
          </p:nvSpPr>
          <p:spPr>
            <a:xfrm>
              <a:off x="0" y="1824"/>
              <a:ext cx="353" cy="266"/>
            </a:xfrm>
            <a:prstGeom prst="rect">
              <a:avLst/>
            </a:prstGeom>
            <a:gradFill rotWithShape="0">
              <a:gsLst>
                <a:gs pos="0">
                  <a:schemeClr val="bg1"/>
                </a:gs>
                <a:gs pos="100000">
                  <a:schemeClr val="hlink"/>
                </a:gs>
              </a:gsLst>
              <a:lin ang="1890000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2542" name="Rectangle 10"/>
            <p:cNvSpPr/>
            <p:nvPr/>
          </p:nvSpPr>
          <p:spPr>
            <a:xfrm>
              <a:off x="400" y="1536"/>
              <a:ext cx="20" cy="663"/>
            </a:xfrm>
            <a:prstGeom prst="rect">
              <a:avLst/>
            </a:prstGeom>
            <a:solidFill>
              <a:schemeClr val="bg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2543" name="Rectangle 11"/>
            <p:cNvSpPr/>
            <p:nvPr/>
          </p:nvSpPr>
          <p:spPr>
            <a:xfrm flipV="1">
              <a:off x="199" y="2054"/>
              <a:ext cx="5476" cy="35"/>
            </a:xfrm>
            <a:prstGeom prst="rect">
              <a:avLst/>
            </a:prstGeom>
            <a:gradFill rotWithShape="0">
              <a:gsLst>
                <a:gs pos="0">
                  <a:schemeClr val="bg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22531" name="Rectangle 12"/>
          <p:cNvSpPr/>
          <p:nvPr/>
        </p:nvSpPr>
        <p:spPr>
          <a:xfrm>
            <a:off x="1219200" y="457200"/>
            <a:ext cx="4343400" cy="685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4000" b="1">
                <a:solidFill>
                  <a:schemeClr val="tx2"/>
                </a:solidFill>
                <a:latin typeface="Times New Roman" panose="02020603050405020304" pitchFamily="18" charset="0"/>
                <a:ea typeface="隶书" panose="02010509060101010101" pitchFamily="49" charset="-122"/>
              </a:rPr>
              <a:t>概括各部分大意</a:t>
            </a:r>
            <a:endParaRPr lang="zh-CN" altLang="en-US" sz="4000" b="1">
              <a:solidFill>
                <a:schemeClr val="tx2"/>
              </a:solidFill>
              <a:ea typeface="隶书" panose="02010509060101010101" pitchFamily="49" charset="-122"/>
            </a:endParaRPr>
          </a:p>
        </p:txBody>
      </p:sp>
      <p:pic>
        <p:nvPicPr>
          <p:cNvPr id="22532" name="Picture 13" descr="上一页">
            <a:hlinkClick r:id="" action="ppaction://hlinkshowjump?jump=previousslide"/>
          </p:cNvPr>
          <p:cNvPicPr>
            <a:picLocks noChangeAspect="1" noCrop="1"/>
          </p:cNvPicPr>
          <p:nvPr/>
        </p:nvPicPr>
        <p:blipFill>
          <a:blip r:embed="rId1"/>
          <a:stretch>
            <a:fillRect/>
          </a:stretch>
        </p:blipFill>
        <p:spPr>
          <a:xfrm>
            <a:off x="0" y="0"/>
            <a:ext cx="762000" cy="762000"/>
          </a:xfrm>
          <a:prstGeom prst="rect">
            <a:avLst/>
          </a:prstGeom>
          <a:noFill/>
          <a:ln>
            <a:noFill/>
            <a:miter lim="800000"/>
            <a:headEnd/>
            <a:tailEnd/>
          </a:ln>
        </p:spPr>
      </p:pic>
      <p:sp>
        <p:nvSpPr>
          <p:cNvPr id="22533" name="Text Box 14"/>
          <p:cNvSpPr/>
          <p:nvPr/>
        </p:nvSpPr>
        <p:spPr>
          <a:xfrm>
            <a:off x="457200" y="1676400"/>
            <a:ext cx="3200400"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b="1">
                <a:solidFill>
                  <a:srgbClr val="990099"/>
                </a:solidFill>
                <a:latin typeface="黑体" panose="02010609060101010101" pitchFamily="2" charset="-122"/>
                <a:ea typeface="黑体" panose="02010609060101010101" pitchFamily="2" charset="-122"/>
              </a:rPr>
              <a:t>第一部分（</a:t>
            </a:r>
            <a:r>
              <a:rPr lang="en-US" altLang="zh-CN" b="1">
                <a:solidFill>
                  <a:srgbClr val="990099"/>
                </a:solidFill>
                <a:latin typeface="黑体" panose="02010609060101010101" pitchFamily="2" charset="-122"/>
                <a:ea typeface="黑体" panose="02010609060101010101" pitchFamily="2" charset="-122"/>
              </a:rPr>
              <a:t>1</a:t>
            </a:r>
            <a:r>
              <a:rPr lang="zh-CN" altLang="en-US" b="1">
                <a:solidFill>
                  <a:srgbClr val="990099"/>
                </a:solidFill>
                <a:latin typeface="黑体" panose="02010609060101010101" pitchFamily="2" charset="-122"/>
                <a:ea typeface="黑体" panose="02010609060101010101" pitchFamily="2" charset="-122"/>
              </a:rPr>
              <a:t>段）：</a:t>
            </a:r>
            <a:endParaRPr lang="zh-CN" altLang="en-US" b="1">
              <a:solidFill>
                <a:srgbClr val="990099"/>
              </a:solidFill>
              <a:latin typeface="黑体" panose="02010609060101010101" pitchFamily="2" charset="-122"/>
              <a:ea typeface="黑体" panose="02010609060101010101" pitchFamily="2" charset="-122"/>
            </a:endParaRPr>
          </a:p>
        </p:txBody>
      </p:sp>
      <p:sp>
        <p:nvSpPr>
          <p:cNvPr id="22534" name="Text Box 15"/>
          <p:cNvSpPr/>
          <p:nvPr/>
        </p:nvSpPr>
        <p:spPr>
          <a:xfrm>
            <a:off x="381000" y="3200400"/>
            <a:ext cx="3686175"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b="1">
                <a:solidFill>
                  <a:srgbClr val="990099"/>
                </a:solidFill>
                <a:latin typeface="黑体" panose="02010609060101010101" pitchFamily="2" charset="-122"/>
                <a:ea typeface="黑体" panose="02010609060101010101" pitchFamily="2" charset="-122"/>
              </a:rPr>
              <a:t>第二部分（</a:t>
            </a:r>
            <a:r>
              <a:rPr lang="en-US" altLang="zh-CN" b="1">
                <a:solidFill>
                  <a:srgbClr val="990099"/>
                </a:solidFill>
                <a:latin typeface="黑体" panose="02010609060101010101" pitchFamily="2" charset="-122"/>
                <a:ea typeface="黑体" panose="02010609060101010101" pitchFamily="2" charset="-122"/>
              </a:rPr>
              <a:t>2</a:t>
            </a:r>
            <a:r>
              <a:rPr lang="en-US" altLang="zh-CN" b="1">
                <a:solidFill>
                  <a:srgbClr val="990099"/>
                </a:solidFill>
                <a:ea typeface="黑体" panose="02010609060101010101" pitchFamily="2" charset="-122"/>
              </a:rPr>
              <a:t>—</a:t>
            </a:r>
            <a:r>
              <a:rPr lang="en-US" altLang="zh-CN" b="1">
                <a:solidFill>
                  <a:srgbClr val="990099"/>
                </a:solidFill>
                <a:latin typeface="黑体" panose="02010609060101010101" pitchFamily="2" charset="-122"/>
                <a:ea typeface="黑体" panose="02010609060101010101" pitchFamily="2" charset="-122"/>
              </a:rPr>
              <a:t>6</a:t>
            </a:r>
            <a:r>
              <a:rPr lang="zh-CN" altLang="en-US" b="1">
                <a:solidFill>
                  <a:srgbClr val="990099"/>
                </a:solidFill>
                <a:latin typeface="黑体" panose="02010609060101010101" pitchFamily="2" charset="-122"/>
                <a:ea typeface="黑体" panose="02010609060101010101" pitchFamily="2" charset="-122"/>
              </a:rPr>
              <a:t>段）：</a:t>
            </a:r>
            <a:endParaRPr lang="zh-CN" altLang="en-US" b="1">
              <a:solidFill>
                <a:srgbClr val="990099"/>
              </a:solidFill>
              <a:latin typeface="黑体" panose="02010609060101010101" pitchFamily="2" charset="-122"/>
              <a:ea typeface="黑体" panose="02010609060101010101" pitchFamily="2" charset="-122"/>
            </a:endParaRPr>
          </a:p>
        </p:txBody>
      </p:sp>
      <p:sp>
        <p:nvSpPr>
          <p:cNvPr id="22535" name="Text Box 16"/>
          <p:cNvSpPr/>
          <p:nvPr/>
        </p:nvSpPr>
        <p:spPr>
          <a:xfrm>
            <a:off x="457200" y="4800600"/>
            <a:ext cx="3200400"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b="1">
                <a:solidFill>
                  <a:srgbClr val="990099"/>
                </a:solidFill>
                <a:latin typeface="黑体" panose="02010609060101010101" pitchFamily="2" charset="-122"/>
                <a:ea typeface="黑体" panose="02010609060101010101" pitchFamily="2" charset="-122"/>
              </a:rPr>
              <a:t>第三部分（</a:t>
            </a:r>
            <a:r>
              <a:rPr lang="en-US" altLang="zh-CN" b="1">
                <a:solidFill>
                  <a:srgbClr val="990099"/>
                </a:solidFill>
                <a:latin typeface="黑体" panose="02010609060101010101" pitchFamily="2" charset="-122"/>
                <a:ea typeface="黑体" panose="02010609060101010101" pitchFamily="2" charset="-122"/>
              </a:rPr>
              <a:t>7</a:t>
            </a:r>
            <a:r>
              <a:rPr lang="zh-CN" altLang="en-US" b="1">
                <a:solidFill>
                  <a:srgbClr val="990099"/>
                </a:solidFill>
                <a:latin typeface="黑体" panose="02010609060101010101" pitchFamily="2" charset="-122"/>
                <a:ea typeface="黑体" panose="02010609060101010101" pitchFamily="2" charset="-122"/>
              </a:rPr>
              <a:t>段）：</a:t>
            </a:r>
            <a:endParaRPr lang="zh-CN" altLang="en-US" b="1">
              <a:solidFill>
                <a:srgbClr val="990099"/>
              </a:solidFill>
              <a:latin typeface="黑体" panose="02010609060101010101" pitchFamily="2" charset="-122"/>
              <a:ea typeface="黑体" panose="02010609060101010101" pitchFamily="2" charset="-122"/>
            </a:endParaRPr>
          </a:p>
        </p:txBody>
      </p:sp>
      <p:sp>
        <p:nvSpPr>
          <p:cNvPr id="22536" name="Text Box 17"/>
          <p:cNvSpPr/>
          <p:nvPr/>
        </p:nvSpPr>
        <p:spPr>
          <a:xfrm>
            <a:off x="611188" y="2420938"/>
            <a:ext cx="8532812" cy="519112"/>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2800">
                <a:solidFill>
                  <a:srgbClr val="0000FF"/>
                </a:solidFill>
                <a:latin typeface="黑体" panose="02010609060101010101" pitchFamily="2" charset="-122"/>
                <a:ea typeface="黑体" panose="02010609060101010101" pitchFamily="2" charset="-122"/>
              </a:rPr>
              <a:t>开篇点题，思念父亲，最不能忘记的是他的</a:t>
            </a:r>
            <a:r>
              <a:rPr lang="zh-CN" altLang="en-US" sz="2800">
                <a:solidFill>
                  <a:srgbClr val="0000FF"/>
                </a:solidFill>
                <a:ea typeface="黑体" panose="02010609060101010101" pitchFamily="2" charset="-122"/>
              </a:rPr>
              <a:t>“</a:t>
            </a:r>
            <a:r>
              <a:rPr lang="zh-CN" altLang="en-US" sz="2800">
                <a:solidFill>
                  <a:srgbClr val="0000FF"/>
                </a:solidFill>
                <a:latin typeface="黑体" panose="02010609060101010101" pitchFamily="2" charset="-122"/>
                <a:ea typeface="黑体" panose="02010609060101010101" pitchFamily="2" charset="-122"/>
              </a:rPr>
              <a:t>背影</a:t>
            </a:r>
            <a:r>
              <a:rPr lang="zh-CN" altLang="en-US" sz="2800">
                <a:solidFill>
                  <a:srgbClr val="0000FF"/>
                </a:solidFill>
                <a:ea typeface="黑体" panose="02010609060101010101" pitchFamily="2" charset="-122"/>
              </a:rPr>
              <a:t>”</a:t>
            </a:r>
            <a:r>
              <a:rPr lang="zh-CN" altLang="en-US" sz="2800">
                <a:solidFill>
                  <a:srgbClr val="0000FF"/>
                </a:solidFill>
                <a:latin typeface="黑体" panose="02010609060101010101" pitchFamily="2" charset="-122"/>
                <a:ea typeface="黑体" panose="02010609060101010101" pitchFamily="2" charset="-122"/>
              </a:rPr>
              <a:t>。</a:t>
            </a:r>
            <a:endParaRPr lang="zh-CN" altLang="en-US" sz="2800">
              <a:solidFill>
                <a:srgbClr val="0000FF"/>
              </a:solidFill>
              <a:latin typeface="黑体" panose="02010609060101010101" pitchFamily="2" charset="-122"/>
              <a:ea typeface="黑体" panose="02010609060101010101" pitchFamily="2" charset="-122"/>
            </a:endParaRPr>
          </a:p>
        </p:txBody>
      </p:sp>
      <p:sp>
        <p:nvSpPr>
          <p:cNvPr id="22537" name="Text Box 18"/>
          <p:cNvSpPr/>
          <p:nvPr/>
        </p:nvSpPr>
        <p:spPr>
          <a:xfrm>
            <a:off x="0" y="3716338"/>
            <a:ext cx="9144000" cy="9461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2800">
                <a:solidFill>
                  <a:srgbClr val="0000FF"/>
                </a:solidFill>
                <a:latin typeface="黑体" panose="02010609060101010101" pitchFamily="2" charset="-122"/>
                <a:ea typeface="黑体" panose="02010609060101010101" pitchFamily="2" charset="-122"/>
              </a:rPr>
              <a:t>回忆往事，追述在车站与父亲离别情景，表现父爱子的真挚感情。</a:t>
            </a:r>
            <a:endParaRPr lang="zh-CN" altLang="en-US" sz="2800">
              <a:solidFill>
                <a:srgbClr val="0000FF"/>
              </a:solidFill>
              <a:latin typeface="黑体" panose="02010609060101010101" pitchFamily="2" charset="-122"/>
              <a:ea typeface="黑体" panose="02010609060101010101" pitchFamily="2" charset="-122"/>
            </a:endParaRPr>
          </a:p>
        </p:txBody>
      </p:sp>
      <p:sp>
        <p:nvSpPr>
          <p:cNvPr id="22538" name="Text Box 19"/>
          <p:cNvSpPr/>
          <p:nvPr/>
        </p:nvSpPr>
        <p:spPr>
          <a:xfrm>
            <a:off x="0" y="5410200"/>
            <a:ext cx="9144000" cy="519113"/>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lang="zh-CN" altLang="en-US" sz="2800">
                <a:solidFill>
                  <a:srgbClr val="0000FF"/>
                </a:solidFill>
                <a:latin typeface="黑体" panose="02010609060101010101" pitchFamily="2" charset="-122"/>
                <a:ea typeface="黑体" panose="02010609060101010101" pitchFamily="2" charset="-122"/>
              </a:rPr>
              <a:t>别后思念，在泪光中再现</a:t>
            </a:r>
            <a:r>
              <a:rPr lang="zh-CN" altLang="en-US" sz="2800">
                <a:solidFill>
                  <a:srgbClr val="0000FF"/>
                </a:solidFill>
                <a:ea typeface="黑体" panose="02010609060101010101" pitchFamily="2" charset="-122"/>
              </a:rPr>
              <a:t>“</a:t>
            </a:r>
            <a:r>
              <a:rPr lang="zh-CN" altLang="en-US" sz="2800">
                <a:solidFill>
                  <a:srgbClr val="0000FF"/>
                </a:solidFill>
                <a:latin typeface="黑体" panose="02010609060101010101" pitchFamily="2" charset="-122"/>
                <a:ea typeface="黑体" panose="02010609060101010101" pitchFamily="2" charset="-122"/>
              </a:rPr>
              <a:t>背影</a:t>
            </a:r>
            <a:r>
              <a:rPr lang="zh-CN" altLang="en-US" sz="2800">
                <a:solidFill>
                  <a:srgbClr val="0000FF"/>
                </a:solidFill>
                <a:ea typeface="黑体" panose="02010609060101010101" pitchFamily="2" charset="-122"/>
              </a:rPr>
              <a:t>”</a:t>
            </a:r>
            <a:r>
              <a:rPr lang="zh-CN" altLang="en-US" sz="2800">
                <a:solidFill>
                  <a:srgbClr val="0000FF"/>
                </a:solidFill>
                <a:latin typeface="黑体" panose="02010609060101010101" pitchFamily="2" charset="-122"/>
                <a:ea typeface="黑体" panose="02010609060101010101" pitchFamily="2" charset="-122"/>
              </a:rPr>
              <a:t>，抒发深切的怀念之情。</a:t>
            </a:r>
            <a:endParaRPr lang="zh-CN" altLang="en-US" sz="2800">
              <a:solidFill>
                <a:srgbClr val="0000FF"/>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2536"/>
                                        </p:tgtEl>
                                        <p:attrNameLst>
                                          <p:attrName>style.visibility</p:attrName>
                                        </p:attrNameLst>
                                      </p:cBhvr>
                                      <p:to>
                                        <p:strVal val="visible"/>
                                      </p:to>
                                    </p:set>
                                    <p:anim calcmode="lin" valueType="num">
                                      <p:cBhvr>
                                        <p:cTn id="7" dur="1000" fill="hold"/>
                                        <p:tgtEl>
                                          <p:spTgt spid="22536"/>
                                        </p:tgtEl>
                                        <p:attrNameLst>
                                          <p:attrName>ppt_w</p:attrName>
                                        </p:attrNameLst>
                                      </p:cBhvr>
                                      <p:tavLst>
                                        <p:tav tm="0">
                                          <p:val>
                                            <p:fltVal val="0"/>
                                          </p:val>
                                        </p:tav>
                                        <p:tav tm="100000">
                                          <p:val>
                                            <p:strVal val="#ppt_w"/>
                                          </p:val>
                                        </p:tav>
                                      </p:tavLst>
                                    </p:anim>
                                    <p:anim calcmode="lin" valueType="num">
                                      <p:cBhvr>
                                        <p:cTn id="8" dur="1000" fill="hold"/>
                                        <p:tgtEl>
                                          <p:spTgt spid="22536"/>
                                        </p:tgtEl>
                                        <p:attrNameLst>
                                          <p:attrName>ppt_h</p:attrName>
                                        </p:attrNameLst>
                                      </p:cBhvr>
                                      <p:tavLst>
                                        <p:tav tm="0">
                                          <p:val>
                                            <p:fltVal val="0"/>
                                          </p:val>
                                        </p:tav>
                                        <p:tav tm="100000">
                                          <p:val>
                                            <p:strVal val="#ppt_h"/>
                                          </p:val>
                                        </p:tav>
                                      </p:tavLst>
                                    </p:anim>
                                    <p:anim calcmode="lin" valueType="num">
                                      <p:cBhvr>
                                        <p:cTn id="9" dur="1000" fill="hold"/>
                                        <p:tgtEl>
                                          <p:spTgt spid="2253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253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22537"/>
                                        </p:tgtEl>
                                        <p:attrNameLst>
                                          <p:attrName>style.visibility</p:attrName>
                                        </p:attrNameLst>
                                      </p:cBhvr>
                                      <p:to>
                                        <p:strVal val="visible"/>
                                      </p:to>
                                    </p:set>
                                    <p:anim calcmode="lin" valueType="num">
                                      <p:cBhvr>
                                        <p:cTn id="15" dur="1000" fill="hold"/>
                                        <p:tgtEl>
                                          <p:spTgt spid="22537"/>
                                        </p:tgtEl>
                                        <p:attrNameLst>
                                          <p:attrName>ppt_w</p:attrName>
                                        </p:attrNameLst>
                                      </p:cBhvr>
                                      <p:tavLst>
                                        <p:tav tm="0">
                                          <p:val>
                                            <p:fltVal val="0"/>
                                          </p:val>
                                        </p:tav>
                                        <p:tav tm="100000">
                                          <p:val>
                                            <p:strVal val="#ppt_w"/>
                                          </p:val>
                                        </p:tav>
                                      </p:tavLst>
                                    </p:anim>
                                    <p:anim calcmode="lin" valueType="num">
                                      <p:cBhvr>
                                        <p:cTn id="16" dur="1000" fill="hold"/>
                                        <p:tgtEl>
                                          <p:spTgt spid="22537"/>
                                        </p:tgtEl>
                                        <p:attrNameLst>
                                          <p:attrName>ppt_h</p:attrName>
                                        </p:attrNameLst>
                                      </p:cBhvr>
                                      <p:tavLst>
                                        <p:tav tm="0">
                                          <p:val>
                                            <p:fltVal val="0"/>
                                          </p:val>
                                        </p:tav>
                                        <p:tav tm="100000">
                                          <p:val>
                                            <p:strVal val="#ppt_h"/>
                                          </p:val>
                                        </p:tav>
                                      </p:tavLst>
                                    </p:anim>
                                    <p:anim calcmode="lin" valueType="num">
                                      <p:cBhvr>
                                        <p:cTn id="17" dur="1000" fill="hold"/>
                                        <p:tgtEl>
                                          <p:spTgt spid="22537"/>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2253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22538"/>
                                        </p:tgtEl>
                                        <p:attrNameLst>
                                          <p:attrName>style.visibility</p:attrName>
                                        </p:attrNameLst>
                                      </p:cBhvr>
                                      <p:to>
                                        <p:strVal val="visible"/>
                                      </p:to>
                                    </p:set>
                                    <p:anim calcmode="lin" valueType="num">
                                      <p:cBhvr>
                                        <p:cTn id="23" dur="1000" fill="hold"/>
                                        <p:tgtEl>
                                          <p:spTgt spid="22538"/>
                                        </p:tgtEl>
                                        <p:attrNameLst>
                                          <p:attrName>ppt_w</p:attrName>
                                        </p:attrNameLst>
                                      </p:cBhvr>
                                      <p:tavLst>
                                        <p:tav tm="0">
                                          <p:val>
                                            <p:fltVal val="0"/>
                                          </p:val>
                                        </p:tav>
                                        <p:tav tm="100000">
                                          <p:val>
                                            <p:strVal val="#ppt_w"/>
                                          </p:val>
                                        </p:tav>
                                      </p:tavLst>
                                    </p:anim>
                                    <p:anim calcmode="lin" valueType="num">
                                      <p:cBhvr>
                                        <p:cTn id="24" dur="1000" fill="hold"/>
                                        <p:tgtEl>
                                          <p:spTgt spid="22538"/>
                                        </p:tgtEl>
                                        <p:attrNameLst>
                                          <p:attrName>ppt_h</p:attrName>
                                        </p:attrNameLst>
                                      </p:cBhvr>
                                      <p:tavLst>
                                        <p:tav tm="0">
                                          <p:val>
                                            <p:fltVal val="0"/>
                                          </p:val>
                                        </p:tav>
                                        <p:tav tm="100000">
                                          <p:val>
                                            <p:strVal val="#ppt_h"/>
                                          </p:val>
                                        </p:tav>
                                      </p:tavLst>
                                    </p:anim>
                                    <p:anim calcmode="lin" valueType="num">
                                      <p:cBhvr>
                                        <p:cTn id="25" dur="1000" fill="hold"/>
                                        <p:tgtEl>
                                          <p:spTgt spid="22538"/>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2253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6" grpId="0"/>
      <p:bldP spid="22537" grpId="0"/>
      <p:bldP spid="2253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3554" name="Rectangle 2"/>
          <p:cNvSpPr>
            <a:spLocks noGrp="1"/>
          </p:cNvSpPr>
          <p:nvPr>
            <p:ph type="title"/>
          </p:nvPr>
        </p:nvSpPr>
        <p:spPr>
          <a:xfrm>
            <a:off x="1150938" y="654050"/>
            <a:ext cx="7793037" cy="336550"/>
          </a:xfrm>
          <a:noFill/>
          <a:ln>
            <a:miter lim="800000"/>
          </a:ln>
        </p:spPr>
        <p:txBody>
          <a:bodyPr vert="horz" wrap="square" lIns="91440" tIns="45720" rIns="91440" bIns="45720" anchor="b" anchorCtr="0"/>
          <a:lstStyle>
            <a:lvl1pPr marL="0" indent="0" algn="l"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eaLnBrk="1" hangingPunct="1"/>
            <a:r>
              <a:rPr lang="zh-CN" altLang="en-US"/>
              <a:t>第一部分：思念父亲 点出背影</a:t>
            </a:r>
            <a:endParaRPr lang="zh-CN" altLang="en-US"/>
          </a:p>
        </p:txBody>
      </p:sp>
      <p:sp>
        <p:nvSpPr>
          <p:cNvPr id="23555" name="Rectangle 3"/>
          <p:cNvSpPr>
            <a:spLocks noGrp="1"/>
          </p:cNvSpPr>
          <p:nvPr>
            <p:ph type="body" idx="1"/>
          </p:nvPr>
        </p:nvSpPr>
        <p:spPr>
          <a:xfrm>
            <a:off x="539750" y="1196975"/>
            <a:ext cx="8229600" cy="4456113"/>
          </a:xfrm>
          <a:noFill/>
          <a:ln>
            <a:miter lim="800000"/>
          </a:ln>
        </p:spPr>
        <p:txBody>
          <a:bodyPr vert="horz" wrap="square" lIns="91440" tIns="45720" rIns="91440" bIns="45720" anchor="t" anchorCtr="0"/>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Char char="n"/>
              <a:defRPr kumimoji="1"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Char char="n"/>
              <a:defRPr kumimoji="1"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Char char="n"/>
              <a:defRPr kumimoji="1"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Char char="n"/>
              <a:defRPr kumimoji="1"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Char char="n"/>
              <a:defRPr kumimoji="1"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9pPr>
          </a:lstStyle>
          <a:p>
            <a:pPr lvl="0" eaLnBrk="1" hangingPunct="1">
              <a:buNone/>
            </a:pPr>
            <a:r>
              <a:rPr lang="zh-CN" altLang="en-US" sz="4000"/>
              <a:t>我与父亲不相见已二年余了，我</a:t>
            </a:r>
            <a:r>
              <a:rPr lang="zh-CN" altLang="en-US" sz="4000">
                <a:solidFill>
                  <a:srgbClr val="FF0000"/>
                </a:solidFill>
                <a:ea typeface="华文行楷" panose="02010800040101010101" charset="-122"/>
              </a:rPr>
              <a:t>最</a:t>
            </a:r>
            <a:r>
              <a:rPr lang="zh-CN" altLang="en-US" sz="4000"/>
              <a:t> </a:t>
            </a:r>
            <a:endParaRPr lang="zh-CN" altLang="en-US" sz="4000"/>
          </a:p>
          <a:p>
            <a:pPr lvl="0" eaLnBrk="1" hangingPunct="1">
              <a:buNone/>
            </a:pPr>
            <a:r>
              <a:rPr lang="zh-CN" altLang="en-US" sz="4000"/>
              <a:t>      不能忘记的是他的</a:t>
            </a:r>
            <a:r>
              <a:rPr lang="zh-CN" altLang="en-US" sz="4000">
                <a:solidFill>
                  <a:srgbClr val="FF0000"/>
                </a:solidFill>
                <a:ea typeface="华文行楷" panose="02010800040101010101" charset="-122"/>
              </a:rPr>
              <a:t>背影</a:t>
            </a:r>
            <a:r>
              <a:rPr lang="zh-CN" altLang="en-US" sz="4000"/>
              <a:t>。</a:t>
            </a:r>
            <a:r>
              <a:rPr lang="zh-CN" altLang="en-US"/>
              <a:t>     </a:t>
            </a:r>
            <a:endParaRPr lang="zh-CN" altLang="en-US"/>
          </a:p>
        </p:txBody>
      </p:sp>
      <p:sp>
        <p:nvSpPr>
          <p:cNvPr id="23556" name="AutoShape 4"/>
          <p:cNvSpPr/>
          <p:nvPr/>
        </p:nvSpPr>
        <p:spPr>
          <a:xfrm>
            <a:off x="539750" y="3789363"/>
            <a:ext cx="4968875" cy="1295400"/>
          </a:xfrm>
          <a:prstGeom prst="wedgeRectCallout">
            <a:avLst>
              <a:gd name="adj1" fmla="val -574"/>
              <a:gd name="adj2" fmla="val -210662"/>
            </a:avLst>
          </a:prstGeom>
          <a:solidFill>
            <a:srgbClr val="CCFFFF"/>
          </a:solidFill>
          <a:ln>
            <a:solidFill>
              <a:schemeClr val="tx1"/>
            </a:solid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4000">
                <a:latin typeface="Verdana" panose="020B0604030504040204" pitchFamily="34" charset="0"/>
                <a:ea typeface="隶书" panose="02010509060101010101" pitchFamily="49" charset="-122"/>
              </a:rPr>
              <a:t>朴素的叙述，蕴含着深切的思念之情。</a:t>
            </a:r>
            <a:endParaRPr kumimoji="0" lang="zh-CN" altLang="en-US" sz="4000">
              <a:latin typeface="Verdana" panose="020B0604030504040204" pitchFamily="34" charset="0"/>
              <a:ea typeface="隶书" panose="02010509060101010101" pitchFamily="49" charset="-122"/>
            </a:endParaRPr>
          </a:p>
        </p:txBody>
      </p:sp>
      <p:sp>
        <p:nvSpPr>
          <p:cNvPr id="23557" name="AutoShape 5"/>
          <p:cNvSpPr/>
          <p:nvPr/>
        </p:nvSpPr>
        <p:spPr>
          <a:xfrm>
            <a:off x="827088" y="3675063"/>
            <a:ext cx="6624637" cy="1409700"/>
          </a:xfrm>
          <a:prstGeom prst="borderCallout2">
            <a:avLst>
              <a:gd name="adj1" fmla="val 8106"/>
              <a:gd name="adj2" fmla="val 101148"/>
              <a:gd name="adj3" fmla="val 8106"/>
              <a:gd name="adj4" fmla="val 104699"/>
              <a:gd name="adj5" fmla="val -149435"/>
              <a:gd name="adj6" fmla="val 108269"/>
            </a:avLst>
          </a:prstGeom>
          <a:solidFill>
            <a:schemeClr val="accent1">
              <a:alpha val="67842"/>
            </a:schemeClr>
          </a:solidFill>
          <a:ln w="34925">
            <a:solidFill>
              <a:srgbClr val="FF0000"/>
            </a:solidFill>
            <a:prstDash val="sysDot"/>
            <a:miter lim="800000"/>
            <a:headEnd type="stealth" w="lg" len="lg"/>
            <a:tailEnd type="stealth" w="lg" len="lg"/>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4000">
                <a:latin typeface="Verdana" panose="020B0604030504040204" pitchFamily="34" charset="0"/>
              </a:rPr>
              <a:t>突出了背影印象之深，自然引出下文对</a:t>
            </a:r>
            <a:r>
              <a:rPr kumimoji="0" lang="zh-CN" altLang="en-US" sz="4000">
                <a:latin typeface="Arial" panose="020B0604020202020204"/>
              </a:rPr>
              <a:t>“</a:t>
            </a:r>
            <a:r>
              <a:rPr kumimoji="0" lang="zh-CN" altLang="en-US" sz="4000">
                <a:latin typeface="Verdana" panose="020B0604030504040204" pitchFamily="34" charset="0"/>
              </a:rPr>
              <a:t>背影</a:t>
            </a:r>
            <a:r>
              <a:rPr kumimoji="0" lang="zh-CN" altLang="en-US" sz="4000">
                <a:latin typeface="Arial" panose="020B0604020202020204"/>
              </a:rPr>
              <a:t>”</a:t>
            </a:r>
            <a:r>
              <a:rPr kumimoji="0" lang="zh-CN" altLang="en-US" sz="4000">
                <a:latin typeface="Verdana" panose="020B0604030504040204" pitchFamily="34" charset="0"/>
              </a:rPr>
              <a:t>的回忆。</a:t>
            </a:r>
            <a:endParaRPr kumimoji="0" lang="zh-CN" altLang="en-US" sz="4000">
              <a:latin typeface="Verdana" panose="020B0604030504040204" pitchFamily="34" charset="0"/>
            </a:endParaRPr>
          </a:p>
        </p:txBody>
      </p:sp>
      <p:sp>
        <p:nvSpPr>
          <p:cNvPr id="23558" name="AutoShape 6"/>
          <p:cNvSpPr/>
          <p:nvPr/>
        </p:nvSpPr>
        <p:spPr>
          <a:xfrm rot="10800000">
            <a:off x="3132138" y="3500438"/>
            <a:ext cx="2087562" cy="865187"/>
          </a:xfrm>
          <a:prstGeom prst="wedgeEllipseCallout">
            <a:avLst>
              <a:gd name="adj1" fmla="val -99051"/>
              <a:gd name="adj2" fmla="val 167981"/>
            </a:avLst>
          </a:prstGeom>
          <a:solidFill>
            <a:srgbClr val="99CCFF"/>
          </a:solidFill>
          <a:ln w="31750">
            <a:solidFill>
              <a:srgbClr val="FF00FF"/>
            </a:solidFill>
            <a:miter lim="800000"/>
          </a:ln>
        </p:spPr>
        <p:txBody>
          <a:bodyPr rot="1080000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4000">
                <a:solidFill>
                  <a:srgbClr val="FFFF00"/>
                </a:solidFill>
                <a:latin typeface="Verdana" panose="020B0604030504040204" pitchFamily="34" charset="0"/>
                <a:ea typeface="华文行楷" panose="02010800040101010101" charset="-122"/>
              </a:rPr>
              <a:t>点题</a:t>
            </a:r>
            <a:endParaRPr kumimoji="0" lang="zh-CN" altLang="en-US" sz="4000">
              <a:solidFill>
                <a:srgbClr val="FFFF00"/>
              </a:solidFill>
              <a:latin typeface="Verdana" panose="020B0604030504040204" pitchFamily="34" charset="0"/>
              <a:ea typeface="华文行楷" panose="02010800040101010101" charset="-122"/>
            </a:endParaRPr>
          </a:p>
        </p:txBody>
      </p:sp>
      <p:sp>
        <p:nvSpPr>
          <p:cNvPr id="23559" name="Text Box 7"/>
          <p:cNvSpPr/>
          <p:nvPr/>
        </p:nvSpPr>
        <p:spPr>
          <a:xfrm>
            <a:off x="179388" y="3573463"/>
            <a:ext cx="8424862"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4000">
                <a:solidFill>
                  <a:srgbClr val="FF3300"/>
                </a:solidFill>
                <a:latin typeface="Verdana" panose="020B0604030504040204" pitchFamily="34" charset="0"/>
                <a:ea typeface="隶书" panose="02010509060101010101" pitchFamily="49" charset="-122"/>
              </a:rPr>
              <a:t>小结：本段开篇点题，奠定感情基调</a:t>
            </a:r>
            <a:endParaRPr kumimoji="0" lang="zh-CN" altLang="en-US" sz="4000">
              <a:solidFill>
                <a:srgbClr val="FF3300"/>
              </a:solidFill>
              <a:latin typeface="Verdana" panose="020B0604030504040204" pitchFamily="34" charset="0"/>
              <a:ea typeface="隶书"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ox(in)">
                                      <p:cBhvr>
                                        <p:cTn id="7" dur="5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23554"/>
                                        </p:tgtEl>
                                      </p:cBhvr>
                                    </p:animEffect>
                                    <p:set>
                                      <p:cBhvr>
                                        <p:cTn id="12" dur="1" fill="hold">
                                          <p:stCondLst>
                                            <p:cond delay="499"/>
                                          </p:stCondLst>
                                        </p:cTn>
                                        <p:tgtEl>
                                          <p:spTgt spid="2355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23555">
                                            <p:txEl>
                                              <p:pRg st="0" end="0"/>
                                            </p:txEl>
                                          </p:spTgt>
                                        </p:tgtEl>
                                        <p:attrNameLst>
                                          <p:attrName>style.visibility</p:attrName>
                                        </p:attrNameLst>
                                      </p:cBhvr>
                                      <p:to>
                                        <p:strVal val="visible"/>
                                      </p:to>
                                    </p:set>
                                    <p:anim calcmode="lin" valueType="num">
                                      <p:cBhvr>
                                        <p:cTn id="17" dur="5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23555">
                                            <p:txEl>
                                              <p:pRg st="0" end="0"/>
                                            </p:txEl>
                                          </p:spTgt>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3555">
                                            <p:txEl>
                                              <p:pRg st="1" end="1"/>
                                            </p:txEl>
                                          </p:spTgt>
                                        </p:tgtEl>
                                        <p:attrNameLst>
                                          <p:attrName>style.visibility</p:attrName>
                                        </p:attrNameLst>
                                      </p:cBhvr>
                                      <p:to>
                                        <p:strVal val="visible"/>
                                      </p:to>
                                    </p:set>
                                    <p:anim calcmode="lin" valueType="num">
                                      <p:cBhvr>
                                        <p:cTn id="21" dur="5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23555">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55" presetClass="entr" presetSubtype="0" fill="hold" grpId="0" nodeType="clickEffect">
                                  <p:stCondLst>
                                    <p:cond delay="0"/>
                                  </p:stCondLst>
                                  <p:childTnLst>
                                    <p:set>
                                      <p:cBhvr>
                                        <p:cTn id="26" dur="1" fill="hold">
                                          <p:stCondLst>
                                            <p:cond delay="0"/>
                                          </p:stCondLst>
                                        </p:cTn>
                                        <p:tgtEl>
                                          <p:spTgt spid="23556"/>
                                        </p:tgtEl>
                                        <p:attrNameLst>
                                          <p:attrName>style.visibility</p:attrName>
                                        </p:attrNameLst>
                                      </p:cBhvr>
                                      <p:to>
                                        <p:strVal val="visible"/>
                                      </p:to>
                                    </p:set>
                                    <p:anim calcmode="lin" valueType="num">
                                      <p:cBhvr>
                                        <p:cTn id="27" dur="1000" fill="hold"/>
                                        <p:tgtEl>
                                          <p:spTgt spid="23556"/>
                                        </p:tgtEl>
                                        <p:attrNameLst>
                                          <p:attrName>ppt_w</p:attrName>
                                        </p:attrNameLst>
                                      </p:cBhvr>
                                      <p:tavLst>
                                        <p:tav tm="0">
                                          <p:val>
                                            <p:strVal val="#ppt_w*0.70"/>
                                          </p:val>
                                        </p:tav>
                                        <p:tav tm="100000">
                                          <p:val>
                                            <p:strVal val="#ppt_w"/>
                                          </p:val>
                                        </p:tav>
                                      </p:tavLst>
                                    </p:anim>
                                    <p:anim calcmode="lin" valueType="num">
                                      <p:cBhvr>
                                        <p:cTn id="28" dur="1000" fill="hold"/>
                                        <p:tgtEl>
                                          <p:spTgt spid="23556"/>
                                        </p:tgtEl>
                                        <p:attrNameLst>
                                          <p:attrName>ppt_h</p:attrName>
                                        </p:attrNameLst>
                                      </p:cBhvr>
                                      <p:tavLst>
                                        <p:tav tm="0">
                                          <p:val>
                                            <p:strVal val="#ppt_h"/>
                                          </p:val>
                                        </p:tav>
                                        <p:tav tm="100000">
                                          <p:val>
                                            <p:strVal val="#ppt_h"/>
                                          </p:val>
                                        </p:tav>
                                      </p:tavLst>
                                    </p:anim>
                                    <p:animEffect transition="in" filter="fade">
                                      <p:cBhvr>
                                        <p:cTn id="29" dur="1000"/>
                                        <p:tgtEl>
                                          <p:spTgt spid="23556"/>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mph" presetSubtype="0" fill="hold" grpId="1" nodeType="clickEffect">
                                  <p:stCondLst>
                                    <p:cond delay="0"/>
                                  </p:stCondLst>
                                  <p:childTnLst>
                                    <p:animClr clrSpc="hsl" dir="cw">
                                      <p:cBhvr override="childStyle">
                                        <p:cTn id="33" dur="500" fill="hold"/>
                                        <p:tgtEl>
                                          <p:spTgt spid="23556"/>
                                        </p:tgtEl>
                                        <p:attrNameLst>
                                          <p:attrName>style.color</p:attrName>
                                        </p:attrNameLst>
                                      </p:cBhvr>
                                    </p:animClr>
                                    <p:animClr clrSpc="hsl" dir="cw">
                                      <p:cBhvr>
                                        <p:cTn id="34" dur="500" fill="hold"/>
                                        <p:tgtEl>
                                          <p:spTgt spid="23556"/>
                                        </p:tgtEl>
                                        <p:attrNameLst>
                                          <p:attrName>fillcolor</p:attrName>
                                        </p:attrNameLst>
                                      </p:cBhvr>
                                    </p:animClr>
                                    <p:animClr clrSpc="hsl" dir="cw">
                                      <p:cBhvr>
                                        <p:cTn id="35" dur="500" fill="hold"/>
                                        <p:tgtEl>
                                          <p:spTgt spid="23556"/>
                                        </p:tgtEl>
                                        <p:attrNameLst>
                                          <p:attrName>stroke.color</p:attrName>
                                        </p:attrNameLst>
                                      </p:cBhvr>
                                    </p:animClr>
                                    <p:set>
                                      <p:cBhvr>
                                        <p:cTn id="36" dur="500" fill="hold"/>
                                        <p:tgtEl>
                                          <p:spTgt spid="23556"/>
                                        </p:tgtEl>
                                        <p:attrNameLst>
                                          <p:attrName>fill.type</p:attrName>
                                        </p:attrNameLst>
                                      </p:cBhvr>
                                      <p:to>
                                        <p:strVal val="solid"/>
                                      </p:to>
                                    </p:set>
                                  </p:childTnLst>
                                </p:cTn>
                              </p:par>
                            </p:childTnLst>
                          </p:cTn>
                        </p:par>
                      </p:childTnLst>
                    </p:cTn>
                  </p:par>
                  <p:par>
                    <p:cTn id="37" fill="hold">
                      <p:stCondLst>
                        <p:cond delay="indefinite"/>
                      </p:stCondLst>
                      <p:childTnLst>
                        <p:par>
                          <p:cTn id="38" fill="hold">
                            <p:stCondLst>
                              <p:cond delay="0"/>
                            </p:stCondLst>
                            <p:childTnLst>
                              <p:par>
                                <p:cTn id="39" presetID="4" presetClass="exit" presetSubtype="16" fill="hold" grpId="2" nodeType="clickEffect">
                                  <p:stCondLst>
                                    <p:cond delay="0"/>
                                  </p:stCondLst>
                                  <p:childTnLst>
                                    <p:animEffect transition="out" filter="box(in)">
                                      <p:cBhvr>
                                        <p:cTn id="40" dur="500"/>
                                        <p:tgtEl>
                                          <p:spTgt spid="23556"/>
                                        </p:tgtEl>
                                      </p:cBhvr>
                                    </p:animEffect>
                                    <p:set>
                                      <p:cBhvr>
                                        <p:cTn id="41" dur="1" fill="hold">
                                          <p:stCondLst>
                                            <p:cond delay="499"/>
                                          </p:stCondLst>
                                        </p:cTn>
                                        <p:tgtEl>
                                          <p:spTgt spid="23556"/>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18" presetClass="entr" presetSubtype="12" fill="hold" grpId="0" nodeType="clickEffect">
                                  <p:stCondLst>
                                    <p:cond delay="0"/>
                                  </p:stCondLst>
                                  <p:iterate type="lt">
                                    <p:tmPct val="0"/>
                                  </p:iterate>
                                  <p:childTnLst>
                                    <p:set>
                                      <p:cBhvr>
                                        <p:cTn id="45" dur="1" fill="hold">
                                          <p:stCondLst>
                                            <p:cond delay="0"/>
                                          </p:stCondLst>
                                        </p:cTn>
                                        <p:tgtEl>
                                          <p:spTgt spid="23557"/>
                                        </p:tgtEl>
                                        <p:attrNameLst>
                                          <p:attrName>style.visibility</p:attrName>
                                        </p:attrNameLst>
                                      </p:cBhvr>
                                      <p:to>
                                        <p:strVal val="visible"/>
                                      </p:to>
                                    </p:set>
                                    <p:animEffect transition="in" filter="strips(downLeft)">
                                      <p:cBhvr>
                                        <p:cTn id="46" dur="500"/>
                                        <p:tgtEl>
                                          <p:spTgt spid="23557"/>
                                        </p:tgtEl>
                                      </p:cBhvr>
                                    </p:animEffect>
                                  </p:childTnLst>
                                  <p:subTnLst>
                                    <p:audio>
                                      <p:cMediaNode>
                                        <p:cTn display="0" masterRel="sameClick">
                                          <p:stCondLst>
                                            <p:cond evt="begin" delay="0">
                                              <p:tn val="44"/>
                                            </p:cond>
                                          </p:stCondLst>
                                          <p:endCondLst>
                                            <p:cond evt="onStopAudio" delay="0">
                                              <p:tgtEl>
                                                <p:sldTgt/>
                                              </p:tgtEl>
                                            </p:cond>
                                          </p:endCondLst>
                                        </p:cTn>
                                        <p:tgtEl>
                                          <p:sndTgt r:embed="rId2" name="chimes.wav"/>
                                        </p:tgtEl>
                                      </p:cMediaNode>
                                    </p:audio>
                                  </p:subTnLst>
                                </p:cTn>
                              </p:par>
                            </p:childTnLst>
                          </p:cTn>
                        </p:par>
                      </p:childTnLst>
                    </p:cTn>
                  </p:par>
                  <p:par>
                    <p:cTn id="47" fill="hold">
                      <p:stCondLst>
                        <p:cond delay="indefinite"/>
                      </p:stCondLst>
                      <p:childTnLst>
                        <p:par>
                          <p:cTn id="48" fill="hold">
                            <p:stCondLst>
                              <p:cond delay="0"/>
                            </p:stCondLst>
                            <p:childTnLst>
                              <p:par>
                                <p:cTn id="49" presetID="27" presetClass="emph" presetSubtype="0" fill="hold" grpId="1" nodeType="clickEffect">
                                  <p:stCondLst>
                                    <p:cond delay="0"/>
                                  </p:stCondLst>
                                  <p:iterate type="lt">
                                    <p:tmPct val="0"/>
                                  </p:iterate>
                                  <p:childTnLst>
                                    <p:animClr clrSpc="rgb" dir="cw">
                                      <p:cBhvr override="childStyle">
                                        <p:cTn id="50" dur="250" autoRev="1" fill="hold"/>
                                        <p:tgtEl>
                                          <p:spTgt spid="23557"/>
                                        </p:tgtEl>
                                        <p:attrNameLst>
                                          <p:attrName>style.color</p:attrName>
                                        </p:attrNameLst>
                                      </p:cBhvr>
                                      <p:to>
                                        <a:schemeClr val="bg1"/>
                                      </p:to>
                                    </p:animClr>
                                    <p:animClr clrSpc="rgb" dir="cw">
                                      <p:cBhvr>
                                        <p:cTn id="51" dur="250" autoRev="1" fill="hold"/>
                                        <p:tgtEl>
                                          <p:spTgt spid="23557"/>
                                        </p:tgtEl>
                                        <p:attrNameLst>
                                          <p:attrName>fillcolor</p:attrName>
                                        </p:attrNameLst>
                                      </p:cBhvr>
                                      <p:to>
                                        <a:schemeClr val="bg1"/>
                                      </p:to>
                                    </p:animClr>
                                    <p:set>
                                      <p:cBhvr>
                                        <p:cTn id="52" dur="250" autoRev="1" fill="hold"/>
                                        <p:tgtEl>
                                          <p:spTgt spid="23557"/>
                                        </p:tgtEl>
                                        <p:attrNameLst>
                                          <p:attrName>fill.type</p:attrName>
                                        </p:attrNameLst>
                                      </p:cBhvr>
                                      <p:to>
                                        <p:strVal val="solid"/>
                                      </p:to>
                                    </p:set>
                                    <p:set>
                                      <p:cBhvr>
                                        <p:cTn id="53" dur="250" autoRev="1" fill="hold"/>
                                        <p:tgtEl>
                                          <p:spTgt spid="23557"/>
                                        </p:tgtEl>
                                        <p:attrNameLst>
                                          <p:attrName>fill.on</p:attrName>
                                        </p:attrNameLst>
                                      </p:cBhvr>
                                      <p:to>
                                        <p:strVal val="true"/>
                                      </p:to>
                                    </p:set>
                                  </p:childTnLst>
                                  <p:subTnLst>
                                    <p:audio>
                                      <p:cMediaNode>
                                        <p:cTn display="0" masterRel="sameClick">
                                          <p:stCondLst>
                                            <p:cond evt="begin" delay="0">
                                              <p:tn val="49"/>
                                            </p:cond>
                                          </p:stCondLst>
                                          <p:endCondLst>
                                            <p:cond evt="onStopAudio" delay="0">
                                              <p:tgtEl>
                                                <p:sldTgt/>
                                              </p:tgtEl>
                                            </p:cond>
                                          </p:endCondLst>
                                        </p:cTn>
                                        <p:tgtEl>
                                          <p:sndTgt r:embed="rId2" name="chimes.wav"/>
                                        </p:tgtEl>
                                      </p:cMediaNode>
                                    </p:audio>
                                  </p:subTnLst>
                                </p:cTn>
                              </p:par>
                            </p:childTnLst>
                          </p:cTn>
                        </p:par>
                      </p:childTnLst>
                    </p:cTn>
                  </p:par>
                  <p:par>
                    <p:cTn id="54" fill="hold">
                      <p:stCondLst>
                        <p:cond delay="indefinite"/>
                      </p:stCondLst>
                      <p:childTnLst>
                        <p:par>
                          <p:cTn id="55" fill="hold">
                            <p:stCondLst>
                              <p:cond delay="0"/>
                            </p:stCondLst>
                            <p:childTnLst>
                              <p:par>
                                <p:cTn id="56" presetID="8" presetClass="exit" presetSubtype="16" fill="hold" grpId="2" nodeType="clickEffect">
                                  <p:stCondLst>
                                    <p:cond delay="0"/>
                                  </p:stCondLst>
                                  <p:iterate type="lt">
                                    <p:tmPct val="0"/>
                                  </p:iterate>
                                  <p:childTnLst>
                                    <p:animEffect transition="out" filter="diamond(in)">
                                      <p:cBhvr>
                                        <p:cTn id="57" dur="2000"/>
                                        <p:tgtEl>
                                          <p:spTgt spid="23557"/>
                                        </p:tgtEl>
                                      </p:cBhvr>
                                    </p:animEffect>
                                    <p:set>
                                      <p:cBhvr>
                                        <p:cTn id="58" dur="1" fill="hold">
                                          <p:stCondLst>
                                            <p:cond delay="1999"/>
                                          </p:stCondLst>
                                        </p:cTn>
                                        <p:tgtEl>
                                          <p:spTgt spid="23557"/>
                                        </p:tgtEl>
                                        <p:attrNameLst>
                                          <p:attrName>style.visibility</p:attrName>
                                        </p:attrNameLst>
                                      </p:cBhvr>
                                      <p:to>
                                        <p:strVal val="hidden"/>
                                      </p:to>
                                    </p:set>
                                  </p:childTnLst>
                                  <p:subTnLst>
                                    <p:audio>
                                      <p:cMediaNode>
                                        <p:cTn display="0" masterRel="sameClick">
                                          <p:stCondLst>
                                            <p:cond evt="begin" delay="0">
                                              <p:tn val="56"/>
                                            </p:cond>
                                          </p:stCondLst>
                                          <p:endCondLst>
                                            <p:cond evt="onStopAudio" delay="0">
                                              <p:tgtEl>
                                                <p:sldTgt/>
                                              </p:tgtEl>
                                            </p:cond>
                                          </p:endCondLst>
                                        </p:cTn>
                                        <p:tgtEl>
                                          <p:sndTgt r:embed="rId2" name="chimes.wav"/>
                                        </p:tgtEl>
                                      </p:cMediaNode>
                                    </p:audio>
                                  </p:subTnLst>
                                </p:cTn>
                              </p:par>
                            </p:childTnLst>
                          </p:cTn>
                        </p:par>
                      </p:childTnLst>
                    </p:cTn>
                  </p:par>
                  <p:par>
                    <p:cTn id="59" fill="hold">
                      <p:stCondLst>
                        <p:cond delay="indefinite"/>
                      </p:stCondLst>
                      <p:childTnLst>
                        <p:par>
                          <p:cTn id="60" fill="hold">
                            <p:stCondLst>
                              <p:cond delay="0"/>
                            </p:stCondLst>
                            <p:childTnLst>
                              <p:par>
                                <p:cTn id="61" presetID="18" presetClass="entr" presetSubtype="12" fill="hold" grpId="0" nodeType="clickEffect">
                                  <p:stCondLst>
                                    <p:cond delay="0"/>
                                  </p:stCondLst>
                                  <p:childTnLst>
                                    <p:set>
                                      <p:cBhvr>
                                        <p:cTn id="62" dur="1" fill="hold">
                                          <p:stCondLst>
                                            <p:cond delay="0"/>
                                          </p:stCondLst>
                                        </p:cTn>
                                        <p:tgtEl>
                                          <p:spTgt spid="23558"/>
                                        </p:tgtEl>
                                        <p:attrNameLst>
                                          <p:attrName>style.visibility</p:attrName>
                                        </p:attrNameLst>
                                      </p:cBhvr>
                                      <p:to>
                                        <p:strVal val="visible"/>
                                      </p:to>
                                    </p:set>
                                    <p:animEffect transition="in" filter="strips(downLeft)">
                                      <p:cBhvr>
                                        <p:cTn id="63" dur="500"/>
                                        <p:tgtEl>
                                          <p:spTgt spid="2355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childTnLst>
                    </p:cTn>
                  </p:par>
                  <p:par>
                    <p:cTn id="64" fill="hold">
                      <p:stCondLst>
                        <p:cond delay="indefinite"/>
                      </p:stCondLst>
                      <p:childTnLst>
                        <p:par>
                          <p:cTn id="65" fill="hold">
                            <p:stCondLst>
                              <p:cond delay="0"/>
                            </p:stCondLst>
                            <p:childTnLst>
                              <p:par>
                                <p:cTn id="66" presetID="35" presetClass="emph" presetSubtype="0" fill="hold" grpId="1" nodeType="clickEffect">
                                  <p:stCondLst>
                                    <p:cond delay="0"/>
                                  </p:stCondLst>
                                  <p:childTnLst>
                                    <p:anim calcmode="discrete" valueType="str">
                                      <p:cBhvr>
                                        <p:cTn id="67" dur="1000" fill="hold"/>
                                        <p:tgtEl>
                                          <p:spTgt spid="23558"/>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66"/>
                                            </p:cond>
                                          </p:stCondLst>
                                          <p:endCondLst>
                                            <p:cond evt="onStopAudio" delay="0">
                                              <p:tgtEl>
                                                <p:sldTgt/>
                                              </p:tgtEl>
                                            </p:cond>
                                          </p:endCondLst>
                                        </p:cTn>
                                        <p:tgtEl>
                                          <p:sndTgt r:embed="rId3" name="camera.wav"/>
                                        </p:tgtEl>
                                      </p:cMediaNode>
                                    </p:audio>
                                  </p:subTnLst>
                                </p:cTn>
                              </p:par>
                            </p:childTnLst>
                          </p:cTn>
                        </p:par>
                      </p:childTnLst>
                    </p:cTn>
                  </p:par>
                  <p:par>
                    <p:cTn id="68" fill="hold">
                      <p:stCondLst>
                        <p:cond delay="indefinite"/>
                      </p:stCondLst>
                      <p:childTnLst>
                        <p:par>
                          <p:cTn id="69" fill="hold">
                            <p:stCondLst>
                              <p:cond delay="0"/>
                            </p:stCondLst>
                            <p:childTnLst>
                              <p:par>
                                <p:cTn id="70" presetID="11" presetClass="exit" presetSubtype="0" fill="hold" grpId="2" nodeType="clickEffect">
                                  <p:stCondLst>
                                    <p:cond delay="0"/>
                                  </p:stCondLst>
                                  <p:childTnLst>
                                    <p:anim calcmode="discrete" valueType="str">
                                      <p:cBhvr>
                                        <p:cTn id="71" dur="1000"/>
                                        <p:tgtEl>
                                          <p:spTgt spid="23558"/>
                                        </p:tgtEl>
                                        <p:attrNameLst>
                                          <p:attrName>style.visibility</p:attrName>
                                        </p:attrNameLst>
                                      </p:cBhvr>
                                      <p:tavLst>
                                        <p:tav tm="0">
                                          <p:val>
                                            <p:strVal val="hidden"/>
                                          </p:val>
                                        </p:tav>
                                        <p:tav tm="50000">
                                          <p:val>
                                            <p:strVal val="visible"/>
                                          </p:val>
                                        </p:tav>
                                      </p:tavLst>
                                    </p:anim>
                                    <p:set>
                                      <p:cBhvr>
                                        <p:cTn id="72" dur="1" fill="hold">
                                          <p:stCondLst>
                                            <p:cond delay="999"/>
                                          </p:stCondLst>
                                        </p:cTn>
                                        <p:tgtEl>
                                          <p:spTgt spid="23558"/>
                                        </p:tgtEl>
                                        <p:attrNameLst>
                                          <p:attrName>style.visibility</p:attrName>
                                        </p:attrNameLst>
                                      </p:cBhvr>
                                      <p:to>
                                        <p:strVal val="hidden"/>
                                      </p:to>
                                    </p:set>
                                  </p:childTnLst>
                                  <p:subTnLst>
                                    <p:audio>
                                      <p:cMediaNode>
                                        <p:cTn display="0" masterRel="sameClick">
                                          <p:stCondLst>
                                            <p:cond evt="begin" delay="0">
                                              <p:tn val="70"/>
                                            </p:cond>
                                          </p:stCondLst>
                                          <p:endCondLst>
                                            <p:cond evt="onStopAudio" delay="0">
                                              <p:tgtEl>
                                                <p:sldTgt/>
                                              </p:tgtEl>
                                            </p:cond>
                                          </p:endCondLst>
                                        </p:cTn>
                                        <p:tgtEl>
                                          <p:sndTgt r:embed="rId3" name="camera.wav"/>
                                        </p:tgtEl>
                                      </p:cMediaNode>
                                    </p:audio>
                                  </p:sub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23559"/>
                                        </p:tgtEl>
                                        <p:attrNameLst>
                                          <p:attrName>style.visibility</p:attrName>
                                        </p:attrNameLst>
                                      </p:cBhvr>
                                      <p:to>
                                        <p:strVal val="visible"/>
                                      </p:to>
                                    </p:set>
                                    <p:animEffect transition="in" filter="circle(in)">
                                      <p:cBhvr>
                                        <p:cTn id="77" dur="500"/>
                                        <p:tgtEl>
                                          <p:spTgt spid="235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4" grpId="1"/>
      <p:bldP spid="23556" grpId="0"/>
      <p:bldP spid="23556" grpId="1"/>
      <p:bldP spid="23556" grpId="2"/>
      <p:bldP spid="23557" grpId="0"/>
      <p:bldP spid="23557" grpId="1"/>
      <p:bldP spid="23557" grpId="2"/>
      <p:bldP spid="23558" grpId="0"/>
      <p:bldP spid="23558" grpId="1"/>
      <p:bldP spid="23558" grpId="2"/>
      <p:bldP spid="23559"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4578" name="Rectangle 2"/>
          <p:cNvSpPr>
            <a:spLocks noGrp="1"/>
          </p:cNvSpPr>
          <p:nvPr>
            <p:ph type="title"/>
          </p:nvPr>
        </p:nvSpPr>
        <p:spPr>
          <a:xfrm>
            <a:off x="323850" y="2636838"/>
            <a:ext cx="8243888" cy="1314450"/>
          </a:xfrm>
          <a:noFill/>
          <a:ln>
            <a:miter lim="800000"/>
          </a:ln>
        </p:spPr>
        <p:txBody>
          <a:bodyPr vert="horz" wrap="square" lIns="91440" tIns="45720" rIns="91440" bIns="45720" anchor="b" anchorCtr="0"/>
          <a:lstStyle>
            <a:lvl1pPr marL="0" indent="0" algn="l"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latin typeface="Tahoma" panose="020B0604030504040204" pitchFamily="34" charset="0"/>
                <a:ea typeface="宋体" panose="02010600030101010101" pitchFamily="2" charset="-122"/>
                <a:cs typeface="+mj-cs"/>
              </a:defRPr>
            </a:lvl1pPr>
          </a:lstStyle>
          <a:p>
            <a:pPr lvl="0" eaLnBrk="1" hangingPunct="1"/>
            <a:r>
              <a:rPr lang="zh-CN" altLang="en-US" sz="4000">
                <a:solidFill>
                  <a:srgbClr val="FF0000"/>
                </a:solidFill>
              </a:rPr>
              <a:t>                第二部分</a:t>
            </a:r>
            <a:r>
              <a:rPr lang="zh-CN" altLang="en-US" sz="4000">
                <a:solidFill>
                  <a:srgbClr val="0066FF"/>
                </a:solidFill>
              </a:rPr>
              <a:t>  </a:t>
            </a:r>
            <a:br>
              <a:rPr lang="zh-CN" altLang="en-US" sz="4000">
                <a:solidFill>
                  <a:srgbClr val="0066FF"/>
                </a:solidFill>
              </a:rPr>
            </a:br>
            <a:r>
              <a:rPr lang="zh-CN" altLang="en-US" sz="4000">
                <a:solidFill>
                  <a:srgbClr val="0066FF"/>
                </a:solidFill>
              </a:rPr>
              <a:t>      </a:t>
            </a:r>
            <a:br>
              <a:rPr lang="zh-CN" altLang="en-US" sz="4000">
                <a:solidFill>
                  <a:srgbClr val="0066FF"/>
                </a:solidFill>
              </a:rPr>
            </a:br>
            <a:r>
              <a:rPr lang="zh-CN" altLang="en-US" sz="4000">
                <a:solidFill>
                  <a:srgbClr val="0066FF"/>
                </a:solidFill>
              </a:rPr>
              <a:t>      回忆往事，追忆在浦口车站与父亲离别的情景，描写背影，表现了父亲爱子的深挚感情</a:t>
            </a:r>
            <a:endParaRPr lang="zh-CN" altLang="en-US" sz="4000">
              <a:solidFill>
                <a:srgbClr val="0066FF"/>
              </a:solidFill>
            </a:endParaRPr>
          </a:p>
        </p:txBody>
      </p:sp>
      <p:sp>
        <p:nvSpPr>
          <p:cNvPr id="24579" name="Rectangle 3"/>
          <p:cNvSpPr>
            <a:spLocks noGrp="1"/>
          </p:cNvSpPr>
          <p:nvPr>
            <p:ph type="body" idx="1"/>
          </p:nvPr>
        </p:nvSpPr>
        <p:spPr>
          <a:xfrm>
            <a:off x="395288" y="1125538"/>
            <a:ext cx="8229600" cy="4456112"/>
          </a:xfrm>
          <a:noFill/>
          <a:ln>
            <a:miter lim="800000"/>
          </a:ln>
        </p:spPr>
        <p:txBody>
          <a:bodyPr vert="horz" wrap="square" lIns="91440" tIns="45720" rIns="91440" bIns="45720" anchor="t" anchorCtr="0"/>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Char char="n"/>
              <a:defRPr kumimoji="1"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Char char="n"/>
              <a:defRPr kumimoji="1"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Char char="n"/>
              <a:defRPr kumimoji="1"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Char char="n"/>
              <a:defRPr kumimoji="1"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Char char="n"/>
              <a:defRPr kumimoji="1"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9pPr>
          </a:lstStyle>
          <a:p>
            <a:pPr lvl="0" eaLnBrk="1" hangingPunct="1"/>
            <a:endParaRPr lang="zh-CN" altLang="en-US"/>
          </a:p>
          <a:p>
            <a:pPr lvl="0" eaLnBrk="1" hangingPunct="1">
              <a:buNone/>
            </a:pPr>
            <a:r>
              <a:rPr lang="zh-CN" altLang="en-US" sz="4000"/>
              <a:t>  祸不单行</a:t>
            </a:r>
            <a:endParaRPr lang="zh-CN" altLang="en-US" sz="4000"/>
          </a:p>
          <a:p>
            <a:pPr lvl="0" eaLnBrk="1" hangingPunct="1"/>
            <a:endParaRPr lang="zh-CN" altLang="en-US" sz="4000"/>
          </a:p>
          <a:p>
            <a:pPr lvl="0" eaLnBrk="1" hangingPunct="1">
              <a:buNone/>
            </a:pPr>
            <a:r>
              <a:rPr lang="zh-CN" altLang="en-US" sz="4000"/>
              <a:t>  </a:t>
            </a:r>
            <a:r>
              <a:rPr lang="zh-CN" altLang="en-US" sz="4000">
                <a:solidFill>
                  <a:srgbClr val="003300"/>
                </a:solidFill>
              </a:rPr>
              <a:t>不禁簌簌流下</a:t>
            </a:r>
            <a:r>
              <a:rPr lang="zh-CN" altLang="en-US" sz="4000">
                <a:solidFill>
                  <a:srgbClr val="00CC00"/>
                </a:solidFill>
                <a:ea typeface="方正少儿简体" pitchFamily="65" charset="-122"/>
              </a:rPr>
              <a:t>泪</a:t>
            </a:r>
            <a:endParaRPr lang="zh-CN" altLang="en-US" sz="4000">
              <a:solidFill>
                <a:srgbClr val="00CC00"/>
              </a:solidFill>
              <a:ea typeface="方正少儿简体" pitchFamily="65" charset="-122"/>
            </a:endParaRPr>
          </a:p>
          <a:p>
            <a:pPr lvl="0" eaLnBrk="1" hangingPunct="1"/>
            <a:endParaRPr lang="zh-CN" altLang="en-US" sz="4000"/>
          </a:p>
          <a:p>
            <a:pPr lvl="0" eaLnBrk="1" hangingPunct="1">
              <a:buNone/>
            </a:pPr>
            <a:r>
              <a:rPr lang="zh-CN" altLang="en-US" sz="4000"/>
              <a:t>  </a:t>
            </a:r>
            <a:r>
              <a:rPr lang="zh-CN" altLang="en-US" sz="4000">
                <a:solidFill>
                  <a:srgbClr val="CC9900"/>
                </a:solidFill>
              </a:rPr>
              <a:t>父亲劝慰儿子</a:t>
            </a:r>
            <a:endParaRPr lang="zh-CN" altLang="en-US" sz="4000">
              <a:solidFill>
                <a:srgbClr val="CC9900"/>
              </a:solidFill>
            </a:endParaRPr>
          </a:p>
        </p:txBody>
      </p:sp>
      <p:sp>
        <p:nvSpPr>
          <p:cNvPr id="24580" name="AutoShape 4"/>
          <p:cNvSpPr/>
          <p:nvPr/>
        </p:nvSpPr>
        <p:spPr>
          <a:xfrm>
            <a:off x="2771775" y="1557338"/>
            <a:ext cx="504825" cy="1150937"/>
          </a:xfrm>
          <a:prstGeom prst="leftBrace">
            <a:avLst>
              <a:gd name="adj1" fmla="val 18999"/>
              <a:gd name="adj2" fmla="val 50000"/>
            </a:avLst>
          </a:prstGeom>
          <a:noFill/>
          <a:ln w="38100">
            <a:solidFill>
              <a:srgbClr val="FF0000"/>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4581" name="Text Box 5"/>
          <p:cNvSpPr/>
          <p:nvPr/>
        </p:nvSpPr>
        <p:spPr>
          <a:xfrm>
            <a:off x="3132138" y="1268413"/>
            <a:ext cx="230505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4000">
                <a:latin typeface="Verdana" panose="020B0604030504040204" pitchFamily="34" charset="0"/>
              </a:rPr>
              <a:t>祖母去世</a:t>
            </a:r>
            <a:endParaRPr kumimoji="0" lang="zh-CN" altLang="en-US" sz="4000">
              <a:latin typeface="Verdana" panose="020B0604030504040204" pitchFamily="34" charset="0"/>
            </a:endParaRPr>
          </a:p>
        </p:txBody>
      </p:sp>
      <p:sp>
        <p:nvSpPr>
          <p:cNvPr id="24582" name="Text Box 6"/>
          <p:cNvSpPr/>
          <p:nvPr/>
        </p:nvSpPr>
        <p:spPr>
          <a:xfrm>
            <a:off x="3203575" y="2205038"/>
            <a:ext cx="230505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4000">
                <a:latin typeface="Verdana" panose="020B0604030504040204" pitchFamily="34" charset="0"/>
              </a:rPr>
              <a:t>父亲失业</a:t>
            </a:r>
            <a:endParaRPr kumimoji="0" lang="zh-CN" altLang="en-US" sz="4000">
              <a:latin typeface="Verdana" panose="020B0604030504040204" pitchFamily="34" charset="0"/>
            </a:endParaRPr>
          </a:p>
        </p:txBody>
      </p:sp>
      <p:sp>
        <p:nvSpPr>
          <p:cNvPr id="24583" name="AutoShape 7"/>
          <p:cNvSpPr/>
          <p:nvPr/>
        </p:nvSpPr>
        <p:spPr>
          <a:xfrm>
            <a:off x="5148263" y="1484313"/>
            <a:ext cx="647700" cy="1296987"/>
          </a:xfrm>
          <a:prstGeom prst="rightBrace">
            <a:avLst>
              <a:gd name="adj1" fmla="val 16687"/>
              <a:gd name="adj2" fmla="val 50000"/>
            </a:avLst>
          </a:prstGeom>
          <a:noFill/>
          <a:ln w="34925">
            <a:solidFill>
              <a:srgbClr val="FF0000"/>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4584" name="Text Box 8"/>
          <p:cNvSpPr/>
          <p:nvPr/>
        </p:nvSpPr>
        <p:spPr>
          <a:xfrm>
            <a:off x="5795963" y="908050"/>
            <a:ext cx="576262" cy="22891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3600">
                <a:latin typeface="Verdana" panose="020B0604030504040204" pitchFamily="34" charset="0"/>
              </a:rPr>
              <a:t>家景惨淡</a:t>
            </a:r>
            <a:endParaRPr kumimoji="0" lang="zh-CN" altLang="en-US" sz="3600">
              <a:latin typeface="Verdana" panose="020B0604030504040204" pitchFamily="34" charset="0"/>
            </a:endParaRPr>
          </a:p>
        </p:txBody>
      </p:sp>
      <p:sp>
        <p:nvSpPr>
          <p:cNvPr id="24585" name="Text Box 9"/>
          <p:cNvSpPr/>
          <p:nvPr/>
        </p:nvSpPr>
        <p:spPr>
          <a:xfrm>
            <a:off x="6948488" y="1700213"/>
            <a:ext cx="1728787" cy="10668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3200">
                <a:latin typeface="Verdana" panose="020B0604030504040204" pitchFamily="34" charset="0"/>
              </a:rPr>
              <a:t>渲染悲凉气氛</a:t>
            </a:r>
            <a:endParaRPr kumimoji="0" lang="zh-CN" altLang="en-US" sz="3200">
              <a:latin typeface="Verdana" panose="020B0604030504040204" pitchFamily="34" charset="0"/>
            </a:endParaRPr>
          </a:p>
        </p:txBody>
      </p:sp>
      <p:sp>
        <p:nvSpPr>
          <p:cNvPr id="24586" name="AutoShape 10"/>
          <p:cNvSpPr/>
          <p:nvPr/>
        </p:nvSpPr>
        <p:spPr>
          <a:xfrm>
            <a:off x="3348038" y="1628775"/>
            <a:ext cx="2520950" cy="792163"/>
          </a:xfrm>
          <a:prstGeom prst="wedgeRectCallout">
            <a:avLst>
              <a:gd name="adj1" fmla="val -18199"/>
              <a:gd name="adj2" fmla="val 155810"/>
            </a:avLst>
          </a:prstGeom>
          <a:solidFill>
            <a:srgbClr val="FF0000"/>
          </a:solidFill>
          <a:ln>
            <a:solidFill>
              <a:srgbClr val="00FF00"/>
            </a:solid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3200">
                <a:solidFill>
                  <a:schemeClr val="tx2"/>
                </a:solidFill>
                <a:latin typeface="Verdana" panose="020B0604030504040204" pitchFamily="34" charset="0"/>
              </a:rPr>
              <a:t>第一次流泪</a:t>
            </a:r>
            <a:endParaRPr kumimoji="0" lang="zh-CN" altLang="en-US" sz="3200">
              <a:solidFill>
                <a:schemeClr val="tx2"/>
              </a:solidFill>
              <a:latin typeface="Verdana" panose="020B0604030504040204" pitchFamily="34" charset="0"/>
            </a:endParaRPr>
          </a:p>
        </p:txBody>
      </p:sp>
      <p:sp>
        <p:nvSpPr>
          <p:cNvPr id="24587" name="AutoShape 11"/>
          <p:cNvSpPr/>
          <p:nvPr/>
        </p:nvSpPr>
        <p:spPr>
          <a:xfrm>
            <a:off x="4427538" y="3068638"/>
            <a:ext cx="1368425" cy="1223962"/>
          </a:xfrm>
          <a:prstGeom prst="rightArrow">
            <a:avLst>
              <a:gd name="adj1" fmla="val 50000"/>
              <a:gd name="adj2" fmla="val 27951"/>
            </a:avLst>
          </a:prstGeom>
          <a:solidFill>
            <a:schemeClr val="accent1"/>
          </a:solidFill>
          <a:ln>
            <a:solidFill>
              <a:schemeClr val="tx1"/>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b="1">
                <a:solidFill>
                  <a:srgbClr val="FF3300"/>
                </a:solidFill>
                <a:latin typeface="Verdana" panose="020B0604030504040204" pitchFamily="34" charset="0"/>
                <a:ea typeface="黑体" panose="02010609060101010101" pitchFamily="2" charset="-122"/>
              </a:rPr>
              <a:t>原因</a:t>
            </a:r>
            <a:endParaRPr kumimoji="0" lang="zh-CN" altLang="en-US" sz="2800" b="1">
              <a:solidFill>
                <a:srgbClr val="FF3300"/>
              </a:solidFill>
              <a:latin typeface="Verdana" panose="020B0604030504040204" pitchFamily="34" charset="0"/>
              <a:ea typeface="黑体" panose="02010609060101010101" pitchFamily="2" charset="-122"/>
            </a:endParaRPr>
          </a:p>
        </p:txBody>
      </p:sp>
      <p:sp>
        <p:nvSpPr>
          <p:cNvPr id="24588" name="Text Box 12"/>
          <p:cNvSpPr/>
          <p:nvPr/>
        </p:nvSpPr>
        <p:spPr>
          <a:xfrm>
            <a:off x="5940425" y="3141663"/>
            <a:ext cx="3203575" cy="10668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3200">
                <a:solidFill>
                  <a:srgbClr val="003300"/>
                </a:solidFill>
                <a:latin typeface="Verdana" panose="020B0604030504040204" pitchFamily="34" charset="0"/>
              </a:rPr>
              <a:t>为家的不幸而流泪，是悲哀的泪</a:t>
            </a:r>
            <a:endParaRPr kumimoji="0" lang="zh-CN" altLang="en-US" sz="3200">
              <a:solidFill>
                <a:srgbClr val="003300"/>
              </a:solidFill>
              <a:latin typeface="Verdana" panose="020B0604030504040204" pitchFamily="34" charset="0"/>
            </a:endParaRPr>
          </a:p>
        </p:txBody>
      </p:sp>
      <p:sp>
        <p:nvSpPr>
          <p:cNvPr id="24589" name="AutoShape 13"/>
          <p:cNvSpPr/>
          <p:nvPr/>
        </p:nvSpPr>
        <p:spPr>
          <a:xfrm>
            <a:off x="4067175" y="4724400"/>
            <a:ext cx="1441450" cy="647700"/>
          </a:xfrm>
          <a:prstGeom prst="homePlate">
            <a:avLst>
              <a:gd name="adj" fmla="val 55637"/>
            </a:avLst>
          </a:prstGeom>
          <a:solidFill>
            <a:schemeClr val="accent1"/>
          </a:solidFill>
          <a:ln>
            <a:solidFill>
              <a:schemeClr val="tx1"/>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3600" b="1">
                <a:solidFill>
                  <a:srgbClr val="FF3300"/>
                </a:solidFill>
                <a:latin typeface="Verdana" panose="020B0604030504040204" pitchFamily="34" charset="0"/>
                <a:ea typeface="黑体" panose="02010609060101010101" pitchFamily="2" charset="-122"/>
              </a:rPr>
              <a:t>作用</a:t>
            </a:r>
            <a:endParaRPr kumimoji="0" lang="zh-CN" altLang="en-US" sz="3600" b="1">
              <a:solidFill>
                <a:srgbClr val="FF3300"/>
              </a:solidFill>
              <a:latin typeface="Verdana" panose="020B0604030504040204" pitchFamily="34" charset="0"/>
              <a:ea typeface="黑体" panose="02010609060101010101" pitchFamily="2" charset="-122"/>
            </a:endParaRPr>
          </a:p>
        </p:txBody>
      </p:sp>
      <p:sp>
        <p:nvSpPr>
          <p:cNvPr id="24590" name="Text Box 14"/>
          <p:cNvSpPr/>
          <p:nvPr/>
        </p:nvSpPr>
        <p:spPr>
          <a:xfrm>
            <a:off x="5435600" y="4797425"/>
            <a:ext cx="3384550" cy="579438"/>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3200">
                <a:solidFill>
                  <a:srgbClr val="CC9900"/>
                </a:solidFill>
                <a:latin typeface="Verdana" panose="020B0604030504040204" pitchFamily="34" charset="0"/>
              </a:rPr>
              <a:t>更见父亲的体贴</a:t>
            </a:r>
            <a:endParaRPr kumimoji="0" lang="zh-CN" altLang="en-US" sz="3200">
              <a:solidFill>
                <a:srgbClr val="CC9900"/>
              </a:solidFill>
              <a:latin typeface="Verdana" panose="020B0604030504040204" pitchFamily="34" charset="0"/>
            </a:endParaRPr>
          </a:p>
        </p:txBody>
      </p:sp>
      <p:sp>
        <p:nvSpPr>
          <p:cNvPr id="24591" name="AutoShape 15"/>
          <p:cNvSpPr/>
          <p:nvPr/>
        </p:nvSpPr>
        <p:spPr>
          <a:xfrm rot="16200000">
            <a:off x="6372226" y="1989137"/>
            <a:ext cx="576262" cy="576263"/>
          </a:xfrm>
          <a:prstGeom prst="downArrow">
            <a:avLst>
              <a:gd name="adj1" fmla="val 50000"/>
              <a:gd name="adj2" fmla="val 25000"/>
            </a:avLst>
          </a:prstGeom>
          <a:solidFill>
            <a:srgbClr val="FF0000"/>
          </a:solidFill>
          <a:ln>
            <a:solidFill>
              <a:schemeClr val="tx1"/>
            </a:solidFill>
            <a:miter lim="800000"/>
          </a:ln>
        </p:spPr>
        <p:txBody>
          <a:bodyPr vert="vert"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ox(in)">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8" presetClass="exit" presetSubtype="16" fill="hold" grpId="1" nodeType="clickEffect">
                                  <p:stCondLst>
                                    <p:cond delay="0"/>
                                  </p:stCondLst>
                                  <p:childTnLst>
                                    <p:animEffect transition="out" filter="diamond(in)">
                                      <p:cBhvr>
                                        <p:cTn id="11" dur="2000"/>
                                        <p:tgtEl>
                                          <p:spTgt spid="24578"/>
                                        </p:tgtEl>
                                      </p:cBhvr>
                                    </p:animEffect>
                                    <p:set>
                                      <p:cBhvr>
                                        <p:cTn id="12" dur="1" fill="hold">
                                          <p:stCondLst>
                                            <p:cond delay="1999"/>
                                          </p:stCondLst>
                                        </p:cTn>
                                        <p:tgtEl>
                                          <p:spTgt spid="2457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4579">
                                            <p:txEl>
                                              <p:pRg st="1" end="1"/>
                                            </p:txEl>
                                          </p:spTgt>
                                        </p:tgtEl>
                                        <p:attrNameLst>
                                          <p:attrName>style.visibility</p:attrName>
                                        </p:attrNameLst>
                                      </p:cBhvr>
                                      <p:to>
                                        <p:strVal val="visible"/>
                                      </p:to>
                                    </p:set>
                                    <p:anim calcmode="lin" valueType="num">
                                      <p:cBhvr>
                                        <p:cTn id="17" dur="500" fill="hold"/>
                                        <p:tgtEl>
                                          <p:spTgt spid="24579">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24579">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2457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8" presetClass="entr" presetSubtype="12" fill="hold" grpId="0" nodeType="clickEffect">
                                  <p:stCondLst>
                                    <p:cond delay="0"/>
                                  </p:stCondLst>
                                  <p:childTnLst>
                                    <p:set>
                                      <p:cBhvr>
                                        <p:cTn id="23" dur="1" fill="hold">
                                          <p:stCondLst>
                                            <p:cond delay="0"/>
                                          </p:stCondLst>
                                        </p:cTn>
                                        <p:tgtEl>
                                          <p:spTgt spid="24580"/>
                                        </p:tgtEl>
                                        <p:attrNameLst>
                                          <p:attrName>style.visibility</p:attrName>
                                        </p:attrNameLst>
                                      </p:cBhvr>
                                      <p:to>
                                        <p:strVal val="visible"/>
                                      </p:to>
                                    </p:set>
                                    <p:animEffect transition="in" filter="strips(downLeft)">
                                      <p:cBhvr>
                                        <p:cTn id="24" dur="500"/>
                                        <p:tgtEl>
                                          <p:spTgt spid="24580"/>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24581"/>
                                        </p:tgtEl>
                                        <p:attrNameLst>
                                          <p:attrName>style.visibility</p:attrName>
                                        </p:attrNameLst>
                                      </p:cBhvr>
                                      <p:to>
                                        <p:strVal val="visible"/>
                                      </p:to>
                                    </p:set>
                                    <p:animEffect transition="in" filter="box(in)">
                                      <p:cBhvr>
                                        <p:cTn id="29" dur="500"/>
                                        <p:tgtEl>
                                          <p:spTgt spid="24581"/>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24582"/>
                                        </p:tgtEl>
                                        <p:attrNameLst>
                                          <p:attrName>style.visibility</p:attrName>
                                        </p:attrNameLst>
                                      </p:cBhvr>
                                      <p:to>
                                        <p:strVal val="visible"/>
                                      </p:to>
                                    </p:set>
                                    <p:animEffect transition="in" filter="box(in)">
                                      <p:cBhvr>
                                        <p:cTn id="34" dur="500"/>
                                        <p:tgtEl>
                                          <p:spTgt spid="24582"/>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12" fill="hold" grpId="0" nodeType="clickEffect">
                                  <p:stCondLst>
                                    <p:cond delay="0"/>
                                  </p:stCondLst>
                                  <p:childTnLst>
                                    <p:set>
                                      <p:cBhvr>
                                        <p:cTn id="38" dur="1" fill="hold">
                                          <p:stCondLst>
                                            <p:cond delay="0"/>
                                          </p:stCondLst>
                                        </p:cTn>
                                        <p:tgtEl>
                                          <p:spTgt spid="24583"/>
                                        </p:tgtEl>
                                        <p:attrNameLst>
                                          <p:attrName>style.visibility</p:attrName>
                                        </p:attrNameLst>
                                      </p:cBhvr>
                                      <p:to>
                                        <p:strVal val="visible"/>
                                      </p:to>
                                    </p:set>
                                    <p:animEffect transition="in" filter="strips(downLeft)">
                                      <p:cBhvr>
                                        <p:cTn id="39" dur="500"/>
                                        <p:tgtEl>
                                          <p:spTgt spid="24583"/>
                                        </p:tgtEl>
                                      </p:cBhvr>
                                    </p:animEffect>
                                  </p:childTnLst>
                                </p:cTn>
                              </p:par>
                            </p:childTnLst>
                          </p:cTn>
                        </p:par>
                      </p:childTnLst>
                    </p:cTn>
                  </p:par>
                  <p:par>
                    <p:cTn id="40" fill="hold">
                      <p:stCondLst>
                        <p:cond delay="indefinite"/>
                      </p:stCondLst>
                      <p:childTnLst>
                        <p:par>
                          <p:cTn id="41" fill="hold">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24584"/>
                                        </p:tgtEl>
                                        <p:attrNameLst>
                                          <p:attrName>style.visibility</p:attrName>
                                        </p:attrNameLst>
                                      </p:cBhvr>
                                      <p:to>
                                        <p:strVal val="visible"/>
                                      </p:to>
                                    </p:set>
                                    <p:animEffect transition="in" filter="checkerboard(across)">
                                      <p:cBhvr>
                                        <p:cTn id="44" dur="500"/>
                                        <p:tgtEl>
                                          <p:spTgt spid="24584"/>
                                        </p:tgtEl>
                                      </p:cBhvr>
                                    </p:animEffect>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24591"/>
                                        </p:tgtEl>
                                        <p:attrNameLst>
                                          <p:attrName>style.visibility</p:attrName>
                                        </p:attrNameLst>
                                      </p:cBhvr>
                                      <p:to>
                                        <p:strVal val="visible"/>
                                      </p:to>
                                    </p:set>
                                    <p:animEffect transition="in" filter="circle(in)">
                                      <p:cBhvr>
                                        <p:cTn id="49" dur="500"/>
                                        <p:tgtEl>
                                          <p:spTgt spid="24591"/>
                                        </p:tgtEl>
                                      </p:cBhvr>
                                    </p:animEffect>
                                  </p:childTnLst>
                                </p:cTn>
                              </p:par>
                            </p:childTnLst>
                          </p:cTn>
                        </p:par>
                      </p:childTnLst>
                    </p:cTn>
                  </p:par>
                  <p:par>
                    <p:cTn id="50" fill="hold">
                      <p:stCondLst>
                        <p:cond delay="indefinite"/>
                      </p:stCondLst>
                      <p:childTnLst>
                        <p:par>
                          <p:cTn id="51" fill="hold">
                            <p:stCondLst>
                              <p:cond delay="0"/>
                            </p:stCondLst>
                            <p:childTnLst>
                              <p:par>
                                <p:cTn id="52" presetID="55" presetClass="entr" presetSubtype="0" fill="hold" grpId="0" nodeType="clickEffect">
                                  <p:stCondLst>
                                    <p:cond delay="0"/>
                                  </p:stCondLst>
                                  <p:childTnLst>
                                    <p:set>
                                      <p:cBhvr>
                                        <p:cTn id="53" dur="1" fill="hold">
                                          <p:stCondLst>
                                            <p:cond delay="0"/>
                                          </p:stCondLst>
                                        </p:cTn>
                                        <p:tgtEl>
                                          <p:spTgt spid="24585"/>
                                        </p:tgtEl>
                                        <p:attrNameLst>
                                          <p:attrName>style.visibility</p:attrName>
                                        </p:attrNameLst>
                                      </p:cBhvr>
                                      <p:to>
                                        <p:strVal val="visible"/>
                                      </p:to>
                                    </p:set>
                                    <p:anim calcmode="lin" valueType="num">
                                      <p:cBhvr>
                                        <p:cTn id="54" dur="500" fill="hold"/>
                                        <p:tgtEl>
                                          <p:spTgt spid="24585"/>
                                        </p:tgtEl>
                                        <p:attrNameLst>
                                          <p:attrName>ppt_w</p:attrName>
                                        </p:attrNameLst>
                                      </p:cBhvr>
                                      <p:tavLst>
                                        <p:tav tm="0">
                                          <p:val>
                                            <p:strVal val="#ppt_w*0.70"/>
                                          </p:val>
                                        </p:tav>
                                        <p:tav tm="100000">
                                          <p:val>
                                            <p:strVal val="#ppt_w"/>
                                          </p:val>
                                        </p:tav>
                                      </p:tavLst>
                                    </p:anim>
                                    <p:anim calcmode="lin" valueType="num">
                                      <p:cBhvr>
                                        <p:cTn id="55" dur="500" fill="hold"/>
                                        <p:tgtEl>
                                          <p:spTgt spid="24585"/>
                                        </p:tgtEl>
                                        <p:attrNameLst>
                                          <p:attrName>ppt_h</p:attrName>
                                        </p:attrNameLst>
                                      </p:cBhvr>
                                      <p:tavLst>
                                        <p:tav tm="0">
                                          <p:val>
                                            <p:strVal val="#ppt_h"/>
                                          </p:val>
                                        </p:tav>
                                        <p:tav tm="100000">
                                          <p:val>
                                            <p:strVal val="#ppt_h"/>
                                          </p:val>
                                        </p:tav>
                                      </p:tavLst>
                                    </p:anim>
                                    <p:animEffect transition="in" filter="fade">
                                      <p:cBhvr>
                                        <p:cTn id="56" dur="500"/>
                                        <p:tgtEl>
                                          <p:spTgt spid="24585"/>
                                        </p:tgtEl>
                                      </p:cBhvr>
                                    </p:animEffect>
                                  </p:childTnLst>
                                </p:cTn>
                              </p:par>
                            </p:childTnLst>
                          </p:cTn>
                        </p:par>
                      </p:childTnLst>
                    </p:cTn>
                  </p:par>
                  <p:par>
                    <p:cTn id="57" fill="hold">
                      <p:stCondLst>
                        <p:cond delay="indefinite"/>
                      </p:stCondLst>
                      <p:childTnLst>
                        <p:par>
                          <p:cTn id="58" fill="hold">
                            <p:stCondLst>
                              <p:cond delay="0"/>
                            </p:stCondLst>
                            <p:childTnLst>
                              <p:par>
                                <p:cTn id="59" presetID="23" presetClass="entr" presetSubtype="16" fill="hold" nodeType="clickEffect">
                                  <p:stCondLst>
                                    <p:cond delay="0"/>
                                  </p:stCondLst>
                                  <p:childTnLst>
                                    <p:set>
                                      <p:cBhvr>
                                        <p:cTn id="60" dur="1" fill="hold">
                                          <p:stCondLst>
                                            <p:cond delay="0"/>
                                          </p:stCondLst>
                                        </p:cTn>
                                        <p:tgtEl>
                                          <p:spTgt spid="24579">
                                            <p:txEl>
                                              <p:pRg st="3" end="3"/>
                                            </p:txEl>
                                          </p:spTgt>
                                        </p:tgtEl>
                                        <p:attrNameLst>
                                          <p:attrName>style.visibility</p:attrName>
                                        </p:attrNameLst>
                                      </p:cBhvr>
                                      <p:to>
                                        <p:strVal val="visible"/>
                                      </p:to>
                                    </p:set>
                                    <p:anim calcmode="lin" valueType="num">
                                      <p:cBhvr>
                                        <p:cTn id="61" dur="500" fill="hold"/>
                                        <p:tgtEl>
                                          <p:spTgt spid="24579">
                                            <p:txEl>
                                              <p:pRg st="3" end="3"/>
                                            </p:txEl>
                                          </p:spTgt>
                                        </p:tgtEl>
                                        <p:attrNameLst>
                                          <p:attrName>ppt_w</p:attrName>
                                        </p:attrNameLst>
                                      </p:cBhvr>
                                      <p:tavLst>
                                        <p:tav tm="0">
                                          <p:val>
                                            <p:fltVal val="0"/>
                                          </p:val>
                                        </p:tav>
                                        <p:tav tm="100000">
                                          <p:val>
                                            <p:strVal val="#ppt_w"/>
                                          </p:val>
                                        </p:tav>
                                      </p:tavLst>
                                    </p:anim>
                                    <p:anim calcmode="lin" valueType="num">
                                      <p:cBhvr>
                                        <p:cTn id="62" dur="500" fill="hold"/>
                                        <p:tgtEl>
                                          <p:spTgt spid="24579">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4" presetClass="entr" presetSubtype="16" fill="hold" grpId="0" nodeType="clickEffect">
                                  <p:stCondLst>
                                    <p:cond delay="0"/>
                                  </p:stCondLst>
                                  <p:childTnLst>
                                    <p:set>
                                      <p:cBhvr>
                                        <p:cTn id="66" dur="1" fill="hold">
                                          <p:stCondLst>
                                            <p:cond delay="0"/>
                                          </p:stCondLst>
                                        </p:cTn>
                                        <p:tgtEl>
                                          <p:spTgt spid="24586"/>
                                        </p:tgtEl>
                                        <p:attrNameLst>
                                          <p:attrName>style.visibility</p:attrName>
                                        </p:attrNameLst>
                                      </p:cBhvr>
                                      <p:to>
                                        <p:strVal val="visible"/>
                                      </p:to>
                                    </p:set>
                                    <p:animEffect transition="in" filter="box(in)">
                                      <p:cBhvr>
                                        <p:cTn id="67" dur="500"/>
                                        <p:tgtEl>
                                          <p:spTgt spid="24586"/>
                                        </p:tgtEl>
                                      </p:cBhvr>
                                    </p:animEffect>
                                  </p:childTnLst>
                                  <p:subTnLst>
                                    <p:audio>
                                      <p:cMediaNode>
                                        <p:cTn display="0" masterRel="sameClick">
                                          <p:stCondLst>
                                            <p:cond evt="begin" delay="0">
                                              <p:tn val="65"/>
                                            </p:cond>
                                          </p:stCondLst>
                                          <p:endCondLst>
                                            <p:cond evt="onStopAudio" delay="0">
                                              <p:tgtEl>
                                                <p:sldTgt/>
                                              </p:tgtEl>
                                            </p:cond>
                                          </p:endCondLst>
                                        </p:cTn>
                                        <p:tgtEl>
                                          <p:sndTgt r:embed="rId2" name="bomb.wav"/>
                                        </p:tgtEl>
                                      </p:cMediaNode>
                                    </p:audio>
                                  </p:subTnLst>
                                </p:cTn>
                              </p:par>
                            </p:childTnLst>
                          </p:cTn>
                        </p:par>
                      </p:childTnLst>
                    </p:cTn>
                  </p:par>
                  <p:par>
                    <p:cTn id="68" fill="hold">
                      <p:stCondLst>
                        <p:cond delay="indefinite"/>
                      </p:stCondLst>
                      <p:childTnLst>
                        <p:par>
                          <p:cTn id="69" fill="hold">
                            <p:stCondLst>
                              <p:cond delay="0"/>
                            </p:stCondLst>
                            <p:childTnLst>
                              <p:par>
                                <p:cTn id="70" presetID="35" presetClass="emph" presetSubtype="0" fill="hold" grpId="1" nodeType="clickEffect">
                                  <p:stCondLst>
                                    <p:cond delay="0"/>
                                  </p:stCondLst>
                                  <p:childTnLst>
                                    <p:anim calcmode="discrete" valueType="str">
                                      <p:cBhvr>
                                        <p:cTn id="71" dur="1000" fill="hold"/>
                                        <p:tgtEl>
                                          <p:spTgt spid="24586"/>
                                        </p:tgtEl>
                                        <p:attrNameLst>
                                          <p:attrName>style.visibility</p:attrName>
                                        </p:attrNameLst>
                                      </p:cBhvr>
                                      <p:tavLst>
                                        <p:tav tm="0">
                                          <p:val>
                                            <p:strVal val="hidden"/>
                                          </p:val>
                                        </p:tav>
                                        <p:tav tm="50000">
                                          <p:val>
                                            <p:strVal val="visible"/>
                                          </p:val>
                                        </p:tav>
                                      </p:tavLst>
                                    </p:anim>
                                  </p:childTnLst>
                                  <p:subTnLst>
                                    <p:audio>
                                      <p:cMediaNode>
                                        <p:cTn display="0" masterRel="sameClick">
                                          <p:stCondLst>
                                            <p:cond evt="begin" delay="0">
                                              <p:tn val="70"/>
                                            </p:cond>
                                          </p:stCondLst>
                                          <p:endCondLst>
                                            <p:cond evt="onStopAudio" delay="0">
                                              <p:tgtEl>
                                                <p:sldTgt/>
                                              </p:tgtEl>
                                            </p:cond>
                                          </p:endCondLst>
                                        </p:cTn>
                                        <p:tgtEl>
                                          <p:sndTgt r:embed="rId2" name="bomb.wav"/>
                                        </p:tgtEl>
                                      </p:cMediaNode>
                                    </p:audio>
                                  </p:subTnLst>
                                </p:cTn>
                              </p:par>
                            </p:childTnLst>
                          </p:cTn>
                        </p:par>
                      </p:childTnLst>
                    </p:cTn>
                  </p:par>
                  <p:par>
                    <p:cTn id="72" fill="hold">
                      <p:stCondLst>
                        <p:cond delay="indefinite"/>
                      </p:stCondLst>
                      <p:childTnLst>
                        <p:par>
                          <p:cTn id="73" fill="hold">
                            <p:stCondLst>
                              <p:cond delay="0"/>
                            </p:stCondLst>
                            <p:childTnLst>
                              <p:par>
                                <p:cTn id="74" presetID="11" presetClass="exit" presetSubtype="0" fill="hold" grpId="2" nodeType="clickEffect">
                                  <p:stCondLst>
                                    <p:cond delay="0"/>
                                  </p:stCondLst>
                                  <p:childTnLst>
                                    <p:anim calcmode="discrete" valueType="str">
                                      <p:cBhvr>
                                        <p:cTn id="75" dur="1000"/>
                                        <p:tgtEl>
                                          <p:spTgt spid="24586"/>
                                        </p:tgtEl>
                                        <p:attrNameLst>
                                          <p:attrName>style.visibility</p:attrName>
                                        </p:attrNameLst>
                                      </p:cBhvr>
                                      <p:tavLst>
                                        <p:tav tm="0">
                                          <p:val>
                                            <p:strVal val="hidden"/>
                                          </p:val>
                                        </p:tav>
                                        <p:tav tm="50000">
                                          <p:val>
                                            <p:strVal val="visible"/>
                                          </p:val>
                                        </p:tav>
                                      </p:tavLst>
                                    </p:anim>
                                    <p:set>
                                      <p:cBhvr>
                                        <p:cTn id="76" dur="1" fill="hold">
                                          <p:stCondLst>
                                            <p:cond delay="999"/>
                                          </p:stCondLst>
                                        </p:cTn>
                                        <p:tgtEl>
                                          <p:spTgt spid="24586"/>
                                        </p:tgtEl>
                                        <p:attrNameLst>
                                          <p:attrName>style.visibility</p:attrName>
                                        </p:attrNameLst>
                                      </p:cBhvr>
                                      <p:to>
                                        <p:strVal val="hidden"/>
                                      </p:to>
                                    </p:set>
                                  </p:childTnLst>
                                  <p:subTnLst>
                                    <p:audio>
                                      <p:cMediaNode>
                                        <p:cTn display="0" masterRel="sameClick">
                                          <p:stCondLst>
                                            <p:cond evt="begin" delay="0">
                                              <p:tn val="74"/>
                                            </p:cond>
                                          </p:stCondLst>
                                          <p:endCondLst>
                                            <p:cond evt="onStopAudio" delay="0">
                                              <p:tgtEl>
                                                <p:sldTgt/>
                                              </p:tgtEl>
                                            </p:cond>
                                          </p:endCondLst>
                                        </p:cTn>
                                        <p:tgtEl>
                                          <p:sndTgt r:embed="rId2" name="bomb.wav"/>
                                        </p:tgtEl>
                                      </p:cMediaNode>
                                    </p:audio>
                                  </p:subTnLst>
                                </p:cTn>
                              </p:par>
                            </p:childTnLst>
                          </p:cTn>
                        </p:par>
                      </p:childTnLst>
                    </p:cTn>
                  </p:par>
                  <p:par>
                    <p:cTn id="77" fill="hold">
                      <p:stCondLst>
                        <p:cond delay="indefinite"/>
                      </p:stCondLst>
                      <p:childTnLst>
                        <p:par>
                          <p:cTn id="78" fill="hold">
                            <p:stCondLst>
                              <p:cond delay="0"/>
                            </p:stCondLst>
                            <p:childTnLst>
                              <p:par>
                                <p:cTn id="79" presetID="18" presetClass="entr" presetSubtype="12" fill="hold" grpId="0" nodeType="clickEffect">
                                  <p:stCondLst>
                                    <p:cond delay="0"/>
                                  </p:stCondLst>
                                  <p:childTnLst>
                                    <p:set>
                                      <p:cBhvr>
                                        <p:cTn id="80" dur="1" fill="hold">
                                          <p:stCondLst>
                                            <p:cond delay="0"/>
                                          </p:stCondLst>
                                        </p:cTn>
                                        <p:tgtEl>
                                          <p:spTgt spid="24587"/>
                                        </p:tgtEl>
                                        <p:attrNameLst>
                                          <p:attrName>style.visibility</p:attrName>
                                        </p:attrNameLst>
                                      </p:cBhvr>
                                      <p:to>
                                        <p:strVal val="visible"/>
                                      </p:to>
                                    </p:set>
                                    <p:animEffect transition="in" filter="strips(downLeft)">
                                      <p:cBhvr>
                                        <p:cTn id="81" dur="500"/>
                                        <p:tgtEl>
                                          <p:spTgt spid="24587"/>
                                        </p:tgtEl>
                                      </p:cBhvr>
                                    </p:animEffect>
                                  </p:childTnLst>
                                </p:cTn>
                              </p:par>
                            </p:childTnLst>
                          </p:cTn>
                        </p:par>
                      </p:childTnLst>
                    </p:cTn>
                  </p:par>
                  <p:par>
                    <p:cTn id="82" fill="hold">
                      <p:stCondLst>
                        <p:cond delay="indefinite"/>
                      </p:stCondLst>
                      <p:childTnLst>
                        <p:par>
                          <p:cTn id="83" fill="hold">
                            <p:stCondLst>
                              <p:cond delay="0"/>
                            </p:stCondLst>
                            <p:childTnLst>
                              <p:par>
                                <p:cTn id="84" presetID="8" presetClass="entr" presetSubtype="16" fill="hold" grpId="0" nodeType="clickEffect">
                                  <p:stCondLst>
                                    <p:cond delay="0"/>
                                  </p:stCondLst>
                                  <p:childTnLst>
                                    <p:set>
                                      <p:cBhvr>
                                        <p:cTn id="85" dur="1" fill="hold">
                                          <p:stCondLst>
                                            <p:cond delay="0"/>
                                          </p:stCondLst>
                                        </p:cTn>
                                        <p:tgtEl>
                                          <p:spTgt spid="24588"/>
                                        </p:tgtEl>
                                        <p:attrNameLst>
                                          <p:attrName>style.visibility</p:attrName>
                                        </p:attrNameLst>
                                      </p:cBhvr>
                                      <p:to>
                                        <p:strVal val="visible"/>
                                      </p:to>
                                    </p:set>
                                    <p:animEffect transition="in" filter="diamond(in)">
                                      <p:cBhvr>
                                        <p:cTn id="86" dur="500"/>
                                        <p:tgtEl>
                                          <p:spTgt spid="24588"/>
                                        </p:tgtEl>
                                      </p:cBhvr>
                                    </p:animEffect>
                                  </p:childTnLst>
                                </p:cTn>
                              </p:par>
                            </p:childTnLst>
                          </p:cTn>
                        </p:par>
                      </p:childTnLst>
                    </p:cTn>
                  </p:par>
                  <p:par>
                    <p:cTn id="87" fill="hold">
                      <p:stCondLst>
                        <p:cond delay="indefinite"/>
                      </p:stCondLst>
                      <p:childTnLst>
                        <p:par>
                          <p:cTn id="88" fill="hold">
                            <p:stCondLst>
                              <p:cond delay="0"/>
                            </p:stCondLst>
                            <p:childTnLst>
                              <p:par>
                                <p:cTn id="89" presetID="4" presetClass="entr" presetSubtype="16" fill="hold" nodeType="clickEffect">
                                  <p:stCondLst>
                                    <p:cond delay="0"/>
                                  </p:stCondLst>
                                  <p:childTnLst>
                                    <p:set>
                                      <p:cBhvr>
                                        <p:cTn id="90" dur="1" fill="hold">
                                          <p:stCondLst>
                                            <p:cond delay="0"/>
                                          </p:stCondLst>
                                        </p:cTn>
                                        <p:tgtEl>
                                          <p:spTgt spid="24579">
                                            <p:txEl>
                                              <p:pRg st="5" end="5"/>
                                            </p:txEl>
                                          </p:spTgt>
                                        </p:tgtEl>
                                        <p:attrNameLst>
                                          <p:attrName>style.visibility</p:attrName>
                                        </p:attrNameLst>
                                      </p:cBhvr>
                                      <p:to>
                                        <p:strVal val="visible"/>
                                      </p:to>
                                    </p:set>
                                    <p:animEffect transition="in" filter="box(in)">
                                      <p:cBhvr>
                                        <p:cTn id="91" dur="500"/>
                                        <p:tgtEl>
                                          <p:spTgt spid="24579">
                                            <p:txEl>
                                              <p:pRg st="5" end="5"/>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8" presetClass="entr" presetSubtype="12" fill="hold" grpId="0" nodeType="clickEffect">
                                  <p:stCondLst>
                                    <p:cond delay="0"/>
                                  </p:stCondLst>
                                  <p:childTnLst>
                                    <p:set>
                                      <p:cBhvr>
                                        <p:cTn id="95" dur="1" fill="hold">
                                          <p:stCondLst>
                                            <p:cond delay="0"/>
                                          </p:stCondLst>
                                        </p:cTn>
                                        <p:tgtEl>
                                          <p:spTgt spid="24589"/>
                                        </p:tgtEl>
                                        <p:attrNameLst>
                                          <p:attrName>style.visibility</p:attrName>
                                        </p:attrNameLst>
                                      </p:cBhvr>
                                      <p:to>
                                        <p:strVal val="visible"/>
                                      </p:to>
                                    </p:set>
                                    <p:animEffect transition="in" filter="strips(downLeft)">
                                      <p:cBhvr>
                                        <p:cTn id="96" dur="500"/>
                                        <p:tgtEl>
                                          <p:spTgt spid="24589"/>
                                        </p:tgtEl>
                                      </p:cBhvr>
                                    </p:animEffect>
                                  </p:childTnLst>
                                </p:cTn>
                              </p:par>
                            </p:childTnLst>
                          </p:cTn>
                        </p:par>
                      </p:childTnLst>
                    </p:cTn>
                  </p:par>
                  <p:par>
                    <p:cTn id="97" fill="hold">
                      <p:stCondLst>
                        <p:cond delay="indefinite"/>
                      </p:stCondLst>
                      <p:childTnLst>
                        <p:par>
                          <p:cTn id="98" fill="hold">
                            <p:stCondLst>
                              <p:cond delay="0"/>
                            </p:stCondLst>
                            <p:childTnLst>
                              <p:par>
                                <p:cTn id="99" presetID="6" presetClass="entr" presetSubtype="16" fill="hold" grpId="0" nodeType="clickEffect">
                                  <p:stCondLst>
                                    <p:cond delay="0"/>
                                  </p:stCondLst>
                                  <p:childTnLst>
                                    <p:set>
                                      <p:cBhvr>
                                        <p:cTn id="100" dur="1" fill="hold">
                                          <p:stCondLst>
                                            <p:cond delay="0"/>
                                          </p:stCondLst>
                                        </p:cTn>
                                        <p:tgtEl>
                                          <p:spTgt spid="24590"/>
                                        </p:tgtEl>
                                        <p:attrNameLst>
                                          <p:attrName>style.visibility</p:attrName>
                                        </p:attrNameLst>
                                      </p:cBhvr>
                                      <p:to>
                                        <p:strVal val="visible"/>
                                      </p:to>
                                    </p:set>
                                    <p:animEffect transition="in" filter="circle(in)">
                                      <p:cBhvr>
                                        <p:cTn id="101" dur="500"/>
                                        <p:tgtEl>
                                          <p:spTgt spid="24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8" grpId="1"/>
      <p:bldP spid="24580" grpId="0"/>
      <p:bldP spid="24581" grpId="0"/>
      <p:bldP spid="24582" grpId="0"/>
      <p:bldP spid="24583" grpId="0"/>
      <p:bldP spid="24584" grpId="0"/>
      <p:bldP spid="24585" grpId="0"/>
      <p:bldP spid="24586" grpId="0"/>
      <p:bldP spid="24586" grpId="1"/>
      <p:bldP spid="24586" grpId="2"/>
      <p:bldP spid="24587" grpId="0"/>
      <p:bldP spid="24588" grpId="0"/>
      <p:bldP spid="24589" grpId="0"/>
      <p:bldP spid="24590" grpId="0"/>
      <p:bldP spid="2459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stretch>
            <a:fillRect/>
          </a:stretch>
        </a:blipFill>
        <a:effectLst/>
      </p:bgPr>
    </p:bg>
    <p:spTree>
      <p:nvGrpSpPr>
        <p:cNvPr id="1" name=""/>
        <p:cNvGrpSpPr/>
        <p:nvPr/>
      </p:nvGrpSpPr>
      <p:grpSpPr/>
      <p:sp>
        <p:nvSpPr>
          <p:cNvPr id="25602" name="Rectangle 2"/>
          <p:cNvSpPr>
            <a:spLocks noGrp="1"/>
          </p:cNvSpPr>
          <p:nvPr>
            <p:ph type="ctrTitle"/>
          </p:nvPr>
        </p:nvSpPr>
        <p:spPr>
          <a:xfrm>
            <a:off x="1371600" y="381000"/>
            <a:ext cx="7772400" cy="914400"/>
          </a:xfrm>
          <a:noFill/>
          <a:ln>
            <a:miter lim="800000"/>
          </a:ln>
        </p:spPr>
        <p:txBody>
          <a:bodyPr vert="horz" wrap="square" lIns="91440" tIns="45720" rIns="91440" bIns="45720" anchor="b" anchorCtr="0"/>
          <a:lstStyle>
            <a:lvl1pPr marL="0" indent="0" algn="l" defTabSz="914400" rtl="0" eaLnBrk="0" fontAlgn="base" hangingPunct="0">
              <a:lnSpc>
                <a:spcPct val="100000"/>
              </a:lnSpc>
              <a:spcBef>
                <a:spcPct val="0"/>
              </a:spcBef>
              <a:spcAft>
                <a:spcPct val="0"/>
              </a:spcAft>
              <a:buClrTx/>
              <a:buSzTx/>
              <a:buFontTx/>
              <a:buNone/>
              <a:defRPr kumimoji="1" lang="en-US" altLang="en-US" sz="4400" b="0" i="0" u="none" baseline="0">
                <a:solidFill>
                  <a:schemeClr val="tx2"/>
                </a:solidFill>
                <a:effectLst/>
                <a:latin typeface="Tahoma" panose="020B0604030504040204" pitchFamily="34" charset="0"/>
                <a:ea typeface="宋体" panose="02010600030101010101" pitchFamily="2" charset="-122"/>
              </a:defRPr>
            </a:lvl1pPr>
          </a:lstStyle>
          <a:p>
            <a:pPr lvl="0" eaLnBrk="1" hangingPunct="1"/>
            <a:r>
              <a:rPr lang="zh-CN" altLang="en-US" sz="2800">
                <a:solidFill>
                  <a:srgbClr val="0000FF"/>
                </a:solidFill>
              </a:rPr>
              <a:t>提问：本文的感情基调忧伤而哀愁，由何而来？从文中找一句话。</a:t>
            </a:r>
            <a:endParaRPr lang="zh-CN" altLang="en-US" sz="2800">
              <a:solidFill>
                <a:srgbClr val="0000FF"/>
              </a:solidFill>
            </a:endParaRPr>
          </a:p>
        </p:txBody>
      </p:sp>
      <p:sp>
        <p:nvSpPr>
          <p:cNvPr id="25603" name="Rectangle 3"/>
          <p:cNvSpPr>
            <a:spLocks noGrp="1"/>
          </p:cNvSpPr>
          <p:nvPr>
            <p:ph type="subTitle" idx="1"/>
          </p:nvPr>
        </p:nvSpPr>
        <p:spPr>
          <a:xfrm>
            <a:off x="-533400" y="1524000"/>
            <a:ext cx="8534400" cy="1143000"/>
          </a:xfrm>
          <a:noFill/>
          <a:ln>
            <a:miter lim="800000"/>
          </a:ln>
        </p:spPr>
        <p:txBody>
          <a:bodyPr vert="horz" wrap="square" lIns="91440" tIns="45720" rIns="91440" bIns="45720" anchor="t" anchorCtr="0"/>
          <a:lstStyle>
            <a:lvl1pPr marL="0" indent="0" algn="ctr"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None/>
              <a:defRPr kumimoji="1" lang="en-US" altLang="en-US" sz="3200" b="0" i="0" u="none" baseline="0">
                <a:solidFill>
                  <a:schemeClr val="tx1"/>
                </a:solidFill>
                <a:effectLst/>
                <a:latin typeface="Tahoma" panose="020B0604030504040204" pitchFamily="34" charset="0"/>
                <a:ea typeface="宋体" panose="02010600030101010101" pitchFamily="2" charset="-122"/>
              </a:defRPr>
            </a:lvl1pPr>
            <a:lvl2pPr marL="457200" indent="0" algn="ctr"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None/>
              <a:defRPr kumimoji="1" lang="en-US" altLang="en-US" sz="2800" b="0" i="0" u="none" baseline="0">
                <a:solidFill>
                  <a:schemeClr val="tx1"/>
                </a:solidFill>
                <a:effectLst/>
                <a:latin typeface="Tahoma" panose="020B0604030504040204" pitchFamily="34" charset="0"/>
                <a:ea typeface="宋体" panose="02010600030101010101" pitchFamily="2" charset="-122"/>
              </a:defRPr>
            </a:lvl2pPr>
            <a:lvl3pPr marL="914400" indent="0" algn="ctr"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ctr"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None/>
              <a:defRPr kumimoji="1" lang="en-US" altLang="en-US" sz="2000" b="0" i="0" u="none" baseline="0">
                <a:solidFill>
                  <a:schemeClr val="tx1"/>
                </a:solidFill>
                <a:effectLst/>
                <a:latin typeface="Tahoma" panose="020B0604030504040204" pitchFamily="34" charset="0"/>
                <a:ea typeface="宋体" panose="02010600030101010101" pitchFamily="2" charset="-122"/>
              </a:defRPr>
            </a:lvl4pPr>
            <a:lvl5pPr marL="1828800" indent="0" algn="ctr"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None/>
              <a:defRPr kumimoji="1" lang="en-US" altLang="en-US" sz="20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r>
              <a:rPr lang="zh-CN" altLang="en-US">
                <a:solidFill>
                  <a:srgbClr val="CC0000"/>
                </a:solidFill>
              </a:rPr>
              <a:t>                 那年冬天，祖母死了，父亲的差使也交卸了，正是祸不单行的日子。</a:t>
            </a:r>
            <a:endParaRPr lang="zh-CN" altLang="en-US">
              <a:solidFill>
                <a:srgbClr val="CC0000"/>
              </a:solidFill>
            </a:endParaRPr>
          </a:p>
        </p:txBody>
      </p:sp>
      <p:sp>
        <p:nvSpPr>
          <p:cNvPr id="25604" name="Text Box 4"/>
          <p:cNvSpPr/>
          <p:nvPr/>
        </p:nvSpPr>
        <p:spPr>
          <a:xfrm>
            <a:off x="517525" y="346075"/>
            <a:ext cx="184150" cy="457200"/>
          </a:xfrm>
          <a:prstGeom prst="rect">
            <a:avLst/>
          </a:prstGeom>
          <a:noFill/>
          <a:ln>
            <a:noFill/>
            <a:miter lim="800000"/>
          </a:ln>
        </p:spPr>
        <p:txBody>
          <a:bodyPr wrap="none">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endParaRPr kumimoji="0" lang="zh-CN" altLang="en-US">
              <a:latin typeface="Times New Roman" panose="02020603050405020304" pitchFamily="18" charset="0"/>
            </a:endParaRPr>
          </a:p>
        </p:txBody>
      </p:sp>
      <p:sp>
        <p:nvSpPr>
          <p:cNvPr id="25605" name="AutoShape 5"/>
          <p:cNvSpPr/>
          <p:nvPr/>
        </p:nvSpPr>
        <p:spPr>
          <a:xfrm>
            <a:off x="533400" y="304800"/>
            <a:ext cx="914400" cy="914400"/>
          </a:xfrm>
          <a:prstGeom prst="smileyFace">
            <a:avLst>
              <a:gd name="adj" fmla="val 4653"/>
            </a:avLst>
          </a:prstGeom>
          <a:solidFill>
            <a:srgbClr val="FFFF00"/>
          </a:solidFill>
          <a:ln>
            <a:solidFill>
              <a:schemeClr val="tx1"/>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5606" name="Text Box 6"/>
          <p:cNvSpPr/>
          <p:nvPr/>
        </p:nvSpPr>
        <p:spPr>
          <a:xfrm>
            <a:off x="1752600" y="762000"/>
            <a:ext cx="914400"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spcBef>
                <a:spcPct val="50000"/>
              </a:spcBef>
            </a:pPr>
            <a:endParaRPr kumimoji="0" lang="zh-CN" altLang="en-US">
              <a:latin typeface="Times New Roman" panose="02020603050405020304" pitchFamily="18" charset="0"/>
            </a:endParaRPr>
          </a:p>
        </p:txBody>
      </p:sp>
      <p:sp>
        <p:nvSpPr>
          <p:cNvPr id="25607" name="Text Box 7"/>
          <p:cNvSpPr/>
          <p:nvPr/>
        </p:nvSpPr>
        <p:spPr>
          <a:xfrm>
            <a:off x="838200" y="2743200"/>
            <a:ext cx="7924800" cy="9461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spcBef>
                <a:spcPct val="50000"/>
              </a:spcBef>
            </a:pPr>
            <a:r>
              <a:rPr kumimoji="0" lang="zh-CN" altLang="en-US" sz="2800">
                <a:solidFill>
                  <a:srgbClr val="0000FF"/>
                </a:solidFill>
                <a:latin typeface="Times New Roman" panose="02020603050405020304" pitchFamily="18" charset="0"/>
              </a:rPr>
              <a:t>        如果换成父亲年轻，身体健康，家庭生活富裕，平静，好不好，为什么？</a:t>
            </a:r>
            <a:endParaRPr kumimoji="0" lang="zh-CN" altLang="en-US" sz="2800">
              <a:solidFill>
                <a:srgbClr val="0000FF"/>
              </a:solidFill>
              <a:latin typeface="Times New Roman" panose="02020603050405020304" pitchFamily="18" charset="0"/>
            </a:endParaRPr>
          </a:p>
        </p:txBody>
      </p:sp>
      <p:sp>
        <p:nvSpPr>
          <p:cNvPr id="25608" name="Text Box 8"/>
          <p:cNvSpPr/>
          <p:nvPr/>
        </p:nvSpPr>
        <p:spPr>
          <a:xfrm>
            <a:off x="457200" y="3962400"/>
            <a:ext cx="8229600" cy="45720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spcBef>
                <a:spcPct val="50000"/>
              </a:spcBef>
            </a:pPr>
            <a:endParaRPr kumimoji="0" lang="zh-CN" altLang="en-US">
              <a:latin typeface="Times New Roman" panose="02020603050405020304" pitchFamily="18" charset="0"/>
            </a:endParaRPr>
          </a:p>
        </p:txBody>
      </p:sp>
      <p:sp>
        <p:nvSpPr>
          <p:cNvPr id="25609" name="Text Box 9"/>
          <p:cNvSpPr/>
          <p:nvPr/>
        </p:nvSpPr>
        <p:spPr>
          <a:xfrm>
            <a:off x="381000" y="4114800"/>
            <a:ext cx="8763000" cy="2528888"/>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spcBef>
                <a:spcPct val="50000"/>
              </a:spcBef>
            </a:pPr>
            <a:r>
              <a:rPr kumimoji="0" lang="zh-CN" altLang="en-US" sz="3200">
                <a:solidFill>
                  <a:srgbClr val="CC0000"/>
                </a:solidFill>
                <a:latin typeface="Arial" panose="020B0604020202020204"/>
              </a:rPr>
              <a:t>       </a:t>
            </a:r>
            <a:r>
              <a:rPr kumimoji="0" lang="zh-CN" altLang="en-US" sz="3200" u="sng">
                <a:solidFill>
                  <a:srgbClr val="CC0000"/>
                </a:solidFill>
                <a:latin typeface="Arial" panose="020B0604020202020204"/>
              </a:rPr>
              <a:t>这部分为全文设置了暗淡的气氛，悲凉的环境，</a:t>
            </a:r>
            <a:r>
              <a:rPr kumimoji="0" lang="zh-CN" altLang="en-US" sz="3200">
                <a:solidFill>
                  <a:srgbClr val="CC0000"/>
                </a:solidFill>
                <a:latin typeface="Arial" panose="020B0604020202020204"/>
              </a:rPr>
              <a:t>与父亲对独生子的满腔温情形成对比。对一个人来说，失业、奔丧、典卖、借钱是最不幸的遭遇，然而在这惨淡的光景中，父亲并不怨天忧人，一如既往地爱护着自己的儿子。</a:t>
            </a:r>
            <a:endParaRPr kumimoji="0" lang="zh-CN" altLang="en-US" sz="3200">
              <a:solidFill>
                <a:srgbClr val="CC0000"/>
              </a:solidFill>
              <a:latin typeface="Arial" panose="020B0604020202020204"/>
            </a:endParaRPr>
          </a:p>
        </p:txBody>
      </p:sp>
    </p:spTree>
  </p:cSld>
  <p:clrMapOvr>
    <a:masterClrMapping/>
  </p:clrMapOvr>
  <p:transition spd="med">
    <p:cover/>
    <p:sndAc>
      <p:stSnd>
        <p:snd r:embed="rId2" name="chime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500" fill="hold"/>
                                        <p:tgtEl>
                                          <p:spTgt spid="25605"/>
                                        </p:tgtEl>
                                        <p:attrNameLst>
                                          <p:attrName>ppt_x</p:attrName>
                                        </p:attrNameLst>
                                      </p:cBhvr>
                                      <p:tavLst>
                                        <p:tav tm="0">
                                          <p:val>
                                            <p:strVal val="0-#ppt_w/2"/>
                                          </p:val>
                                        </p:tav>
                                        <p:tav tm="100000">
                                          <p:val>
                                            <p:strVal val="#ppt_x"/>
                                          </p:val>
                                        </p:tav>
                                      </p:tavLst>
                                    </p:anim>
                                    <p:anim calcmode="lin" valueType="num">
                                      <p:cBhvr additive="base">
                                        <p:cTn id="8" dur="500" fill="hold"/>
                                        <p:tgtEl>
                                          <p:spTgt spid="2560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5602"/>
                                        </p:tgtEl>
                                        <p:attrNameLst>
                                          <p:attrName>style.visibility</p:attrName>
                                        </p:attrNameLst>
                                      </p:cBhvr>
                                      <p:to>
                                        <p:strVal val="visible"/>
                                      </p:to>
                                    </p:set>
                                    <p:anim calcmode="lin" valueType="num">
                                      <p:cBhvr additive="base">
                                        <p:cTn id="13" dur="500" fill="hold"/>
                                        <p:tgtEl>
                                          <p:spTgt spid="25602"/>
                                        </p:tgtEl>
                                        <p:attrNameLst>
                                          <p:attrName>ppt_x</p:attrName>
                                        </p:attrNameLst>
                                      </p:cBhvr>
                                      <p:tavLst>
                                        <p:tav tm="0">
                                          <p:val>
                                            <p:strVal val="0-#ppt_w/2"/>
                                          </p:val>
                                        </p:tav>
                                        <p:tav tm="100000">
                                          <p:val>
                                            <p:strVal val="#ppt_x"/>
                                          </p:val>
                                        </p:tav>
                                      </p:tavLst>
                                    </p:anim>
                                    <p:anim calcmode="lin" valueType="num">
                                      <p:cBhvr additive="base">
                                        <p:cTn id="14" dur="500" fill="hold"/>
                                        <p:tgtEl>
                                          <p:spTgt spid="2560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5603">
                                            <p:txEl>
                                              <p:pRg st="0" end="0"/>
                                            </p:txEl>
                                          </p:spTgt>
                                        </p:tgtEl>
                                        <p:attrNameLst>
                                          <p:attrName>style.visibility</p:attrName>
                                        </p:attrNameLst>
                                      </p:cBhvr>
                                      <p:to>
                                        <p:strVal val="visible"/>
                                      </p:to>
                                    </p:set>
                                    <p:anim calcmode="lin" valueType="num">
                                      <p:cBhvr additive="base">
                                        <p:cTn id="19" dur="500" fill="hold"/>
                                        <p:tgtEl>
                                          <p:spTgt spid="25603">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56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5607"/>
                                        </p:tgtEl>
                                        <p:attrNameLst>
                                          <p:attrName>style.visibility</p:attrName>
                                        </p:attrNameLst>
                                      </p:cBhvr>
                                      <p:to>
                                        <p:strVal val="visible"/>
                                      </p:to>
                                    </p:set>
                                    <p:anim calcmode="lin" valueType="num">
                                      <p:cBhvr additive="base">
                                        <p:cTn id="25" dur="500" fill="hold"/>
                                        <p:tgtEl>
                                          <p:spTgt spid="25607"/>
                                        </p:tgtEl>
                                        <p:attrNameLst>
                                          <p:attrName>ppt_x</p:attrName>
                                        </p:attrNameLst>
                                      </p:cBhvr>
                                      <p:tavLst>
                                        <p:tav tm="0">
                                          <p:val>
                                            <p:strVal val="0-#ppt_w/2"/>
                                          </p:val>
                                        </p:tav>
                                        <p:tav tm="100000">
                                          <p:val>
                                            <p:strVal val="#ppt_x"/>
                                          </p:val>
                                        </p:tav>
                                      </p:tavLst>
                                    </p:anim>
                                    <p:anim calcmode="lin" valueType="num">
                                      <p:cBhvr additive="base">
                                        <p:cTn id="26" dur="500" fill="hold"/>
                                        <p:tgtEl>
                                          <p:spTgt spid="2560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5609"/>
                                        </p:tgtEl>
                                        <p:attrNameLst>
                                          <p:attrName>style.visibility</p:attrName>
                                        </p:attrNameLst>
                                      </p:cBhvr>
                                      <p:to>
                                        <p:strVal val="visible"/>
                                      </p:to>
                                    </p:set>
                                    <p:anim calcmode="lin" valueType="num">
                                      <p:cBhvr additive="base">
                                        <p:cTn id="31" dur="500" fill="hold"/>
                                        <p:tgtEl>
                                          <p:spTgt spid="25609"/>
                                        </p:tgtEl>
                                        <p:attrNameLst>
                                          <p:attrName>ppt_x</p:attrName>
                                        </p:attrNameLst>
                                      </p:cBhvr>
                                      <p:tavLst>
                                        <p:tav tm="0">
                                          <p:val>
                                            <p:strVal val="0-#ppt_w/2"/>
                                          </p:val>
                                        </p:tav>
                                        <p:tav tm="100000">
                                          <p:val>
                                            <p:strVal val="#ppt_x"/>
                                          </p:val>
                                        </p:tav>
                                      </p:tavLst>
                                    </p:anim>
                                    <p:anim calcmode="lin" valueType="num">
                                      <p:cBhvr additive="base">
                                        <p:cTn id="32" dur="500" fill="hold"/>
                                        <p:tgtEl>
                                          <p:spTgt spid="2560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5606"/>
                                        </p:tgtEl>
                                        <p:attrNameLst>
                                          <p:attrName>style.visibility</p:attrName>
                                        </p:attrNameLst>
                                      </p:cBhvr>
                                      <p:to>
                                        <p:strVal val="visible"/>
                                      </p:to>
                                    </p:set>
                                    <p:anim calcmode="lin" valueType="num">
                                      <p:cBhvr additive="base">
                                        <p:cTn id="37" dur="500" fill="hold"/>
                                        <p:tgtEl>
                                          <p:spTgt spid="25606"/>
                                        </p:tgtEl>
                                        <p:attrNameLst>
                                          <p:attrName>ppt_x</p:attrName>
                                        </p:attrNameLst>
                                      </p:cBhvr>
                                      <p:tavLst>
                                        <p:tav tm="0">
                                          <p:val>
                                            <p:strVal val="0-#ppt_w/2"/>
                                          </p:val>
                                        </p:tav>
                                        <p:tav tm="100000">
                                          <p:val>
                                            <p:strVal val="#ppt_x"/>
                                          </p:val>
                                        </p:tav>
                                      </p:tavLst>
                                    </p:anim>
                                    <p:anim calcmode="lin" valueType="num">
                                      <p:cBhvr additive="base">
                                        <p:cTn id="38" dur="500" fill="hold"/>
                                        <p:tgtEl>
                                          <p:spTgt spid="2560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5608"/>
                                        </p:tgtEl>
                                        <p:attrNameLst>
                                          <p:attrName>style.visibility</p:attrName>
                                        </p:attrNameLst>
                                      </p:cBhvr>
                                      <p:to>
                                        <p:strVal val="visible"/>
                                      </p:to>
                                    </p:set>
                                    <p:anim calcmode="lin" valueType="num">
                                      <p:cBhvr additive="base">
                                        <p:cTn id="43" dur="500" fill="hold"/>
                                        <p:tgtEl>
                                          <p:spTgt spid="25608"/>
                                        </p:tgtEl>
                                        <p:attrNameLst>
                                          <p:attrName>ppt_x</p:attrName>
                                        </p:attrNameLst>
                                      </p:cBhvr>
                                      <p:tavLst>
                                        <p:tav tm="0">
                                          <p:val>
                                            <p:strVal val="0-#ppt_w/2"/>
                                          </p:val>
                                        </p:tav>
                                        <p:tav tm="100000">
                                          <p:val>
                                            <p:strVal val="#ppt_x"/>
                                          </p:val>
                                        </p:tav>
                                      </p:tavLst>
                                    </p:anim>
                                    <p:anim calcmode="lin" valueType="num">
                                      <p:cBhvr additive="base">
                                        <p:cTn id="44" dur="500" fill="hold"/>
                                        <p:tgtEl>
                                          <p:spTgt spid="2560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5604"/>
                                        </p:tgtEl>
                                        <p:attrNameLst>
                                          <p:attrName>style.visibility</p:attrName>
                                        </p:attrNameLst>
                                      </p:cBhvr>
                                      <p:to>
                                        <p:strVal val="visible"/>
                                      </p:to>
                                    </p:set>
                                    <p:anim calcmode="lin" valueType="num">
                                      <p:cBhvr additive="base">
                                        <p:cTn id="49" dur="500" fill="hold"/>
                                        <p:tgtEl>
                                          <p:spTgt spid="25604"/>
                                        </p:tgtEl>
                                        <p:attrNameLst>
                                          <p:attrName>ppt_x</p:attrName>
                                        </p:attrNameLst>
                                      </p:cBhvr>
                                      <p:tavLst>
                                        <p:tav tm="0">
                                          <p:val>
                                            <p:strVal val="0-#ppt_w/2"/>
                                          </p:val>
                                        </p:tav>
                                        <p:tav tm="100000">
                                          <p:val>
                                            <p:strVal val="#ppt_x"/>
                                          </p:val>
                                        </p:tav>
                                      </p:tavLst>
                                    </p:anim>
                                    <p:anim calcmode="lin" valueType="num">
                                      <p:cBhvr additive="base">
                                        <p:cTn id="50" dur="500" fill="hold"/>
                                        <p:tgtEl>
                                          <p:spTgt spid="256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build="p"/>
      <p:bldP spid="25604" grpId="0"/>
      <p:bldP spid="25605" grpId="0"/>
      <p:bldP spid="25606" grpId="0"/>
      <p:bldP spid="25607" grpId="0"/>
      <p:bldP spid="25608" grpId="0"/>
      <p:bldP spid="25609"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6626" name="Rectangle 2"/>
          <p:cNvSpPr>
            <a:spLocks noGrp="1"/>
          </p:cNvSpPr>
          <p:nvPr>
            <p:ph type="body" idx="1"/>
          </p:nvPr>
        </p:nvSpPr>
        <p:spPr>
          <a:xfrm>
            <a:off x="250825" y="404813"/>
            <a:ext cx="8713788" cy="6264275"/>
          </a:xfrm>
          <a:noFill/>
          <a:ln>
            <a:miter lim="800000"/>
          </a:ln>
        </p:spPr>
        <p:txBody>
          <a:bodyPr vert="horz" wrap="square" lIns="91440" tIns="45720" rIns="91440" bIns="45720" anchor="t" anchorCtr="0"/>
          <a:lstStyle>
            <a:lvl1pPr marL="342900" indent="-342900" algn="l" defTabSz="914400" rtl="0" eaLnBrk="0" fontAlgn="base" hangingPunct="0">
              <a:lnSpc>
                <a:spcPct val="100000"/>
              </a:lnSpc>
              <a:spcBef>
                <a:spcPct val="20000"/>
              </a:spcBef>
              <a:spcAft>
                <a:spcPct val="0"/>
              </a:spcAft>
              <a:buClr>
                <a:schemeClr val="folHlink"/>
              </a:buClr>
              <a:buSzPct val="60000"/>
              <a:buFont typeface="Wingdings" panose="05000000000000000000" pitchFamily="2" charset="2"/>
              <a:buChar char="n"/>
              <a:defRPr kumimoji="1"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hlink"/>
              </a:buClr>
              <a:buSzPct val="55000"/>
              <a:buFont typeface="Wingdings" panose="05000000000000000000" pitchFamily="2" charset="2"/>
              <a:buChar char="n"/>
              <a:defRPr kumimoji="1" lang="en-US" altLang="en-US" sz="2800" b="0" i="0" u="none" baseline="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
                <a:schemeClr val="folHlink"/>
              </a:buClr>
              <a:buSzPct val="50000"/>
              <a:buFont typeface="Wingdings" panose="05000000000000000000" pitchFamily="2" charset="2"/>
              <a:buChar char="n"/>
              <a:defRPr kumimoji="1" lang="en-US" altLang="en-US" sz="2400" b="0" i="0" u="none" baseline="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
                <a:schemeClr val="accent2"/>
              </a:buClr>
              <a:buSzPct val="55000"/>
              <a:buFont typeface="Wingdings" panose="05000000000000000000" pitchFamily="2" charset="2"/>
              <a:buChar char="n"/>
              <a:defRPr kumimoji="1" lang="en-US" altLang="en-US" sz="2000" b="0" i="0" u="none" baseline="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
                <a:schemeClr val="accent1"/>
              </a:buClr>
              <a:buSzPct val="50000"/>
              <a:buFont typeface="Wingdings" panose="05000000000000000000" pitchFamily="2" charset="2"/>
              <a:buChar char="n"/>
              <a:defRPr kumimoji="1" lang="en-US" altLang="en-US" sz="2000" b="0" i="0" u="none" baseline="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anose="05000000000000000000" pitchFamily="2" charset="2"/>
              <a:buChar char="n"/>
              <a:defRPr kumimoji="1" lang="en-US" altLang="en-US" sz="2000">
                <a:solidFill>
                  <a:schemeClr val="tx1"/>
                </a:solidFill>
                <a:latin typeface="+mn-lt"/>
                <a:ea typeface="+mn-ea"/>
              </a:defRPr>
            </a:lvl9pPr>
          </a:lstStyle>
          <a:p>
            <a:pPr lvl="0" eaLnBrk="1" hangingPunct="1"/>
            <a:endParaRPr lang="zh-CN" altLang="en-US" sz="4000">
              <a:ea typeface="黑体" panose="02010609060101010101" pitchFamily="2" charset="-122"/>
            </a:endParaRPr>
          </a:p>
          <a:p>
            <a:pPr lvl="0" eaLnBrk="1" hangingPunct="1">
              <a:buNone/>
            </a:pPr>
            <a:endParaRPr lang="zh-CN" altLang="en-US" sz="4000">
              <a:ea typeface="黑体" panose="02010609060101010101" pitchFamily="2" charset="-122"/>
            </a:endParaRPr>
          </a:p>
          <a:p>
            <a:pPr lvl="0" eaLnBrk="1" hangingPunct="1">
              <a:buNone/>
            </a:pPr>
            <a:endParaRPr lang="zh-CN" altLang="en-US" sz="4000">
              <a:ea typeface="黑体" panose="02010609060101010101" pitchFamily="2" charset="-122"/>
            </a:endParaRPr>
          </a:p>
          <a:p>
            <a:pPr lvl="0" eaLnBrk="1" hangingPunct="1">
              <a:buNone/>
            </a:pPr>
            <a:r>
              <a:rPr lang="zh-CN" altLang="en-US" sz="4000">
                <a:ea typeface="黑体" panose="02010609060101010101" pitchFamily="2" charset="-122"/>
              </a:rPr>
              <a:t>送我上车</a:t>
            </a:r>
            <a:endParaRPr lang="zh-CN" altLang="en-US" sz="4000">
              <a:ea typeface="黑体" panose="02010609060101010101" pitchFamily="2" charset="-122"/>
            </a:endParaRPr>
          </a:p>
        </p:txBody>
      </p:sp>
      <p:sp>
        <p:nvSpPr>
          <p:cNvPr id="26627" name="AutoShape 3"/>
          <p:cNvSpPr/>
          <p:nvPr/>
        </p:nvSpPr>
        <p:spPr>
          <a:xfrm>
            <a:off x="2268538" y="1341438"/>
            <a:ext cx="431800" cy="3168650"/>
          </a:xfrm>
          <a:prstGeom prst="leftBrace">
            <a:avLst>
              <a:gd name="adj1" fmla="val 61152"/>
              <a:gd name="adj2" fmla="val 50000"/>
            </a:avLst>
          </a:prstGeom>
          <a:noFill/>
          <a:ln>
            <a:solidFill>
              <a:srgbClr val="FF0000"/>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endParaRPr kumimoji="0" lang="zh-CN" altLang="en-US" sz="1800">
              <a:solidFill>
                <a:srgbClr val="FF0000"/>
              </a:solidFill>
              <a:latin typeface="Verdana" panose="020B0604030504040204" pitchFamily="34" charset="0"/>
            </a:endParaRPr>
          </a:p>
        </p:txBody>
      </p:sp>
      <p:sp>
        <p:nvSpPr>
          <p:cNvPr id="26628" name="Text Box 4"/>
          <p:cNvSpPr/>
          <p:nvPr/>
        </p:nvSpPr>
        <p:spPr>
          <a:xfrm>
            <a:off x="2771775" y="692150"/>
            <a:ext cx="1800225" cy="1373188"/>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再三嘱咐两次踌躇亲自送我</a:t>
            </a:r>
            <a:endParaRPr kumimoji="0" lang="zh-CN" altLang="en-US" sz="2800">
              <a:latin typeface="Verdana" panose="020B0604030504040204" pitchFamily="34" charset="0"/>
            </a:endParaRPr>
          </a:p>
        </p:txBody>
      </p:sp>
      <p:sp>
        <p:nvSpPr>
          <p:cNvPr id="26629" name="Text Box 5"/>
          <p:cNvSpPr/>
          <p:nvPr/>
        </p:nvSpPr>
        <p:spPr>
          <a:xfrm>
            <a:off x="2700338" y="2636838"/>
            <a:ext cx="1800225" cy="9461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和脚夫讲价钱</a:t>
            </a:r>
            <a:endParaRPr kumimoji="0" lang="zh-CN" altLang="en-US" sz="2800">
              <a:latin typeface="Verdana" panose="020B0604030504040204" pitchFamily="34" charset="0"/>
            </a:endParaRPr>
          </a:p>
        </p:txBody>
      </p:sp>
      <p:sp>
        <p:nvSpPr>
          <p:cNvPr id="26630" name="Text Box 6"/>
          <p:cNvSpPr/>
          <p:nvPr/>
        </p:nvSpPr>
        <p:spPr>
          <a:xfrm>
            <a:off x="2771775" y="3860800"/>
            <a:ext cx="2016125" cy="1373188"/>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拣座位、铺大衣和嘱托茶房照应</a:t>
            </a:r>
            <a:endParaRPr kumimoji="0" lang="zh-CN" altLang="en-US" sz="2800">
              <a:latin typeface="Verdana" panose="020B0604030504040204" pitchFamily="34" charset="0"/>
            </a:endParaRPr>
          </a:p>
        </p:txBody>
      </p:sp>
      <p:sp>
        <p:nvSpPr>
          <p:cNvPr id="26631" name="AutoShape 7"/>
          <p:cNvSpPr/>
          <p:nvPr/>
        </p:nvSpPr>
        <p:spPr>
          <a:xfrm>
            <a:off x="5003800" y="333375"/>
            <a:ext cx="3816350" cy="447675"/>
          </a:xfrm>
          <a:prstGeom prst="borderCallout2">
            <a:avLst>
              <a:gd name="adj1" fmla="val 25532"/>
              <a:gd name="adj2" fmla="val -1995"/>
              <a:gd name="adj3" fmla="val 25532"/>
              <a:gd name="adj4" fmla="val -5449"/>
              <a:gd name="adj5" fmla="val 340426"/>
              <a:gd name="adj6" fmla="val -22713"/>
            </a:avLst>
          </a:prstGeom>
          <a:solidFill>
            <a:schemeClr val="accent1"/>
          </a:solidFill>
          <a:ln>
            <a:solidFill>
              <a:srgbClr val="FF0000"/>
            </a:solidFill>
            <a:miter lim="800000"/>
            <a:headEnd type="triangle"/>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solidFill>
                  <a:srgbClr val="660033"/>
                </a:solidFill>
                <a:latin typeface="Arial" panose="020B0604020202020204"/>
              </a:rPr>
              <a:t>“</a:t>
            </a:r>
            <a:r>
              <a:rPr kumimoji="0" lang="zh-CN" altLang="en-US" sz="2800">
                <a:solidFill>
                  <a:srgbClr val="660033"/>
                </a:solidFill>
                <a:latin typeface="Verdana" panose="020B0604030504040204" pitchFamily="34" charset="0"/>
              </a:rPr>
              <a:t>不要紧，他们去不好</a:t>
            </a:r>
            <a:r>
              <a:rPr kumimoji="0" lang="zh-CN" altLang="en-US" sz="2800">
                <a:solidFill>
                  <a:srgbClr val="660033"/>
                </a:solidFill>
                <a:latin typeface="Arial" panose="020B0604020202020204"/>
              </a:rPr>
              <a:t>”</a:t>
            </a:r>
            <a:endParaRPr kumimoji="0" lang="zh-CN" altLang="en-US" sz="2800">
              <a:solidFill>
                <a:srgbClr val="660033"/>
              </a:solidFill>
              <a:latin typeface="Verdana" panose="020B0604030504040204" pitchFamily="34" charset="0"/>
            </a:endParaRPr>
          </a:p>
        </p:txBody>
      </p:sp>
      <p:sp>
        <p:nvSpPr>
          <p:cNvPr id="26632" name="AutoShape 8"/>
          <p:cNvSpPr/>
          <p:nvPr/>
        </p:nvSpPr>
        <p:spPr>
          <a:xfrm rot="10800000">
            <a:off x="5724525" y="1557338"/>
            <a:ext cx="2592388" cy="935037"/>
          </a:xfrm>
          <a:prstGeom prst="wedgeRectCallout">
            <a:avLst>
              <a:gd name="adj1" fmla="val -17671"/>
              <a:gd name="adj2" fmla="val 141171"/>
            </a:avLst>
          </a:prstGeom>
          <a:solidFill>
            <a:schemeClr val="accent1"/>
          </a:solidFill>
          <a:ln>
            <a:solidFill>
              <a:srgbClr val="FF0000"/>
            </a:solidFill>
            <a:miter lim="800000"/>
          </a:ln>
        </p:spPr>
        <p:txBody>
          <a:bodyPr rot="1080000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solidFill>
                  <a:srgbClr val="660033"/>
                </a:solidFill>
                <a:latin typeface="Verdana" panose="020B0604030504040204" pitchFamily="34" charset="0"/>
              </a:rPr>
              <a:t>包含父亲无微不至的关心</a:t>
            </a:r>
            <a:endParaRPr kumimoji="0" lang="zh-CN" altLang="en-US" sz="2800">
              <a:solidFill>
                <a:srgbClr val="660033"/>
              </a:solidFill>
              <a:latin typeface="Verdana" panose="020B0604030504040204" pitchFamily="34" charset="0"/>
            </a:endParaRPr>
          </a:p>
        </p:txBody>
      </p:sp>
      <p:sp>
        <p:nvSpPr>
          <p:cNvPr id="26633" name="AutoShape 9"/>
          <p:cNvSpPr/>
          <p:nvPr/>
        </p:nvSpPr>
        <p:spPr>
          <a:xfrm rot="5400000">
            <a:off x="4356894" y="1483519"/>
            <a:ext cx="1655763" cy="4105275"/>
          </a:xfrm>
          <a:prstGeom prst="wedgeRectCallout">
            <a:avLst>
              <a:gd name="adj1" fmla="val -107528"/>
              <a:gd name="adj2" fmla="val 24824"/>
            </a:avLst>
          </a:prstGeom>
          <a:solidFill>
            <a:schemeClr val="accent1"/>
          </a:solidFill>
          <a:ln>
            <a:solidFill>
              <a:srgbClr val="0000FF"/>
            </a:solidFill>
            <a:miter lim="800000"/>
          </a:ln>
        </p:spPr>
        <p:txBody>
          <a:bodyPr rot="10800000" vert="vert"/>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solidFill>
                  <a:srgbClr val="9900CC"/>
                </a:solidFill>
                <a:latin typeface="Verdana" panose="020B0604030504040204" pitchFamily="34" charset="0"/>
              </a:rPr>
              <a:t>其实我那年已二十岁，北京已来往过两次，是没什么要紧的了。</a:t>
            </a:r>
            <a:endParaRPr kumimoji="0" lang="zh-CN" altLang="en-US" sz="2800">
              <a:solidFill>
                <a:srgbClr val="9900CC"/>
              </a:solidFill>
              <a:latin typeface="Verdana" panose="020B0604030504040204" pitchFamily="34" charset="0"/>
            </a:endParaRPr>
          </a:p>
        </p:txBody>
      </p:sp>
      <p:sp>
        <p:nvSpPr>
          <p:cNvPr id="26634" name="AutoShape 10"/>
          <p:cNvSpPr/>
          <p:nvPr/>
        </p:nvSpPr>
        <p:spPr>
          <a:xfrm>
            <a:off x="4643438" y="4365625"/>
            <a:ext cx="792162" cy="647700"/>
          </a:xfrm>
          <a:prstGeom prst="downArrow">
            <a:avLst>
              <a:gd name="adj1" fmla="val 50000"/>
              <a:gd name="adj2" fmla="val 25000"/>
            </a:avLst>
          </a:prstGeom>
          <a:solidFill>
            <a:srgbClr val="FF0000"/>
          </a:solidFill>
          <a:ln>
            <a:solidFill>
              <a:schemeClr val="tx1"/>
            </a:solidFill>
            <a:miter lim="800000"/>
          </a:ln>
        </p:spPr>
        <p:txBody>
          <a:bodyPr vert="vert"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6635" name="Text Box 11"/>
          <p:cNvSpPr/>
          <p:nvPr/>
        </p:nvSpPr>
        <p:spPr>
          <a:xfrm>
            <a:off x="3348038" y="5013325"/>
            <a:ext cx="3455987" cy="1382713"/>
          </a:xfrm>
          <a:prstGeom prst="rect">
            <a:avLst/>
          </a:prstGeom>
          <a:noFill/>
          <a:ln>
            <a:solidFill>
              <a:srgbClr val="3366FF"/>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说明我对父亲的爱还不能理解，从侧面表现了父亲的爱。</a:t>
            </a:r>
            <a:endParaRPr kumimoji="0" lang="zh-CN" altLang="en-US" sz="2800">
              <a:latin typeface="Verdana" panose="020B0604030504040204" pitchFamily="34" charset="0"/>
            </a:endParaRPr>
          </a:p>
        </p:txBody>
      </p:sp>
      <p:sp>
        <p:nvSpPr>
          <p:cNvPr id="26636" name="AutoShape 12"/>
          <p:cNvSpPr/>
          <p:nvPr/>
        </p:nvSpPr>
        <p:spPr>
          <a:xfrm rot="10800000">
            <a:off x="4859338" y="2852738"/>
            <a:ext cx="3816350" cy="504825"/>
          </a:xfrm>
          <a:prstGeom prst="wedgeRectCallout">
            <a:avLst>
              <a:gd name="adj1" fmla="val 70046"/>
              <a:gd name="adj2" fmla="val -9120"/>
            </a:avLst>
          </a:prstGeom>
          <a:solidFill>
            <a:schemeClr val="accent1"/>
          </a:solidFill>
          <a:ln>
            <a:solidFill>
              <a:srgbClr val="00FF00"/>
            </a:solidFill>
            <a:miter lim="800000"/>
          </a:ln>
        </p:spPr>
        <p:txBody>
          <a:bodyPr rot="1080000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latin typeface="Arial" panose="020B0604020202020204"/>
              </a:rPr>
              <a:t>“</a:t>
            </a:r>
            <a:r>
              <a:rPr kumimoji="0" lang="zh-CN" altLang="en-US" sz="2800">
                <a:latin typeface="Verdana" panose="020B0604030504040204" pitchFamily="34" charset="0"/>
              </a:rPr>
              <a:t>我那时真是聪明过分</a:t>
            </a:r>
            <a:r>
              <a:rPr kumimoji="0" lang="zh-CN" altLang="en-US" sz="2800">
                <a:latin typeface="Arial" panose="020B0604020202020204"/>
              </a:rPr>
              <a:t>”</a:t>
            </a:r>
            <a:endParaRPr kumimoji="0" lang="zh-CN" altLang="en-US" sz="2800">
              <a:latin typeface="Verdana" panose="020B0604030504040204" pitchFamily="34" charset="0"/>
            </a:endParaRPr>
          </a:p>
        </p:txBody>
      </p:sp>
      <p:sp>
        <p:nvSpPr>
          <p:cNvPr id="26637" name="AutoShape 13"/>
          <p:cNvSpPr/>
          <p:nvPr/>
        </p:nvSpPr>
        <p:spPr>
          <a:xfrm rot="5400000">
            <a:off x="1979613" y="5445125"/>
            <a:ext cx="647700" cy="1079500"/>
          </a:xfrm>
          <a:prstGeom prst="notchedRightArrow">
            <a:avLst>
              <a:gd name="adj1" fmla="val 50000"/>
              <a:gd name="adj2" fmla="val 25000"/>
            </a:avLst>
          </a:prstGeom>
          <a:solidFill>
            <a:srgbClr val="FF0000"/>
          </a:solidFill>
          <a:ln>
            <a:solidFill>
              <a:schemeClr val="tx1"/>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6638" name="Text Box 14"/>
          <p:cNvSpPr/>
          <p:nvPr/>
        </p:nvSpPr>
        <p:spPr>
          <a:xfrm>
            <a:off x="5003800" y="4508500"/>
            <a:ext cx="3708400" cy="1382713"/>
          </a:xfrm>
          <a:prstGeom prst="rect">
            <a:avLst/>
          </a:prstGeom>
          <a:solidFill>
            <a:schemeClr val="bg1"/>
          </a:solidFill>
          <a:ln>
            <a:solidFill>
              <a:schemeClr val="hlink"/>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是写作本文时，理解了父亲对自己的挚爱的自责、自嘲。</a:t>
            </a:r>
            <a:endParaRPr kumimoji="0" lang="zh-CN" altLang="en-US" sz="2800">
              <a:latin typeface="Verdana" panose="020B0604030504040204" pitchFamily="34" charset="0"/>
            </a:endParaRPr>
          </a:p>
        </p:txBody>
      </p:sp>
      <p:sp>
        <p:nvSpPr>
          <p:cNvPr id="26639" name="AutoShape 15"/>
          <p:cNvSpPr/>
          <p:nvPr/>
        </p:nvSpPr>
        <p:spPr>
          <a:xfrm rot="10800000">
            <a:off x="468313" y="4005263"/>
            <a:ext cx="1150937" cy="936625"/>
          </a:xfrm>
          <a:prstGeom prst="wedgeRoundRectCallout">
            <a:avLst>
              <a:gd name="adj1" fmla="val -173176"/>
              <a:gd name="adj2" fmla="val 38301"/>
              <a:gd name="adj3" fmla="val 16667"/>
            </a:avLst>
          </a:prstGeom>
          <a:solidFill>
            <a:schemeClr val="accent1"/>
          </a:solidFill>
          <a:ln>
            <a:solidFill>
              <a:schemeClr val="tx1"/>
            </a:solidFill>
            <a:miter lim="800000"/>
          </a:ln>
        </p:spPr>
        <p:txBody>
          <a:bodyPr rot="1080000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solidFill>
                  <a:srgbClr val="FF0000"/>
                </a:solidFill>
                <a:latin typeface="Verdana" panose="020B0604030504040204" pitchFamily="34" charset="0"/>
              </a:rPr>
              <a:t>细心认真</a:t>
            </a:r>
            <a:endParaRPr kumimoji="0" lang="zh-CN" altLang="en-US" sz="2800">
              <a:solidFill>
                <a:srgbClr val="FF0000"/>
              </a:solidFill>
              <a:latin typeface="Verdana" panose="020B0604030504040204" pitchFamily="34" charset="0"/>
            </a:endParaRPr>
          </a:p>
        </p:txBody>
      </p:sp>
      <p:sp>
        <p:nvSpPr>
          <p:cNvPr id="26640" name="AutoShape 16"/>
          <p:cNvSpPr/>
          <p:nvPr/>
        </p:nvSpPr>
        <p:spPr>
          <a:xfrm rot="10800000">
            <a:off x="1692275" y="4581525"/>
            <a:ext cx="1296988" cy="1295400"/>
          </a:xfrm>
          <a:prstGeom prst="wedgeEllipseCallout">
            <a:avLst>
              <a:gd name="adj1" fmla="val -69218"/>
              <a:gd name="adj2" fmla="val 42278"/>
            </a:avLst>
          </a:prstGeom>
          <a:solidFill>
            <a:schemeClr val="accent1"/>
          </a:solidFill>
          <a:ln>
            <a:solidFill>
              <a:schemeClr val="tx1"/>
            </a:solidFill>
            <a:miter lim="800000"/>
          </a:ln>
        </p:spPr>
        <p:txBody>
          <a:bodyPr rot="1080000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2800">
                <a:latin typeface="Verdana" panose="020B0604030504040204" pitchFamily="34" charset="0"/>
              </a:rPr>
              <a:t>紫毛大衣</a:t>
            </a:r>
            <a:endParaRPr kumimoji="0" lang="zh-CN" altLang="en-US" sz="2800">
              <a:latin typeface="Verdana" panose="020B0604030504040204" pitchFamily="34" charset="0"/>
            </a:endParaRPr>
          </a:p>
        </p:txBody>
      </p:sp>
      <p:cxnSp>
        <p:nvCxnSpPr>
          <p:cNvPr id="26641" name="Line 17"/>
          <p:cNvCxnSpPr/>
          <p:nvPr/>
        </p:nvCxnSpPr>
        <p:spPr>
          <a:xfrm flipH="1">
            <a:off x="6804025" y="3357563"/>
            <a:ext cx="0" cy="1152525"/>
          </a:xfrm>
          <a:prstGeom prst="line">
            <a:avLst/>
          </a:prstGeom>
          <a:noFill/>
          <a:ln>
            <a:solidFill>
              <a:srgbClr val="FF0000"/>
            </a:solidFill>
            <a:miter lim="800000"/>
            <a:tailEnd type="triangle"/>
          </a:ln>
        </p:spPr>
      </p:cxnSp>
      <p:sp>
        <p:nvSpPr>
          <p:cNvPr id="26642" name="Text Box 18"/>
          <p:cNvSpPr/>
          <p:nvPr/>
        </p:nvSpPr>
        <p:spPr>
          <a:xfrm>
            <a:off x="971550" y="6329363"/>
            <a:ext cx="2736850" cy="528637"/>
          </a:xfrm>
          <a:prstGeom prst="rect">
            <a:avLst/>
          </a:prstGeom>
          <a:noFill/>
          <a:ln>
            <a:solidFill>
              <a:srgbClr val="0000FF"/>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洋溢着浓烈的爱</a:t>
            </a:r>
            <a:endParaRPr kumimoji="0" lang="zh-CN" altLang="en-US" sz="2800">
              <a:latin typeface="Verdana" panose="020B0604030504040204" pitchFamily="34" charset="0"/>
            </a:endParaRPr>
          </a:p>
        </p:txBody>
      </p:sp>
      <p:sp>
        <p:nvSpPr>
          <p:cNvPr id="26643" name="AutoShape 19"/>
          <p:cNvSpPr/>
          <p:nvPr/>
        </p:nvSpPr>
        <p:spPr>
          <a:xfrm rot="16200000">
            <a:off x="4283869" y="4004469"/>
            <a:ext cx="2016125" cy="1296987"/>
          </a:xfrm>
          <a:custGeom>
            <a:avLst/>
            <a:gdLst>
              <a:gd name="GT0" fmla="*/ 2160 w 21600"/>
              <a:gd name="GT1" fmla="+- l GT0 0"/>
              <a:gd name="GT2" fmla="*/ 12343 h 21600"/>
              <a:gd name="GT3" fmla="+- t GT2 0"/>
              <a:gd name="GT4" fmla="*/ 19440 w 21600"/>
              <a:gd name="GT5" fmla="+- l GT4 0"/>
              <a:gd name="GT6" fmla="*/ 18514 h 21600"/>
              <a:gd name="GT7" fmla="+- t GT6 0"/>
            </a:gdLst>
            <a:ahLst/>
            <a:cxnLst>
              <a:cxn ang="0">
                <a:pos x="1008063" y="0"/>
              </a:cxn>
              <a:cxn ang="0">
                <a:pos x="0" y="926445"/>
              </a:cxn>
              <a:cxn ang="0">
                <a:pos x="1008063" y="1111686"/>
              </a:cxn>
              <a:cxn ang="0">
                <a:pos x="2016125" y="926445"/>
              </a:cxn>
            </a:cxnLst>
            <a:rect l="GT1" t="GT3" r="GT5" b="GT7"/>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solidFill>
            <a:srgbClr val="FF0000"/>
          </a:solidFill>
          <a:ln>
            <a:solidFill>
              <a:schemeClr val="tx1"/>
            </a:solidFill>
            <a:round/>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26644" name="Text Box 20"/>
          <p:cNvSpPr/>
          <p:nvPr/>
        </p:nvSpPr>
        <p:spPr>
          <a:xfrm>
            <a:off x="4716463" y="2708275"/>
            <a:ext cx="1944687" cy="946150"/>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我心里暗笑他的迂</a:t>
            </a:r>
            <a:endParaRPr kumimoji="0" lang="zh-CN" altLang="en-US" sz="2800">
              <a:latin typeface="Verdana" panose="020B0604030504040204" pitchFamily="34" charset="0"/>
            </a:endParaRPr>
          </a:p>
        </p:txBody>
      </p:sp>
      <p:sp>
        <p:nvSpPr>
          <p:cNvPr id="26645" name="Text Box 21"/>
          <p:cNvSpPr/>
          <p:nvPr/>
        </p:nvSpPr>
        <p:spPr>
          <a:xfrm>
            <a:off x="4427538" y="5661025"/>
            <a:ext cx="1582737" cy="955675"/>
          </a:xfrm>
          <a:prstGeom prst="rect">
            <a:avLst/>
          </a:prstGeom>
          <a:noFill/>
          <a:ln>
            <a:solidFill>
              <a:srgbClr val="00FF00"/>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真是太聪明了</a:t>
            </a:r>
            <a:endParaRPr kumimoji="0" lang="zh-CN" altLang="en-US" sz="2800">
              <a:latin typeface="Verdana" panose="020B0604030504040204" pitchFamily="34" charset="0"/>
            </a:endParaRPr>
          </a:p>
        </p:txBody>
      </p:sp>
      <p:sp>
        <p:nvSpPr>
          <p:cNvPr id="26646" name="Text Box 22"/>
          <p:cNvSpPr/>
          <p:nvPr/>
        </p:nvSpPr>
        <p:spPr>
          <a:xfrm>
            <a:off x="5724525" y="404813"/>
            <a:ext cx="3168650" cy="1382712"/>
          </a:xfrm>
          <a:prstGeom prst="rect">
            <a:avLst/>
          </a:prstGeom>
          <a:noFill/>
          <a:ln>
            <a:solidFill>
              <a:srgbClr val="FFCC00"/>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表现我对父爱的不理解从侧面表现了父亲爱子心切</a:t>
            </a:r>
            <a:endParaRPr kumimoji="0" lang="zh-CN" altLang="en-US" sz="2800">
              <a:latin typeface="Verdana" panose="020B0604030504040204" pitchFamily="34" charset="0"/>
            </a:endParaRPr>
          </a:p>
        </p:txBody>
      </p:sp>
      <p:sp>
        <p:nvSpPr>
          <p:cNvPr id="26647" name="Text Box 23"/>
          <p:cNvSpPr/>
          <p:nvPr/>
        </p:nvSpPr>
        <p:spPr>
          <a:xfrm>
            <a:off x="6732588" y="3573463"/>
            <a:ext cx="2195512" cy="3090862"/>
          </a:xfrm>
          <a:prstGeom prst="rect">
            <a:avLst/>
          </a:prstGeom>
          <a:noFill/>
          <a:ln>
            <a:solidFill>
              <a:srgbClr val="800080"/>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反语，是对父亲临行前的细心关照中所蕴含的爱子之心不能理解的不满和追悔</a:t>
            </a:r>
            <a:endParaRPr kumimoji="0" lang="zh-CN" altLang="en-US" sz="2800">
              <a:latin typeface="Verdana" panose="020B0604030504040204" pitchFamily="34" charset="0"/>
            </a:endParaRPr>
          </a:p>
        </p:txBody>
      </p:sp>
      <p:cxnSp>
        <p:nvCxnSpPr>
          <p:cNvPr id="26648" name="Line 24"/>
          <p:cNvCxnSpPr/>
          <p:nvPr/>
        </p:nvCxnSpPr>
        <p:spPr>
          <a:xfrm flipH="1">
            <a:off x="6659563" y="3357563"/>
            <a:ext cx="0" cy="0"/>
          </a:xfrm>
          <a:prstGeom prst="line">
            <a:avLst/>
          </a:prstGeom>
          <a:noFill/>
          <a:ln>
            <a:solidFill>
              <a:schemeClr val="tx1"/>
            </a:solidFill>
            <a:miter lim="800000"/>
            <a:tailEnd type="triangle"/>
          </a:ln>
        </p:spPr>
      </p:cxnSp>
      <p:sp>
        <p:nvSpPr>
          <p:cNvPr id="26649" name="AutoShape 25"/>
          <p:cNvSpPr/>
          <p:nvPr/>
        </p:nvSpPr>
        <p:spPr>
          <a:xfrm rot="16200000">
            <a:off x="5795963" y="5516562"/>
            <a:ext cx="863600" cy="1152525"/>
          </a:xfrm>
          <a:prstGeom prst="downArrow">
            <a:avLst>
              <a:gd name="adj1" fmla="val 50000"/>
              <a:gd name="adj2" fmla="val 33364"/>
            </a:avLst>
          </a:prstGeom>
          <a:solidFill>
            <a:schemeClr val="accent1"/>
          </a:solidFill>
          <a:ln>
            <a:solidFill>
              <a:srgbClr val="FF0000"/>
            </a:solidFill>
            <a:miter lim="800000"/>
          </a:ln>
        </p:spPr>
        <p:txBody>
          <a:bodyPr vert="vert"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lgn="ctr" eaLnBrk="1" hangingPunct="1"/>
            <a:r>
              <a:rPr kumimoji="0" lang="zh-CN" altLang="en-US" sz="1800">
                <a:solidFill>
                  <a:srgbClr val="660033"/>
                </a:solidFill>
                <a:latin typeface="Verdana" panose="020B0604030504040204" pitchFamily="34" charset="0"/>
              </a:rPr>
              <a:t>心理描写</a:t>
            </a:r>
            <a:endParaRPr kumimoji="0" lang="zh-CN" altLang="en-US" sz="1800">
              <a:solidFill>
                <a:srgbClr val="660033"/>
              </a:solidFill>
              <a:latin typeface="Verdana" panose="020B0604030504040204" pitchFamily="34" charset="0"/>
            </a:endParaRPr>
          </a:p>
        </p:txBody>
      </p:sp>
      <p:sp>
        <p:nvSpPr>
          <p:cNvPr id="26650" name="Text Box 26"/>
          <p:cNvSpPr/>
          <p:nvPr/>
        </p:nvSpPr>
        <p:spPr>
          <a:xfrm>
            <a:off x="179388" y="5445125"/>
            <a:ext cx="2808287" cy="528638"/>
          </a:xfrm>
          <a:prstGeom prst="rect">
            <a:avLst/>
          </a:prstGeom>
          <a:noFill/>
          <a:ln>
            <a:solidFill>
              <a:schemeClr val="hlink"/>
            </a:solid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spcBef>
                <a:spcPct val="50000"/>
              </a:spcBef>
            </a:pPr>
            <a:r>
              <a:rPr kumimoji="0" lang="zh-CN" altLang="en-US" sz="2800">
                <a:latin typeface="Verdana" panose="020B0604030504040204" pitchFamily="34" charset="0"/>
              </a:rPr>
              <a:t>为写背影作铺垫</a:t>
            </a:r>
            <a:endParaRPr kumimoji="0" lang="zh-CN" altLang="en-US" sz="2800">
              <a:latin typeface="Verdana" panose="020B0604030504040204" pitchFamily="34" charset="0"/>
            </a:endParaRPr>
          </a:p>
        </p:txBody>
      </p:sp>
      <p:cxnSp>
        <p:nvCxnSpPr>
          <p:cNvPr id="26651" name="Line 27"/>
          <p:cNvCxnSpPr/>
          <p:nvPr/>
        </p:nvCxnSpPr>
        <p:spPr>
          <a:xfrm flipV="1">
            <a:off x="5795963" y="1844675"/>
            <a:ext cx="936625" cy="792163"/>
          </a:xfrm>
          <a:prstGeom prst="line">
            <a:avLst/>
          </a:prstGeom>
          <a:noFill/>
          <a:ln>
            <a:solidFill>
              <a:srgbClr val="FFCC00"/>
            </a:solidFill>
            <a:miter lim="800000"/>
            <a:tailEnd type="triangle"/>
          </a:ln>
        </p:spPr>
      </p:cxnSp>
      <p:cxnSp>
        <p:nvCxnSpPr>
          <p:cNvPr id="26652" name="Line 28"/>
          <p:cNvCxnSpPr/>
          <p:nvPr/>
        </p:nvCxnSpPr>
        <p:spPr>
          <a:xfrm flipH="1">
            <a:off x="1547813" y="3357563"/>
            <a:ext cx="0" cy="1943100"/>
          </a:xfrm>
          <a:prstGeom prst="line">
            <a:avLst/>
          </a:prstGeom>
          <a:noFill/>
          <a:ln>
            <a:solidFill>
              <a:srgbClr val="FF0000"/>
            </a:solidFill>
            <a:miter lim="800000"/>
            <a:tailEnd type="triangle" w="lg" len="lg"/>
          </a:ln>
        </p:spPr>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6626">
                                            <p:txEl>
                                              <p:pRg st="3" end="3"/>
                                            </p:txEl>
                                          </p:spTgt>
                                        </p:tgtEl>
                                        <p:attrNameLst>
                                          <p:attrName>style.visibility</p:attrName>
                                        </p:attrNameLst>
                                      </p:cBhvr>
                                      <p:to>
                                        <p:strVal val="visible"/>
                                      </p:to>
                                    </p:set>
                                    <p:animEffect transition="in" filter="box(in)">
                                      <p:cBhvr>
                                        <p:cTn id="7" dur="500"/>
                                        <p:tgtEl>
                                          <p:spTgt spid="26626">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6627"/>
                                        </p:tgtEl>
                                        <p:attrNameLst>
                                          <p:attrName>style.visibility</p:attrName>
                                        </p:attrNameLst>
                                      </p:cBhvr>
                                      <p:to>
                                        <p:strVal val="visible"/>
                                      </p:to>
                                    </p:set>
                                    <p:animEffect transition="in" filter="strips(downLeft)">
                                      <p:cBhvr>
                                        <p:cTn id="12" dur="500"/>
                                        <p:tgtEl>
                                          <p:spTgt spid="2662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6628"/>
                                        </p:tgtEl>
                                        <p:attrNameLst>
                                          <p:attrName>style.visibility</p:attrName>
                                        </p:attrNameLst>
                                      </p:cBhvr>
                                      <p:to>
                                        <p:strVal val="visible"/>
                                      </p:to>
                                    </p:set>
                                    <p:animEffect transition="in" filter="box(in)">
                                      <p:cBhvr>
                                        <p:cTn id="17" dur="500"/>
                                        <p:tgtEl>
                                          <p:spTgt spid="26628"/>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6631"/>
                                        </p:tgtEl>
                                        <p:attrNameLst>
                                          <p:attrName>style.visibility</p:attrName>
                                        </p:attrNameLst>
                                      </p:cBhvr>
                                      <p:to>
                                        <p:strVal val="visible"/>
                                      </p:to>
                                    </p:set>
                                    <p:animEffect transition="in" filter="diamond(in)">
                                      <p:cBhvr>
                                        <p:cTn id="22" dur="500"/>
                                        <p:tgtEl>
                                          <p:spTgt spid="26631"/>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26632"/>
                                        </p:tgtEl>
                                        <p:attrNameLst>
                                          <p:attrName>style.visibility</p:attrName>
                                        </p:attrNameLst>
                                      </p:cBhvr>
                                      <p:to>
                                        <p:strVal val="visible"/>
                                      </p:to>
                                    </p:set>
                                    <p:anim calcmode="lin" valueType="num">
                                      <p:cBhvr>
                                        <p:cTn id="27" dur="500" fill="hold"/>
                                        <p:tgtEl>
                                          <p:spTgt spid="26632"/>
                                        </p:tgtEl>
                                        <p:attrNameLst>
                                          <p:attrName>ppt_w</p:attrName>
                                        </p:attrNameLst>
                                      </p:cBhvr>
                                      <p:tavLst>
                                        <p:tav tm="0">
                                          <p:val>
                                            <p:fltVal val="0"/>
                                          </p:val>
                                        </p:tav>
                                        <p:tav tm="100000">
                                          <p:val>
                                            <p:strVal val="#ppt_w"/>
                                          </p:val>
                                        </p:tav>
                                      </p:tavLst>
                                    </p:anim>
                                    <p:anim calcmode="lin" valueType="num">
                                      <p:cBhvr>
                                        <p:cTn id="28" dur="500" fill="hold"/>
                                        <p:tgtEl>
                                          <p:spTgt spid="26632"/>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8" presetClass="entr" presetSubtype="12" fill="hold" grpId="0" nodeType="clickEffect">
                                  <p:stCondLst>
                                    <p:cond delay="0"/>
                                  </p:stCondLst>
                                  <p:childTnLst>
                                    <p:set>
                                      <p:cBhvr>
                                        <p:cTn id="32" dur="1" fill="hold">
                                          <p:stCondLst>
                                            <p:cond delay="0"/>
                                          </p:stCondLst>
                                        </p:cTn>
                                        <p:tgtEl>
                                          <p:spTgt spid="26633"/>
                                        </p:tgtEl>
                                        <p:attrNameLst>
                                          <p:attrName>style.visibility</p:attrName>
                                        </p:attrNameLst>
                                      </p:cBhvr>
                                      <p:to>
                                        <p:strVal val="visible"/>
                                      </p:to>
                                    </p:set>
                                    <p:animEffect transition="in" filter="strips(downLeft)">
                                      <p:cBhvr>
                                        <p:cTn id="33" dur="500"/>
                                        <p:tgtEl>
                                          <p:spTgt spid="26633"/>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6634"/>
                                        </p:tgtEl>
                                        <p:attrNameLst>
                                          <p:attrName>style.visibility</p:attrName>
                                        </p:attrNameLst>
                                      </p:cBhvr>
                                      <p:to>
                                        <p:strVal val="visible"/>
                                      </p:to>
                                    </p:set>
                                    <p:animEffect transition="in" filter="box(in)">
                                      <p:cBhvr>
                                        <p:cTn id="38" dur="500"/>
                                        <p:tgtEl>
                                          <p:spTgt spid="26634"/>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6635"/>
                                        </p:tgtEl>
                                        <p:attrNameLst>
                                          <p:attrName>style.visibility</p:attrName>
                                        </p:attrNameLst>
                                      </p:cBhvr>
                                      <p:to>
                                        <p:strVal val="visible"/>
                                      </p:to>
                                    </p:set>
                                    <p:anim calcmode="lin" valueType="num">
                                      <p:cBhvr>
                                        <p:cTn id="43" dur="500" fill="hold"/>
                                        <p:tgtEl>
                                          <p:spTgt spid="26635"/>
                                        </p:tgtEl>
                                        <p:attrNameLst>
                                          <p:attrName>ppt_w</p:attrName>
                                        </p:attrNameLst>
                                      </p:cBhvr>
                                      <p:tavLst>
                                        <p:tav tm="0">
                                          <p:val>
                                            <p:fltVal val="0"/>
                                          </p:val>
                                        </p:tav>
                                        <p:tav tm="100000">
                                          <p:val>
                                            <p:strVal val="#ppt_w"/>
                                          </p:val>
                                        </p:tav>
                                      </p:tavLst>
                                    </p:anim>
                                    <p:anim calcmode="lin" valueType="num">
                                      <p:cBhvr>
                                        <p:cTn id="44" dur="500" fill="hold"/>
                                        <p:tgtEl>
                                          <p:spTgt spid="26635"/>
                                        </p:tgtEl>
                                        <p:attrNameLst>
                                          <p:attrName>ppt_h</p:attrName>
                                        </p:attrNameLst>
                                      </p:cBhvr>
                                      <p:tavLst>
                                        <p:tav tm="0">
                                          <p:val>
                                            <p:fltVal val="0"/>
                                          </p:val>
                                        </p:tav>
                                        <p:tav tm="100000">
                                          <p:val>
                                            <p:strVal val="#ppt_h"/>
                                          </p:val>
                                        </p:tav>
                                      </p:tavLst>
                                    </p:anim>
                                    <p:animEffect transition="in" filter="fade">
                                      <p:cBhvr>
                                        <p:cTn id="45" dur="500"/>
                                        <p:tgtEl>
                                          <p:spTgt spid="26635"/>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xit" presetSubtype="0" fill="hold" grpId="1" nodeType="clickEffect">
                                  <p:stCondLst>
                                    <p:cond delay="0"/>
                                  </p:stCondLst>
                                  <p:childTnLst>
                                    <p:set>
                                      <p:cBhvr>
                                        <p:cTn id="49" dur="1" fill="hold">
                                          <p:stCondLst>
                                            <p:cond delay="0"/>
                                          </p:stCondLst>
                                        </p:cTn>
                                        <p:tgtEl>
                                          <p:spTgt spid="26631"/>
                                        </p:tgtEl>
                                        <p:attrNameLst>
                                          <p:attrName>style.visibility</p:attrName>
                                        </p:attrNameLst>
                                      </p:cBhvr>
                                      <p:to>
                                        <p:strVal val="hidden"/>
                                      </p:to>
                                    </p:set>
                                  </p:childTnLst>
                                </p:cTn>
                              </p:par>
                              <p:par>
                                <p:cTn id="50" presetID="1" presetClass="exit" presetSubtype="0" fill="hold" grpId="1" nodeType="withEffect">
                                  <p:stCondLst>
                                    <p:cond delay="0"/>
                                  </p:stCondLst>
                                  <p:childTnLst>
                                    <p:set>
                                      <p:cBhvr>
                                        <p:cTn id="51" dur="1" fill="hold">
                                          <p:stCondLst>
                                            <p:cond delay="0"/>
                                          </p:stCondLst>
                                        </p:cTn>
                                        <p:tgtEl>
                                          <p:spTgt spid="26632"/>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26633"/>
                                        </p:tgtEl>
                                        <p:attrNameLst>
                                          <p:attrName>style.visibility</p:attrName>
                                        </p:attrNameLst>
                                      </p:cBhvr>
                                      <p:to>
                                        <p:strVal val="hidden"/>
                                      </p:to>
                                    </p:set>
                                  </p:childTnLst>
                                </p:cTn>
                              </p:par>
                              <p:par>
                                <p:cTn id="54" presetID="1" presetClass="exit" presetSubtype="0" fill="hold" grpId="1" nodeType="withEffect">
                                  <p:stCondLst>
                                    <p:cond delay="0"/>
                                  </p:stCondLst>
                                  <p:childTnLst>
                                    <p:set>
                                      <p:cBhvr>
                                        <p:cTn id="55" dur="1" fill="hold">
                                          <p:stCondLst>
                                            <p:cond delay="0"/>
                                          </p:stCondLst>
                                        </p:cTn>
                                        <p:tgtEl>
                                          <p:spTgt spid="26634"/>
                                        </p:tgtEl>
                                        <p:attrNameLst>
                                          <p:attrName>style.visibility</p:attrName>
                                        </p:attrNameLst>
                                      </p:cBhvr>
                                      <p:to>
                                        <p:strVal val="hidden"/>
                                      </p:to>
                                    </p:set>
                                  </p:childTnLst>
                                </p:cTn>
                              </p:par>
                              <p:par>
                                <p:cTn id="56" presetID="1" presetClass="exit" presetSubtype="0" fill="hold" grpId="1" nodeType="withEffect">
                                  <p:stCondLst>
                                    <p:cond delay="0"/>
                                  </p:stCondLst>
                                  <p:childTnLst>
                                    <p:set>
                                      <p:cBhvr>
                                        <p:cTn id="57" dur="1" fill="hold">
                                          <p:stCondLst>
                                            <p:cond delay="0"/>
                                          </p:stCondLst>
                                        </p:cTn>
                                        <p:tgtEl>
                                          <p:spTgt spid="26635"/>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26629"/>
                                        </p:tgtEl>
                                        <p:attrNameLst>
                                          <p:attrName>style.visibility</p:attrName>
                                        </p:attrNameLst>
                                      </p:cBhvr>
                                      <p:to>
                                        <p:strVal val="visible"/>
                                      </p:to>
                                    </p:set>
                                    <p:animEffect transition="in" filter="fade">
                                      <p:cBhvr>
                                        <p:cTn id="62" dur="500"/>
                                        <p:tgtEl>
                                          <p:spTgt spid="26629"/>
                                        </p:tgtEl>
                                      </p:cBhvr>
                                    </p:animEffect>
                                    <p:anim calcmode="lin" valueType="num">
                                      <p:cBhvr>
                                        <p:cTn id="63" dur="500" fill="hold"/>
                                        <p:tgtEl>
                                          <p:spTgt spid="26629"/>
                                        </p:tgtEl>
                                        <p:attrNameLst>
                                          <p:attrName>ppt_x</p:attrName>
                                        </p:attrNameLst>
                                      </p:cBhvr>
                                      <p:tavLst>
                                        <p:tav tm="0">
                                          <p:val>
                                            <p:strVal val="#ppt_x"/>
                                          </p:val>
                                        </p:tav>
                                        <p:tav tm="100000">
                                          <p:val>
                                            <p:strVal val="#ppt_x"/>
                                          </p:val>
                                        </p:tav>
                                      </p:tavLst>
                                    </p:anim>
                                    <p:anim calcmode="lin" valueType="num">
                                      <p:cBhvr>
                                        <p:cTn id="64" dur="500" fill="hold"/>
                                        <p:tgtEl>
                                          <p:spTgt spid="26629"/>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0" presetClass="entr" presetSubtype="0" fill="hold" grpId="0" nodeType="clickEffect">
                                  <p:stCondLst>
                                    <p:cond delay="0"/>
                                  </p:stCondLst>
                                  <p:childTnLst>
                                    <p:set>
                                      <p:cBhvr>
                                        <p:cTn id="68" dur="1" fill="hold">
                                          <p:stCondLst>
                                            <p:cond delay="0"/>
                                          </p:stCondLst>
                                        </p:cTn>
                                        <p:tgtEl>
                                          <p:spTgt spid="26636"/>
                                        </p:tgtEl>
                                        <p:attrNameLst>
                                          <p:attrName>style.visibility</p:attrName>
                                        </p:attrNameLst>
                                      </p:cBhvr>
                                      <p:to>
                                        <p:strVal val="visible"/>
                                      </p:to>
                                    </p:set>
                                    <p:animEffect transition="in" filter="wedge">
                                      <p:cBhvr>
                                        <p:cTn id="69" dur="500"/>
                                        <p:tgtEl>
                                          <p:spTgt spid="26636"/>
                                        </p:tgtEl>
                                      </p:cBhvr>
                                    </p:animEffect>
                                  </p:childTnLst>
                                </p:cTn>
                              </p:par>
                            </p:childTnLst>
                          </p:cTn>
                        </p:par>
                      </p:childTnLst>
                    </p:cTn>
                  </p:par>
                  <p:par>
                    <p:cTn id="70" fill="hold">
                      <p:stCondLst>
                        <p:cond delay="indefinite"/>
                      </p:stCondLst>
                      <p:childTnLst>
                        <p:par>
                          <p:cTn id="71" fill="hold">
                            <p:stCondLst>
                              <p:cond delay="0"/>
                            </p:stCondLst>
                            <p:childTnLst>
                              <p:par>
                                <p:cTn id="72" presetID="4" presetClass="entr" presetSubtype="16" fill="hold" nodeType="clickEffect">
                                  <p:stCondLst>
                                    <p:cond delay="0"/>
                                  </p:stCondLst>
                                  <p:childTnLst>
                                    <p:set>
                                      <p:cBhvr>
                                        <p:cTn id="73" dur="1" fill="hold">
                                          <p:stCondLst>
                                            <p:cond delay="0"/>
                                          </p:stCondLst>
                                        </p:cTn>
                                        <p:tgtEl>
                                          <p:spTgt spid="26641"/>
                                        </p:tgtEl>
                                        <p:attrNameLst>
                                          <p:attrName>style.visibility</p:attrName>
                                        </p:attrNameLst>
                                      </p:cBhvr>
                                      <p:to>
                                        <p:strVal val="visible"/>
                                      </p:to>
                                    </p:set>
                                    <p:animEffect transition="in" filter="box(in)">
                                      <p:cBhvr>
                                        <p:cTn id="74" dur="500"/>
                                        <p:tgtEl>
                                          <p:spTgt spid="26641"/>
                                        </p:tgtEl>
                                      </p:cBhvr>
                                    </p:animEffect>
                                  </p:childTnLst>
                                </p:cTn>
                              </p:par>
                            </p:childTnLst>
                          </p:cTn>
                        </p:par>
                      </p:childTnLst>
                    </p:cTn>
                  </p:par>
                  <p:par>
                    <p:cTn id="75" fill="hold">
                      <p:stCondLst>
                        <p:cond delay="indefinite"/>
                      </p:stCondLst>
                      <p:childTnLst>
                        <p:par>
                          <p:cTn id="76" fill="hold">
                            <p:stCondLst>
                              <p:cond delay="0"/>
                            </p:stCondLst>
                            <p:childTnLst>
                              <p:par>
                                <p:cTn id="77" presetID="23" presetClass="entr" presetSubtype="16" fill="hold" grpId="0" nodeType="clickEffect">
                                  <p:stCondLst>
                                    <p:cond delay="0"/>
                                  </p:stCondLst>
                                  <p:childTnLst>
                                    <p:set>
                                      <p:cBhvr>
                                        <p:cTn id="78" dur="1" fill="hold">
                                          <p:stCondLst>
                                            <p:cond delay="0"/>
                                          </p:stCondLst>
                                        </p:cTn>
                                        <p:tgtEl>
                                          <p:spTgt spid="26638"/>
                                        </p:tgtEl>
                                        <p:attrNameLst>
                                          <p:attrName>style.visibility</p:attrName>
                                        </p:attrNameLst>
                                      </p:cBhvr>
                                      <p:to>
                                        <p:strVal val="visible"/>
                                      </p:to>
                                    </p:set>
                                    <p:anim calcmode="lin" valueType="num">
                                      <p:cBhvr>
                                        <p:cTn id="79" dur="500" fill="hold"/>
                                        <p:tgtEl>
                                          <p:spTgt spid="26638"/>
                                        </p:tgtEl>
                                        <p:attrNameLst>
                                          <p:attrName>ppt_w</p:attrName>
                                        </p:attrNameLst>
                                      </p:cBhvr>
                                      <p:tavLst>
                                        <p:tav tm="0">
                                          <p:val>
                                            <p:fltVal val="0"/>
                                          </p:val>
                                        </p:tav>
                                        <p:tav tm="100000">
                                          <p:val>
                                            <p:strVal val="#ppt_w"/>
                                          </p:val>
                                        </p:tav>
                                      </p:tavLst>
                                    </p:anim>
                                    <p:anim calcmode="lin" valueType="num">
                                      <p:cBhvr>
                                        <p:cTn id="80" dur="500" fill="hold"/>
                                        <p:tgtEl>
                                          <p:spTgt spid="26638"/>
                                        </p:tgtEl>
                                        <p:attrNameLst>
                                          <p:attrName>ppt_h</p:attrName>
                                        </p:attrNameLst>
                                      </p:cBhvr>
                                      <p:tavLst>
                                        <p:tav tm="0">
                                          <p:val>
                                            <p:fltVal val="0"/>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11" presetClass="exit" presetSubtype="0" fill="hold" grpId="1" nodeType="clickEffect">
                                  <p:stCondLst>
                                    <p:cond delay="0"/>
                                  </p:stCondLst>
                                  <p:childTnLst>
                                    <p:anim calcmode="discrete" valueType="str">
                                      <p:cBhvr>
                                        <p:cTn id="84" dur="1000"/>
                                        <p:tgtEl>
                                          <p:spTgt spid="26636"/>
                                        </p:tgtEl>
                                        <p:attrNameLst>
                                          <p:attrName>style.visibility</p:attrName>
                                        </p:attrNameLst>
                                      </p:cBhvr>
                                      <p:tavLst>
                                        <p:tav tm="0">
                                          <p:val>
                                            <p:strVal val="hidden"/>
                                          </p:val>
                                        </p:tav>
                                        <p:tav tm="50000">
                                          <p:val>
                                            <p:strVal val="visible"/>
                                          </p:val>
                                        </p:tav>
                                      </p:tavLst>
                                    </p:anim>
                                    <p:set>
                                      <p:cBhvr>
                                        <p:cTn id="85" dur="1" fill="hold">
                                          <p:stCondLst>
                                            <p:cond delay="999"/>
                                          </p:stCondLst>
                                        </p:cTn>
                                        <p:tgtEl>
                                          <p:spTgt spid="26636"/>
                                        </p:tgtEl>
                                        <p:attrNameLst>
                                          <p:attrName>style.visibility</p:attrName>
                                        </p:attrNameLst>
                                      </p:cBhvr>
                                      <p:to>
                                        <p:strVal val="hidden"/>
                                      </p:to>
                                    </p:set>
                                  </p:childTnLst>
                                </p:cTn>
                              </p:par>
                              <p:par>
                                <p:cTn id="86" presetID="11" presetClass="exit" presetSubtype="0" fill="hold" nodeType="withEffect">
                                  <p:stCondLst>
                                    <p:cond delay="0"/>
                                  </p:stCondLst>
                                  <p:childTnLst>
                                    <p:anim calcmode="discrete" valueType="str">
                                      <p:cBhvr>
                                        <p:cTn id="87" dur="1000"/>
                                        <p:tgtEl>
                                          <p:spTgt spid="26641"/>
                                        </p:tgtEl>
                                        <p:attrNameLst>
                                          <p:attrName>style.visibility</p:attrName>
                                        </p:attrNameLst>
                                      </p:cBhvr>
                                      <p:tavLst>
                                        <p:tav tm="0">
                                          <p:val>
                                            <p:strVal val="hidden"/>
                                          </p:val>
                                        </p:tav>
                                        <p:tav tm="50000">
                                          <p:val>
                                            <p:strVal val="visible"/>
                                          </p:val>
                                        </p:tav>
                                      </p:tavLst>
                                    </p:anim>
                                    <p:set>
                                      <p:cBhvr>
                                        <p:cTn id="88" dur="1" fill="hold">
                                          <p:stCondLst>
                                            <p:cond delay="999"/>
                                          </p:stCondLst>
                                        </p:cTn>
                                        <p:tgtEl>
                                          <p:spTgt spid="26641"/>
                                        </p:tgtEl>
                                        <p:attrNameLst>
                                          <p:attrName>style.visibility</p:attrName>
                                        </p:attrNameLst>
                                      </p:cBhvr>
                                      <p:to>
                                        <p:strVal val="hidden"/>
                                      </p:to>
                                    </p:set>
                                  </p:childTnLst>
                                </p:cTn>
                              </p:par>
                              <p:par>
                                <p:cTn id="89" presetID="3" presetClass="exit" presetSubtype="10" fill="hold" grpId="1" nodeType="withEffect">
                                  <p:stCondLst>
                                    <p:cond delay="0"/>
                                  </p:stCondLst>
                                  <p:childTnLst>
                                    <p:animEffect transition="out" filter="blinds(horizontal)">
                                      <p:cBhvr>
                                        <p:cTn id="90" dur="500"/>
                                        <p:tgtEl>
                                          <p:spTgt spid="26638"/>
                                        </p:tgtEl>
                                      </p:cBhvr>
                                    </p:animEffect>
                                    <p:set>
                                      <p:cBhvr>
                                        <p:cTn id="91" dur="1" fill="hold">
                                          <p:stCondLst>
                                            <p:cond delay="499"/>
                                          </p:stCondLst>
                                        </p:cTn>
                                        <p:tgtEl>
                                          <p:spTgt spid="26638"/>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20" presetClass="entr" presetSubtype="0" fill="hold" grpId="0" nodeType="clickEffect">
                                  <p:stCondLst>
                                    <p:cond delay="0"/>
                                  </p:stCondLst>
                                  <p:childTnLst>
                                    <p:set>
                                      <p:cBhvr>
                                        <p:cTn id="95" dur="1" fill="hold">
                                          <p:stCondLst>
                                            <p:cond delay="0"/>
                                          </p:stCondLst>
                                        </p:cTn>
                                        <p:tgtEl>
                                          <p:spTgt spid="26630"/>
                                        </p:tgtEl>
                                        <p:attrNameLst>
                                          <p:attrName>style.visibility</p:attrName>
                                        </p:attrNameLst>
                                      </p:cBhvr>
                                      <p:to>
                                        <p:strVal val="visible"/>
                                      </p:to>
                                    </p:set>
                                    <p:animEffect transition="in" filter="wedge">
                                      <p:cBhvr>
                                        <p:cTn id="96" dur="500"/>
                                        <p:tgtEl>
                                          <p:spTgt spid="26630"/>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grpId="0" nodeType="clickEffect">
                                  <p:stCondLst>
                                    <p:cond delay="0"/>
                                  </p:stCondLst>
                                  <p:childTnLst>
                                    <p:set>
                                      <p:cBhvr>
                                        <p:cTn id="100" dur="1" fill="hold">
                                          <p:stCondLst>
                                            <p:cond delay="0"/>
                                          </p:stCondLst>
                                        </p:cTn>
                                        <p:tgtEl>
                                          <p:spTgt spid="26639"/>
                                        </p:tgtEl>
                                        <p:attrNameLst>
                                          <p:attrName>style.visibility</p:attrName>
                                        </p:attrNameLst>
                                      </p:cBhvr>
                                      <p:to>
                                        <p:strVal val="visible"/>
                                      </p:to>
                                    </p:set>
                                    <p:anim calcmode="lin" valueType="num">
                                      <p:cBhvr>
                                        <p:cTn id="101" dur="500" fill="hold"/>
                                        <p:tgtEl>
                                          <p:spTgt spid="26639"/>
                                        </p:tgtEl>
                                        <p:attrNameLst>
                                          <p:attrName>ppt_w</p:attrName>
                                        </p:attrNameLst>
                                      </p:cBhvr>
                                      <p:tavLst>
                                        <p:tav tm="0">
                                          <p:val>
                                            <p:fltVal val="0"/>
                                          </p:val>
                                        </p:tav>
                                        <p:tav tm="100000">
                                          <p:val>
                                            <p:strVal val="#ppt_w"/>
                                          </p:val>
                                        </p:tav>
                                      </p:tavLst>
                                    </p:anim>
                                    <p:anim calcmode="lin" valueType="num">
                                      <p:cBhvr>
                                        <p:cTn id="102" dur="500" fill="hold"/>
                                        <p:tgtEl>
                                          <p:spTgt spid="26639"/>
                                        </p:tgtEl>
                                        <p:attrNameLst>
                                          <p:attrName>ppt_h</p:attrName>
                                        </p:attrNameLst>
                                      </p:cBhvr>
                                      <p:tavLst>
                                        <p:tav tm="0">
                                          <p:val>
                                            <p:fltVal val="0"/>
                                          </p:val>
                                        </p:tav>
                                        <p:tav tm="100000">
                                          <p:val>
                                            <p:strVal val="#ppt_h"/>
                                          </p:val>
                                        </p:tav>
                                      </p:tavLst>
                                    </p:anim>
                                    <p:animEffect transition="in" filter="fade">
                                      <p:cBhvr>
                                        <p:cTn id="103" dur="500"/>
                                        <p:tgtEl>
                                          <p:spTgt spid="26639"/>
                                        </p:tgtEl>
                                      </p:cBhvr>
                                    </p:animEffect>
                                  </p:childTnLst>
                                </p:cTn>
                              </p:par>
                            </p:childTnLst>
                          </p:cTn>
                        </p:par>
                      </p:childTnLst>
                    </p:cTn>
                  </p:par>
                  <p:par>
                    <p:cTn id="104" fill="hold">
                      <p:stCondLst>
                        <p:cond delay="indefinite"/>
                      </p:stCondLst>
                      <p:childTnLst>
                        <p:par>
                          <p:cTn id="105" fill="hold">
                            <p:stCondLst>
                              <p:cond delay="0"/>
                            </p:stCondLst>
                            <p:childTnLst>
                              <p:par>
                                <p:cTn id="106" presetID="54" presetClass="entr" presetSubtype="0" accel="100000" fill="hold" grpId="0" nodeType="clickEffect">
                                  <p:stCondLst>
                                    <p:cond delay="0"/>
                                  </p:stCondLst>
                                  <p:childTnLst>
                                    <p:set>
                                      <p:cBhvr>
                                        <p:cTn id="107" dur="1" fill="hold">
                                          <p:stCondLst>
                                            <p:cond delay="0"/>
                                          </p:stCondLst>
                                        </p:cTn>
                                        <p:tgtEl>
                                          <p:spTgt spid="26640"/>
                                        </p:tgtEl>
                                        <p:attrNameLst>
                                          <p:attrName>style.visibility</p:attrName>
                                        </p:attrNameLst>
                                      </p:cBhvr>
                                      <p:to>
                                        <p:strVal val="visible"/>
                                      </p:to>
                                    </p:set>
                                    <p:anim calcmode="lin" valueType="num">
                                      <p:cBhvr>
                                        <p:cTn id="108" dur="500" fill="hold"/>
                                        <p:tgtEl>
                                          <p:spTgt spid="26640"/>
                                        </p:tgtEl>
                                        <p:attrNameLst>
                                          <p:attrName>ppt_w</p:attrName>
                                        </p:attrNameLst>
                                      </p:cBhvr>
                                      <p:tavLst>
                                        <p:tav tm="0">
                                          <p:val>
                                            <p:strVal val="#ppt_w*0.05"/>
                                          </p:val>
                                        </p:tav>
                                        <p:tav tm="100000">
                                          <p:val>
                                            <p:strVal val="#ppt_w"/>
                                          </p:val>
                                        </p:tav>
                                      </p:tavLst>
                                    </p:anim>
                                    <p:anim calcmode="lin" valueType="num">
                                      <p:cBhvr>
                                        <p:cTn id="109" dur="500" fill="hold"/>
                                        <p:tgtEl>
                                          <p:spTgt spid="26640"/>
                                        </p:tgtEl>
                                        <p:attrNameLst>
                                          <p:attrName>ppt_h</p:attrName>
                                        </p:attrNameLst>
                                      </p:cBhvr>
                                      <p:tavLst>
                                        <p:tav tm="0">
                                          <p:val>
                                            <p:strVal val="#ppt_h"/>
                                          </p:val>
                                        </p:tav>
                                        <p:tav tm="100000">
                                          <p:val>
                                            <p:strVal val="#ppt_h"/>
                                          </p:val>
                                        </p:tav>
                                      </p:tavLst>
                                    </p:anim>
                                    <p:anim calcmode="lin" valueType="num">
                                      <p:cBhvr>
                                        <p:cTn id="110" dur="500" fill="hold"/>
                                        <p:tgtEl>
                                          <p:spTgt spid="26640"/>
                                        </p:tgtEl>
                                        <p:attrNameLst>
                                          <p:attrName>ppt_x</p:attrName>
                                        </p:attrNameLst>
                                      </p:cBhvr>
                                      <p:tavLst>
                                        <p:tav tm="0">
                                          <p:val>
                                            <p:strVal val="#ppt_x-.2"/>
                                          </p:val>
                                        </p:tav>
                                        <p:tav tm="100000">
                                          <p:val>
                                            <p:strVal val="#ppt_x"/>
                                          </p:val>
                                        </p:tav>
                                      </p:tavLst>
                                    </p:anim>
                                    <p:anim calcmode="lin" valueType="num">
                                      <p:cBhvr>
                                        <p:cTn id="111" dur="500" fill="hold"/>
                                        <p:tgtEl>
                                          <p:spTgt spid="26640"/>
                                        </p:tgtEl>
                                        <p:attrNameLst>
                                          <p:attrName>ppt_y</p:attrName>
                                        </p:attrNameLst>
                                      </p:cBhvr>
                                      <p:tavLst>
                                        <p:tav tm="0">
                                          <p:val>
                                            <p:strVal val="#ppt_y"/>
                                          </p:val>
                                        </p:tav>
                                        <p:tav tm="100000">
                                          <p:val>
                                            <p:strVal val="#ppt_y"/>
                                          </p:val>
                                        </p:tav>
                                      </p:tavLst>
                                    </p:anim>
                                    <p:animEffect transition="in" filter="fade">
                                      <p:cBhvr>
                                        <p:cTn id="112" dur="500"/>
                                        <p:tgtEl>
                                          <p:spTgt spid="26640"/>
                                        </p:tgtEl>
                                      </p:cBhvr>
                                    </p:animEffect>
                                  </p:childTnLst>
                                </p:cTn>
                              </p:par>
                            </p:childTnLst>
                          </p:cTn>
                        </p:par>
                      </p:childTnLst>
                    </p:cTn>
                  </p:par>
                  <p:par>
                    <p:cTn id="113" fill="hold">
                      <p:stCondLst>
                        <p:cond delay="indefinite"/>
                      </p:stCondLst>
                      <p:childTnLst>
                        <p:par>
                          <p:cTn id="114" fill="hold">
                            <p:stCondLst>
                              <p:cond delay="0"/>
                            </p:stCondLst>
                            <p:childTnLst>
                              <p:par>
                                <p:cTn id="115" presetID="18" presetClass="entr" presetSubtype="12" fill="hold" grpId="0" nodeType="clickEffect">
                                  <p:stCondLst>
                                    <p:cond delay="0"/>
                                  </p:stCondLst>
                                  <p:childTnLst>
                                    <p:set>
                                      <p:cBhvr>
                                        <p:cTn id="116" dur="1" fill="hold">
                                          <p:stCondLst>
                                            <p:cond delay="0"/>
                                          </p:stCondLst>
                                        </p:cTn>
                                        <p:tgtEl>
                                          <p:spTgt spid="26637"/>
                                        </p:tgtEl>
                                        <p:attrNameLst>
                                          <p:attrName>style.visibility</p:attrName>
                                        </p:attrNameLst>
                                      </p:cBhvr>
                                      <p:to>
                                        <p:strVal val="visible"/>
                                      </p:to>
                                    </p:set>
                                    <p:animEffect transition="in" filter="strips(downLeft)">
                                      <p:cBhvr>
                                        <p:cTn id="117" dur="500"/>
                                        <p:tgtEl>
                                          <p:spTgt spid="26637"/>
                                        </p:tgtEl>
                                      </p:cBhvr>
                                    </p:animEffect>
                                  </p:childTnLst>
                                </p:cTn>
                              </p:par>
                            </p:childTnLst>
                          </p:cTn>
                        </p:par>
                      </p:childTnLst>
                    </p:cTn>
                  </p:par>
                  <p:par>
                    <p:cTn id="118" fill="hold">
                      <p:stCondLst>
                        <p:cond delay="indefinite"/>
                      </p:stCondLst>
                      <p:childTnLst>
                        <p:par>
                          <p:cTn id="119" fill="hold">
                            <p:stCondLst>
                              <p:cond delay="0"/>
                            </p:stCondLst>
                            <p:childTnLst>
                              <p:par>
                                <p:cTn id="120" presetID="8" presetClass="entr" presetSubtype="16" fill="hold" grpId="0" nodeType="clickEffect">
                                  <p:stCondLst>
                                    <p:cond delay="0"/>
                                  </p:stCondLst>
                                  <p:childTnLst>
                                    <p:set>
                                      <p:cBhvr>
                                        <p:cTn id="121" dur="1" fill="hold">
                                          <p:stCondLst>
                                            <p:cond delay="0"/>
                                          </p:stCondLst>
                                        </p:cTn>
                                        <p:tgtEl>
                                          <p:spTgt spid="26642"/>
                                        </p:tgtEl>
                                        <p:attrNameLst>
                                          <p:attrName>style.visibility</p:attrName>
                                        </p:attrNameLst>
                                      </p:cBhvr>
                                      <p:to>
                                        <p:strVal val="visible"/>
                                      </p:to>
                                    </p:set>
                                    <p:animEffect transition="in" filter="diamond(in)">
                                      <p:cBhvr>
                                        <p:cTn id="122" dur="500"/>
                                        <p:tgtEl>
                                          <p:spTgt spid="26642"/>
                                        </p:tgtEl>
                                      </p:cBhvr>
                                    </p:animEffect>
                                  </p:childTnLst>
                                </p:cTn>
                              </p:par>
                            </p:childTnLst>
                          </p:cTn>
                        </p:par>
                      </p:childTnLst>
                    </p:cTn>
                  </p:par>
                  <p:par>
                    <p:cTn id="123" fill="hold">
                      <p:stCondLst>
                        <p:cond delay="indefinite"/>
                      </p:stCondLst>
                      <p:childTnLst>
                        <p:par>
                          <p:cTn id="124" fill="hold">
                            <p:stCondLst>
                              <p:cond delay="0"/>
                            </p:stCondLst>
                            <p:childTnLst>
                              <p:par>
                                <p:cTn id="125" presetID="23" presetClass="entr" presetSubtype="16" fill="hold" grpId="0" nodeType="clickEffect">
                                  <p:stCondLst>
                                    <p:cond delay="0"/>
                                  </p:stCondLst>
                                  <p:childTnLst>
                                    <p:set>
                                      <p:cBhvr>
                                        <p:cTn id="126" dur="1" fill="hold">
                                          <p:stCondLst>
                                            <p:cond delay="0"/>
                                          </p:stCondLst>
                                        </p:cTn>
                                        <p:tgtEl>
                                          <p:spTgt spid="26643"/>
                                        </p:tgtEl>
                                        <p:attrNameLst>
                                          <p:attrName>style.visibility</p:attrName>
                                        </p:attrNameLst>
                                      </p:cBhvr>
                                      <p:to>
                                        <p:strVal val="visible"/>
                                      </p:to>
                                    </p:set>
                                    <p:anim calcmode="lin" valueType="num">
                                      <p:cBhvr>
                                        <p:cTn id="127" dur="500" fill="hold"/>
                                        <p:tgtEl>
                                          <p:spTgt spid="26643"/>
                                        </p:tgtEl>
                                        <p:attrNameLst>
                                          <p:attrName>ppt_w</p:attrName>
                                        </p:attrNameLst>
                                      </p:cBhvr>
                                      <p:tavLst>
                                        <p:tav tm="0">
                                          <p:val>
                                            <p:fltVal val="0"/>
                                          </p:val>
                                        </p:tav>
                                        <p:tav tm="100000">
                                          <p:val>
                                            <p:strVal val="#ppt_w"/>
                                          </p:val>
                                        </p:tav>
                                      </p:tavLst>
                                    </p:anim>
                                    <p:anim calcmode="lin" valueType="num">
                                      <p:cBhvr>
                                        <p:cTn id="128" dur="500" fill="hold"/>
                                        <p:tgtEl>
                                          <p:spTgt spid="26643"/>
                                        </p:tgtEl>
                                        <p:attrNameLst>
                                          <p:attrName>ppt_h</p:attrName>
                                        </p:attrNameLst>
                                      </p:cBhvr>
                                      <p:tavLst>
                                        <p:tav tm="0">
                                          <p:val>
                                            <p:fltVal val="0"/>
                                          </p:val>
                                        </p:tav>
                                        <p:tav tm="100000">
                                          <p:val>
                                            <p:strVal val="#ppt_h"/>
                                          </p:val>
                                        </p:tav>
                                      </p:tavLst>
                                    </p:anim>
                                  </p:childTnLst>
                                </p:cTn>
                              </p:par>
                            </p:childTnLst>
                          </p:cTn>
                        </p:par>
                      </p:childTnLst>
                    </p:cTn>
                  </p:par>
                  <p:par>
                    <p:cTn id="129" fill="hold">
                      <p:stCondLst>
                        <p:cond delay="indefinite"/>
                      </p:stCondLst>
                      <p:childTnLst>
                        <p:par>
                          <p:cTn id="130" fill="hold">
                            <p:stCondLst>
                              <p:cond delay="0"/>
                            </p:stCondLst>
                            <p:childTnLst>
                              <p:par>
                                <p:cTn id="131" presetID="8" presetClass="entr" presetSubtype="16" fill="hold" nodeType="clickEffect">
                                  <p:stCondLst>
                                    <p:cond delay="0"/>
                                  </p:stCondLst>
                                  <p:childTnLst>
                                    <p:set>
                                      <p:cBhvr>
                                        <p:cTn id="132" dur="1" fill="hold">
                                          <p:stCondLst>
                                            <p:cond delay="0"/>
                                          </p:stCondLst>
                                        </p:cTn>
                                        <p:tgtEl>
                                          <p:spTgt spid="26644">
                                            <p:txEl>
                                              <p:pRg st="0" end="0"/>
                                            </p:txEl>
                                          </p:spTgt>
                                        </p:tgtEl>
                                        <p:attrNameLst>
                                          <p:attrName>style.visibility</p:attrName>
                                        </p:attrNameLst>
                                      </p:cBhvr>
                                      <p:to>
                                        <p:strVal val="visible"/>
                                      </p:to>
                                    </p:set>
                                    <p:animEffect transition="in" filter="diamond(in)">
                                      <p:cBhvr>
                                        <p:cTn id="133" dur="500"/>
                                        <p:tgtEl>
                                          <p:spTgt spid="26644">
                                            <p:txEl>
                                              <p:pRg st="0" end="0"/>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4" presetClass="entr" presetSubtype="16" fill="hold" nodeType="clickEffect">
                                  <p:stCondLst>
                                    <p:cond delay="0"/>
                                  </p:stCondLst>
                                  <p:childTnLst>
                                    <p:set>
                                      <p:cBhvr>
                                        <p:cTn id="137" dur="1" fill="hold">
                                          <p:stCondLst>
                                            <p:cond delay="0"/>
                                          </p:stCondLst>
                                        </p:cTn>
                                        <p:tgtEl>
                                          <p:spTgt spid="26651"/>
                                        </p:tgtEl>
                                        <p:attrNameLst>
                                          <p:attrName>style.visibility</p:attrName>
                                        </p:attrNameLst>
                                      </p:cBhvr>
                                      <p:to>
                                        <p:strVal val="visible"/>
                                      </p:to>
                                    </p:set>
                                    <p:animEffect transition="in" filter="box(in)">
                                      <p:cBhvr>
                                        <p:cTn id="138" dur="500"/>
                                        <p:tgtEl>
                                          <p:spTgt spid="26651"/>
                                        </p:tgtEl>
                                      </p:cBhvr>
                                    </p:animEffect>
                                  </p:childTnLst>
                                </p:cTn>
                              </p:par>
                              <p:par>
                                <p:cTn id="139" presetID="20" presetClass="entr" presetSubtype="0" fill="hold" grpId="0" nodeType="withEffect">
                                  <p:stCondLst>
                                    <p:cond delay="0"/>
                                  </p:stCondLst>
                                  <p:childTnLst>
                                    <p:set>
                                      <p:cBhvr>
                                        <p:cTn id="140" dur="1" fill="hold">
                                          <p:stCondLst>
                                            <p:cond delay="0"/>
                                          </p:stCondLst>
                                        </p:cTn>
                                        <p:tgtEl>
                                          <p:spTgt spid="26646"/>
                                        </p:tgtEl>
                                        <p:attrNameLst>
                                          <p:attrName>style.visibility</p:attrName>
                                        </p:attrNameLst>
                                      </p:cBhvr>
                                      <p:to>
                                        <p:strVal val="visible"/>
                                      </p:to>
                                    </p:set>
                                    <p:animEffect transition="in" filter="wedge">
                                      <p:cBhvr>
                                        <p:cTn id="141" dur="500"/>
                                        <p:tgtEl>
                                          <p:spTgt spid="26646"/>
                                        </p:tgtEl>
                                      </p:cBhvr>
                                    </p:animEffect>
                                  </p:childTnLst>
                                </p:cTn>
                              </p:par>
                            </p:childTnLst>
                          </p:cTn>
                        </p:par>
                      </p:childTnLst>
                    </p:cTn>
                  </p:par>
                  <p:par>
                    <p:cTn id="142" fill="hold">
                      <p:stCondLst>
                        <p:cond delay="indefinite"/>
                      </p:stCondLst>
                      <p:childTnLst>
                        <p:par>
                          <p:cTn id="143" fill="hold">
                            <p:stCondLst>
                              <p:cond delay="0"/>
                            </p:stCondLst>
                            <p:childTnLst>
                              <p:par>
                                <p:cTn id="144" presetID="18" presetClass="entr" presetSubtype="12" fill="hold" grpId="0" nodeType="clickEffect">
                                  <p:stCondLst>
                                    <p:cond delay="0"/>
                                  </p:stCondLst>
                                  <p:childTnLst>
                                    <p:set>
                                      <p:cBhvr>
                                        <p:cTn id="145" dur="1" fill="hold">
                                          <p:stCondLst>
                                            <p:cond delay="0"/>
                                          </p:stCondLst>
                                        </p:cTn>
                                        <p:tgtEl>
                                          <p:spTgt spid="26645"/>
                                        </p:tgtEl>
                                        <p:attrNameLst>
                                          <p:attrName>style.visibility</p:attrName>
                                        </p:attrNameLst>
                                      </p:cBhvr>
                                      <p:to>
                                        <p:strVal val="visible"/>
                                      </p:to>
                                    </p:set>
                                    <p:animEffect transition="in" filter="strips(downLeft)">
                                      <p:cBhvr>
                                        <p:cTn id="146" dur="500"/>
                                        <p:tgtEl>
                                          <p:spTgt spid="26645"/>
                                        </p:tgtEl>
                                      </p:cBhvr>
                                    </p:animEffect>
                                  </p:childTnLst>
                                </p:cTn>
                              </p:par>
                            </p:childTnLst>
                          </p:cTn>
                        </p:par>
                      </p:childTnLst>
                    </p:cTn>
                  </p:par>
                  <p:par>
                    <p:cTn id="147" fill="hold">
                      <p:stCondLst>
                        <p:cond delay="indefinite"/>
                      </p:stCondLst>
                      <p:childTnLst>
                        <p:par>
                          <p:cTn id="148" fill="hold">
                            <p:stCondLst>
                              <p:cond delay="0"/>
                            </p:stCondLst>
                            <p:childTnLst>
                              <p:par>
                                <p:cTn id="149" presetID="18" presetClass="entr" presetSubtype="12" fill="hold" grpId="0" nodeType="clickEffect">
                                  <p:stCondLst>
                                    <p:cond delay="0"/>
                                  </p:stCondLst>
                                  <p:childTnLst>
                                    <p:set>
                                      <p:cBhvr>
                                        <p:cTn id="150" dur="1" fill="hold">
                                          <p:stCondLst>
                                            <p:cond delay="0"/>
                                          </p:stCondLst>
                                        </p:cTn>
                                        <p:tgtEl>
                                          <p:spTgt spid="26649"/>
                                        </p:tgtEl>
                                        <p:attrNameLst>
                                          <p:attrName>style.visibility</p:attrName>
                                        </p:attrNameLst>
                                      </p:cBhvr>
                                      <p:to>
                                        <p:strVal val="visible"/>
                                      </p:to>
                                    </p:set>
                                    <p:animEffect transition="in" filter="strips(downLeft)">
                                      <p:cBhvr>
                                        <p:cTn id="151" dur="500"/>
                                        <p:tgtEl>
                                          <p:spTgt spid="26649"/>
                                        </p:tgtEl>
                                      </p:cBhvr>
                                    </p:animEffect>
                                  </p:childTnLst>
                                </p:cTn>
                              </p:par>
                            </p:childTnLst>
                          </p:cTn>
                        </p:par>
                      </p:childTnLst>
                    </p:cTn>
                  </p:par>
                  <p:par>
                    <p:cTn id="152" fill="hold">
                      <p:stCondLst>
                        <p:cond delay="indefinite"/>
                      </p:stCondLst>
                      <p:childTnLst>
                        <p:par>
                          <p:cTn id="153" fill="hold">
                            <p:stCondLst>
                              <p:cond delay="0"/>
                            </p:stCondLst>
                            <p:childTnLst>
                              <p:par>
                                <p:cTn id="154" presetID="54" presetClass="entr" presetSubtype="0" accel="100000" fill="hold" grpId="0" nodeType="clickEffect">
                                  <p:stCondLst>
                                    <p:cond delay="0"/>
                                  </p:stCondLst>
                                  <p:childTnLst>
                                    <p:set>
                                      <p:cBhvr>
                                        <p:cTn id="155" dur="1" fill="hold">
                                          <p:stCondLst>
                                            <p:cond delay="0"/>
                                          </p:stCondLst>
                                        </p:cTn>
                                        <p:tgtEl>
                                          <p:spTgt spid="26647"/>
                                        </p:tgtEl>
                                        <p:attrNameLst>
                                          <p:attrName>style.visibility</p:attrName>
                                        </p:attrNameLst>
                                      </p:cBhvr>
                                      <p:to>
                                        <p:strVal val="visible"/>
                                      </p:to>
                                    </p:set>
                                    <p:anim calcmode="lin" valueType="num">
                                      <p:cBhvr>
                                        <p:cTn id="156" dur="500" fill="hold"/>
                                        <p:tgtEl>
                                          <p:spTgt spid="26647"/>
                                        </p:tgtEl>
                                        <p:attrNameLst>
                                          <p:attrName>ppt_w</p:attrName>
                                        </p:attrNameLst>
                                      </p:cBhvr>
                                      <p:tavLst>
                                        <p:tav tm="0">
                                          <p:val>
                                            <p:strVal val="#ppt_w*0.05"/>
                                          </p:val>
                                        </p:tav>
                                        <p:tav tm="100000">
                                          <p:val>
                                            <p:strVal val="#ppt_w"/>
                                          </p:val>
                                        </p:tav>
                                      </p:tavLst>
                                    </p:anim>
                                    <p:anim calcmode="lin" valueType="num">
                                      <p:cBhvr>
                                        <p:cTn id="157" dur="500" fill="hold"/>
                                        <p:tgtEl>
                                          <p:spTgt spid="26647"/>
                                        </p:tgtEl>
                                        <p:attrNameLst>
                                          <p:attrName>ppt_h</p:attrName>
                                        </p:attrNameLst>
                                      </p:cBhvr>
                                      <p:tavLst>
                                        <p:tav tm="0">
                                          <p:val>
                                            <p:strVal val="#ppt_h"/>
                                          </p:val>
                                        </p:tav>
                                        <p:tav tm="100000">
                                          <p:val>
                                            <p:strVal val="#ppt_h"/>
                                          </p:val>
                                        </p:tav>
                                      </p:tavLst>
                                    </p:anim>
                                    <p:anim calcmode="lin" valueType="num">
                                      <p:cBhvr>
                                        <p:cTn id="158" dur="500" fill="hold"/>
                                        <p:tgtEl>
                                          <p:spTgt spid="26647"/>
                                        </p:tgtEl>
                                        <p:attrNameLst>
                                          <p:attrName>ppt_x</p:attrName>
                                        </p:attrNameLst>
                                      </p:cBhvr>
                                      <p:tavLst>
                                        <p:tav tm="0">
                                          <p:val>
                                            <p:strVal val="#ppt_x-.2"/>
                                          </p:val>
                                        </p:tav>
                                        <p:tav tm="100000">
                                          <p:val>
                                            <p:strVal val="#ppt_x"/>
                                          </p:val>
                                        </p:tav>
                                      </p:tavLst>
                                    </p:anim>
                                    <p:anim calcmode="lin" valueType="num">
                                      <p:cBhvr>
                                        <p:cTn id="159" dur="500" fill="hold"/>
                                        <p:tgtEl>
                                          <p:spTgt spid="26647"/>
                                        </p:tgtEl>
                                        <p:attrNameLst>
                                          <p:attrName>ppt_y</p:attrName>
                                        </p:attrNameLst>
                                      </p:cBhvr>
                                      <p:tavLst>
                                        <p:tav tm="0">
                                          <p:val>
                                            <p:strVal val="#ppt_y"/>
                                          </p:val>
                                        </p:tav>
                                        <p:tav tm="100000">
                                          <p:val>
                                            <p:strVal val="#ppt_y"/>
                                          </p:val>
                                        </p:tav>
                                      </p:tavLst>
                                    </p:anim>
                                    <p:animEffect transition="in" filter="fade">
                                      <p:cBhvr>
                                        <p:cTn id="160" dur="500"/>
                                        <p:tgtEl>
                                          <p:spTgt spid="26647"/>
                                        </p:tgtEl>
                                      </p:cBhvr>
                                    </p:animEffect>
                                  </p:childTnLst>
                                </p:cTn>
                              </p:par>
                            </p:childTnLst>
                          </p:cTn>
                        </p:par>
                      </p:childTnLst>
                    </p:cTn>
                  </p:par>
                  <p:par>
                    <p:cTn id="161" fill="hold">
                      <p:stCondLst>
                        <p:cond delay="indefinite"/>
                      </p:stCondLst>
                      <p:childTnLst>
                        <p:par>
                          <p:cTn id="162" fill="hold">
                            <p:stCondLst>
                              <p:cond delay="0"/>
                            </p:stCondLst>
                            <p:childTnLst>
                              <p:par>
                                <p:cTn id="163" presetID="4" presetClass="exit" presetSubtype="16" fill="hold" grpId="1" nodeType="clickEffect">
                                  <p:stCondLst>
                                    <p:cond delay="0"/>
                                  </p:stCondLst>
                                  <p:childTnLst>
                                    <p:animEffect transition="out" filter="box(in)">
                                      <p:cBhvr>
                                        <p:cTn id="164" dur="500"/>
                                        <p:tgtEl>
                                          <p:spTgt spid="26639"/>
                                        </p:tgtEl>
                                      </p:cBhvr>
                                    </p:animEffect>
                                    <p:set>
                                      <p:cBhvr>
                                        <p:cTn id="165" dur="1" fill="hold">
                                          <p:stCondLst>
                                            <p:cond delay="499"/>
                                          </p:stCondLst>
                                        </p:cTn>
                                        <p:tgtEl>
                                          <p:spTgt spid="26639"/>
                                        </p:tgtEl>
                                        <p:attrNameLst>
                                          <p:attrName>style.visibility</p:attrName>
                                        </p:attrNameLst>
                                      </p:cBhvr>
                                      <p:to>
                                        <p:strVal val="hidden"/>
                                      </p:to>
                                    </p:set>
                                  </p:childTnLst>
                                </p:cTn>
                              </p:par>
                              <p:par>
                                <p:cTn id="166" presetID="8" presetClass="exit" presetSubtype="16" fill="hold" grpId="1" nodeType="withEffect">
                                  <p:stCondLst>
                                    <p:cond delay="0"/>
                                  </p:stCondLst>
                                  <p:childTnLst>
                                    <p:animEffect transition="out" filter="diamond(in)">
                                      <p:cBhvr>
                                        <p:cTn id="167" dur="500"/>
                                        <p:tgtEl>
                                          <p:spTgt spid="26640"/>
                                        </p:tgtEl>
                                      </p:cBhvr>
                                    </p:animEffect>
                                    <p:set>
                                      <p:cBhvr>
                                        <p:cTn id="168" dur="1" fill="hold">
                                          <p:stCondLst>
                                            <p:cond delay="499"/>
                                          </p:stCondLst>
                                        </p:cTn>
                                        <p:tgtEl>
                                          <p:spTgt spid="26640"/>
                                        </p:tgtEl>
                                        <p:attrNameLst>
                                          <p:attrName>style.visibility</p:attrName>
                                        </p:attrNameLst>
                                      </p:cBhvr>
                                      <p:to>
                                        <p:strVal val="hidden"/>
                                      </p:to>
                                    </p:set>
                                  </p:childTnLst>
                                </p:cTn>
                              </p:par>
                              <p:par>
                                <p:cTn id="169" presetID="4" presetClass="exit" presetSubtype="16" fill="hold" grpId="1" nodeType="withEffect">
                                  <p:stCondLst>
                                    <p:cond delay="0"/>
                                  </p:stCondLst>
                                  <p:childTnLst>
                                    <p:animEffect transition="out" filter="box(in)">
                                      <p:cBhvr>
                                        <p:cTn id="170" dur="500"/>
                                        <p:tgtEl>
                                          <p:spTgt spid="26637"/>
                                        </p:tgtEl>
                                      </p:cBhvr>
                                    </p:animEffect>
                                    <p:set>
                                      <p:cBhvr>
                                        <p:cTn id="171" dur="1" fill="hold">
                                          <p:stCondLst>
                                            <p:cond delay="499"/>
                                          </p:stCondLst>
                                        </p:cTn>
                                        <p:tgtEl>
                                          <p:spTgt spid="26637"/>
                                        </p:tgtEl>
                                        <p:attrNameLst>
                                          <p:attrName>style.visibility</p:attrName>
                                        </p:attrNameLst>
                                      </p:cBhvr>
                                      <p:to>
                                        <p:strVal val="hidden"/>
                                      </p:to>
                                    </p:set>
                                  </p:childTnLst>
                                </p:cTn>
                              </p:par>
                              <p:par>
                                <p:cTn id="172" presetID="4" presetClass="exit" presetSubtype="16" fill="hold" grpId="1" nodeType="withEffect">
                                  <p:stCondLst>
                                    <p:cond delay="0"/>
                                  </p:stCondLst>
                                  <p:childTnLst>
                                    <p:animEffect transition="out" filter="box(in)">
                                      <p:cBhvr>
                                        <p:cTn id="173" dur="500"/>
                                        <p:tgtEl>
                                          <p:spTgt spid="26642"/>
                                        </p:tgtEl>
                                      </p:cBhvr>
                                    </p:animEffect>
                                    <p:set>
                                      <p:cBhvr>
                                        <p:cTn id="174" dur="1" fill="hold">
                                          <p:stCondLst>
                                            <p:cond delay="499"/>
                                          </p:stCondLst>
                                        </p:cTn>
                                        <p:tgtEl>
                                          <p:spTgt spid="26642"/>
                                        </p:tgtEl>
                                        <p:attrNameLst>
                                          <p:attrName>style.visibility</p:attrName>
                                        </p:attrNameLst>
                                      </p:cBhvr>
                                      <p:to>
                                        <p:strVal val="hidden"/>
                                      </p:to>
                                    </p:set>
                                  </p:childTnLst>
                                </p:cTn>
                              </p:par>
                            </p:childTnLst>
                          </p:cTn>
                        </p:par>
                      </p:childTnLst>
                    </p:cTn>
                  </p:par>
                  <p:par>
                    <p:cTn id="175" fill="hold">
                      <p:stCondLst>
                        <p:cond delay="indefinite"/>
                      </p:stCondLst>
                      <p:childTnLst>
                        <p:par>
                          <p:cTn id="176" fill="hold">
                            <p:stCondLst>
                              <p:cond delay="0"/>
                            </p:stCondLst>
                            <p:childTnLst>
                              <p:par>
                                <p:cTn id="177" presetID="4" presetClass="exit" presetSubtype="16" fill="hold" grpId="1" nodeType="clickEffect">
                                  <p:stCondLst>
                                    <p:cond delay="0"/>
                                  </p:stCondLst>
                                  <p:childTnLst>
                                    <p:animEffect transition="out" filter="box(in)">
                                      <p:cBhvr>
                                        <p:cTn id="178" dur="500"/>
                                        <p:tgtEl>
                                          <p:spTgt spid="26643"/>
                                        </p:tgtEl>
                                      </p:cBhvr>
                                    </p:animEffect>
                                    <p:set>
                                      <p:cBhvr>
                                        <p:cTn id="179" dur="1" fill="hold">
                                          <p:stCondLst>
                                            <p:cond delay="499"/>
                                          </p:stCondLst>
                                        </p:cTn>
                                        <p:tgtEl>
                                          <p:spTgt spid="26643"/>
                                        </p:tgtEl>
                                        <p:attrNameLst>
                                          <p:attrName>style.visibility</p:attrName>
                                        </p:attrNameLst>
                                      </p:cBhvr>
                                      <p:to>
                                        <p:strVal val="hidden"/>
                                      </p:to>
                                    </p:set>
                                  </p:childTnLst>
                                </p:cTn>
                              </p:par>
                              <p:par>
                                <p:cTn id="180" presetID="2" presetClass="exit" presetSubtype="4" fill="hold" grpId="0" nodeType="withEffect">
                                  <p:stCondLst>
                                    <p:cond delay="0"/>
                                  </p:stCondLst>
                                  <p:childTnLst>
                                    <p:anim calcmode="lin" valueType="num">
                                      <p:cBhvr additive="base">
                                        <p:cTn id="181" dur="500"/>
                                        <p:tgtEl>
                                          <p:spTgt spid="26644">
                                            <p:txEl>
                                              <p:pRg st="0" end="0"/>
                                            </p:txEl>
                                          </p:spTgt>
                                        </p:tgtEl>
                                        <p:attrNameLst>
                                          <p:attrName>ppt_x</p:attrName>
                                        </p:attrNameLst>
                                      </p:cBhvr>
                                      <p:tavLst>
                                        <p:tav tm="0">
                                          <p:val>
                                            <p:strVal val="ppt_x"/>
                                          </p:val>
                                        </p:tav>
                                        <p:tav tm="100000">
                                          <p:val>
                                            <p:strVal val="ppt_x"/>
                                          </p:val>
                                        </p:tav>
                                      </p:tavLst>
                                    </p:anim>
                                    <p:anim calcmode="lin" valueType="num">
                                      <p:cBhvr additive="base">
                                        <p:cTn id="182" dur="500"/>
                                        <p:tgtEl>
                                          <p:spTgt spid="26644">
                                            <p:txEl>
                                              <p:pRg st="0" end="0"/>
                                            </p:txEl>
                                          </p:spTgt>
                                        </p:tgtEl>
                                        <p:attrNameLst>
                                          <p:attrName>ppt_y</p:attrName>
                                        </p:attrNameLst>
                                      </p:cBhvr>
                                      <p:tavLst>
                                        <p:tav tm="0">
                                          <p:val>
                                            <p:strVal val="ppt_y"/>
                                          </p:val>
                                        </p:tav>
                                        <p:tav tm="100000">
                                          <p:val>
                                            <p:strVal val="1+ppt_h/2"/>
                                          </p:val>
                                        </p:tav>
                                      </p:tavLst>
                                    </p:anim>
                                    <p:set>
                                      <p:cBhvr>
                                        <p:cTn id="183" dur="1" fill="hold">
                                          <p:stCondLst>
                                            <p:cond delay="499"/>
                                          </p:stCondLst>
                                        </p:cTn>
                                        <p:tgtEl>
                                          <p:spTgt spid="26644">
                                            <p:txEl>
                                              <p:pRg st="0" end="0"/>
                                            </p:txEl>
                                          </p:spTgt>
                                        </p:tgtEl>
                                        <p:attrNameLst>
                                          <p:attrName>style.visibility</p:attrName>
                                        </p:attrNameLst>
                                      </p:cBhvr>
                                      <p:to>
                                        <p:strVal val="hidden"/>
                                      </p:to>
                                    </p:set>
                                  </p:childTnLst>
                                </p:cTn>
                              </p:par>
                              <p:par>
                                <p:cTn id="184" presetID="4" presetClass="exit" presetSubtype="16" fill="hold" nodeType="withEffect">
                                  <p:stCondLst>
                                    <p:cond delay="0"/>
                                  </p:stCondLst>
                                  <p:childTnLst>
                                    <p:animEffect transition="out" filter="box(in)">
                                      <p:cBhvr>
                                        <p:cTn id="185" dur="500"/>
                                        <p:tgtEl>
                                          <p:spTgt spid="26651"/>
                                        </p:tgtEl>
                                      </p:cBhvr>
                                    </p:animEffect>
                                    <p:set>
                                      <p:cBhvr>
                                        <p:cTn id="186" dur="1" fill="hold">
                                          <p:stCondLst>
                                            <p:cond delay="499"/>
                                          </p:stCondLst>
                                        </p:cTn>
                                        <p:tgtEl>
                                          <p:spTgt spid="26651"/>
                                        </p:tgtEl>
                                        <p:attrNameLst>
                                          <p:attrName>style.visibility</p:attrName>
                                        </p:attrNameLst>
                                      </p:cBhvr>
                                      <p:to>
                                        <p:strVal val="hidden"/>
                                      </p:to>
                                    </p:set>
                                  </p:childTnLst>
                                </p:cTn>
                              </p:par>
                              <p:par>
                                <p:cTn id="187" presetID="4" presetClass="exit" presetSubtype="16" fill="hold" grpId="1" nodeType="withEffect">
                                  <p:stCondLst>
                                    <p:cond delay="0"/>
                                  </p:stCondLst>
                                  <p:childTnLst>
                                    <p:animEffect transition="out" filter="box(in)">
                                      <p:cBhvr>
                                        <p:cTn id="188" dur="500"/>
                                        <p:tgtEl>
                                          <p:spTgt spid="26646"/>
                                        </p:tgtEl>
                                      </p:cBhvr>
                                    </p:animEffect>
                                    <p:set>
                                      <p:cBhvr>
                                        <p:cTn id="189" dur="1" fill="hold">
                                          <p:stCondLst>
                                            <p:cond delay="499"/>
                                          </p:stCondLst>
                                        </p:cTn>
                                        <p:tgtEl>
                                          <p:spTgt spid="26646"/>
                                        </p:tgtEl>
                                        <p:attrNameLst>
                                          <p:attrName>style.visibility</p:attrName>
                                        </p:attrNameLst>
                                      </p:cBhvr>
                                      <p:to>
                                        <p:strVal val="hidden"/>
                                      </p:to>
                                    </p:set>
                                  </p:childTnLst>
                                </p:cTn>
                              </p:par>
                              <p:par>
                                <p:cTn id="190" presetID="4" presetClass="exit" presetSubtype="16" fill="hold" grpId="1" nodeType="withEffect">
                                  <p:stCondLst>
                                    <p:cond delay="0"/>
                                  </p:stCondLst>
                                  <p:childTnLst>
                                    <p:animEffect transition="out" filter="box(in)">
                                      <p:cBhvr>
                                        <p:cTn id="191" dur="500"/>
                                        <p:tgtEl>
                                          <p:spTgt spid="26645"/>
                                        </p:tgtEl>
                                      </p:cBhvr>
                                    </p:animEffect>
                                    <p:set>
                                      <p:cBhvr>
                                        <p:cTn id="192" dur="1" fill="hold">
                                          <p:stCondLst>
                                            <p:cond delay="499"/>
                                          </p:stCondLst>
                                        </p:cTn>
                                        <p:tgtEl>
                                          <p:spTgt spid="26645"/>
                                        </p:tgtEl>
                                        <p:attrNameLst>
                                          <p:attrName>style.visibility</p:attrName>
                                        </p:attrNameLst>
                                      </p:cBhvr>
                                      <p:to>
                                        <p:strVal val="hidden"/>
                                      </p:to>
                                    </p:set>
                                  </p:childTnLst>
                                </p:cTn>
                              </p:par>
                              <p:par>
                                <p:cTn id="193" presetID="4" presetClass="exit" presetSubtype="16" fill="hold" grpId="1" nodeType="withEffect">
                                  <p:stCondLst>
                                    <p:cond delay="0"/>
                                  </p:stCondLst>
                                  <p:childTnLst>
                                    <p:animEffect transition="out" filter="box(in)">
                                      <p:cBhvr>
                                        <p:cTn id="194" dur="500"/>
                                        <p:tgtEl>
                                          <p:spTgt spid="26649"/>
                                        </p:tgtEl>
                                      </p:cBhvr>
                                    </p:animEffect>
                                    <p:set>
                                      <p:cBhvr>
                                        <p:cTn id="195" dur="1" fill="hold">
                                          <p:stCondLst>
                                            <p:cond delay="499"/>
                                          </p:stCondLst>
                                        </p:cTn>
                                        <p:tgtEl>
                                          <p:spTgt spid="26649"/>
                                        </p:tgtEl>
                                        <p:attrNameLst>
                                          <p:attrName>style.visibility</p:attrName>
                                        </p:attrNameLst>
                                      </p:cBhvr>
                                      <p:to>
                                        <p:strVal val="hidden"/>
                                      </p:to>
                                    </p:set>
                                  </p:childTnLst>
                                </p:cTn>
                              </p:par>
                              <p:par>
                                <p:cTn id="196" presetID="4" presetClass="exit" presetSubtype="16" fill="hold" grpId="1" nodeType="withEffect">
                                  <p:stCondLst>
                                    <p:cond delay="0"/>
                                  </p:stCondLst>
                                  <p:childTnLst>
                                    <p:animEffect transition="out" filter="box(in)">
                                      <p:cBhvr>
                                        <p:cTn id="197" dur="500"/>
                                        <p:tgtEl>
                                          <p:spTgt spid="26647"/>
                                        </p:tgtEl>
                                      </p:cBhvr>
                                    </p:animEffect>
                                    <p:set>
                                      <p:cBhvr>
                                        <p:cTn id="198" dur="1" fill="hold">
                                          <p:stCondLst>
                                            <p:cond delay="499"/>
                                          </p:stCondLst>
                                        </p:cTn>
                                        <p:tgtEl>
                                          <p:spTgt spid="26647"/>
                                        </p:tgtEl>
                                        <p:attrNameLst>
                                          <p:attrName>style.visibility</p:attrName>
                                        </p:attrNameLst>
                                      </p:cBhvr>
                                      <p:to>
                                        <p:strVal val="hidden"/>
                                      </p:to>
                                    </p:set>
                                  </p:childTnLst>
                                </p:cTn>
                              </p:par>
                            </p:childTnLst>
                          </p:cTn>
                        </p:par>
                      </p:childTnLst>
                    </p:cTn>
                  </p:par>
                  <p:par>
                    <p:cTn id="199" fill="hold">
                      <p:stCondLst>
                        <p:cond delay="indefinite"/>
                      </p:stCondLst>
                      <p:childTnLst>
                        <p:par>
                          <p:cTn id="200" fill="hold">
                            <p:stCondLst>
                              <p:cond delay="0"/>
                            </p:stCondLst>
                            <p:childTnLst>
                              <p:par>
                                <p:cTn id="201" presetID="4" presetClass="entr" presetSubtype="16" fill="hold" nodeType="clickEffect">
                                  <p:stCondLst>
                                    <p:cond delay="0"/>
                                  </p:stCondLst>
                                  <p:childTnLst>
                                    <p:set>
                                      <p:cBhvr>
                                        <p:cTn id="202" dur="1" fill="hold">
                                          <p:stCondLst>
                                            <p:cond delay="0"/>
                                          </p:stCondLst>
                                        </p:cTn>
                                        <p:tgtEl>
                                          <p:spTgt spid="26652"/>
                                        </p:tgtEl>
                                        <p:attrNameLst>
                                          <p:attrName>style.visibility</p:attrName>
                                        </p:attrNameLst>
                                      </p:cBhvr>
                                      <p:to>
                                        <p:strVal val="visible"/>
                                      </p:to>
                                    </p:set>
                                    <p:animEffect transition="in" filter="box(in)">
                                      <p:cBhvr>
                                        <p:cTn id="203" dur="500"/>
                                        <p:tgtEl>
                                          <p:spTgt spid="26652"/>
                                        </p:tgtEl>
                                      </p:cBhvr>
                                    </p:animEffect>
                                  </p:childTnLst>
                                </p:cTn>
                              </p:par>
                            </p:childTnLst>
                          </p:cTn>
                        </p:par>
                      </p:childTnLst>
                    </p:cTn>
                  </p:par>
                  <p:par>
                    <p:cTn id="204" fill="hold">
                      <p:stCondLst>
                        <p:cond delay="indefinite"/>
                      </p:stCondLst>
                      <p:childTnLst>
                        <p:par>
                          <p:cTn id="205" fill="hold">
                            <p:stCondLst>
                              <p:cond delay="0"/>
                            </p:stCondLst>
                            <p:childTnLst>
                              <p:par>
                                <p:cTn id="206" presetID="8" presetClass="entr" presetSubtype="16" fill="hold" grpId="0" nodeType="clickEffect">
                                  <p:stCondLst>
                                    <p:cond delay="0"/>
                                  </p:stCondLst>
                                  <p:childTnLst>
                                    <p:set>
                                      <p:cBhvr>
                                        <p:cTn id="207" dur="1" fill="hold">
                                          <p:stCondLst>
                                            <p:cond delay="0"/>
                                          </p:stCondLst>
                                        </p:cTn>
                                        <p:tgtEl>
                                          <p:spTgt spid="26650"/>
                                        </p:tgtEl>
                                        <p:attrNameLst>
                                          <p:attrName>style.visibility</p:attrName>
                                        </p:attrNameLst>
                                      </p:cBhvr>
                                      <p:to>
                                        <p:strVal val="visible"/>
                                      </p:to>
                                    </p:set>
                                    <p:animEffect transition="in" filter="diamond(in)">
                                      <p:cBhvr>
                                        <p:cTn id="208" dur="500"/>
                                        <p:tgtEl>
                                          <p:spTgt spid="26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P spid="26630" grpId="0"/>
      <p:bldP spid="26631" grpId="0"/>
      <p:bldP spid="26631" grpId="1"/>
      <p:bldP spid="26632" grpId="0"/>
      <p:bldP spid="26632" grpId="1"/>
      <p:bldP spid="26633" grpId="0"/>
      <p:bldP spid="26633" grpId="1"/>
      <p:bldP spid="26634" grpId="0"/>
      <p:bldP spid="26634" grpId="1"/>
      <p:bldP spid="26635" grpId="0"/>
      <p:bldP spid="26635" grpId="1"/>
      <p:bldP spid="26636" grpId="0"/>
      <p:bldP spid="26636" grpId="1"/>
      <p:bldP spid="26637" grpId="0"/>
      <p:bldP spid="26637" grpId="1"/>
      <p:bldP spid="26638" grpId="0"/>
      <p:bldP spid="26638" grpId="1"/>
      <p:bldP spid="26639" grpId="0"/>
      <p:bldP spid="26639" grpId="1"/>
      <p:bldP spid="26640" grpId="0"/>
      <p:bldP spid="26640" grpId="1"/>
      <p:bldP spid="26642" grpId="0"/>
      <p:bldP spid="26642" grpId="1"/>
      <p:bldP spid="26643" grpId="0"/>
      <p:bldP spid="26643" grpId="1"/>
      <p:bldP spid="26644" grpId="0" build="allAtOnce"/>
      <p:bldP spid="26645" grpId="0"/>
      <p:bldP spid="26645" grpId="1"/>
      <p:bldP spid="26646" grpId="0"/>
      <p:bldP spid="26646" grpId="1"/>
      <p:bldP spid="26647" grpId="0"/>
      <p:bldP spid="26647" grpId="1"/>
      <p:bldP spid="26649" grpId="0"/>
      <p:bldP spid="26649" grpId="1"/>
      <p:bldP spid="26650"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7650" name="Rectangle 2"/>
          <p:cNvSpPr/>
          <p:nvPr/>
        </p:nvSpPr>
        <p:spPr>
          <a:xfrm>
            <a:off x="1676400" y="1752600"/>
            <a:ext cx="7086600" cy="4114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algn="just" eaLnBrk="1" hangingPunct="1">
              <a:spcBef>
                <a:spcPct val="20000"/>
              </a:spcBef>
            </a:pPr>
            <a:endParaRPr lang="zh-CN" altLang="en-US" sz="2800" b="1">
              <a:solidFill>
                <a:schemeClr val="tx2"/>
              </a:solidFill>
              <a:latin typeface="黑体" panose="02010609060101010101" pitchFamily="2" charset="-122"/>
              <a:ea typeface="黑体" panose="02010609060101010101" pitchFamily="2" charset="-122"/>
            </a:endParaRPr>
          </a:p>
        </p:txBody>
      </p:sp>
      <p:sp>
        <p:nvSpPr>
          <p:cNvPr id="27651" name="Rectangle 3"/>
          <p:cNvSpPr/>
          <p:nvPr/>
        </p:nvSpPr>
        <p:spPr>
          <a:xfrm>
            <a:off x="609600" y="0"/>
            <a:ext cx="4038600" cy="685800"/>
          </a:xfrm>
          <a:prstGeom prst="rect">
            <a:avLst/>
          </a:prstGeom>
          <a:noFill/>
          <a:ln>
            <a:noFill/>
            <a:miter lim="800000"/>
          </a:ln>
        </p:spPr>
        <p:txBody>
          <a:bodyPr lIns="0" tIns="0" rIns="0" bIns="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6600" b="1">
                <a:solidFill>
                  <a:schemeClr val="tx2"/>
                </a:solidFill>
                <a:latin typeface="Times New Roman" panose="02020603050405020304" pitchFamily="18" charset="0"/>
                <a:ea typeface="隶书" panose="02010509060101010101" pitchFamily="49" charset="-122"/>
              </a:rPr>
              <a:t>思考讨论</a:t>
            </a:r>
            <a:endParaRPr lang="zh-CN" altLang="en-US" sz="6600" b="1">
              <a:solidFill>
                <a:schemeClr val="tx2"/>
              </a:solidFill>
              <a:ea typeface="隶书" panose="02010509060101010101" pitchFamily="49" charset="-122"/>
            </a:endParaRPr>
          </a:p>
        </p:txBody>
      </p:sp>
      <p:sp>
        <p:nvSpPr>
          <p:cNvPr id="27652" name="AutoShape 4" descr="背景2"/>
          <p:cNvSpPr/>
          <p:nvPr/>
        </p:nvSpPr>
        <p:spPr>
          <a:xfrm>
            <a:off x="304800" y="1676400"/>
            <a:ext cx="8839200" cy="762000"/>
          </a:xfrm>
          <a:prstGeom prst="bevel">
            <a:avLst>
              <a:gd name="adj" fmla="val 12500"/>
            </a:avLst>
          </a:prstGeom>
          <a:blipFill rotWithShape="0">
            <a:blip r:embed="rId2"/>
            <a:stretch>
              <a:fillRect/>
            </a:stretch>
          </a:blipFill>
          <a:ln w="31750">
            <a:solidFill>
              <a:srgbClr val="00CCFF"/>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en-US" altLang="zh-CN" sz="3200" b="1" spc="0">
                <a:effectLst>
                  <a:outerShdw blurRad="38100" dist="38100" dir="2700000" algn="tl">
                    <a:srgbClr val="FFFFFF"/>
                  </a:outerShdw>
                </a:effectLst>
                <a:latin typeface="Times New Roman" panose="02020603050405020304" pitchFamily="18" charset="0"/>
              </a:rPr>
              <a:t>1</a:t>
            </a:r>
            <a:r>
              <a:rPr lang="zh-CN" altLang="en-US" sz="3200" b="1" spc="0">
                <a:effectLst>
                  <a:outerShdw blurRad="38100" dist="38100" dir="2700000" algn="tl">
                    <a:srgbClr val="FFFFFF"/>
                  </a:outerShdw>
                </a:effectLst>
                <a:latin typeface="Times New Roman" panose="02020603050405020304" pitchFamily="18" charset="0"/>
              </a:rPr>
              <a:t>、文中出现了几次流泪，其原因分别是什么？</a:t>
            </a:r>
            <a:endParaRPr lang="zh-CN" altLang="en-US" sz="3200" b="1">
              <a:effectLst>
                <a:outerShdw blurRad="38100" dist="38100" dir="2700000" algn="tl">
                  <a:srgbClr val="FFFFFF"/>
                </a:outerShdw>
              </a:effectLst>
              <a:latin typeface="Times New Roman" panose="02020603050405020304" pitchFamily="18" charset="0"/>
            </a:endParaRPr>
          </a:p>
        </p:txBody>
      </p:sp>
      <p:pic>
        <p:nvPicPr>
          <p:cNvPr id="27653" name="Picture 5" descr="线条6"/>
          <p:cNvPicPr>
            <a:picLocks noChangeAspect="1" noCrop="1"/>
          </p:cNvPicPr>
          <p:nvPr/>
        </p:nvPicPr>
        <p:blipFill>
          <a:blip r:embed="rId3"/>
          <a:stretch>
            <a:fillRect/>
          </a:stretch>
        </p:blipFill>
        <p:spPr>
          <a:xfrm flipV="1">
            <a:off x="304800" y="1143000"/>
            <a:ext cx="8077200" cy="228600"/>
          </a:xfrm>
          <a:prstGeom prst="rect">
            <a:avLst/>
          </a:prstGeom>
          <a:noFill/>
          <a:ln>
            <a:noFill/>
            <a:miter lim="800000"/>
            <a:headEnd/>
            <a:tailEnd/>
          </a:ln>
        </p:spPr>
      </p:pic>
      <p:pic>
        <p:nvPicPr>
          <p:cNvPr id="27654" name="Picture 6" descr="上一页">
            <a:hlinkClick r:id="" action="ppaction://hlinkshowjump?jump=previousslide"/>
          </p:cNvPr>
          <p:cNvPicPr>
            <a:picLocks noChangeAspect="1" noCrop="1"/>
          </p:cNvPicPr>
          <p:nvPr/>
        </p:nvPicPr>
        <p:blipFill>
          <a:blip r:embed="rId4"/>
          <a:stretch>
            <a:fillRect/>
          </a:stretch>
        </p:blipFill>
        <p:spPr>
          <a:xfrm>
            <a:off x="0" y="0"/>
            <a:ext cx="762000" cy="762000"/>
          </a:xfrm>
          <a:prstGeom prst="rect">
            <a:avLst/>
          </a:prstGeom>
          <a:noFill/>
          <a:ln>
            <a:noFill/>
            <a:miter lim="800000"/>
            <a:headEnd/>
            <a:tailEnd/>
          </a:ln>
        </p:spPr>
      </p:pic>
      <p:sp>
        <p:nvSpPr>
          <p:cNvPr id="27655" name="AutoShape 7" descr="背景2">
            <a:hlinkClick r:id="rId5" action="ppaction://hlinksldjump"/>
          </p:cNvPr>
          <p:cNvSpPr/>
          <p:nvPr/>
        </p:nvSpPr>
        <p:spPr>
          <a:xfrm>
            <a:off x="381000" y="2895600"/>
            <a:ext cx="8458200" cy="762000"/>
          </a:xfrm>
          <a:prstGeom prst="bevel">
            <a:avLst>
              <a:gd name="adj" fmla="val 12500"/>
            </a:avLst>
          </a:prstGeom>
          <a:blipFill rotWithShape="0">
            <a:blip r:embed="rId2"/>
            <a:stretch>
              <a:fillRect/>
            </a:stretch>
          </a:blipFill>
          <a:ln w="31750">
            <a:solidFill>
              <a:srgbClr val="00CCFF"/>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en-US" altLang="zh-CN" sz="3200" b="1" spc="0">
                <a:effectLst>
                  <a:outerShdw blurRad="38100" dist="38100" dir="2700000" algn="tl">
                    <a:srgbClr val="FFFFFF"/>
                  </a:outerShdw>
                </a:effectLst>
                <a:latin typeface="Times New Roman" panose="02020603050405020304" pitchFamily="18" charset="0"/>
              </a:rPr>
              <a:t>2</a:t>
            </a:r>
            <a:r>
              <a:rPr lang="zh-CN" altLang="en-US" sz="3200" b="1" spc="0">
                <a:effectLst>
                  <a:outerShdw blurRad="38100" dist="38100" dir="2700000" algn="tl">
                    <a:srgbClr val="FFFFFF"/>
                  </a:outerShdw>
                </a:effectLst>
                <a:latin typeface="Times New Roman" panose="02020603050405020304" pitchFamily="18" charset="0"/>
              </a:rPr>
              <a:t>、文中一共写了父亲哪四处背影？</a:t>
            </a:r>
            <a:endParaRPr lang="zh-CN" altLang="en-US" sz="3200" b="1">
              <a:effectLst>
                <a:outerShdw blurRad="38100" dist="38100" dir="2700000" algn="tl">
                  <a:srgbClr val="FFFFFF"/>
                </a:outerShdw>
              </a:effectLst>
              <a:latin typeface="Times New Roman" panose="02020603050405020304" pitchFamily="18" charset="0"/>
            </a:endParaRPr>
          </a:p>
        </p:txBody>
      </p:sp>
      <p:sp>
        <p:nvSpPr>
          <p:cNvPr id="27656" name="AutoShape 8" descr="背景2"/>
          <p:cNvSpPr/>
          <p:nvPr/>
        </p:nvSpPr>
        <p:spPr>
          <a:xfrm>
            <a:off x="381000" y="3886200"/>
            <a:ext cx="8458200" cy="1447800"/>
          </a:xfrm>
          <a:prstGeom prst="bevel">
            <a:avLst>
              <a:gd name="adj" fmla="val 12500"/>
            </a:avLst>
          </a:prstGeom>
          <a:blipFill rotWithShape="0">
            <a:blip r:embed="rId2"/>
            <a:stretch>
              <a:fillRect/>
            </a:stretch>
          </a:blipFill>
          <a:ln w="31750">
            <a:solidFill>
              <a:srgbClr val="00CCFF"/>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en-US" altLang="zh-CN" sz="3200" b="1" spc="0">
                <a:effectLst>
                  <a:outerShdw blurRad="38100" dist="38100" dir="2700000" algn="tl">
                    <a:srgbClr val="FFFFFF"/>
                  </a:outerShdw>
                </a:effectLst>
                <a:latin typeface="Times New Roman" panose="02020603050405020304" pitchFamily="18" charset="0"/>
              </a:rPr>
              <a:t>3</a:t>
            </a:r>
            <a:r>
              <a:rPr lang="zh-CN" altLang="en-US" sz="3200" b="1" spc="0">
                <a:effectLst>
                  <a:outerShdw blurRad="38100" dist="38100" dir="2700000" algn="tl">
                    <a:srgbClr val="FFFFFF"/>
                  </a:outerShdw>
                </a:effectLst>
                <a:latin typeface="Times New Roman" panose="02020603050405020304" pitchFamily="18" charset="0"/>
              </a:rPr>
              <a:t>、请找出父亲送儿子上车的过程说的四句话，</a:t>
            </a:r>
            <a:endParaRPr lang="zh-CN" altLang="en-US" sz="3200" b="1">
              <a:effectLst>
                <a:outerShdw blurRad="38100" dist="38100" dir="2700000" algn="tl">
                  <a:srgbClr val="FFFFFF"/>
                </a:outerShdw>
              </a:effectLst>
              <a:latin typeface="Times New Roman" panose="02020603050405020304" pitchFamily="18" charset="0"/>
            </a:endParaRPr>
          </a:p>
          <a:p>
            <a:pPr marL="0" marR="0" lvl="0" indent="0" eaLnBrk="1" hangingPunct="1"/>
            <a:r>
              <a:rPr lang="zh-CN" altLang="en-US" sz="3200" b="1" spc="0">
                <a:effectLst>
                  <a:outerShdw blurRad="38100" dist="38100" dir="2700000" algn="tl">
                    <a:srgbClr val="FFFFFF"/>
                  </a:outerShdw>
                </a:effectLst>
                <a:latin typeface="Times New Roman" panose="02020603050405020304" pitchFamily="18" charset="0"/>
              </a:rPr>
              <a:t>并体会它所含的意思。</a:t>
            </a:r>
            <a:endParaRPr lang="zh-CN" altLang="en-US" sz="3200" b="1">
              <a:effectLst>
                <a:outerShdw blurRad="38100" dist="38100" dir="2700000" algn="tl">
                  <a:srgbClr val="FFFFFF"/>
                </a:outerShdw>
              </a:effectLst>
              <a:latin typeface="Times New Roman" panose="02020603050405020304" pitchFamily="18" charset="0"/>
            </a:endParaRPr>
          </a:p>
        </p:txBody>
      </p:sp>
      <p:sp>
        <p:nvSpPr>
          <p:cNvPr id="27657" name="AutoShape 9" descr="背景2"/>
          <p:cNvSpPr/>
          <p:nvPr/>
        </p:nvSpPr>
        <p:spPr>
          <a:xfrm>
            <a:off x="381000" y="5486400"/>
            <a:ext cx="8458200" cy="762000"/>
          </a:xfrm>
          <a:prstGeom prst="bevel">
            <a:avLst>
              <a:gd name="adj" fmla="val 12500"/>
            </a:avLst>
          </a:prstGeom>
          <a:blipFill rotWithShape="0">
            <a:blip r:embed="rId2"/>
            <a:stretch>
              <a:fillRect/>
            </a:stretch>
          </a:blipFill>
          <a:ln w="31750">
            <a:solidFill>
              <a:srgbClr val="00CCFF"/>
            </a:solid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marR="0" lvl="0" indent="0" eaLnBrk="1" hangingPunct="1"/>
            <a:r>
              <a:rPr lang="en-US" altLang="zh-CN" sz="3200" b="1" spc="0">
                <a:effectLst>
                  <a:outerShdw blurRad="38100" dist="38100" dir="2700000" algn="tl">
                    <a:srgbClr val="FFFFFF"/>
                  </a:outerShdw>
                </a:effectLst>
                <a:latin typeface="Times New Roman" panose="02020603050405020304" pitchFamily="18" charset="0"/>
              </a:rPr>
              <a:t>4</a:t>
            </a:r>
            <a:r>
              <a:rPr lang="zh-CN" altLang="en-US" sz="3200" b="1" spc="0">
                <a:effectLst>
                  <a:outerShdw blurRad="38100" dist="38100" dir="2700000" algn="tl">
                    <a:srgbClr val="FFFFFF"/>
                  </a:outerShdw>
                </a:effectLst>
                <a:latin typeface="Times New Roman" panose="02020603050405020304" pitchFamily="18" charset="0"/>
              </a:rPr>
              <a:t>、请简要概括课文的中心意思。</a:t>
            </a:r>
            <a:endParaRPr lang="zh-CN" altLang="en-US" sz="3200" b="1">
              <a:effectLst>
                <a:outerShdw blurRad="38100" dist="38100" dir="2700000" algn="tl">
                  <a:srgbClr val="FFFFFF"/>
                </a:outerShdw>
              </a:effectLst>
              <a:latin typeface="Times New Roman" panose="02020603050405020304"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ppt_x"/>
                                          </p:val>
                                        </p:tav>
                                        <p:tav tm="100000">
                                          <p:val>
                                            <p:strVal val="#ppt_x"/>
                                          </p:val>
                                        </p:tav>
                                      </p:tavLst>
                                    </p:anim>
                                    <p:anim calcmode="lin" valueType="num">
                                      <p:cBhvr additive="base">
                                        <p:cTn id="8"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5"/>
                                        </p:tgtEl>
                                        <p:attrNameLst>
                                          <p:attrName>style.visibility</p:attrName>
                                        </p:attrNameLst>
                                      </p:cBhvr>
                                      <p:to>
                                        <p:strVal val="visible"/>
                                      </p:to>
                                    </p:set>
                                    <p:anim calcmode="lin" valueType="num">
                                      <p:cBhvr additive="base">
                                        <p:cTn id="13" dur="500" fill="hold"/>
                                        <p:tgtEl>
                                          <p:spTgt spid="27655"/>
                                        </p:tgtEl>
                                        <p:attrNameLst>
                                          <p:attrName>ppt_x</p:attrName>
                                        </p:attrNameLst>
                                      </p:cBhvr>
                                      <p:tavLst>
                                        <p:tav tm="0">
                                          <p:val>
                                            <p:strVal val="#ppt_x"/>
                                          </p:val>
                                        </p:tav>
                                        <p:tav tm="100000">
                                          <p:val>
                                            <p:strVal val="#ppt_x"/>
                                          </p:val>
                                        </p:tav>
                                      </p:tavLst>
                                    </p:anim>
                                    <p:anim calcmode="lin" valueType="num">
                                      <p:cBhvr additive="base">
                                        <p:cTn id="14" dur="500" fill="hold"/>
                                        <p:tgtEl>
                                          <p:spTgt spid="2765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6"/>
                                        </p:tgtEl>
                                        <p:attrNameLst>
                                          <p:attrName>style.visibility</p:attrName>
                                        </p:attrNameLst>
                                      </p:cBhvr>
                                      <p:to>
                                        <p:strVal val="visible"/>
                                      </p:to>
                                    </p:set>
                                    <p:anim calcmode="lin" valueType="num">
                                      <p:cBhvr additive="base">
                                        <p:cTn id="19" dur="500" fill="hold"/>
                                        <p:tgtEl>
                                          <p:spTgt spid="27656"/>
                                        </p:tgtEl>
                                        <p:attrNameLst>
                                          <p:attrName>ppt_x</p:attrName>
                                        </p:attrNameLst>
                                      </p:cBhvr>
                                      <p:tavLst>
                                        <p:tav tm="0">
                                          <p:val>
                                            <p:strVal val="#ppt_x"/>
                                          </p:val>
                                        </p:tav>
                                        <p:tav tm="100000">
                                          <p:val>
                                            <p:strVal val="#ppt_x"/>
                                          </p:val>
                                        </p:tav>
                                      </p:tavLst>
                                    </p:anim>
                                    <p:anim calcmode="lin" valueType="num">
                                      <p:cBhvr additive="base">
                                        <p:cTn id="20" dur="500" fill="hold"/>
                                        <p:tgtEl>
                                          <p:spTgt spid="2765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7657"/>
                                        </p:tgtEl>
                                        <p:attrNameLst>
                                          <p:attrName>style.visibility</p:attrName>
                                        </p:attrNameLst>
                                      </p:cBhvr>
                                      <p:to>
                                        <p:strVal val="visible"/>
                                      </p:to>
                                    </p:set>
                                    <p:anim calcmode="lin" valueType="num">
                                      <p:cBhvr additive="base">
                                        <p:cTn id="25" dur="500" fill="hold"/>
                                        <p:tgtEl>
                                          <p:spTgt spid="27657"/>
                                        </p:tgtEl>
                                        <p:attrNameLst>
                                          <p:attrName>ppt_x</p:attrName>
                                        </p:attrNameLst>
                                      </p:cBhvr>
                                      <p:tavLst>
                                        <p:tav tm="0">
                                          <p:val>
                                            <p:strVal val="#ppt_x"/>
                                          </p:val>
                                        </p:tav>
                                        <p:tav tm="100000">
                                          <p:val>
                                            <p:strVal val="#ppt_x"/>
                                          </p:val>
                                        </p:tav>
                                      </p:tavLst>
                                    </p:anim>
                                    <p:anim calcmode="lin" valueType="num">
                                      <p:cBhvr additive="base">
                                        <p:cTn id="26" dur="500" fill="hold"/>
                                        <p:tgtEl>
                                          <p:spTgt spid="276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P spid="27655" grpId="0"/>
      <p:bldP spid="27656" grpId="0"/>
      <p:bldP spid="27657"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41986" name="Rectangle 2"/>
          <p:cNvSpPr/>
          <p:nvPr/>
        </p:nvSpPr>
        <p:spPr>
          <a:xfrm>
            <a:off x="685800" y="1676400"/>
            <a:ext cx="8153400" cy="30480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r>
              <a:rPr lang="en-US" altLang="zh-CN" sz="3200" b="1">
                <a:latin typeface="黑体" panose="02010609060101010101" pitchFamily="2" charset="-122"/>
                <a:ea typeface="黑体" panose="02010609060101010101" pitchFamily="2" charset="-122"/>
              </a:rPr>
              <a:t>5:</a:t>
            </a:r>
            <a:r>
              <a:rPr lang="zh-CN" altLang="en-US" sz="3200" b="1">
                <a:latin typeface="黑体" panose="02010609060101010101" pitchFamily="2" charset="-122"/>
                <a:ea typeface="黑体" panose="02010609060101010101" pitchFamily="2" charset="-122"/>
              </a:rPr>
              <a:t>请找出本文的文眼。</a:t>
            </a:r>
            <a:endParaRPr lang="zh-CN" altLang="en-US" sz="3200" b="1">
              <a:latin typeface="黑体" panose="02010609060101010101" pitchFamily="2" charset="-122"/>
              <a:ea typeface="黑体" panose="02010609060101010101" pitchFamily="2" charset="-122"/>
            </a:endParaRPr>
          </a:p>
          <a:p>
            <a:pPr marL="342900" lvl="0" indent="-342900" eaLnBrk="1" hangingPunct="1">
              <a:spcBef>
                <a:spcPct val="20000"/>
              </a:spcBef>
            </a:pPr>
            <a:r>
              <a:rPr lang="zh-CN" altLang="en-US" sz="2800" b="1">
                <a:latin typeface="黑体" panose="02010609060101010101" pitchFamily="2" charset="-122"/>
                <a:ea typeface="黑体" panose="02010609060101010101" pitchFamily="2" charset="-122"/>
              </a:rPr>
              <a:t> </a:t>
            </a:r>
            <a:endParaRPr lang="zh-CN" altLang="en-US" sz="2800" b="1">
              <a:solidFill>
                <a:schemeClr val="hlink"/>
              </a:solidFill>
              <a:latin typeface="黑体" panose="02010609060101010101" pitchFamily="2" charset="-122"/>
              <a:ea typeface="黑体" panose="02010609060101010101" pitchFamily="2" charset="-122"/>
            </a:endParaRPr>
          </a:p>
          <a:p>
            <a:pPr marL="342900" lvl="0" indent="-342900" eaLnBrk="1" hangingPunct="1">
              <a:spcBef>
                <a:spcPct val="20000"/>
              </a:spcBef>
            </a:pPr>
            <a:endParaRPr lang="zh-CN" altLang="en-US" sz="3200" b="1">
              <a:latin typeface="黑体" panose="02010609060101010101" pitchFamily="2" charset="-122"/>
              <a:ea typeface="黑体" panose="02010609060101010101" pitchFamily="2" charset="-122"/>
            </a:endParaRPr>
          </a:p>
          <a:p>
            <a:pPr marL="342900" lvl="0" indent="-342900" eaLnBrk="1" hangingPunct="1">
              <a:spcBef>
                <a:spcPct val="20000"/>
              </a:spcBef>
            </a:pPr>
            <a:r>
              <a:rPr lang="en-US" altLang="zh-CN" sz="3200" b="1">
                <a:latin typeface="黑体" panose="02010609060101010101" pitchFamily="2" charset="-122"/>
                <a:ea typeface="黑体" panose="02010609060101010101" pitchFamily="2" charset="-122"/>
              </a:rPr>
              <a:t>6:</a:t>
            </a:r>
            <a:r>
              <a:rPr lang="en-US" altLang="zh-CN" sz="3200" b="1">
                <a:latin typeface="Times New Roman" panose="02020603050405020304" pitchFamily="18" charset="0"/>
                <a:ea typeface="黑体" panose="02010609060101010101" pitchFamily="2" charset="-122"/>
              </a:rPr>
              <a:t>“</a:t>
            </a:r>
            <a:r>
              <a:rPr lang="zh-CN" altLang="en-US" sz="3200" b="1">
                <a:latin typeface="黑体" panose="02010609060101010101" pitchFamily="2" charset="-122"/>
                <a:ea typeface="黑体" panose="02010609060101010101" pitchFamily="2" charset="-122"/>
              </a:rPr>
              <a:t>我</a:t>
            </a:r>
            <a:r>
              <a:rPr lang="zh-CN" altLang="en-US" sz="3200" b="1">
                <a:latin typeface="Times New Roman" panose="02020603050405020304" pitchFamily="18" charset="0"/>
                <a:ea typeface="黑体" panose="02010609060101010101" pitchFamily="2" charset="-122"/>
              </a:rPr>
              <a:t>”</a:t>
            </a:r>
            <a:r>
              <a:rPr lang="zh-CN" altLang="en-US" sz="3200" b="1">
                <a:latin typeface="黑体" panose="02010609060101010101" pitchFamily="2" charset="-122"/>
                <a:ea typeface="黑体" panose="02010609060101010101" pitchFamily="2" charset="-122"/>
              </a:rPr>
              <a:t>与父亲最后一次相见于什么时候</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什么地点</a:t>
            </a:r>
            <a:r>
              <a:rPr lang="en-US" altLang="zh-CN" sz="3200" b="1">
                <a:latin typeface="黑体" panose="02010609060101010101" pitchFamily="2" charset="-122"/>
                <a:ea typeface="黑体" panose="02010609060101010101" pitchFamily="2" charset="-122"/>
              </a:rPr>
              <a:t>?</a:t>
            </a:r>
            <a:endParaRPr lang="en-US" altLang="zh-CN" sz="3200" b="1">
              <a:latin typeface="黑体" panose="02010609060101010101" pitchFamily="2" charset="-122"/>
              <a:ea typeface="黑体" panose="02010609060101010101" pitchFamily="2" charset="-122"/>
            </a:endParaRPr>
          </a:p>
          <a:p>
            <a:pPr marL="342900" lvl="0" indent="-342900" eaLnBrk="1" hangingPunct="1">
              <a:spcBef>
                <a:spcPct val="20000"/>
              </a:spcBef>
            </a:pPr>
            <a:r>
              <a:rPr lang="en-US" altLang="zh-CN" sz="3200" b="1">
                <a:latin typeface="黑体" panose="02010609060101010101" pitchFamily="2" charset="-122"/>
                <a:ea typeface="黑体" panose="02010609060101010101" pitchFamily="2" charset="-122"/>
              </a:rPr>
              <a:t> </a:t>
            </a:r>
            <a:endParaRPr lang="en-US" altLang="zh-CN" sz="3200" b="1">
              <a:latin typeface="黑体" panose="02010609060101010101" pitchFamily="2" charset="-122"/>
              <a:ea typeface="黑体" panose="02010609060101010101" pitchFamily="2" charset="-122"/>
            </a:endParaRPr>
          </a:p>
          <a:p>
            <a:pPr marL="342900" lvl="0" indent="-342900" eaLnBrk="1" hangingPunct="1"/>
            <a:endParaRPr lang="en-US" altLang="zh-CN" sz="3200" b="1">
              <a:latin typeface="黑体" panose="02010609060101010101" pitchFamily="2" charset="-122"/>
              <a:ea typeface="黑体" panose="02010609060101010101" pitchFamily="2" charset="-122"/>
            </a:endParaRPr>
          </a:p>
        </p:txBody>
      </p:sp>
      <p:sp>
        <p:nvSpPr>
          <p:cNvPr id="41987" name="Rectangle 3"/>
          <p:cNvSpPr/>
          <p:nvPr/>
        </p:nvSpPr>
        <p:spPr>
          <a:xfrm>
            <a:off x="1676400" y="1752600"/>
            <a:ext cx="7086600" cy="4114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algn="just" eaLnBrk="1" hangingPunct="1">
              <a:spcBef>
                <a:spcPct val="20000"/>
              </a:spcBef>
            </a:pPr>
            <a:endParaRPr lang="zh-CN" altLang="en-US" sz="2800" b="1">
              <a:solidFill>
                <a:schemeClr val="tx2"/>
              </a:solidFill>
              <a:latin typeface="黑体" panose="02010609060101010101" pitchFamily="2" charset="-122"/>
              <a:ea typeface="黑体" panose="02010609060101010101" pitchFamily="2" charset="-122"/>
            </a:endParaRPr>
          </a:p>
        </p:txBody>
      </p:sp>
      <p:grpSp>
        <p:nvGrpSpPr>
          <p:cNvPr id="41988" name="Group 4"/>
          <p:cNvGrpSpPr/>
          <p:nvPr/>
        </p:nvGrpSpPr>
        <p:grpSpPr>
          <a:xfrm>
            <a:off x="134938" y="457200"/>
            <a:ext cx="9009062" cy="1052513"/>
            <a:chOff x="0" y="1536"/>
            <a:chExt cx="5675" cy="663"/>
          </a:xfrm>
        </p:grpSpPr>
        <p:grpSp>
          <p:nvGrpSpPr>
            <p:cNvPr id="41992" name="Group 5"/>
            <p:cNvGrpSpPr/>
            <p:nvPr/>
          </p:nvGrpSpPr>
          <p:grpSpPr>
            <a:xfrm>
              <a:off x="183" y="1604"/>
              <a:ext cx="448" cy="299"/>
              <a:chOff x="720" y="336"/>
              <a:chExt cx="624" cy="432"/>
            </a:xfrm>
          </p:grpSpPr>
          <p:sp>
            <p:nvSpPr>
              <p:cNvPr id="41999" name="Rectangle 6"/>
              <p:cNvSpPr/>
              <p:nvPr/>
            </p:nvSpPr>
            <p:spPr>
              <a:xfrm>
                <a:off x="720" y="336"/>
                <a:ext cx="384" cy="432"/>
              </a:xfrm>
              <a:prstGeom prst="rect">
                <a:avLst/>
              </a:prstGeom>
              <a:solidFill>
                <a:schemeClr val="folHlink"/>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2000" name="Rectangle 7"/>
              <p:cNvSpPr/>
              <p:nvPr/>
            </p:nvSpPr>
            <p:spPr>
              <a:xfrm>
                <a:off x="1056" y="336"/>
                <a:ext cx="288" cy="432"/>
              </a:xfrm>
              <a:prstGeom prst="rect">
                <a:avLst/>
              </a:prstGeom>
              <a:gradFill rotWithShape="0">
                <a:gsLst>
                  <a:gs pos="0">
                    <a:schemeClr val="folHlink"/>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nvGrpSpPr>
            <p:cNvPr id="41993" name="Group 8"/>
            <p:cNvGrpSpPr/>
            <p:nvPr/>
          </p:nvGrpSpPr>
          <p:grpSpPr>
            <a:xfrm>
              <a:off x="261" y="1870"/>
              <a:ext cx="465" cy="299"/>
              <a:chOff x="912" y="2640"/>
              <a:chExt cx="672" cy="432"/>
            </a:xfrm>
          </p:grpSpPr>
          <p:sp>
            <p:nvSpPr>
              <p:cNvPr id="41997" name="Rectangle 9"/>
              <p:cNvSpPr/>
              <p:nvPr/>
            </p:nvSpPr>
            <p:spPr>
              <a:xfrm>
                <a:off x="912" y="2640"/>
                <a:ext cx="384" cy="432"/>
              </a:xfrm>
              <a:prstGeom prst="rect">
                <a:avLst/>
              </a:prstGeom>
              <a:solidFill>
                <a:schemeClr val="accent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1998" name="Rectangle 10"/>
              <p:cNvSpPr/>
              <p:nvPr/>
            </p:nvSpPr>
            <p:spPr>
              <a:xfrm>
                <a:off x="1248" y="2640"/>
                <a:ext cx="336" cy="432"/>
              </a:xfrm>
              <a:prstGeom prst="rect">
                <a:avLst/>
              </a:prstGeom>
              <a:gradFill rotWithShape="0">
                <a:gsLst>
                  <a:gs pos="0">
                    <a:schemeClr val="accent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41994" name="Rectangle 11"/>
            <p:cNvSpPr/>
            <p:nvPr/>
          </p:nvSpPr>
          <p:spPr>
            <a:xfrm>
              <a:off x="0" y="1824"/>
              <a:ext cx="353" cy="266"/>
            </a:xfrm>
            <a:prstGeom prst="rect">
              <a:avLst/>
            </a:prstGeom>
            <a:gradFill rotWithShape="0">
              <a:gsLst>
                <a:gs pos="0">
                  <a:schemeClr val="bg1"/>
                </a:gs>
                <a:gs pos="100000">
                  <a:schemeClr val="hlink"/>
                </a:gs>
              </a:gsLst>
              <a:lin ang="1890000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1995" name="Rectangle 12"/>
            <p:cNvSpPr/>
            <p:nvPr/>
          </p:nvSpPr>
          <p:spPr>
            <a:xfrm>
              <a:off x="400" y="1536"/>
              <a:ext cx="20" cy="663"/>
            </a:xfrm>
            <a:prstGeom prst="rect">
              <a:avLst/>
            </a:prstGeom>
            <a:solidFill>
              <a:schemeClr val="bg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1996" name="Rectangle 13"/>
            <p:cNvSpPr/>
            <p:nvPr/>
          </p:nvSpPr>
          <p:spPr>
            <a:xfrm flipV="1">
              <a:off x="199" y="2054"/>
              <a:ext cx="5476" cy="35"/>
            </a:xfrm>
            <a:prstGeom prst="rect">
              <a:avLst/>
            </a:prstGeom>
            <a:gradFill rotWithShape="0">
              <a:gsLst>
                <a:gs pos="0">
                  <a:schemeClr val="bg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41989" name="Rectangle 14"/>
          <p:cNvSpPr/>
          <p:nvPr/>
        </p:nvSpPr>
        <p:spPr>
          <a:xfrm>
            <a:off x="1219200" y="457200"/>
            <a:ext cx="2743200" cy="685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4000" b="1">
                <a:solidFill>
                  <a:schemeClr val="tx2"/>
                </a:solidFill>
                <a:latin typeface="Times New Roman" panose="02020603050405020304" pitchFamily="18" charset="0"/>
                <a:ea typeface="隶书" panose="02010509060101010101" pitchFamily="49" charset="-122"/>
              </a:rPr>
              <a:t>思考讨论</a:t>
            </a:r>
            <a:endParaRPr lang="zh-CN" altLang="en-US" sz="4000" b="1">
              <a:solidFill>
                <a:schemeClr val="tx2"/>
              </a:solidFill>
              <a:ea typeface="隶书" panose="02010509060101010101" pitchFamily="49" charset="-122"/>
            </a:endParaRPr>
          </a:p>
        </p:txBody>
      </p:sp>
      <p:sp>
        <p:nvSpPr>
          <p:cNvPr id="41990" name="Rectangle 15"/>
          <p:cNvSpPr/>
          <p:nvPr/>
        </p:nvSpPr>
        <p:spPr>
          <a:xfrm>
            <a:off x="539750" y="2349500"/>
            <a:ext cx="80010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a:r>
              <a:rPr lang="zh-CN" altLang="en-US" sz="4000" b="1">
                <a:solidFill>
                  <a:srgbClr val="FF0000"/>
                </a:solidFill>
                <a:latin typeface="黑体" panose="02010609060101010101" pitchFamily="2" charset="-122"/>
                <a:ea typeface="黑体" panose="02010609060101010101" pitchFamily="2" charset="-122"/>
              </a:rPr>
              <a:t>（我最不能忘记的是他的背影。）</a:t>
            </a:r>
            <a:endParaRPr lang="zh-CN" altLang="en-US" sz="4000" b="1">
              <a:solidFill>
                <a:srgbClr val="FF0000"/>
              </a:solidFill>
              <a:latin typeface="黑体" panose="02010609060101010101" pitchFamily="2" charset="-122"/>
              <a:ea typeface="黑体" panose="02010609060101010101" pitchFamily="2" charset="-122"/>
            </a:endParaRPr>
          </a:p>
        </p:txBody>
      </p:sp>
      <p:sp>
        <p:nvSpPr>
          <p:cNvPr id="41991" name="Rectangle 16"/>
          <p:cNvSpPr/>
          <p:nvPr/>
        </p:nvSpPr>
        <p:spPr>
          <a:xfrm>
            <a:off x="827088" y="4868863"/>
            <a:ext cx="5410200" cy="701675"/>
          </a:xfrm>
          <a:prstGeom prst="rect">
            <a:avLst/>
          </a:prstGeom>
          <a:noFill/>
          <a:ln>
            <a:noFill/>
            <a:miter lim="800000"/>
          </a:ln>
        </p:spPr>
        <p:txBody>
          <a:bodyPr>
            <a:spAutoFit/>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r>
              <a:rPr lang="zh-CN" altLang="en-US" sz="4000" b="1">
                <a:solidFill>
                  <a:srgbClr val="FF0000"/>
                </a:solidFill>
                <a:latin typeface="黑体" panose="02010609060101010101" pitchFamily="2" charset="-122"/>
                <a:ea typeface="黑体" panose="02010609060101010101" pitchFamily="2" charset="-122"/>
              </a:rPr>
              <a:t>（二年前的冬天</a:t>
            </a:r>
            <a:r>
              <a:rPr lang="en-US" altLang="zh-CN" sz="4000" b="1">
                <a:solidFill>
                  <a:srgbClr val="FF0000"/>
                </a:solidFill>
                <a:latin typeface="黑体" panose="02010609060101010101" pitchFamily="2" charset="-122"/>
                <a:ea typeface="黑体" panose="02010609060101010101" pitchFamily="2" charset="-122"/>
              </a:rPr>
              <a:t>,</a:t>
            </a:r>
            <a:r>
              <a:rPr lang="zh-CN" altLang="en-US" sz="4000" b="1">
                <a:solidFill>
                  <a:srgbClr val="FF0000"/>
                </a:solidFill>
                <a:latin typeface="黑体" panose="02010609060101010101" pitchFamily="2" charset="-122"/>
                <a:ea typeface="黑体" panose="02010609060101010101" pitchFamily="2" charset="-122"/>
              </a:rPr>
              <a:t>徐州</a:t>
            </a:r>
            <a:r>
              <a:rPr lang="en-US" altLang="zh-CN" sz="4000" b="1">
                <a:solidFill>
                  <a:srgbClr val="FF0000"/>
                </a:solidFill>
                <a:latin typeface="黑体" panose="02010609060101010101" pitchFamily="2" charset="-122"/>
                <a:ea typeface="黑体" panose="02010609060101010101" pitchFamily="2" charset="-122"/>
              </a:rPr>
              <a:t>)</a:t>
            </a:r>
            <a:endParaRPr lang="en-US" altLang="zh-CN" sz="4000" b="1">
              <a:solidFill>
                <a:srgbClr val="FF0000"/>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1990"/>
                                        </p:tgtEl>
                                        <p:attrNameLst>
                                          <p:attrName>style.visibility</p:attrName>
                                        </p:attrNameLst>
                                      </p:cBhvr>
                                      <p:to>
                                        <p:strVal val="visible"/>
                                      </p:to>
                                    </p:set>
                                    <p:animEffect transition="in" filter="dissolve">
                                      <p:cBhvr>
                                        <p:cTn id="7" dur="500"/>
                                        <p:tgtEl>
                                          <p:spTgt spid="41990"/>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41991"/>
                                        </p:tgtEl>
                                        <p:attrNameLst>
                                          <p:attrName>style.visibility</p:attrName>
                                        </p:attrNameLst>
                                      </p:cBhvr>
                                      <p:to>
                                        <p:strVal val="visible"/>
                                      </p:to>
                                    </p:set>
                                    <p:anim calcmode="lin" valueType="num">
                                      <p:cBhvr>
                                        <p:cTn id="12" dur="500" fill="hold"/>
                                        <p:tgtEl>
                                          <p:spTgt spid="41991"/>
                                        </p:tgtEl>
                                        <p:attrNameLst>
                                          <p:attrName>ppt_w</p:attrName>
                                        </p:attrNameLst>
                                      </p:cBhvr>
                                      <p:tavLst>
                                        <p:tav tm="0">
                                          <p:val>
                                            <p:fltVal val="0"/>
                                          </p:val>
                                        </p:tav>
                                        <p:tav tm="100000">
                                          <p:val>
                                            <p:strVal val="#ppt_w"/>
                                          </p:val>
                                        </p:tav>
                                      </p:tavLst>
                                    </p:anim>
                                    <p:anim calcmode="lin" valueType="num">
                                      <p:cBhvr>
                                        <p:cTn id="13" dur="500" fill="hold"/>
                                        <p:tgtEl>
                                          <p:spTgt spid="419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p:bldP spid="4199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45058" name="Rectangle 2"/>
          <p:cNvSpPr/>
          <p:nvPr/>
        </p:nvSpPr>
        <p:spPr>
          <a:xfrm>
            <a:off x="2209800" y="1524000"/>
            <a:ext cx="6019800" cy="45720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lnSpc>
                <a:spcPct val="90000"/>
              </a:lnSpc>
            </a:pPr>
            <a:r>
              <a:rPr lang="zh-CN" altLang="en-US" sz="2800" b="1">
                <a:solidFill>
                  <a:schemeClr val="tx2"/>
                </a:solidFill>
                <a:latin typeface="Times New Roman" panose="02020603050405020304" pitchFamily="18" charset="0"/>
                <a:ea typeface="黑体" panose="02010609060101010101" pitchFamily="2" charset="-122"/>
              </a:rPr>
              <a:t>祖母死了 </a:t>
            </a:r>
            <a:endParaRPr lang="zh-CN" altLang="en-US" sz="2800" b="1">
              <a:solidFill>
                <a:schemeClr val="tx2"/>
              </a:solidFill>
              <a:latin typeface="Times New Roman" panose="02020603050405020304" pitchFamily="18" charset="0"/>
              <a:ea typeface="黑体" panose="02010609060101010101" pitchFamily="2" charset="-122"/>
            </a:endParaRPr>
          </a:p>
          <a:p>
            <a:pPr marL="342900" lvl="0" indent="-342900" eaLnBrk="1" hangingPunct="1">
              <a:lnSpc>
                <a:spcPct val="90000"/>
              </a:lnSpc>
            </a:pPr>
            <a:r>
              <a:rPr lang="zh-CN" altLang="en-US" sz="2800" b="1">
                <a:solidFill>
                  <a:schemeClr val="tx2"/>
                </a:solidFill>
                <a:latin typeface="Times New Roman" panose="02020603050405020304" pitchFamily="18" charset="0"/>
                <a:ea typeface="黑体" panose="02010609060101010101" pitchFamily="2" charset="-122"/>
              </a:rPr>
              <a:t>父亲失业</a:t>
            </a:r>
            <a:endParaRPr lang="zh-CN" altLang="en-US" sz="2800" b="1">
              <a:solidFill>
                <a:schemeClr val="tx2"/>
              </a:solidFill>
              <a:latin typeface="Times New Roman" panose="02020603050405020304" pitchFamily="18" charset="0"/>
              <a:ea typeface="黑体" panose="02010609060101010101" pitchFamily="2" charset="-122"/>
            </a:endParaRPr>
          </a:p>
          <a:p>
            <a:pPr marL="342900" lvl="0" indent="-342900" eaLnBrk="1" hangingPunct="1">
              <a:lnSpc>
                <a:spcPct val="90000"/>
              </a:lnSpc>
            </a:pPr>
            <a:endParaRPr lang="zh-CN" altLang="en-US" sz="2800" b="1">
              <a:solidFill>
                <a:schemeClr val="tx2"/>
              </a:solidFill>
              <a:latin typeface="黑体" panose="02010609060101010101" pitchFamily="2" charset="-122"/>
              <a:ea typeface="黑体" panose="02010609060101010101" pitchFamily="2" charset="-122"/>
            </a:endParaRPr>
          </a:p>
          <a:p>
            <a:pPr marL="342900" lvl="0" indent="-342900" eaLnBrk="1" hangingPunct="1">
              <a:lnSpc>
                <a:spcPct val="90000"/>
              </a:lnSpc>
            </a:pPr>
            <a:r>
              <a:rPr lang="zh-CN" altLang="en-US" sz="2800" b="1">
                <a:solidFill>
                  <a:srgbClr val="A51189"/>
                </a:solidFill>
                <a:latin typeface="Times New Roman" panose="02020603050405020304" pitchFamily="18" charset="0"/>
                <a:ea typeface="黑体" panose="02010609060101010101" pitchFamily="2" charset="-122"/>
              </a:rPr>
              <a:t>悲哀之泪</a:t>
            </a:r>
            <a:r>
              <a:rPr lang="zh-CN" altLang="en-US" sz="2800" b="1">
                <a:solidFill>
                  <a:schemeClr val="folHlink"/>
                </a:solidFill>
                <a:latin typeface="黑体" panose="02010609060101010101" pitchFamily="2" charset="-122"/>
                <a:ea typeface="黑体" panose="02010609060101010101" pitchFamily="2" charset="-122"/>
              </a:rPr>
              <a:t>（</a:t>
            </a:r>
            <a:r>
              <a:rPr lang="zh-CN" altLang="en-US" sz="2800" b="1">
                <a:solidFill>
                  <a:schemeClr val="tx2"/>
                </a:solidFill>
                <a:latin typeface="Times New Roman" panose="02020603050405020304" pitchFamily="18" charset="0"/>
                <a:ea typeface="黑体" panose="02010609060101010101" pitchFamily="2" charset="-122"/>
              </a:rPr>
              <a:t>见父亲 睹家境 想祖母</a:t>
            </a:r>
            <a:r>
              <a:rPr lang="zh-CN" altLang="en-US" sz="2800" b="1">
                <a:solidFill>
                  <a:schemeClr val="folHlink"/>
                </a:solidFill>
                <a:latin typeface="黑体" panose="02010609060101010101" pitchFamily="2" charset="-122"/>
                <a:ea typeface="黑体" panose="02010609060101010101" pitchFamily="2" charset="-122"/>
              </a:rPr>
              <a:t>）</a:t>
            </a:r>
            <a:endParaRPr lang="zh-CN" altLang="en-US" sz="2800" b="1">
              <a:solidFill>
                <a:schemeClr val="folHlink"/>
              </a:solidFill>
              <a:latin typeface="Times New Roman" panose="02020603050405020304" pitchFamily="18" charset="0"/>
              <a:ea typeface="黑体" panose="02010609060101010101" pitchFamily="2" charset="-122"/>
            </a:endParaRPr>
          </a:p>
          <a:p>
            <a:pPr marL="342900" lvl="0" indent="-342900" eaLnBrk="1" hangingPunct="1">
              <a:lnSpc>
                <a:spcPct val="90000"/>
              </a:lnSpc>
            </a:pPr>
            <a:r>
              <a:rPr lang="zh-CN" altLang="en-US" sz="2800" b="1">
                <a:solidFill>
                  <a:srgbClr val="A51189"/>
                </a:solidFill>
                <a:latin typeface="Times New Roman" panose="02020603050405020304" pitchFamily="18" charset="0"/>
                <a:ea typeface="黑体" panose="02010609060101010101" pitchFamily="2" charset="-122"/>
              </a:rPr>
              <a:t>感动之泪</a:t>
            </a:r>
            <a:r>
              <a:rPr lang="zh-CN" altLang="en-US" sz="2800" b="1">
                <a:solidFill>
                  <a:schemeClr val="folHlink"/>
                </a:solidFill>
                <a:latin typeface="黑体" panose="02010609060101010101" pitchFamily="2" charset="-122"/>
                <a:ea typeface="黑体" panose="02010609060101010101" pitchFamily="2" charset="-122"/>
              </a:rPr>
              <a:t>（</a:t>
            </a:r>
            <a:r>
              <a:rPr lang="zh-CN" altLang="en-US" sz="2800" b="1">
                <a:solidFill>
                  <a:schemeClr val="tx2"/>
                </a:solidFill>
                <a:latin typeface="Times New Roman" panose="02020603050405020304" pitchFamily="18" charset="0"/>
                <a:ea typeface="黑体" panose="02010609060101010101" pitchFamily="2" charset="-122"/>
              </a:rPr>
              <a:t>望父亲买橘 父子离别</a:t>
            </a:r>
            <a:r>
              <a:rPr lang="zh-CN" altLang="en-US" sz="2800" b="1">
                <a:solidFill>
                  <a:schemeClr val="folHlink"/>
                </a:solidFill>
                <a:latin typeface="黑体" panose="02010609060101010101" pitchFamily="2" charset="-122"/>
                <a:ea typeface="黑体" panose="02010609060101010101" pitchFamily="2" charset="-122"/>
              </a:rPr>
              <a:t>）</a:t>
            </a:r>
            <a:endParaRPr lang="zh-CN" altLang="en-US" sz="2800" b="1">
              <a:solidFill>
                <a:schemeClr val="folHlink"/>
              </a:solidFill>
              <a:latin typeface="黑体" panose="02010609060101010101" pitchFamily="2" charset="-122"/>
              <a:ea typeface="黑体" panose="02010609060101010101" pitchFamily="2" charset="-122"/>
            </a:endParaRPr>
          </a:p>
          <a:p>
            <a:pPr marL="342900" lvl="0" indent="-342900" eaLnBrk="1" hangingPunct="1">
              <a:lnSpc>
                <a:spcPct val="90000"/>
              </a:lnSpc>
            </a:pPr>
            <a:r>
              <a:rPr lang="zh-CN" altLang="en-US" sz="2800" b="1">
                <a:solidFill>
                  <a:srgbClr val="990099"/>
                </a:solidFill>
                <a:latin typeface="黑体" panose="02010609060101010101" pitchFamily="2" charset="-122"/>
                <a:ea typeface="黑体" panose="02010609060101010101" pitchFamily="2" charset="-122"/>
              </a:rPr>
              <a:t>感伤之泪</a:t>
            </a:r>
            <a:r>
              <a:rPr lang="zh-CN" altLang="en-US" sz="2800" b="1">
                <a:solidFill>
                  <a:schemeClr val="folHlink"/>
                </a:solidFill>
                <a:latin typeface="黑体" panose="02010609060101010101" pitchFamily="2" charset="-122"/>
                <a:ea typeface="黑体" panose="02010609060101010101" pitchFamily="2" charset="-122"/>
              </a:rPr>
              <a:t>（</a:t>
            </a:r>
            <a:r>
              <a:rPr lang="zh-CN" altLang="en-US" sz="2800" b="1">
                <a:solidFill>
                  <a:schemeClr val="tx2"/>
                </a:solidFill>
                <a:latin typeface="黑体" panose="02010609060101010101" pitchFamily="2" charset="-122"/>
                <a:ea typeface="黑体" panose="02010609060101010101" pitchFamily="2" charset="-122"/>
              </a:rPr>
              <a:t>背影远去依依惜别</a:t>
            </a:r>
            <a:r>
              <a:rPr lang="zh-CN" altLang="en-US" sz="2800" b="1">
                <a:solidFill>
                  <a:schemeClr val="folHlink"/>
                </a:solidFill>
                <a:latin typeface="黑体" panose="02010609060101010101" pitchFamily="2" charset="-122"/>
                <a:ea typeface="黑体" panose="02010609060101010101" pitchFamily="2" charset="-122"/>
              </a:rPr>
              <a:t>）</a:t>
            </a:r>
            <a:r>
              <a:rPr lang="zh-CN" altLang="en-US" sz="2800" b="1">
                <a:solidFill>
                  <a:schemeClr val="tx2"/>
                </a:solidFill>
                <a:latin typeface="黑体" panose="02010609060101010101" pitchFamily="2" charset="-122"/>
                <a:ea typeface="黑体" panose="02010609060101010101" pitchFamily="2" charset="-122"/>
              </a:rPr>
              <a:t> </a:t>
            </a:r>
            <a:endParaRPr lang="zh-CN" altLang="en-US" sz="2800" b="1">
              <a:solidFill>
                <a:schemeClr val="tx2"/>
              </a:solidFill>
              <a:latin typeface="黑体" panose="02010609060101010101" pitchFamily="2" charset="-122"/>
              <a:ea typeface="黑体" panose="02010609060101010101" pitchFamily="2" charset="-122"/>
            </a:endParaRPr>
          </a:p>
          <a:p>
            <a:pPr marL="342900" lvl="0" indent="-342900" algn="just" eaLnBrk="1" hangingPunct="1">
              <a:lnSpc>
                <a:spcPct val="90000"/>
              </a:lnSpc>
            </a:pPr>
            <a:r>
              <a:rPr lang="zh-CN" altLang="en-US" sz="2800" b="1">
                <a:solidFill>
                  <a:srgbClr val="A51189"/>
                </a:solidFill>
                <a:latin typeface="Times New Roman" panose="02020603050405020304" pitchFamily="18" charset="0"/>
                <a:ea typeface="黑体" panose="02010609060101010101" pitchFamily="2" charset="-122"/>
              </a:rPr>
              <a:t>伤心之泪</a:t>
            </a:r>
            <a:r>
              <a:rPr lang="zh-CN" altLang="en-US" sz="2800" b="1">
                <a:solidFill>
                  <a:schemeClr val="folHlink"/>
                </a:solidFill>
                <a:latin typeface="黑体" panose="02010609060101010101" pitchFamily="2" charset="-122"/>
                <a:ea typeface="黑体" panose="02010609060101010101" pitchFamily="2" charset="-122"/>
              </a:rPr>
              <a:t>（</a:t>
            </a:r>
            <a:r>
              <a:rPr lang="zh-CN" altLang="en-US" sz="2800" b="1">
                <a:solidFill>
                  <a:schemeClr val="tx2"/>
                </a:solidFill>
                <a:latin typeface="Times New Roman" panose="02020603050405020304" pitchFamily="18" charset="0"/>
                <a:ea typeface="黑体" panose="02010609060101010101" pitchFamily="2" charset="-122"/>
              </a:rPr>
              <a:t>再现背影 泪光莹莹</a:t>
            </a:r>
            <a:r>
              <a:rPr lang="zh-CN" altLang="en-US" sz="2800" b="1">
                <a:solidFill>
                  <a:schemeClr val="folHlink"/>
                </a:solidFill>
                <a:latin typeface="黑体" panose="02010609060101010101" pitchFamily="2" charset="-122"/>
                <a:ea typeface="黑体" panose="02010609060101010101" pitchFamily="2" charset="-122"/>
              </a:rPr>
              <a:t>）</a:t>
            </a:r>
            <a:endParaRPr lang="zh-CN" altLang="en-US" sz="2800" b="1">
              <a:solidFill>
                <a:schemeClr val="folHlink"/>
              </a:solidFill>
              <a:latin typeface="黑体" panose="02010609060101010101" pitchFamily="2" charset="-122"/>
              <a:ea typeface="黑体" panose="02010609060101010101" pitchFamily="2" charset="-122"/>
            </a:endParaRPr>
          </a:p>
          <a:p>
            <a:pPr marL="342900" lvl="0" indent="-342900" algn="just" eaLnBrk="1" hangingPunct="1">
              <a:lnSpc>
                <a:spcPct val="90000"/>
              </a:lnSpc>
            </a:pPr>
            <a:endParaRPr lang="zh-CN" altLang="en-US" sz="2800" b="1">
              <a:solidFill>
                <a:schemeClr val="tx2"/>
              </a:solidFill>
              <a:latin typeface="Times New Roman" panose="02020603050405020304" pitchFamily="18" charset="0"/>
              <a:ea typeface="黑体" panose="02010609060101010101" pitchFamily="2" charset="-122"/>
            </a:endParaRPr>
          </a:p>
          <a:p>
            <a:pPr marL="342900" lvl="0" indent="-342900" algn="just" eaLnBrk="1" hangingPunct="1">
              <a:lnSpc>
                <a:spcPct val="90000"/>
              </a:lnSpc>
            </a:pPr>
            <a:r>
              <a:rPr lang="zh-CN" altLang="en-US" sz="2800" b="1">
                <a:solidFill>
                  <a:schemeClr val="hlink"/>
                </a:solidFill>
                <a:latin typeface="Times New Roman" panose="02020603050405020304" pitchFamily="18" charset="0"/>
                <a:ea typeface="黑体" panose="02010609060101010101" pitchFamily="2" charset="-122"/>
              </a:rPr>
              <a:t>惦记背影</a:t>
            </a:r>
            <a:r>
              <a:rPr lang="zh-CN" altLang="en-US" sz="2800" b="1">
                <a:solidFill>
                  <a:srgbClr val="008000"/>
                </a:solidFill>
                <a:latin typeface="黑体" panose="02010609060101010101" pitchFamily="2" charset="-122"/>
                <a:ea typeface="黑体" panose="02010609060101010101" pitchFamily="2" charset="-122"/>
              </a:rPr>
              <a:t>（思念父亲）</a:t>
            </a:r>
            <a:endParaRPr lang="zh-CN" altLang="en-US" sz="2800" b="1">
              <a:solidFill>
                <a:srgbClr val="008000"/>
              </a:solidFill>
              <a:latin typeface="Times New Roman" panose="02020603050405020304" pitchFamily="18" charset="0"/>
              <a:ea typeface="黑体" panose="02010609060101010101" pitchFamily="2" charset="-122"/>
            </a:endParaRPr>
          </a:p>
          <a:p>
            <a:pPr marL="342900" lvl="0" indent="-342900" eaLnBrk="1" hangingPunct="1">
              <a:lnSpc>
                <a:spcPct val="90000"/>
              </a:lnSpc>
            </a:pPr>
            <a:r>
              <a:rPr lang="zh-CN" altLang="en-US" sz="2800" b="1">
                <a:solidFill>
                  <a:schemeClr val="hlink"/>
                </a:solidFill>
                <a:latin typeface="Times New Roman" panose="02020603050405020304" pitchFamily="18" charset="0"/>
                <a:ea typeface="黑体" panose="02010609060101010101" pitchFamily="2" charset="-122"/>
              </a:rPr>
              <a:t>刻画背影</a:t>
            </a:r>
            <a:r>
              <a:rPr lang="zh-CN" altLang="en-US" sz="2800" b="1">
                <a:solidFill>
                  <a:srgbClr val="008000"/>
                </a:solidFill>
                <a:latin typeface="黑体" panose="02010609060101010101" pitchFamily="2" charset="-122"/>
                <a:ea typeface="黑体" panose="02010609060101010101" pitchFamily="2" charset="-122"/>
              </a:rPr>
              <a:t>（望父买橘）</a:t>
            </a:r>
            <a:endParaRPr lang="zh-CN" altLang="en-US" sz="2800" b="1">
              <a:solidFill>
                <a:srgbClr val="008000"/>
              </a:solidFill>
              <a:latin typeface="Times New Roman" panose="02020603050405020304" pitchFamily="18" charset="0"/>
              <a:ea typeface="黑体" panose="02010609060101010101" pitchFamily="2" charset="-122"/>
            </a:endParaRPr>
          </a:p>
          <a:p>
            <a:pPr marL="342900" lvl="0" indent="-342900" eaLnBrk="1" hangingPunct="1">
              <a:lnSpc>
                <a:spcPct val="90000"/>
              </a:lnSpc>
            </a:pPr>
            <a:r>
              <a:rPr lang="zh-CN" altLang="en-US" sz="2800" b="1">
                <a:solidFill>
                  <a:schemeClr val="hlink"/>
                </a:solidFill>
                <a:latin typeface="Times New Roman" panose="02020603050405020304" pitchFamily="18" charset="0"/>
                <a:ea typeface="黑体" panose="02010609060101010101" pitchFamily="2" charset="-122"/>
              </a:rPr>
              <a:t>惜别背影</a:t>
            </a:r>
            <a:r>
              <a:rPr lang="zh-CN" altLang="en-US" sz="2800" b="1">
                <a:solidFill>
                  <a:srgbClr val="008000"/>
                </a:solidFill>
                <a:latin typeface="黑体" panose="02010609060101010101" pitchFamily="2" charset="-122"/>
                <a:ea typeface="黑体" panose="02010609060101010101" pitchFamily="2" charset="-122"/>
              </a:rPr>
              <a:t>（父子分手）</a:t>
            </a:r>
            <a:endParaRPr lang="zh-CN" altLang="en-US" sz="2800" b="1">
              <a:solidFill>
                <a:srgbClr val="008000"/>
              </a:solidFill>
              <a:latin typeface="黑体" panose="02010609060101010101" pitchFamily="2" charset="-122"/>
              <a:ea typeface="黑体" panose="02010609060101010101" pitchFamily="2" charset="-122"/>
            </a:endParaRPr>
          </a:p>
          <a:p>
            <a:pPr marL="342900" lvl="0" indent="-342900" eaLnBrk="1" hangingPunct="1">
              <a:lnSpc>
                <a:spcPct val="90000"/>
              </a:lnSpc>
            </a:pPr>
            <a:r>
              <a:rPr lang="zh-CN" altLang="en-US" sz="2800" b="1">
                <a:solidFill>
                  <a:schemeClr val="hlink"/>
                </a:solidFill>
                <a:latin typeface="Times New Roman" panose="02020603050405020304" pitchFamily="18" charset="0"/>
                <a:ea typeface="黑体" panose="02010609060101010101" pitchFamily="2" charset="-122"/>
              </a:rPr>
              <a:t>再现背影</a:t>
            </a:r>
            <a:r>
              <a:rPr lang="zh-CN" altLang="en-US" sz="2800" b="1">
                <a:solidFill>
                  <a:srgbClr val="008000"/>
                </a:solidFill>
                <a:latin typeface="黑体" panose="02010609060101010101" pitchFamily="2" charset="-122"/>
                <a:ea typeface="黑体" panose="02010609060101010101" pitchFamily="2" charset="-122"/>
              </a:rPr>
              <a:t>（别后怀念）</a:t>
            </a:r>
            <a:endParaRPr lang="zh-CN" altLang="en-US" sz="2800" b="1">
              <a:solidFill>
                <a:srgbClr val="008000"/>
              </a:solidFill>
              <a:latin typeface="黑体" panose="02010609060101010101" pitchFamily="2" charset="-122"/>
              <a:ea typeface="黑体" panose="02010609060101010101" pitchFamily="2" charset="-122"/>
            </a:endParaRPr>
          </a:p>
        </p:txBody>
      </p:sp>
      <p:sp>
        <p:nvSpPr>
          <p:cNvPr id="45059" name="Rectangle 3"/>
          <p:cNvSpPr/>
          <p:nvPr/>
        </p:nvSpPr>
        <p:spPr>
          <a:xfrm>
            <a:off x="1676400" y="1752600"/>
            <a:ext cx="7086600" cy="4114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algn="just" eaLnBrk="1" hangingPunct="1">
              <a:spcBef>
                <a:spcPct val="20000"/>
              </a:spcBef>
            </a:pPr>
            <a:endParaRPr lang="zh-CN" altLang="en-US" sz="2800" b="1">
              <a:solidFill>
                <a:schemeClr val="tx2"/>
              </a:solidFill>
              <a:latin typeface="黑体" panose="02010609060101010101" pitchFamily="2" charset="-122"/>
              <a:ea typeface="黑体" panose="02010609060101010101" pitchFamily="2" charset="-122"/>
            </a:endParaRPr>
          </a:p>
        </p:txBody>
      </p:sp>
      <p:grpSp>
        <p:nvGrpSpPr>
          <p:cNvPr id="45060" name="Group 4"/>
          <p:cNvGrpSpPr/>
          <p:nvPr/>
        </p:nvGrpSpPr>
        <p:grpSpPr>
          <a:xfrm>
            <a:off x="134938" y="457200"/>
            <a:ext cx="9009062" cy="1052513"/>
            <a:chOff x="0" y="1536"/>
            <a:chExt cx="5675" cy="663"/>
          </a:xfrm>
        </p:grpSpPr>
        <p:grpSp>
          <p:nvGrpSpPr>
            <p:cNvPr id="45067" name="Group 5"/>
            <p:cNvGrpSpPr/>
            <p:nvPr/>
          </p:nvGrpSpPr>
          <p:grpSpPr>
            <a:xfrm>
              <a:off x="183" y="1604"/>
              <a:ext cx="448" cy="299"/>
              <a:chOff x="720" y="336"/>
              <a:chExt cx="624" cy="432"/>
            </a:xfrm>
          </p:grpSpPr>
          <p:sp>
            <p:nvSpPr>
              <p:cNvPr id="45074" name="Rectangle 6"/>
              <p:cNvSpPr/>
              <p:nvPr/>
            </p:nvSpPr>
            <p:spPr>
              <a:xfrm>
                <a:off x="720" y="336"/>
                <a:ext cx="384" cy="432"/>
              </a:xfrm>
              <a:prstGeom prst="rect">
                <a:avLst/>
              </a:prstGeom>
              <a:solidFill>
                <a:schemeClr val="folHlink"/>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5075" name="Rectangle 7"/>
              <p:cNvSpPr/>
              <p:nvPr/>
            </p:nvSpPr>
            <p:spPr>
              <a:xfrm>
                <a:off x="1056" y="336"/>
                <a:ext cx="288" cy="432"/>
              </a:xfrm>
              <a:prstGeom prst="rect">
                <a:avLst/>
              </a:prstGeom>
              <a:gradFill rotWithShape="0">
                <a:gsLst>
                  <a:gs pos="0">
                    <a:schemeClr val="folHlink"/>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grpSp>
          <p:nvGrpSpPr>
            <p:cNvPr id="45068" name="Group 8"/>
            <p:cNvGrpSpPr/>
            <p:nvPr/>
          </p:nvGrpSpPr>
          <p:grpSpPr>
            <a:xfrm>
              <a:off x="261" y="1870"/>
              <a:ext cx="465" cy="299"/>
              <a:chOff x="912" y="2640"/>
              <a:chExt cx="672" cy="432"/>
            </a:xfrm>
          </p:grpSpPr>
          <p:sp>
            <p:nvSpPr>
              <p:cNvPr id="45072" name="Rectangle 9"/>
              <p:cNvSpPr/>
              <p:nvPr/>
            </p:nvSpPr>
            <p:spPr>
              <a:xfrm>
                <a:off x="912" y="2640"/>
                <a:ext cx="384" cy="432"/>
              </a:xfrm>
              <a:prstGeom prst="rect">
                <a:avLst/>
              </a:prstGeom>
              <a:solidFill>
                <a:schemeClr val="accent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5073" name="Rectangle 10"/>
              <p:cNvSpPr/>
              <p:nvPr/>
            </p:nvSpPr>
            <p:spPr>
              <a:xfrm>
                <a:off x="1248" y="2640"/>
                <a:ext cx="336" cy="432"/>
              </a:xfrm>
              <a:prstGeom prst="rect">
                <a:avLst/>
              </a:prstGeom>
              <a:gradFill rotWithShape="0">
                <a:gsLst>
                  <a:gs pos="0">
                    <a:schemeClr val="accent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45069" name="Rectangle 11"/>
            <p:cNvSpPr/>
            <p:nvPr/>
          </p:nvSpPr>
          <p:spPr>
            <a:xfrm>
              <a:off x="0" y="1824"/>
              <a:ext cx="353" cy="266"/>
            </a:xfrm>
            <a:prstGeom prst="rect">
              <a:avLst/>
            </a:prstGeom>
            <a:gradFill rotWithShape="0">
              <a:gsLst>
                <a:gs pos="0">
                  <a:schemeClr val="bg1"/>
                </a:gs>
                <a:gs pos="100000">
                  <a:schemeClr val="hlink"/>
                </a:gs>
              </a:gsLst>
              <a:lin ang="1890000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5070" name="Rectangle 12"/>
            <p:cNvSpPr/>
            <p:nvPr/>
          </p:nvSpPr>
          <p:spPr>
            <a:xfrm>
              <a:off x="400" y="1536"/>
              <a:ext cx="20" cy="663"/>
            </a:xfrm>
            <a:prstGeom prst="rect">
              <a:avLst/>
            </a:prstGeom>
            <a:solidFill>
              <a:schemeClr val="bg2"/>
            </a:soli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sp>
          <p:nvSpPr>
            <p:cNvPr id="45071" name="Rectangle 13"/>
            <p:cNvSpPr/>
            <p:nvPr/>
          </p:nvSpPr>
          <p:spPr>
            <a:xfrm flipV="1">
              <a:off x="199" y="2054"/>
              <a:ext cx="5476" cy="35"/>
            </a:xfrm>
            <a:prstGeom prst="rect">
              <a:avLst/>
            </a:prstGeom>
            <a:gradFill rotWithShape="0">
              <a:gsLst>
                <a:gs pos="0">
                  <a:schemeClr val="bg2"/>
                </a:gs>
                <a:gs pos="100000">
                  <a:schemeClr val="bg1"/>
                </a:gs>
              </a:gsLst>
              <a:lin ang="0" scaled="1"/>
            </a:gradFill>
            <a:ln>
              <a:noFill/>
              <a:miter lim="800000"/>
            </a:ln>
          </p:spPr>
          <p:txBody>
            <a:bodyPr wrap="none" anchor="ctr" anchorCtr="0"/>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0" lvl="0" indent="0" eaLnBrk="1" hangingPunct="1"/>
              <a:endParaRPr lang="zh-CN" altLang="en-US"/>
            </a:p>
          </p:txBody>
        </p:sp>
      </p:grpSp>
      <p:sp>
        <p:nvSpPr>
          <p:cNvPr id="45061" name="Rectangle 14"/>
          <p:cNvSpPr/>
          <p:nvPr/>
        </p:nvSpPr>
        <p:spPr>
          <a:xfrm>
            <a:off x="1219200" y="457200"/>
            <a:ext cx="2743200" cy="685800"/>
          </a:xfrm>
          <a:prstGeom prst="rect">
            <a:avLst/>
          </a:prstGeom>
          <a:noFill/>
          <a:ln>
            <a:noFill/>
            <a:miter lim="800000"/>
          </a:ln>
        </p:spPr>
        <p:txBody>
          <a:bodyPr/>
          <a:lstStyle>
            <a:defPPr>
              <a:defRPr lang="en-US"/>
            </a:defPPr>
            <a:lvl1pPr marL="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1pPr>
            <a:lvl2pPr marL="4572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2pPr>
            <a:lvl3pPr marL="9144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en-US" altLang="en-US" sz="2400" b="0" i="0" u="none" baseline="0">
                <a:solidFill>
                  <a:schemeClr val="tx1"/>
                </a:solidFill>
                <a:effectLst/>
                <a:latin typeface="Tahoma" panose="020B0604030504040204" pitchFamily="34" charset="0"/>
                <a:ea typeface="宋体" panose="02010600030101010101" pitchFamily="2" charset="-122"/>
              </a:defRPr>
            </a:lvl5pPr>
          </a:lstStyle>
          <a:p>
            <a:pPr marL="342900" lvl="0" indent="-342900" eaLnBrk="1" hangingPunct="1">
              <a:spcBef>
                <a:spcPct val="20000"/>
              </a:spcBef>
            </a:pPr>
            <a:r>
              <a:rPr lang="zh-CN" altLang="en-US" sz="4000" b="1">
                <a:solidFill>
                  <a:schemeClr val="tx2"/>
                </a:solidFill>
                <a:latin typeface="Times New Roman" panose="02020603050405020304" pitchFamily="18" charset="0"/>
                <a:ea typeface="隶书" panose="02010509060101010101" pitchFamily="49" charset="-122"/>
              </a:rPr>
              <a:t>归纳小结</a:t>
            </a:r>
            <a:endParaRPr lang="zh-CN" altLang="en-US" sz="4000" b="1">
              <a:solidFill>
                <a:schemeClr val="tx2"/>
              </a:solidFill>
              <a:ea typeface="隶书" panose="02010509060101010101" pitchFamily="49" charset="-122"/>
            </a:endParaRPr>
          </a:p>
        </p:txBody>
      </p:sp>
      <p:sp>
        <p:nvSpPr>
          <p:cNvPr id="45062" name="WordArt 15"/>
          <p:cNvSpPr>
            <a:spLocks noTextEdit="1"/>
          </p:cNvSpPr>
          <p:nvPr/>
        </p:nvSpPr>
        <p:spPr>
          <a:xfrm>
            <a:off x="685800" y="1905000"/>
            <a:ext cx="1295400" cy="428625"/>
          </a:xfrm>
          <a:solidFill>
            <a:srgbClr val="B74E07"/>
          </a:solidFill>
          <a:ln>
            <a:solidFill>
              <a:srgbClr val="B74E07"/>
            </a:solidFill>
            <a:miter lim="800000"/>
          </a:ln>
        </p:spPr>
        <p:txBody>
          <a:bodyPr wrap="none" fromWordArt="1">
            <a:prstTxWarp prst="textPlain">
              <a:avLst/>
            </a:prstTxWarp>
          </a:bodyPr>
          <a:lstStyle/>
          <a:p>
            <a:pPr lvl="0" algn="ctr"/>
            <a:r>
              <a:rPr sz="2800" kern="10">
                <a:ln>
                  <a:solidFill>
                    <a:srgbClr val="B74E07"/>
                  </a:solidFill>
                  <a:miter lim="800000"/>
                </a:ln>
                <a:solidFill>
                  <a:srgbClr val="B74E07"/>
                </a:solidFill>
                <a:latin typeface="黑体" panose="02010609060101010101" pitchFamily="2" charset="-122"/>
              </a:rPr>
              <a:t>见面背景</a:t>
            </a:r>
            <a:endParaRPr sz="2800" kern="10">
              <a:ln>
                <a:solidFill>
                  <a:srgbClr val="B74E07"/>
                </a:solidFill>
                <a:miter lim="800000"/>
              </a:ln>
              <a:solidFill>
                <a:srgbClr val="B74E07"/>
              </a:solidFill>
              <a:latin typeface="黑体" panose="02010609060101010101" pitchFamily="2" charset="-122"/>
            </a:endParaRPr>
          </a:p>
        </p:txBody>
      </p:sp>
      <p:sp>
        <p:nvSpPr>
          <p:cNvPr id="45063" name="WordArt 16"/>
          <p:cNvSpPr>
            <a:spLocks noTextEdit="1"/>
          </p:cNvSpPr>
          <p:nvPr/>
        </p:nvSpPr>
        <p:spPr>
          <a:xfrm>
            <a:off x="685800" y="3200400"/>
            <a:ext cx="1295400" cy="428625"/>
          </a:xfrm>
          <a:solidFill>
            <a:srgbClr val="B74E07"/>
          </a:solidFill>
          <a:ln>
            <a:solidFill>
              <a:srgbClr val="B74E07"/>
            </a:solidFill>
            <a:miter lim="800000"/>
          </a:ln>
        </p:spPr>
        <p:txBody>
          <a:bodyPr wrap="none" fromWordArt="1">
            <a:prstTxWarp prst="textPlain">
              <a:avLst/>
            </a:prstTxWarp>
          </a:bodyPr>
          <a:lstStyle/>
          <a:p>
            <a:pPr lvl="0" algn="ctr"/>
            <a:r>
              <a:rPr sz="2800" kern="10">
                <a:ln>
                  <a:solidFill>
                    <a:srgbClr val="B74E07"/>
                  </a:solidFill>
                  <a:miter lim="800000"/>
                </a:ln>
                <a:solidFill>
                  <a:srgbClr val="B74E07"/>
                </a:solidFill>
                <a:latin typeface="黑体" panose="02010609060101010101" pitchFamily="2" charset="-122"/>
              </a:rPr>
              <a:t>四次流泪</a:t>
            </a:r>
            <a:endParaRPr sz="2800" kern="10">
              <a:ln>
                <a:solidFill>
                  <a:srgbClr val="B74E07"/>
                </a:solidFill>
                <a:miter lim="800000"/>
              </a:ln>
              <a:solidFill>
                <a:srgbClr val="B74E07"/>
              </a:solidFill>
              <a:latin typeface="黑体" panose="02010609060101010101" pitchFamily="2" charset="-122"/>
            </a:endParaRPr>
          </a:p>
        </p:txBody>
      </p:sp>
      <p:sp>
        <p:nvSpPr>
          <p:cNvPr id="45064" name="WordArt 17"/>
          <p:cNvSpPr>
            <a:spLocks noChangeArrowheads="1" noChangeShapeType="1" noTextEdit="1"/>
          </p:cNvSpPr>
          <p:nvPr/>
        </p:nvSpPr>
        <p:spPr bwMode="auto">
          <a:xfrm>
            <a:off x="4191000" y="1752600"/>
            <a:ext cx="2686050" cy="381000"/>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en-US" altLang="zh-CN" sz="2000" b="0" i="0" u="none" strike="noStrike" kern="10" cap="none" spc="0" normalizeH="0" baseline="0" noProof="0" smtClean="0">
                <a:ln w="9525">
                  <a:solidFill>
                    <a:srgbClr val="00CC00"/>
                  </a:solidFill>
                  <a:miter lim="800000"/>
                </a:ln>
                <a:solidFill>
                  <a:schemeClr val="folHlink"/>
                </a:solidFill>
                <a:uLnTx/>
                <a:uFillTx/>
                <a:latin typeface="黑体" panose="02010609060101010101" pitchFamily="2" charset="-122"/>
                <a:ea typeface="黑体" panose="02010609060101010101" pitchFamily="2" charset="-122"/>
                <a:cs typeface="+mn-cs"/>
              </a:rPr>
              <a:t>(</a:t>
            </a:r>
            <a:r>
              <a:rPr kumimoji="1" lang="zh-CN" altLang="en-US" sz="2000" b="0" i="0" u="none" strike="noStrike" kern="10" cap="none" spc="0" normalizeH="0" baseline="0" noProof="0" smtClean="0">
                <a:ln w="9525">
                  <a:solidFill>
                    <a:srgbClr val="00CC00"/>
                  </a:solidFill>
                  <a:miter lim="800000"/>
                </a:ln>
                <a:solidFill>
                  <a:schemeClr val="folHlink"/>
                </a:solidFill>
                <a:uLnTx/>
                <a:uFillTx/>
                <a:latin typeface="黑体" panose="02010609060101010101" pitchFamily="2" charset="-122"/>
                <a:ea typeface="黑体" panose="02010609060101010101" pitchFamily="2" charset="-122"/>
                <a:cs typeface="+mn-cs"/>
              </a:rPr>
              <a:t>祸不单行</a:t>
            </a:r>
            <a:r>
              <a:rPr kumimoji="1" lang="en-US" altLang="zh-CN" sz="2000" b="0" i="0" u="none" strike="noStrike" kern="10" cap="none" spc="0" normalizeH="0" baseline="0" noProof="0" smtClean="0">
                <a:ln w="9525">
                  <a:solidFill>
                    <a:srgbClr val="00CC00"/>
                  </a:solidFill>
                  <a:miter lim="800000"/>
                </a:ln>
                <a:solidFill>
                  <a:schemeClr val="folHlink"/>
                </a:solidFill>
                <a:uLnTx/>
                <a:uFillTx/>
                <a:latin typeface="黑体" panose="02010609060101010101" pitchFamily="2" charset="-122"/>
                <a:ea typeface="黑体" panose="02010609060101010101" pitchFamily="2" charset="-122"/>
                <a:cs typeface="+mn-cs"/>
              </a:rPr>
              <a:t>,</a:t>
            </a:r>
            <a:r>
              <a:rPr kumimoji="1" lang="zh-CN" altLang="en-US" sz="2000" b="0" i="0" u="none" strike="noStrike" kern="10" cap="none" spc="0" normalizeH="0" baseline="0" noProof="0" smtClean="0">
                <a:ln w="9525">
                  <a:solidFill>
                    <a:srgbClr val="00CC00"/>
                  </a:solidFill>
                  <a:miter lim="800000"/>
                </a:ln>
                <a:solidFill>
                  <a:schemeClr val="folHlink"/>
                </a:solidFill>
                <a:uLnTx/>
                <a:uFillTx/>
                <a:latin typeface="黑体" panose="02010609060101010101" pitchFamily="2" charset="-122"/>
                <a:ea typeface="黑体" panose="02010609060101010101" pitchFamily="2" charset="-122"/>
                <a:cs typeface="+mn-cs"/>
              </a:rPr>
              <a:t>家境惨淡）</a:t>
            </a:r>
            <a:endParaRPr kumimoji="1" lang="zh-CN" altLang="en-US" sz="2000" b="0" i="0" u="none" strike="noStrike" kern="10" cap="none" spc="0" normalizeH="0" baseline="0" noProof="0" smtClean="0">
              <a:ln w="9525">
                <a:solidFill>
                  <a:srgbClr val="00CC00"/>
                </a:solidFill>
                <a:miter lim="800000"/>
              </a:ln>
              <a:solidFill>
                <a:schemeClr val="folHlink"/>
              </a:solidFill>
              <a:uLnTx/>
              <a:uFillTx/>
              <a:latin typeface="黑体" panose="02010609060101010101" pitchFamily="2" charset="-122"/>
              <a:ea typeface="黑体" panose="02010609060101010101" pitchFamily="2" charset="-122"/>
              <a:cs typeface="+mn-cs"/>
            </a:endParaRPr>
          </a:p>
        </p:txBody>
      </p:sp>
      <p:sp>
        <p:nvSpPr>
          <p:cNvPr id="45065" name="WordArt 18"/>
          <p:cNvSpPr>
            <a:spLocks noTextEdit="1"/>
          </p:cNvSpPr>
          <p:nvPr/>
        </p:nvSpPr>
        <p:spPr>
          <a:xfrm>
            <a:off x="762000" y="4953000"/>
            <a:ext cx="1295400" cy="428625"/>
          </a:xfrm>
          <a:solidFill>
            <a:srgbClr val="B74E07"/>
          </a:solidFill>
          <a:ln>
            <a:solidFill>
              <a:srgbClr val="B74E07"/>
            </a:solidFill>
            <a:miter lim="800000"/>
          </a:ln>
        </p:spPr>
        <p:txBody>
          <a:bodyPr wrap="none" fromWordArt="1">
            <a:prstTxWarp prst="textPlain">
              <a:avLst/>
            </a:prstTxWarp>
          </a:bodyPr>
          <a:lstStyle/>
          <a:p>
            <a:pPr lvl="0" algn="ctr"/>
            <a:r>
              <a:rPr sz="2800" kern="10">
                <a:ln>
                  <a:solidFill>
                    <a:srgbClr val="B74E07"/>
                  </a:solidFill>
                  <a:miter lim="800000"/>
                </a:ln>
                <a:solidFill>
                  <a:srgbClr val="B74E07"/>
                </a:solidFill>
                <a:latin typeface="黑体" panose="02010609060101010101" pitchFamily="2" charset="-122"/>
              </a:rPr>
              <a:t>四个背影</a:t>
            </a:r>
            <a:endParaRPr sz="2800" kern="10">
              <a:ln>
                <a:solidFill>
                  <a:srgbClr val="B74E07"/>
                </a:solidFill>
                <a:miter lim="800000"/>
              </a:ln>
              <a:solidFill>
                <a:srgbClr val="B74E07"/>
              </a:solidFill>
              <a:latin typeface="黑体" panose="02010609060101010101" pitchFamily="2" charset="-122"/>
            </a:endParaRPr>
          </a:p>
        </p:txBody>
      </p:sp>
      <p:pic>
        <p:nvPicPr>
          <p:cNvPr id="45066" name="Picture 19" descr="pic010"/>
          <p:cNvPicPr>
            <a:picLocks noChangeAspect="1"/>
          </p:cNvPicPr>
          <p:nvPr/>
        </p:nvPicPr>
        <p:blipFill>
          <a:blip r:embed="rId2"/>
          <a:stretch>
            <a:fillRect/>
          </a:stretch>
        </p:blipFill>
        <p:spPr>
          <a:xfrm>
            <a:off x="6477000" y="4572000"/>
            <a:ext cx="1371600" cy="1371600"/>
          </a:xfrm>
          <a:prstGeom prst="rect">
            <a:avLst/>
          </a:prstGeom>
          <a:noFill/>
          <a:ln>
            <a:noFill/>
            <a:miter lim="800000"/>
            <a:headEnd/>
            <a:tailEnd/>
          </a:ln>
        </p:spPr>
      </p:pic>
    </p:spTree>
  </p:cSld>
  <p:clrMapOvr>
    <a:masterClrMapping/>
  </p:clrMapOvr>
  <p:transition/>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Arial"/>
      </a:majorFont>
      <a:minorFont>
        <a:latin typeface="Tahoma"/>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lueprint">
  <a:themeElements>
    <a:clrScheme name="Blueprint 2">
      <a:dk1>
        <a:srgbClr val="40458C"/>
      </a:dk1>
      <a:lt1>
        <a:srgbClr val="FFFFFF"/>
      </a:lt1>
      <a:dk2>
        <a:srgbClr val="660066"/>
      </a:dk2>
      <a:lt2>
        <a:srgbClr val="B7C1EB"/>
      </a:lt2>
      <a:accent1>
        <a:srgbClr val="ECD882"/>
      </a:accent1>
      <a:accent2>
        <a:srgbClr val="B2B2B2"/>
      </a:accent2>
      <a:accent3>
        <a:srgbClr val="FFFFFF"/>
      </a:accent3>
      <a:accent4>
        <a:srgbClr val="353A77"/>
      </a:accent4>
      <a:accent5>
        <a:srgbClr val="F4E9C1"/>
      </a:accent5>
      <a:accent6>
        <a:srgbClr val="A1A1A1"/>
      </a:accent6>
      <a:hlink>
        <a:srgbClr val="6F89F7"/>
      </a:hlink>
      <a:folHlink>
        <a:srgbClr val="CFDBFD"/>
      </a:folHlink>
    </a:clrScheme>
    <a:fontScheme name="Blueprint">
      <a:majorFont>
        <a:latin typeface="Tahoma"/>
        <a:ea typeface="宋体"/>
        <a:cs typeface="Arial"/>
      </a:majorFont>
      <a:minorFont>
        <a:latin typeface="Tahoma"/>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ahoma" panose="020B0604030504040204" pitchFamily="34" charset="0"/>
            <a:ea typeface="宋体" panose="02010600030101010101" pitchFamily="2" charset="-122"/>
          </a:defRPr>
        </a:defPPr>
      </a:lstStyle>
    </a:lnDef>
  </a:objectDefaults>
  <a:extraClrSchemeLst>
    <a:extraClrScheme>
      <a:clrScheme name="Blueprint 1">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
      <a:clrScheme name="Blueprint 2">
        <a:dk1>
          <a:srgbClr val="40458C"/>
        </a:dk1>
        <a:lt1>
          <a:srgbClr val="FFFFFF"/>
        </a:lt1>
        <a:dk2>
          <a:srgbClr val="660066"/>
        </a:dk2>
        <a:lt2>
          <a:srgbClr val="B7C1EB"/>
        </a:lt2>
        <a:accent1>
          <a:srgbClr val="ECD882"/>
        </a:accent1>
        <a:accent2>
          <a:srgbClr val="B2B2B2"/>
        </a:accent2>
        <a:accent3>
          <a:srgbClr val="FFFFFF"/>
        </a:accent3>
        <a:accent4>
          <a:srgbClr val="353A77"/>
        </a:accent4>
        <a:accent5>
          <a:srgbClr val="F4E9C1"/>
        </a:accent5>
        <a:accent6>
          <a:srgbClr val="A1A1A1"/>
        </a:accent6>
        <a:hlink>
          <a:srgbClr val="6F89F7"/>
        </a:hlink>
        <a:folHlink>
          <a:srgbClr val="CFDBFD"/>
        </a:folHlink>
      </a:clrScheme>
      <a:clrMap bg1="lt1" tx1="dk1" bg2="lt2" tx2="dk2" accent1="accent1" accent2="accent2" accent3="accent3" accent4="accent4" accent5="accent5" accent6="accent6" hlink="hlink" folHlink="folHlink"/>
    </a:extraClrScheme>
    <a:extraClrScheme>
      <a:clrScheme name="Blueprint 3">
        <a:dk1>
          <a:srgbClr val="000000"/>
        </a:dk1>
        <a:lt1>
          <a:srgbClr val="FFFFFF"/>
        </a:lt1>
        <a:dk2>
          <a:srgbClr val="4D4D4D"/>
        </a:dk2>
        <a:lt2>
          <a:srgbClr val="B2B2B2"/>
        </a:lt2>
        <a:accent1>
          <a:srgbClr val="969696"/>
        </a:accent1>
        <a:accent2>
          <a:srgbClr val="EAEAEA"/>
        </a:accent2>
        <a:accent3>
          <a:srgbClr val="FFFFFF"/>
        </a:accent3>
        <a:accent4>
          <a:srgbClr val="000000"/>
        </a:accent4>
        <a:accent5>
          <a:srgbClr val="C9C9C9"/>
        </a:accent5>
        <a:accent6>
          <a:srgbClr val="D4D4D4"/>
        </a:accent6>
        <a:hlink>
          <a:srgbClr val="777777"/>
        </a:hlink>
        <a:folHlink>
          <a:srgbClr val="C0C0C0"/>
        </a:folHlink>
      </a:clrScheme>
      <a:clrMap bg1="lt1" tx1="dk1" bg2="lt2" tx2="dk2" accent1="accent1" accent2="accent2" accent3="accent3" accent4="accent4" accent5="accent5" accent6="accent6" hlink="hlink" folHlink="folHlink"/>
    </a:extraClrScheme>
    <a:extraClrScheme>
      <a:clrScheme name="Blueprint 4">
        <a:dk1>
          <a:srgbClr val="333300"/>
        </a:dk1>
        <a:lt1>
          <a:srgbClr val="FFFFFF"/>
        </a:lt1>
        <a:dk2>
          <a:srgbClr val="663300"/>
        </a:dk2>
        <a:lt2>
          <a:srgbClr val="B2B2B2"/>
        </a:lt2>
        <a:accent1>
          <a:srgbClr val="DDC6A7"/>
        </a:accent1>
        <a:accent2>
          <a:srgbClr val="D9C167"/>
        </a:accent2>
        <a:accent3>
          <a:srgbClr val="FFFFFF"/>
        </a:accent3>
        <a:accent4>
          <a:srgbClr val="2A2A00"/>
        </a:accent4>
        <a:accent5>
          <a:srgbClr val="EBDFD0"/>
        </a:accent5>
        <a:accent6>
          <a:srgbClr val="C4AF5D"/>
        </a:accent6>
        <a:hlink>
          <a:srgbClr val="8A7A66"/>
        </a:hlink>
        <a:folHlink>
          <a:srgbClr val="C0AE9E"/>
        </a:folHlink>
      </a:clrScheme>
      <a:clrMap bg1="lt1" tx1="dk1" bg2="lt2" tx2="dk2" accent1="accent1" accent2="accent2" accent3="accent3" accent4="accent4" accent5="accent5" accent6="accent6" hlink="hlink" folHlink="folHlink"/>
    </a:extraClrScheme>
    <a:extraClrScheme>
      <a:clrScheme name="Blueprint 5">
        <a:dk1>
          <a:srgbClr val="000000"/>
        </a:dk1>
        <a:lt1>
          <a:srgbClr val="FFFFFF"/>
        </a:lt1>
        <a:dk2>
          <a:srgbClr val="003366"/>
        </a:dk2>
        <a:lt2>
          <a:srgbClr val="CCFFCC"/>
        </a:lt2>
        <a:accent1>
          <a:srgbClr val="006699"/>
        </a:accent1>
        <a:accent2>
          <a:srgbClr val="009999"/>
        </a:accent2>
        <a:accent3>
          <a:srgbClr val="AAADB8"/>
        </a:accent3>
        <a:accent4>
          <a:srgbClr val="DADADA"/>
        </a:accent4>
        <a:accent5>
          <a:srgbClr val="AAB8CA"/>
        </a:accent5>
        <a:accent6>
          <a:srgbClr val="008A8A"/>
        </a:accent6>
        <a:hlink>
          <a:srgbClr val="0099CC"/>
        </a:hlink>
        <a:folHlink>
          <a:srgbClr val="00458A"/>
        </a:folHlink>
      </a:clrScheme>
      <a:clrMap bg1="dk2" tx1="lt1" bg2="dk1" tx2="lt2" accent1="accent1" accent2="accent2" accent3="accent3" accent4="accent4" accent5="accent5" accent6="accent6" hlink="hlink" folHlink="folHlink"/>
    </a:extraClrScheme>
    <a:extraClrScheme>
      <a:clrScheme name="Blueprint 6">
        <a:dk1>
          <a:srgbClr val="000000"/>
        </a:dk1>
        <a:lt1>
          <a:srgbClr val="FFFFFF"/>
        </a:lt1>
        <a:dk2>
          <a:srgbClr val="004A48"/>
        </a:dk2>
        <a:lt2>
          <a:srgbClr val="33CCCC"/>
        </a:lt2>
        <a:accent1>
          <a:srgbClr val="006699"/>
        </a:accent1>
        <a:accent2>
          <a:srgbClr val="009999"/>
        </a:accent2>
        <a:accent3>
          <a:srgbClr val="AAB1B1"/>
        </a:accent3>
        <a:accent4>
          <a:srgbClr val="DADADA"/>
        </a:accent4>
        <a:accent5>
          <a:srgbClr val="AAB8CA"/>
        </a:accent5>
        <a:accent6>
          <a:srgbClr val="008A8A"/>
        </a:accent6>
        <a:hlink>
          <a:srgbClr val="00CC99"/>
        </a:hlink>
        <a:folHlink>
          <a:srgbClr val="006666"/>
        </a:folHlink>
      </a:clrScheme>
      <a:clrMap bg1="dk2" tx1="lt1" bg2="dk1" tx2="lt2" accent1="accent1" accent2="accent2" accent3="accent3" accent4="accent4" accent5="accent5" accent6="accent6" hlink="hlink" folHlink="folHlink"/>
    </a:extraClrScheme>
    <a:extraClrScheme>
      <a:clrScheme name="Blueprint 7">
        <a:dk1>
          <a:srgbClr val="000000"/>
        </a:dk1>
        <a:lt1>
          <a:srgbClr val="FFFFFF"/>
        </a:lt1>
        <a:dk2>
          <a:srgbClr val="333300"/>
        </a:dk2>
        <a:lt2>
          <a:srgbClr val="FFFFCC"/>
        </a:lt2>
        <a:accent1>
          <a:srgbClr val="CC9900"/>
        </a:accent1>
        <a:accent2>
          <a:srgbClr val="CC6600"/>
        </a:accent2>
        <a:accent3>
          <a:srgbClr val="ADADAA"/>
        </a:accent3>
        <a:accent4>
          <a:srgbClr val="DADADA"/>
        </a:accent4>
        <a:accent5>
          <a:srgbClr val="E2CAAA"/>
        </a:accent5>
        <a:accent6>
          <a:srgbClr val="B95C00"/>
        </a:accent6>
        <a:hlink>
          <a:srgbClr val="808000"/>
        </a:hlink>
        <a:folHlink>
          <a:srgbClr val="525000"/>
        </a:folHlink>
      </a:clrScheme>
      <a:clrMap bg1="dk2" tx1="lt1" bg2="dk1" tx2="lt2" accent1="accent1" accent2="accent2" accent3="accent3" accent4="accent4" accent5="accent5" accent6="accent6" hlink="hlink" folHlink="folHlink"/>
    </a:extraClrScheme>
    <a:extraClrScheme>
      <a:clrScheme name="Blueprint 8">
        <a:dk1>
          <a:srgbClr val="003D62"/>
        </a:dk1>
        <a:lt1>
          <a:srgbClr val="FFFFFF"/>
        </a:lt1>
        <a:dk2>
          <a:srgbClr val="006699"/>
        </a:dk2>
        <a:lt2>
          <a:srgbClr val="C8D1DA"/>
        </a:lt2>
        <a:accent1>
          <a:srgbClr val="9AC0EA"/>
        </a:accent1>
        <a:accent2>
          <a:srgbClr val="80C3C8"/>
        </a:accent2>
        <a:accent3>
          <a:srgbClr val="FFFFFF"/>
        </a:accent3>
        <a:accent4>
          <a:srgbClr val="003353"/>
        </a:accent4>
        <a:accent5>
          <a:srgbClr val="CADCF3"/>
        </a:accent5>
        <a:accent6>
          <a:srgbClr val="73B0B5"/>
        </a:accent6>
        <a:hlink>
          <a:srgbClr val="81ABCB"/>
        </a:hlink>
        <a:folHlink>
          <a:srgbClr val="B6CBD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2823</Words>
  <Application>WPS 演示</Application>
  <PresentationFormat>On-screen Show (4:3)</PresentationFormat>
  <Paragraphs>306</Paragraphs>
  <Slides>25</Slides>
  <Notes>17</Notes>
  <HiddenSlides>0</HiddenSlides>
  <MMClips>11</MMClips>
  <ScaleCrop>false</ScaleCrop>
  <HeadingPairs>
    <vt:vector size="8" baseType="variant">
      <vt:variant>
        <vt:lpstr>已用的字体</vt:lpstr>
      </vt:variant>
      <vt:variant>
        <vt:i4>24</vt:i4>
      </vt:variant>
      <vt:variant>
        <vt:lpstr>主题</vt:lpstr>
      </vt:variant>
      <vt:variant>
        <vt:i4>2</vt:i4>
      </vt:variant>
      <vt:variant>
        <vt:lpstr>嵌入 OLE 服务器</vt:lpstr>
      </vt:variant>
      <vt:variant>
        <vt:i4>2</vt:i4>
      </vt:variant>
      <vt:variant>
        <vt:lpstr>幻灯片标题</vt:lpstr>
      </vt:variant>
      <vt:variant>
        <vt:i4>25</vt:i4>
      </vt:variant>
    </vt:vector>
  </HeadingPairs>
  <TitlesOfParts>
    <vt:vector size="53" baseType="lpstr">
      <vt:lpstr>Arial</vt:lpstr>
      <vt:lpstr>宋体</vt:lpstr>
      <vt:lpstr>Wingdings</vt:lpstr>
      <vt:lpstr>Tahoma</vt:lpstr>
      <vt:lpstr>Times New Roman</vt:lpstr>
      <vt:lpstr>楷体_GB2312</vt:lpstr>
      <vt:lpstr>新宋体</vt:lpstr>
      <vt:lpstr>黑体</vt:lpstr>
      <vt:lpstr>隶书</vt:lpstr>
      <vt:lpstr>华文行楷</vt:lpstr>
      <vt:lpstr>汉鼎简楷体</vt:lpstr>
      <vt:lpstr>汉仪小隶书简</vt:lpstr>
      <vt:lpstr>Arial</vt:lpstr>
      <vt:lpstr>方正琥珀简体</vt:lpstr>
      <vt:lpstr>微软雅黑</vt:lpstr>
      <vt:lpstr>Arial Unicode MS</vt:lpstr>
      <vt:lpstr>华文中宋</vt:lpstr>
      <vt:lpstr>Times New Roman</vt:lpstr>
      <vt:lpstr>Verdana</vt:lpstr>
      <vt:lpstr>方正少儿简体</vt:lpstr>
      <vt:lpstr>方正华隶简体</vt:lpstr>
      <vt:lpstr>华文新魏</vt:lpstr>
      <vt:lpstr>华文彩云</vt:lpstr>
      <vt:lpstr>幼圆</vt:lpstr>
      <vt:lpstr>Blends</vt:lpstr>
      <vt:lpstr>Blueprint</vt:lpstr>
      <vt:lpstr>Paint.Picture</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哪一次“背影”写得 最具体、最感人？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归纳：写父亲的背影的目的是：    归纳段意：</vt:lpstr>
      <vt:lpstr>PowerPoint 演示文稿</vt:lpstr>
      <vt:lpstr>第一部分：思念父亲 点出背影</vt:lpstr>
      <vt:lpstr>                第二部分                回忆往事，追忆在浦口车站与父亲离别的情景，描写背影，表现了父亲爱子的深挚感情</vt:lpstr>
      <vt:lpstr>提问：本文的感情基调忧伤而哀愁，由何而来？从文中找一句话。</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王力</cp:lastModifiedBy>
  <cp:revision>4</cp:revision>
  <cp:lastPrinted>2021-01-12T13:08:00Z</cp:lastPrinted>
  <dcterms:created xsi:type="dcterms:W3CDTF">2021-01-12T13:08:00Z</dcterms:created>
  <dcterms:modified xsi:type="dcterms:W3CDTF">2022-01-17T17:33:22Z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2052-11.1.0.11294</vt:lpwstr>
  </property>
  <property fmtid="{D5CDD505-2E9C-101B-9397-08002B2CF9AE}" pid="7" name="ICV">
    <vt:lpwstr>B39071EEA4E34977A07B6FF677D99209</vt:lpwstr>
  </property>
</Properties>
</file>