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5" r:id="rId4"/>
  </p:sldMasterIdLst>
  <p:notesMasterIdLst>
    <p:notesMasterId r:id="rId17"/>
  </p:notesMasterIdLst>
  <p:handoutMasterIdLst>
    <p:handoutMasterId r:id="rId18"/>
  </p:handoutMasterIdLst>
  <p:sldIdLst>
    <p:sldId id="305" r:id="rId5"/>
    <p:sldId id="306" r:id="rId6"/>
    <p:sldId id="283" r:id="rId7"/>
    <p:sldId id="271" r:id="rId8"/>
    <p:sldId id="277" r:id="rId9"/>
    <p:sldId id="307" r:id="rId10"/>
    <p:sldId id="274" r:id="rId11"/>
    <p:sldId id="308" r:id="rId12"/>
    <p:sldId id="309" r:id="rId13"/>
    <p:sldId id="310" r:id="rId14"/>
    <p:sldId id="263" r:id="rId15"/>
    <p:sldId id="280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00"/>
    <a:srgbClr val="66CCFF"/>
    <a:srgbClr val="FF0066"/>
    <a:srgbClr val="FFFFFF"/>
    <a:srgbClr val="FF99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27AEEF-9870-4D55-A6D0-CC46D1525EBC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36ED3E-3E28-4650-B2D1-E3C8F6F6C4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B31B7D-14E5-4734-A4CE-D7207F8684EC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7B4B17-782E-4A0D-981B-777EB47B521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B667E1-E601-4AAF-B95C-B25720D70A60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91018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17A1B-3B19-4FEE-8EBF-9D1553711BE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9CE0-D1F7-4D31-93D6-E5EA8C6B75A5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D317944B-0F33-4EEE-A609-73A45FFF70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905FDC51-74E6-475D-9E40-80D7E1264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F282F7F4-8132-4F67-B655-759F6E08C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9D23EF-079D-4BD9-BB1D-E419BCEF0F85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5281102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68AFB8F4-19A8-4C37-9A5E-24A517C3EC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AA7D3CAA-121C-48A3-80D5-90B29B227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373C7DEE-9E46-4CC7-B815-E41FDE84C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1E701C-EDDD-4AE4-93F3-4D827B742DC3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0259669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91EC784C-BFE7-4B53-A337-41086AAE585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E18BE6AC-03A3-4FF9-9F2D-FA424073F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5AA6BE0D-9EF1-4368-8D6A-71AE073BB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6C975B-5245-4BA1-818C-937E71D8A3BC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8116506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539D5719-4729-47F8-8758-5C61A824A1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C2388AB5-F04A-4A57-83CC-1DC592CDD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9CE67D71-63B0-4E5A-9EFE-BE0D9FE27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E795A3-FC8B-446F-A099-CDD2055C2D10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7330688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027">
            <a:extLst>
              <a:ext uri="{FF2B5EF4-FFF2-40B4-BE49-F238E27FC236}">
                <a16:creationId xmlns:a16="http://schemas.microsoft.com/office/drawing/2014/main" id="{E8C3347C-6A96-4FC0-B9A3-5FE96DDCBE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8" name="页脚占位符 1028">
            <a:extLst>
              <a:ext uri="{FF2B5EF4-FFF2-40B4-BE49-F238E27FC236}">
                <a16:creationId xmlns:a16="http://schemas.microsoft.com/office/drawing/2014/main" id="{5D74966F-26CF-4B55-B08D-99CB0039F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9" name="灯片编号占位符 1029">
            <a:extLst>
              <a:ext uri="{FF2B5EF4-FFF2-40B4-BE49-F238E27FC236}">
                <a16:creationId xmlns:a16="http://schemas.microsoft.com/office/drawing/2014/main" id="{1BA67E60-8981-43BC-BAEB-598CAFFB4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C37C94-2D3E-4479-8552-1B88FB8114CD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6674459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27B4B16D-67C9-4828-B13F-B47F3FCEFB1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9D1A0364-1916-45DC-ADB9-921336376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F26828C7-9625-42C4-975A-98815CBBD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6DBCAE-EE33-4F6B-9E7C-4B08D4A6A4A8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8618404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>
            <a:extLst>
              <a:ext uri="{FF2B5EF4-FFF2-40B4-BE49-F238E27FC236}">
                <a16:creationId xmlns:a16="http://schemas.microsoft.com/office/drawing/2014/main" id="{978BC58C-8708-469E-93E4-232539E1EB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1028">
            <a:extLst>
              <a:ext uri="{FF2B5EF4-FFF2-40B4-BE49-F238E27FC236}">
                <a16:creationId xmlns:a16="http://schemas.microsoft.com/office/drawing/2014/main" id="{AD854D10-908C-4DA6-A71F-9202D2465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4" name="灯片编号占位符 1029">
            <a:extLst>
              <a:ext uri="{FF2B5EF4-FFF2-40B4-BE49-F238E27FC236}">
                <a16:creationId xmlns:a16="http://schemas.microsoft.com/office/drawing/2014/main" id="{73FECDE0-7496-4F6D-9FA7-76776E5BE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FC1D78-57B9-4C6C-9B17-F5E8D6F7A7B0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8581486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CD73A7BF-D0E4-4461-A11E-DDBEF81050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1C6BF325-8FFD-4CAD-9D77-168C4A322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15A3107C-DED5-43AC-949A-979DB8210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72D947-6426-4330-ABA3-DC5446C028B2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3950729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66DA1644-6C74-4F7A-82AA-8137E0E968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E630E94E-C431-41E6-9D93-DDBC53889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5BBFE991-CB1B-4676-A5E1-F48FE94A6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7FA192-9A41-4390-9646-311B8C4CC96B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5555043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5548BCFF-127D-4234-B896-E236D8ACB0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E32E73D5-2B59-4438-9AD4-2F023ABBE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34BB2A7B-EDA1-411E-9C90-1C253EDC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FAC77F-5A80-4D3B-8A9E-CB519C58ABD8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5534196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D8536C34-9C86-4F9A-AA67-DABCF42CF87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862A8CDF-FA8D-4A55-8C75-DE150C5C6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16EA4998-910C-4190-816B-581444FB8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7BE842-9F1C-45B3-B342-8B191A31A42E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4798461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 noProof="1"/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F5B4A03A-9104-438E-94AF-E56ED25035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43FDA2C6-F447-4A03-A88A-1F4CF334C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07EE14AE-13F0-4C3F-8062-CE4279BA9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6F9711-279B-4A0A-93FC-CBB3DF99FBFD}" type="slidenum">
              <a:rPr lang="en-US" altLang="zh-CN"/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7372608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 rot="248467">
            <a:off x="167673" y="2575408"/>
            <a:ext cx="3516640" cy="2424835"/>
            <a:chOff x="-10068" y="2615721"/>
            <a:chExt cx="5488038" cy="2838132"/>
          </a:xfrm>
        </p:grpSpPr>
        <p:sp>
          <p:nvSpPr>
            <p:cNvPr id="5" name="任意多边形(F)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" name="任意多边形(F)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" name="任意多边形(F)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" name="任意多边形(F)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" name="任意多边形(F)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" name="任意多边形(F)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" name="任意多边形(F)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任意多边形(F)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(F)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任意多边形(F)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(F)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任意多边形(F)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任意多边形(F)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任意多边形(F)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" name="任意多边形(F)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0" name="任意多边形(F)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任意多边形(F)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(F)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任意多边形(F)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任意多边形(F)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任意多边形(F)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6" name="任意多边形(F)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7" name="任意多边形(F)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(F)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任意多边形(F)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(F)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任意多边形(F)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(F)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任意多边形(F)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4" name="任意多边形(F)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" name="任意多边形(F)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(F)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任意多边形(F)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" name="任意多边形(F)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9" name="任意多边形(F)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0" name="组 39"/>
          <p:cNvGrpSpPr/>
          <p:nvPr/>
        </p:nvGrpSpPr>
        <p:grpSpPr>
          <a:xfrm rot="18988672">
            <a:off x="51418" y="189622"/>
            <a:ext cx="387923" cy="587584"/>
            <a:chOff x="11036616" y="1071278"/>
            <a:chExt cx="1030189" cy="1170315"/>
          </a:xfrm>
        </p:grpSpPr>
        <p:sp>
          <p:nvSpPr>
            <p:cNvPr id="41" name="任意多边形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任意多边形(F)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3" name="任意多边形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4" name="任意多边形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任意多边形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任意多边形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任意多边形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任意多边形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49" name="任意多边形(F) 500"/>
          <p:cNvSpPr>
            <a:spLocks/>
          </p:cNvSpPr>
          <p:nvPr/>
        </p:nvSpPr>
        <p:spPr bwMode="auto">
          <a:xfrm>
            <a:off x="2463242" y="4664179"/>
            <a:ext cx="6677183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zh-CN" altLang="en-US" sz="1350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50" name="组 49"/>
          <p:cNvGrpSpPr/>
          <p:nvPr/>
        </p:nvGrpSpPr>
        <p:grpSpPr>
          <a:xfrm>
            <a:off x="8575623" y="6542"/>
            <a:ext cx="509347" cy="712528"/>
            <a:chOff x="11231706" y="127529"/>
            <a:chExt cx="679129" cy="712528"/>
          </a:xfrm>
        </p:grpSpPr>
        <p:sp>
          <p:nvSpPr>
            <p:cNvPr id="51" name="任意多边形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2" name="任意多边形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3" name="任意多边形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4" name="任意多边形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任意多边形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任意多边形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任意多边形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9" name="任意多边形(F) 413"/>
          <p:cNvSpPr>
            <a:spLocks/>
          </p:cNvSpPr>
          <p:nvPr/>
        </p:nvSpPr>
        <p:spPr bwMode="auto">
          <a:xfrm>
            <a:off x="-17524" y="3007512"/>
            <a:ext cx="9141714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zh-CN" altLang="en-US" sz="1350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0" name="任意多边形(F) 414"/>
          <p:cNvSpPr>
            <a:spLocks/>
          </p:cNvSpPr>
          <p:nvPr/>
        </p:nvSpPr>
        <p:spPr bwMode="auto">
          <a:xfrm>
            <a:off x="-17524" y="3324747"/>
            <a:ext cx="9141714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zh-CN" altLang="en-US" sz="1350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1" name="组 5"/>
          <p:cNvGrpSpPr>
            <a:grpSpLocks noChangeAspect="1"/>
          </p:cNvGrpSpPr>
          <p:nvPr/>
        </p:nvGrpSpPr>
        <p:grpSpPr bwMode="auto">
          <a:xfrm>
            <a:off x="-1140" y="854146"/>
            <a:ext cx="1411106" cy="2341763"/>
            <a:chOff x="3000" y="1116"/>
            <a:chExt cx="1680" cy="2091"/>
          </a:xfrm>
        </p:grpSpPr>
        <p:sp>
          <p:nvSpPr>
            <p:cNvPr id="62" name="任意多边形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3" name="任意多边形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任意多边形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" name="任意多边形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6" name="任意多边形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7" name="任意多边形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8" name="任意多边形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9" name="任意多边形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0" name="任意多边形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1" name="任意多边形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2" name="任意多边形(F)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3" name="任意多边形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4" name="任意多边形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5" name="任意多边形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6" name="任意多边形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7" name="任意多边形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8" name="任意多边形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79" name="任意多边形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0" name="任意多边形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1" name="组 33"/>
          <p:cNvGrpSpPr>
            <a:grpSpLocks noChangeAspect="1"/>
          </p:cNvGrpSpPr>
          <p:nvPr/>
        </p:nvGrpSpPr>
        <p:grpSpPr bwMode="auto">
          <a:xfrm>
            <a:off x="1286241" y="4544219"/>
            <a:ext cx="1404951" cy="2324202"/>
            <a:chOff x="3359" y="1523"/>
            <a:chExt cx="943" cy="1170"/>
          </a:xfrm>
        </p:grpSpPr>
        <p:sp>
          <p:nvSpPr>
            <p:cNvPr id="82" name="任意多边形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3" name="任意多边形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4" name="任意多边形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5" name="任意多边形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6" name="任意多边形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87" name="组 43"/>
          <p:cNvGrpSpPr>
            <a:grpSpLocks noChangeAspect="1"/>
          </p:cNvGrpSpPr>
          <p:nvPr/>
        </p:nvGrpSpPr>
        <p:grpSpPr bwMode="auto">
          <a:xfrm>
            <a:off x="876300" y="5011047"/>
            <a:ext cx="1122760" cy="1857375"/>
            <a:chOff x="3367" y="1523"/>
            <a:chExt cx="943" cy="1170"/>
          </a:xfrm>
        </p:grpSpPr>
        <p:sp>
          <p:nvSpPr>
            <p:cNvPr id="88" name="任意多边形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89" name="任意多边形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0" name="任意多边形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1" name="任意多边形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2" name="任意多边形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3" name="任意多边形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4" name="组 93"/>
          <p:cNvGrpSpPr/>
          <p:nvPr/>
        </p:nvGrpSpPr>
        <p:grpSpPr>
          <a:xfrm>
            <a:off x="-16478" y="4350236"/>
            <a:ext cx="1272587" cy="2518186"/>
            <a:chOff x="-3496" y="4350236"/>
            <a:chExt cx="1696783" cy="2518186"/>
          </a:xfrm>
        </p:grpSpPr>
        <p:sp>
          <p:nvSpPr>
            <p:cNvPr id="95" name="任意多边形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6" name="任意多边形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7" name="任意多边形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8" name="任意多边形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99" name="组 43"/>
          <p:cNvGrpSpPr>
            <a:grpSpLocks noChangeAspect="1"/>
          </p:cNvGrpSpPr>
          <p:nvPr/>
        </p:nvGrpSpPr>
        <p:grpSpPr bwMode="auto">
          <a:xfrm>
            <a:off x="2183502" y="4572471"/>
            <a:ext cx="1387874" cy="2295951"/>
            <a:chOff x="3367" y="1523"/>
            <a:chExt cx="943" cy="1170"/>
          </a:xfrm>
        </p:grpSpPr>
        <p:sp>
          <p:nvSpPr>
            <p:cNvPr id="100" name="任意多边形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1" name="任意多边形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2" name="任意多边形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3" name="任意多边形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4" name="任意多边形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5" name="任意多边形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06" name="组 105"/>
          <p:cNvGrpSpPr/>
          <p:nvPr/>
        </p:nvGrpSpPr>
        <p:grpSpPr>
          <a:xfrm rot="1576354">
            <a:off x="8344344" y="2895976"/>
            <a:ext cx="772642" cy="1170315"/>
            <a:chOff x="11036616" y="1071278"/>
            <a:chExt cx="1030189" cy="1170315"/>
          </a:xfrm>
        </p:grpSpPr>
        <p:sp>
          <p:nvSpPr>
            <p:cNvPr id="107" name="任意多边形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8" name="任意多边形(F)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9" name="任意多边形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0" name="任意多边形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" name="任意多边形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2" name="任意多边形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3" name="任意多边形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4" name="任意多边形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5" name="任意多边形 8"/>
          <p:cNvSpPr>
            <a:spLocks/>
          </p:cNvSpPr>
          <p:nvPr/>
        </p:nvSpPr>
        <p:spPr bwMode="auto">
          <a:xfrm>
            <a:off x="3031996" y="5351894"/>
            <a:ext cx="261938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lang="zh-CN" altLang="en-US" sz="1350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6" name="任意多边形(F) 115"/>
          <p:cNvSpPr/>
          <p:nvPr/>
        </p:nvSpPr>
        <p:spPr>
          <a:xfrm>
            <a:off x="-21175" y="3533670"/>
            <a:ext cx="9104588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zh-CN" altLang="en-US" sz="1350" noProof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17" name="组 116"/>
          <p:cNvGrpSpPr/>
          <p:nvPr/>
        </p:nvGrpSpPr>
        <p:grpSpPr>
          <a:xfrm rot="198573">
            <a:off x="899456" y="2684219"/>
            <a:ext cx="1616019" cy="1686565"/>
            <a:chOff x="1175948" y="2708421"/>
            <a:chExt cx="2159248" cy="1690131"/>
          </a:xfrm>
        </p:grpSpPr>
        <p:sp>
          <p:nvSpPr>
            <p:cNvPr id="118" name="任意多边形(F)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9" name="任意多边形(F)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0" name="任意多边形(F)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1" name="任意多边形(F)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2" name="任意多边形(F)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3" name="任意多边形(F)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4" name="任意多边形(F)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5" name="任意多边形(F)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6" name="任意多边形(F)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7" name="任意多边形(F)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8" name="任意多边形(F)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9" name="任意多边形(F)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0" name="任意多边形(F)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1" name="任意多边形(F)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2" name="任意多边形(F)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3" name="任意多边形(F)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4" name="任意多边形(F)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5" name="任意多边形(F)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6" name="任意多边形(F)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7" name="任意多边形(F)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8" name="任意多边形(F)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9" name="任意多边形(F)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0" name="任意多边形(F)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1" name="任意多边形(F)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2" name="任意多边形(F)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3" name="任意多边形(F)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4" name="任意多边形(F)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5" name="任意多边形(F)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46" name="组 5"/>
          <p:cNvGrpSpPr>
            <a:grpSpLocks noChangeAspect="1"/>
          </p:cNvGrpSpPr>
          <p:nvPr/>
        </p:nvGrpSpPr>
        <p:grpSpPr bwMode="auto">
          <a:xfrm>
            <a:off x="6875516" y="4138361"/>
            <a:ext cx="2267293" cy="2719639"/>
            <a:chOff x="2887" y="1286"/>
            <a:chExt cx="1903" cy="1712"/>
          </a:xfrm>
        </p:grpSpPr>
        <p:sp>
          <p:nvSpPr>
            <p:cNvPr id="147" name="任意多边形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8" name="任意多边形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9" name="任意多边形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0" name="任意多边形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1" name="任意多边形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2" name="任意多边形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3" name="任意多边形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4" name="任意多边形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5" name="任意多边形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6" name="任意多边形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7" name="任意多边形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8" name="任意多边形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9" name="任意多边形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0" name="任意多边形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1" name="任意多边形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2" name="任意多边形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3" name="任意多边形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4" name="任意多边形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5" name="任意多边形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6" name="任意多边形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7" name="任意多边形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8" name="任意多边形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9" name="任意多边形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0" name="任意多边形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71" name="组 64"/>
          <p:cNvGrpSpPr>
            <a:grpSpLocks noChangeAspect="1"/>
          </p:cNvGrpSpPr>
          <p:nvPr/>
        </p:nvGrpSpPr>
        <p:grpSpPr bwMode="auto">
          <a:xfrm rot="12827499" flipH="1">
            <a:off x="8520313" y="2338535"/>
            <a:ext cx="362814" cy="536662"/>
            <a:chOff x="2052" y="995"/>
            <a:chExt cx="768" cy="852"/>
          </a:xfrm>
        </p:grpSpPr>
        <p:sp>
          <p:nvSpPr>
            <p:cNvPr id="172" name="任意多边形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3" name="任意多边形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4" name="任意多边形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5" name="任意多边形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6" name="任意多边形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7" name="任意多边形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8" name="任意多边形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9" name="任意多边形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zh-CN" altLang="en-US" sz="1350" noProof="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010966" y="165020"/>
            <a:ext cx="7020314" cy="2263258"/>
          </a:xfrm>
        </p:spPr>
        <p:txBody>
          <a:bodyPr rtlCol="0" anchor="b">
            <a:normAutofit/>
          </a:bodyPr>
          <a:lstStyle>
            <a:lvl1pPr algn="ctr">
              <a:defRPr sz="4950"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927497" y="2476917"/>
            <a:ext cx="5187252" cy="17716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3600" cap="none" baseline="0">
                <a:solidFill>
                  <a:schemeClr val="tx1">
                    <a:lumMod val="75000"/>
                    <a:lumOff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pPr rtl="0"/>
            <a:r>
              <a:rPr lang="zh-CN" altLang="en-US" noProof="0"/>
              <a:t>单击此处编辑母版副标题样式</a:t>
            </a:r>
            <a:endParaRPr lang="zh-CN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1282798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4002E73-C82B-48C7-8F47-E594D1AB498C}" type="datetime2">
              <a:rPr lang="zh-CN" altLang="en-US" smtClean="0"/>
              <a:t>2018年12月26日</a:t>
            </a:fld>
            <a:endParaRPr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5331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43000" y="1485900"/>
            <a:ext cx="6858001" cy="2933700"/>
          </a:xfrm>
        </p:spPr>
        <p:txBody>
          <a:bodyPr rtlCol="0" anchor="b">
            <a:normAutofit/>
          </a:bodyPr>
          <a:lstStyle>
            <a:lvl1pPr algn="l">
              <a:defRPr sz="390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41810" y="4454034"/>
            <a:ext cx="6858000" cy="1184766"/>
          </a:xfrm>
        </p:spPr>
        <p:txBody>
          <a:bodyPr rtlCol="0"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1800" cap="none" baseline="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F828455-AE8F-4149-9E9F-3A0B284E13A1}" type="datetime2">
              <a:rPr lang="zh-CN" altLang="en-US" smtClean="0"/>
              <a:t>2018年12月26日</a:t>
            </a:fld>
            <a:endParaRPr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4201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46429" y="1485900"/>
            <a:ext cx="3360420" cy="4123944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rtl="0"/>
            <a:r>
              <a:rPr lang="zh-CN" altLang="en-US"/>
              <a:t>编辑母版文本样式</a:t>
            </a:r>
          </a:p>
          <a:p>
            <a:pPr lvl="1" rtl="0"/>
            <a:r>
              <a:rPr lang="zh-CN" altLang="en-US"/>
              <a:t>第二级</a:t>
            </a:r>
          </a:p>
          <a:p>
            <a:pPr lvl="2" rtl="0"/>
            <a:r>
              <a:rPr lang="zh-CN" altLang="en-US"/>
              <a:t>第三级</a:t>
            </a:r>
          </a:p>
          <a:p>
            <a:pPr lvl="3" rtl="0"/>
            <a:r>
              <a:rPr lang="zh-CN" altLang="en-US"/>
              <a:t>第四级</a:t>
            </a:r>
          </a:p>
          <a:p>
            <a:pPr lvl="4" rtl="0"/>
            <a:r>
              <a:rPr lang="zh-CN" altLang="en-US"/>
              <a:t>第五级</a:t>
            </a:r>
            <a:endParaRPr lang="zh-cn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32877" y="1485900"/>
            <a:ext cx="3360420" cy="4123944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 rtl="0"/>
            <a:r>
              <a:rPr lang="zh-CN" altLang="en-US"/>
              <a:t>编辑母版文本样式</a:t>
            </a:r>
          </a:p>
          <a:p>
            <a:pPr lvl="1" rtl="0"/>
            <a:r>
              <a:rPr lang="zh-CN" altLang="en-US"/>
              <a:t>第二级</a:t>
            </a:r>
          </a:p>
          <a:p>
            <a:pPr lvl="2" rtl="0"/>
            <a:r>
              <a:rPr lang="zh-CN" altLang="en-US"/>
              <a:t>第三级</a:t>
            </a:r>
          </a:p>
          <a:p>
            <a:pPr lvl="3" rtl="0"/>
            <a:r>
              <a:rPr lang="zh-CN" altLang="en-US"/>
              <a:t>第四级</a:t>
            </a:r>
          </a:p>
          <a:p>
            <a:pPr lvl="4" rtl="0"/>
            <a:r>
              <a:rPr lang="zh-CN" altLang="en-US"/>
              <a:t>第五级</a:t>
            </a:r>
            <a:endParaRPr lang="zh-cn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7449F5-E588-4587-95A6-99F8067CC9CD}" type="datetime2">
              <a:rPr lang="zh-CN" altLang="en-US" smtClean="0"/>
              <a:t>2018年12月26日</a:t>
            </a:fld>
            <a:endParaRPr 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40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46429" y="1376018"/>
            <a:ext cx="3360420" cy="768096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46429" y="2144114"/>
            <a:ext cx="3360420" cy="3494686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zh-CN" altLang="en-US"/>
              <a:t>编辑母版文本样式</a:t>
            </a:r>
          </a:p>
          <a:p>
            <a:pPr lvl="1" rtl="0"/>
            <a:r>
              <a:rPr lang="zh-CN" altLang="en-US"/>
              <a:t>第二级</a:t>
            </a:r>
          </a:p>
          <a:p>
            <a:pPr lvl="2" rtl="0"/>
            <a:r>
              <a:rPr lang="zh-CN" altLang="en-US"/>
              <a:t>第三级</a:t>
            </a:r>
          </a:p>
          <a:p>
            <a:pPr lvl="3" rtl="0"/>
            <a:r>
              <a:rPr lang="zh-CN" altLang="en-US"/>
              <a:t>第四级</a:t>
            </a:r>
          </a:p>
          <a:p>
            <a:pPr lvl="4" rtl="0"/>
            <a:r>
              <a:rPr lang="zh-CN" altLang="en-US"/>
              <a:t>第五级</a:t>
            </a:r>
            <a:endParaRPr lang="zh-cn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32877" y="1376018"/>
            <a:ext cx="3360420" cy="768096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15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rt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32877" y="2144114"/>
            <a:ext cx="3360420" cy="3494686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zh-CN" altLang="en-US"/>
              <a:t>编辑母版文本样式</a:t>
            </a:r>
          </a:p>
          <a:p>
            <a:pPr lvl="1" rtl="0"/>
            <a:r>
              <a:rPr lang="zh-CN" altLang="en-US"/>
              <a:t>第二级</a:t>
            </a:r>
          </a:p>
          <a:p>
            <a:pPr lvl="2" rtl="0"/>
            <a:r>
              <a:rPr lang="zh-CN" altLang="en-US"/>
              <a:t>第三级</a:t>
            </a:r>
          </a:p>
          <a:p>
            <a:pPr lvl="3" rtl="0"/>
            <a:r>
              <a:rPr lang="zh-CN" altLang="en-US"/>
              <a:t>第四级</a:t>
            </a:r>
          </a:p>
          <a:p>
            <a:pPr lvl="4" rtl="0"/>
            <a:r>
              <a:rPr lang="zh-CN" altLang="en-US"/>
              <a:t>第五级</a:t>
            </a:r>
            <a:endParaRPr lang="zh-cn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/>
              <a:t>添加页脚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DD9F1B2-D5D6-4FC0-83B7-D4057A124299}" type="datetime2">
              <a:rPr lang="zh-CN" altLang="en-US" smtClean="0"/>
              <a:t>2018年12月26日</a:t>
            </a:fld>
            <a:endParaRPr 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06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(F) 92"/>
          <p:cNvSpPr>
            <a:spLocks/>
          </p:cNvSpPr>
          <p:nvPr/>
        </p:nvSpPr>
        <p:spPr bwMode="auto">
          <a:xfrm>
            <a:off x="6482633" y="3888585"/>
            <a:ext cx="159761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 dirty="0">
              <a:latin typeface="宋体" panose="02010600030101010101" pitchFamily="2" charset="-122"/>
            </a:endParaRPr>
          </a:p>
        </p:txBody>
      </p:sp>
      <p:sp>
        <p:nvSpPr>
          <p:cNvPr id="7" name="任意多边形 50"/>
          <p:cNvSpPr>
            <a:spLocks/>
          </p:cNvSpPr>
          <p:nvPr/>
        </p:nvSpPr>
        <p:spPr bwMode="auto">
          <a:xfrm>
            <a:off x="5085159" y="4191000"/>
            <a:ext cx="405747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 dirty="0">
              <a:latin typeface="宋体" panose="02010600030101010101" pitchFamily="2" charset="-122"/>
            </a:endParaRPr>
          </a:p>
        </p:txBody>
      </p:sp>
      <p:sp>
        <p:nvSpPr>
          <p:cNvPr id="8" name="任意多边形 51"/>
          <p:cNvSpPr>
            <a:spLocks/>
          </p:cNvSpPr>
          <p:nvPr/>
        </p:nvSpPr>
        <p:spPr bwMode="auto">
          <a:xfrm>
            <a:off x="-94" y="4572001"/>
            <a:ext cx="8561457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 dirty="0">
              <a:latin typeface="宋体" panose="02010600030101010101" pitchFamily="2" charset="-122"/>
            </a:endParaRPr>
          </a:p>
        </p:txBody>
      </p:sp>
      <p:grpSp>
        <p:nvGrpSpPr>
          <p:cNvPr id="9" name="组 69"/>
          <p:cNvGrpSpPr>
            <a:grpSpLocks noChangeAspect="1"/>
          </p:cNvGrpSpPr>
          <p:nvPr/>
        </p:nvGrpSpPr>
        <p:grpSpPr bwMode="auto">
          <a:xfrm flipH="1">
            <a:off x="7299178" y="958654"/>
            <a:ext cx="1050614" cy="4001744"/>
            <a:chOff x="3220" y="236"/>
            <a:chExt cx="1347" cy="3848"/>
          </a:xfrm>
        </p:grpSpPr>
        <p:sp>
          <p:nvSpPr>
            <p:cNvPr id="10" name="任意多边形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" name="任意多边形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" name="任意多边形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" name="任意多边形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" name="任意多边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" name="任意多边形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" name="任意多边形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" name="任意多边形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" name="任意多边形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" name="任意多边形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" name="任意多边形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" name="任意多边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" name="任意多边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" name="任意多边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" name="任意多边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" name="任意多边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" name="任意多边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" name="任意多边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" name="任意多边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" name="任意多边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" name="任意多边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" name="任意多边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" name="任意多边形(F)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" name="任意多边形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" name="任意多边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5" name="任意多边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6" name="任意多边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7" name="任意多边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8" name="任意多边形(F)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9" name="任意多边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0" name="任意多边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1" name="任意多边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" name="任意多边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" name="任意多边形(F)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" name="任意多边形(F)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5" name="任意多边形(F)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6" name="任意多边形(F)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7" name="任意多边形(F)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8" name="任意多边形(F)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9" name="任意多边形(F)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0" name="任意多边形(F)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1" name="任意多边形(F)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2" name="任意多边形(F)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3" name="任意多边形(F)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4" name="任意多边形(F)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5" name="任意多边形(F)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6" name="任意多边形(F)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7" name="任意多边形(F)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8" name="任意多边形(F)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59" name="任意多边形(F)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0" name="任意多边形(F)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1" name="任意多边形(F)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2" name="任意多边形(F)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3" name="任意多边形(F)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4" name="任意多边形(F)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5" name="任意多边形(F)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6" name="任意多边形(F)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7" name="任意多边形(F)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8" name="任意多边形(F)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69" name="任意多边形(F)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0" name="任意多边形(F)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1" name="任意多边形(F)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2" name="任意多边形(F)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3" name="任意多边形(F)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4" name="任意多边形(F)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5" name="任意多边形(F)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6" name="任意多边形(F)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7" name="任意多边形(F)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8" name="任意多边形(F)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79" name="任意多边形(F)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0" name="任意多边形(F)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1" name="任意多边形(F)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2" name="任意多边形(F)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3" name="任意多边形(F)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4" name="任意多边形(F)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5" name="任意多边形(F)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6" name="任意多边形(F)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7" name="任意多边形(F)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8" name="任意多边形(F)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89" name="任意多边形(F)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0" name="任意多边形(F)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1" name="任意多边形(F)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2" name="任意多边形(F)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93" name="组 69"/>
          <p:cNvGrpSpPr>
            <a:grpSpLocks noChangeAspect="1"/>
          </p:cNvGrpSpPr>
          <p:nvPr/>
        </p:nvGrpSpPr>
        <p:grpSpPr bwMode="auto">
          <a:xfrm>
            <a:off x="8171259" y="1248597"/>
            <a:ext cx="941097" cy="3346122"/>
            <a:chOff x="3124" y="236"/>
            <a:chExt cx="1443" cy="3848"/>
          </a:xfrm>
        </p:grpSpPr>
        <p:sp>
          <p:nvSpPr>
            <p:cNvPr id="94" name="任意多边形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5" name="任意多边形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6" name="任意多边形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7" name="任意多边形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8" name="任意多边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99" name="任意多边形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0" name="任意多边形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1" name="任意多边形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2" name="任意多边形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3" name="任意多边形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4" name="任意多边形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5" name="任意多边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6" name="任意多边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7" name="任意多边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8" name="任意多边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09" name="任意多边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0" name="任意多边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1" name="任意多边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2" name="任意多边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3" name="任意多边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4" name="任意多边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5" name="任意多边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6" name="任意多边形(F)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7" name="任意多边形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8" name="任意多边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19" name="任意多边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0" name="任意多边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1" name="任意多边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2" name="任意多边形(F)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3" name="任意多边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4" name="任意多边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5" name="任意多边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6" name="任意多边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7" name="任意多边形(F)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8" name="任意多边形(F)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29" name="任意多边形(F)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0" name="任意多边形(F)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1" name="任意多边形(F)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2" name="任意多边形(F)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3" name="任意多边形(F)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4" name="任意多边形(F)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5" name="任意多边形(F)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6" name="任意多边形(F)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7" name="任意多边形(F)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8" name="任意多边形(F)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39" name="任意多边形(F)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0" name="任意多边形(F)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1" name="任意多边形(F)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2" name="任意多边形(F)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3" name="任意多边形(F)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4" name="任意多边形(F)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5" name="任意多边形(F)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6" name="任意多边形(F)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7" name="任意多边形(F)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8" name="任意多边形(F)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49" name="任意多边形(F)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0" name="任意多边形(F)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1" name="任意多边形(F)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2" name="任意多边形(F)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3" name="任意多边形(F)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4" name="任意多边形(F)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5" name="任意多边形(F)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6" name="任意多边形(F)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7" name="任意多边形(F)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8" name="任意多边形(F)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59" name="任意多边形(F)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0" name="任意多边形(F)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1" name="任意多边形(F)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2" name="任意多边形(F)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3" name="任意多边形(F)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4" name="任意多边形(F)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5" name="任意多边形(F)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6" name="任意多边形(F)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7" name="任意多边形(F)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8" name="任意多边形(F)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69" name="任意多边形(F)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0" name="任意多边形(F)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1" name="任意多边形(F)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2" name="任意多边形(F)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3" name="任意多边形(F)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4" name="任意多边形(F)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5" name="任意多边形(F)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6" name="任意多边形(F)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177" name="组 69"/>
          <p:cNvGrpSpPr>
            <a:grpSpLocks noChangeAspect="1"/>
          </p:cNvGrpSpPr>
          <p:nvPr/>
        </p:nvGrpSpPr>
        <p:grpSpPr bwMode="auto">
          <a:xfrm>
            <a:off x="6815590" y="2736977"/>
            <a:ext cx="679655" cy="2416549"/>
            <a:chOff x="3124" y="236"/>
            <a:chExt cx="1443" cy="3848"/>
          </a:xfrm>
        </p:grpSpPr>
        <p:sp>
          <p:nvSpPr>
            <p:cNvPr id="178" name="任意多边形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79" name="任意多边形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0" name="任意多边形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1" name="任意多边形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2" name="任意多边形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3" name="任意多边形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4" name="任意多边形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5" name="任意多边形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6" name="任意多边形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7" name="任意多边形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8" name="任意多边形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89" name="任意多边形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0" name="任意多边形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1" name="任意多边形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2" name="任意多边形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3" name="任意多边形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4" name="任意多边形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5" name="任意多边形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6" name="任意多边形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7" name="任意多边形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8" name="任意多边形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199" name="任意多边形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0" name="任意多边形(F)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1" name="任意多边形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2" name="任意多边形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3" name="任意多边形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4" name="任意多边形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5" name="任意多边形(F)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6" name="任意多边形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7" name="任意多边形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8" name="任意多边形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09" name="任意多边形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0" name="任意多边形(F)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1" name="任意多边形(F)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2" name="任意多边形(F)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3" name="任意多边形(F)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4" name="任意多边形(F)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5" name="任意多边形(F)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6" name="任意多边形(F)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7" name="任意多边形(F)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8" name="任意多边形(F)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19" name="任意多边形(F)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0" name="任意多边形(F)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1" name="任意多边形(F)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2" name="任意多边形(F)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3" name="任意多边形(F)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4" name="任意多边形(F)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5" name="任意多边形(F)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6" name="任意多边形(F)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7" name="任意多边形(F)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8" name="任意多边形(F)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29" name="任意多边形(F)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0" name="任意多边形(F)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1" name="任意多边形(F)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2" name="任意多边形(F)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3" name="任意多边形(F)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4" name="任意多边形(F)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5" name="任意多边形(F)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6" name="任意多边形(F)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7" name="任意多边形(F)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8" name="任意多边形(F)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39" name="任意多边形(F)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0" name="任意多边形(F)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1" name="任意多边形(F)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2" name="任意多边形(F)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3" name="任意多边形(F)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4" name="任意多边形(F)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5" name="任意多边形(F)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6" name="任意多边形(F)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7" name="任意多边形(F)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8" name="任意多边形(F)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49" name="任意多边形(F)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0" name="任意多边形(F)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1" name="任意多边形(F)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2" name="任意多边形(F)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3" name="任意多边形(F)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4" name="任意多边形(F)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5" name="任意多边形(F)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6" name="任意多边形(F)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7" name="任意多边形(F)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8" name="任意多边形(F)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59" name="任意多边形(F)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60" name="组 50"/>
          <p:cNvGrpSpPr>
            <a:grpSpLocks noChangeAspect="1"/>
          </p:cNvGrpSpPr>
          <p:nvPr/>
        </p:nvGrpSpPr>
        <p:grpSpPr bwMode="auto">
          <a:xfrm>
            <a:off x="7885509" y="2438401"/>
            <a:ext cx="1113762" cy="2195929"/>
            <a:chOff x="3369" y="1563"/>
            <a:chExt cx="940" cy="1390"/>
          </a:xfrm>
        </p:grpSpPr>
        <p:sp>
          <p:nvSpPr>
            <p:cNvPr id="261" name="任意多边形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2" name="任意多边形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3" name="任意多边形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4" name="任意多边形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5" name="任意多边形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6" name="任意多边形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7" name="任意多边形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8" name="任意多边形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69" name="任意多边形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0" name="任意多边形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1" name="任意多边形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2" name="任意多边形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3" name="任意多边形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solidFill>
                  <a:schemeClr val="accent6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74" name="任意多边形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5" name="任意多边形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6" name="任意多边形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7" name="任意多边形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solidFill>
                  <a:schemeClr val="accent6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78" name="任意多边形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79" name="任意多边形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0" name="任意多边形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1" name="任意多边形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2" name="任意多边形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3" name="任意多边形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4" name="任意多边形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85" name="任意多边形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86" name="任意多边形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7" name="任意多边形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88" name="任意多边形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289" name="组 5"/>
          <p:cNvGrpSpPr>
            <a:grpSpLocks noChangeAspect="1"/>
          </p:cNvGrpSpPr>
          <p:nvPr/>
        </p:nvGrpSpPr>
        <p:grpSpPr bwMode="auto">
          <a:xfrm>
            <a:off x="5991045" y="2988646"/>
            <a:ext cx="1829681" cy="3074765"/>
            <a:chOff x="2968" y="1107"/>
            <a:chExt cx="1736" cy="2188"/>
          </a:xfrm>
        </p:grpSpPr>
        <p:sp>
          <p:nvSpPr>
            <p:cNvPr id="290" name="任意多边形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1" name="椭圆形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2" name="任意多边形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3" name="任意多边形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4" name="任意多边形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5" name="任意多边形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6" name="任意多边形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7" name="任意多边形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8" name="任意多边形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299" name="任意多边形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0" name="任意多边形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1" name="任意多边形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2" name="任意多边形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3" name="任意多边形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4" name="任意多边形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5" name="任意多边形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6" name="任意多边形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7" name="任意多边形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8" name="任意多边形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09" name="任意多边形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sp>
        <p:nvSpPr>
          <p:cNvPr id="310" name="任意多边形 52"/>
          <p:cNvSpPr>
            <a:spLocks/>
          </p:cNvSpPr>
          <p:nvPr/>
        </p:nvSpPr>
        <p:spPr bwMode="auto">
          <a:xfrm>
            <a:off x="1" y="5181601"/>
            <a:ext cx="8372756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 dirty="0">
              <a:latin typeface="宋体" panose="02010600030101010101" pitchFamily="2" charset="-122"/>
            </a:endParaRPr>
          </a:p>
        </p:txBody>
      </p:sp>
      <p:grpSp>
        <p:nvGrpSpPr>
          <p:cNvPr id="311" name="组 29"/>
          <p:cNvGrpSpPr>
            <a:grpSpLocks noChangeAspect="1"/>
          </p:cNvGrpSpPr>
          <p:nvPr/>
        </p:nvGrpSpPr>
        <p:grpSpPr bwMode="auto">
          <a:xfrm flipH="1">
            <a:off x="6893653" y="4800600"/>
            <a:ext cx="2249156" cy="2083312"/>
            <a:chOff x="2481" y="1188"/>
            <a:chExt cx="2735" cy="1900"/>
          </a:xfrm>
        </p:grpSpPr>
        <p:sp>
          <p:nvSpPr>
            <p:cNvPr id="312" name="任意多边形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3" name="任意多边形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4" name="任意多边形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5" name="任意多边形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6" name="任意多边形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7" name="任意多边形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8" name="任意多边形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19" name="任意多边形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0" name="任意多边形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1" name="任意多边形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2" name="任意多边形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3" name="任意多边形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4" name="任意多边形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5" name="任意多边形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6" name="任意多边形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7" name="任意多边形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8" name="任意多边形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29" name="任意多边形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0" name="任意多边形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1" name="任意多边形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2" name="任意多边形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3" name="任意多边形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4" name="任意多边形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5" name="任意多边形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6" name="任意多边形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7" name="任意多边形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8" name="任意多边形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39" name="任意多边形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0" name="任意多边形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1" name="任意多边形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2" name="任意多边形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3" name="任意多边形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4" name="任意多边形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5" name="任意多边形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6" name="任意多边形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347" name="任意多边形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348" name="组 347"/>
          <p:cNvGrpSpPr/>
          <p:nvPr/>
        </p:nvGrpSpPr>
        <p:grpSpPr>
          <a:xfrm>
            <a:off x="-1191" y="3799402"/>
            <a:ext cx="3289808" cy="3084511"/>
            <a:chOff x="-1588" y="4419600"/>
            <a:chExt cx="3504440" cy="2464312"/>
          </a:xfrm>
        </p:grpSpPr>
        <p:grpSp>
          <p:nvGrpSpPr>
            <p:cNvPr id="349" name="组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任意多边形(F)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6" name="任意多边形(F)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7" name="任意多边形(F)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8" name="任意多边形(F)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9" name="任意多边形(F)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0" name="任意多边形(F)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1" name="任意多边形(F)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2" name="任意多边形(F)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3" name="任意多边形(F)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4" name="任意多边形(F)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5" name="任意多边形(F)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6" name="任意多边形(F)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7" name="任意多边形(F)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8" name="任意多边形(F)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89" name="任意多边形(F)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0" name="任意多边形(F)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1" name="任意多边形(F)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2" name="任意多边形(F)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3" name="任意多边形(F)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4" name="任意多边形(F)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5" name="任意多边形(F)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6" name="任意多边形(F)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7" name="任意多边形(F)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8" name="任意多边形(F)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99" name="任意多边形(F)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0" name="任意多边形(F)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1" name="任意多边形(F)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2" name="任意多边形(F)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3" name="任意多边形(F)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4" name="任意多边形(F)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5" name="任意多边形(F)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6" name="任意多边形(F)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7" name="任意多边形(F)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8" name="任意多边形(F)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09" name="任意多边形(F)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0" name="任意多边形(F)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1" name="任意多边形(F)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2" name="任意多边形(F)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3" name="任意多边形(F)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4" name="任意多边形(F)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5" name="任意多边形(F)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6" name="任意多边形(F)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7" name="任意多边形(F)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8" name="任意多边形(F)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19" name="任意多边形(F)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20" name="任意多边形(F)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421" name="任意多边形(F)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0" name="组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任意多边形(F)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7" name="任意多边形(F)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8" name="任意多边形(F)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9" name="任意多边形(F)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0" name="任意多边形(F)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1" name="任意多边形(F)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2" name="任意多边形(F)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3" name="任意多边形(F)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74" name="任意多边形(F)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1" name="组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任意多边形(F)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0" name="任意多边形(F)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1" name="任意多边形(F)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2" name="任意多边形(F)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3" name="任意多边形(F)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4" name="任意多边形(F)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65" name="任意多边形(F)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</p:grpSp>
        <p:grpSp>
          <p:nvGrpSpPr>
            <p:cNvPr id="352" name="组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任意多边形(F)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4" name="任意多边形(F)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5" name="任意多边形(F)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6" name="任意多边形(F)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7" name="任意多边形(F)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  <p:sp>
            <p:nvSpPr>
              <p:cNvPr id="358" name="任意多边形(F)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sz="1350" dirty="0">
                  <a:latin typeface="宋体" panose="02010600030101010101" pitchFamily="2" charset="-122"/>
                </a:endParaRPr>
              </a:p>
            </p:txBody>
          </p:sp>
        </p:grpSp>
      </p:grpSp>
      <p:grpSp>
        <p:nvGrpSpPr>
          <p:cNvPr id="422" name="组 52"/>
          <p:cNvGrpSpPr>
            <a:grpSpLocks noChangeAspect="1"/>
          </p:cNvGrpSpPr>
          <p:nvPr/>
        </p:nvGrpSpPr>
        <p:grpSpPr bwMode="auto">
          <a:xfrm rot="19948164">
            <a:off x="276934" y="506292"/>
            <a:ext cx="669674" cy="1021771"/>
            <a:chOff x="4634" y="754"/>
            <a:chExt cx="1164" cy="1332"/>
          </a:xfrm>
        </p:grpSpPr>
        <p:sp>
          <p:nvSpPr>
            <p:cNvPr id="423" name="任意多边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4" name="任意多边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5" name="任意多边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6" name="任意多边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7" name="任意多边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8" name="任意多边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29" name="任意多边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0" name="任意多边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31" name="组 52"/>
          <p:cNvGrpSpPr>
            <a:grpSpLocks noChangeAspect="1"/>
          </p:cNvGrpSpPr>
          <p:nvPr/>
        </p:nvGrpSpPr>
        <p:grpSpPr bwMode="auto">
          <a:xfrm rot="5825446">
            <a:off x="8675798" y="452755"/>
            <a:ext cx="408172" cy="350313"/>
            <a:chOff x="4634" y="754"/>
            <a:chExt cx="1164" cy="1332"/>
          </a:xfrm>
        </p:grpSpPr>
        <p:sp>
          <p:nvSpPr>
            <p:cNvPr id="432" name="任意多边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3" name="任意多边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4" name="任意多边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5" name="任意多边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6" name="任意多边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7" name="任意多边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8" name="任意多边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39" name="任意多边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440" name="组 66"/>
          <p:cNvGrpSpPr>
            <a:grpSpLocks noChangeAspect="1"/>
          </p:cNvGrpSpPr>
          <p:nvPr/>
        </p:nvGrpSpPr>
        <p:grpSpPr bwMode="auto">
          <a:xfrm>
            <a:off x="17578" y="3048994"/>
            <a:ext cx="291131" cy="364678"/>
            <a:chOff x="3636" y="1964"/>
            <a:chExt cx="413" cy="388"/>
          </a:xfrm>
        </p:grpSpPr>
        <p:sp>
          <p:nvSpPr>
            <p:cNvPr id="441" name="任意多边形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2" name="任意多边形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3" name="任意多边形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4" name="任意多边形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5" name="任意多边形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6" name="任意多边形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7" name="任意多边形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  <p:sp>
          <p:nvSpPr>
            <p:cNvPr id="448" name="任意多边形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 dirty="0">
                <a:latin typeface="宋体" panose="02010600030101010101" pitchFamily="2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6178" y="828877"/>
            <a:ext cx="4543914" cy="3507549"/>
          </a:xfrm>
        </p:spPr>
        <p:txBody>
          <a:bodyPr rtlCol="0" anchor="ctr">
            <a:normAutofit/>
          </a:bodyPr>
          <a:lstStyle>
            <a:lvl1pPr algn="ctr">
              <a:defRPr sz="450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A0C3A2-CAB4-4F57-B067-F3CD55646879}" type="datetime2">
              <a:rPr lang="zh-CN" altLang="en-US" smtClean="0"/>
              <a:t>2018年12月26日</a:t>
            </a:fld>
            <a:endParaRPr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7852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/>
              <a:t>添加页脚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8FB5F9-0D71-4620-BF42-152040C8F4E8}" type="datetime2">
              <a:rPr lang="zh-CN" altLang="en-US" smtClean="0"/>
              <a:t>2018年12月26日</a:t>
            </a:fld>
            <a:endParaRPr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9306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带标题的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2960" y="1188720"/>
            <a:ext cx="2331720" cy="2286000"/>
          </a:xfrm>
        </p:spPr>
        <p:txBody>
          <a:bodyPr rtlCol="0" anchor="b">
            <a:normAutofit/>
          </a:bodyPr>
          <a:lstStyle>
            <a:lvl1pPr>
              <a:defRPr sz="255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60420" y="457200"/>
            <a:ext cx="5006340" cy="5943600"/>
          </a:xfrm>
        </p:spPr>
        <p:txBody>
          <a:bodyPr rtlCol="0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22960" y="3474720"/>
            <a:ext cx="233172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66DF08-348B-4846-A120-0FAF20C14343}" type="datetime2">
              <a:rPr lang="zh-CN" altLang="en-US" smtClean="0"/>
              <a:t>2018年12月26日</a:t>
            </a:fld>
            <a:endParaRPr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3883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带题注的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2960" y="1188720"/>
            <a:ext cx="2331720" cy="2286000"/>
          </a:xfrm>
        </p:spPr>
        <p:txBody>
          <a:bodyPr rtlCol="0" anchor="b">
            <a:normAutofit/>
          </a:bodyPr>
          <a:lstStyle>
            <a:lvl1pPr>
              <a:defRPr sz="2550" b="0"/>
            </a:lvl1pPr>
          </a:lstStyle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图片占位符 2" descr="为添加图像预留的空占位符。单击占位符，选择要添加的图像。"/>
          <p:cNvSpPr>
            <a:spLocks noGrp="1"/>
          </p:cNvSpPr>
          <p:nvPr>
            <p:ph type="pic" idx="1"/>
          </p:nvPr>
        </p:nvSpPr>
        <p:spPr>
          <a:xfrm>
            <a:off x="3360420" y="457200"/>
            <a:ext cx="5006340" cy="59436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rtl="0"/>
            <a:r>
              <a:rPr lang="zh-CN" altLang="en-US" noProof="0"/>
              <a:t>单击图标添加图片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22960" y="3474720"/>
            <a:ext cx="2331720" cy="1371600"/>
          </a:xfrm>
        </p:spPr>
        <p:txBody>
          <a:bodyPr rtlCol="0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 rtl="0"/>
            <a:r>
              <a:rPr lang="zh-CN" altLang="en-US" noProof="0"/>
              <a:t>编辑母版文本样式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9939A2-28EF-48D3-AC63-83CF8B3C6591}" type="datetime2">
              <a:rPr lang="zh-CN" altLang="en-US" smtClean="0"/>
              <a:t>2018年12月26日</a:t>
            </a:fld>
            <a:endParaRPr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6657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9CB81EC-BB10-4DE9-9238-6F7A87BBC34B}" type="datetime2">
              <a:rPr lang="zh-CN" altLang="en-US" smtClean="0"/>
              <a:t>2018年12月26日</a:t>
            </a:fld>
            <a:endParaRPr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009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标题 1"/>
          <p:cNvSpPr>
            <a:spLocks noGrp="1"/>
          </p:cNvSpPr>
          <p:nvPr>
            <p:ph type="title" orient="vert"/>
          </p:nvPr>
        </p:nvSpPr>
        <p:spPr>
          <a:xfrm>
            <a:off x="6543675" y="592667"/>
            <a:ext cx="1971675" cy="5579533"/>
          </a:xfrm>
        </p:spPr>
        <p:txBody>
          <a:bodyPr vert="eaVert" rtlCol="0"/>
          <a:lstStyle/>
          <a:p>
            <a:pPr rtl="0"/>
            <a:r>
              <a:rPr lang="zh-CN" altLang="en-US" noProof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592667"/>
            <a:ext cx="5800725" cy="5579533"/>
          </a:xfrm>
        </p:spPr>
        <p:txBody>
          <a:bodyPr vert="eaVert" rtlCol="0"/>
          <a:lstStyle/>
          <a:p>
            <a:pPr lvl="0" rtl="0"/>
            <a:r>
              <a:rPr lang="zh-CN" altLang="en-US" noProof="0"/>
              <a:t>编辑母版文本样式</a:t>
            </a:r>
          </a:p>
          <a:p>
            <a:pPr lvl="1" rtl="0"/>
            <a:r>
              <a:rPr lang="zh-CN" altLang="en-US" noProof="0"/>
              <a:t>第二级</a:t>
            </a:r>
          </a:p>
          <a:p>
            <a:pPr lvl="2" rtl="0"/>
            <a:r>
              <a:rPr lang="zh-CN" altLang="en-US" noProof="0"/>
              <a:t>第三级</a:t>
            </a:r>
          </a:p>
          <a:p>
            <a:pPr lvl="3" rtl="0"/>
            <a:r>
              <a:rPr lang="zh-CN" altLang="en-US" noProof="0"/>
              <a:t>第四级</a:t>
            </a:r>
          </a:p>
          <a:p>
            <a:pPr lvl="4" rtl="0"/>
            <a:r>
              <a:rPr lang="zh-CN" altLang="en-US" noProof="0"/>
              <a:t>第五级</a:t>
            </a:r>
            <a:endParaRPr lang="zh-CN" altLang="en-US" noProof="0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cn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CA4083-3ABB-4AF9-B882-9DCEABB79821}" type="datetime2">
              <a:rPr lang="zh-CN" altLang="en-US" smtClean="0"/>
              <a:t>2018年12月26日</a:t>
            </a:fld>
            <a:endParaRPr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2465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87FB8D-2919-4601-B43F-DDD8585D78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B54CB37-401A-4024-9F45-61BF253822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23D5177-5952-4B3A-B402-505E25E76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4CB80D8-B373-43A3-A66E-16732A5DB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039541B-2B9F-43DC-9E6E-2856AC435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04325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3BF5ACB-E8E4-42AF-9C55-F70C8931B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4C2522D-4DFE-47F9-8C8C-E20DD0D79D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A2B1B6E-DACA-4611-ABF6-C6AD7D808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A7054C4-8017-4D1C-A165-03101DF67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06E550C-5420-4C77-B806-34C5EBFD1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4311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422D634-CC04-4452-AA7D-1958FBA47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C70AD4A-A6DC-4187-8F6D-0FF02994F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D6B9A47-AEA3-4FF9-89AE-E19AC95ED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0EA0D42-2921-47F0-BCE5-A7BE53CDC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9880964-67FB-4942-91C3-AF43667BB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5204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9DD7896-7CA5-4BE9-A6FA-DFC7FD376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2272565-902B-41F4-88DA-33F56289D4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3CA93CD-03F3-4AE1-BC3A-CF62D93317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8877FC6-FD76-4D2B-8899-188FCEC03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D52FFEF-41D5-4D64-A786-841816B57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95D3F3A-68AE-4F10-9457-DD30E0631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117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88D370-CD3E-47E9-B08A-B320EA781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FF1E181-5DB0-42C0-8F98-C6F896FFC0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1FEB402-A1CE-43EC-8EED-EA6A974731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67E0C49-B4F9-4282-8A4B-2052CC7E0C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5B383BC-07FF-4634-97E7-D1BC87E8A9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2645168-440E-4E14-89EE-36DFB29D8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04584FE-4BCF-43DB-ABD9-C6A9BE287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0578D0B-B6F8-437A-903C-8360DE0E8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6843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06C180-7995-4BCA-90AE-409A3260D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7EA9F8D-BCCC-47E7-AD50-0927146EA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304D0267-66C9-4060-8EC4-6F166C69C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0A48C31-B5A3-446A-A3D6-D4F0202DB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7488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D1A4B03-2DE5-4526-BAD9-1ED20A0FF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1018845-5575-459D-925C-26302D9D5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D419BC8-B498-46A0-B88C-B9CE235EE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57607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AC8BEB8-C63C-43E7-A007-F47F68E71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37F29CC-E223-4EA2-A472-7E1F7D2EA1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2FAC3F5-EFD6-4E13-BD06-58F9C092EF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1B9E5D6-7C21-4ED4-B37C-EE215F12B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B98EB0D-1B44-4B80-9D7B-F3283057A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CD19404-1817-470A-9E19-ADA97821D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19970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5C755F2-862E-4730-8E1C-EF0403883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67019BD-DC0F-497F-ACA5-66627081B9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92B1AD3-E273-419F-AE91-B9806FB862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7BA1A8E-7BF1-4CDA-B4F5-9AC1870E9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67596F8-8FB7-4093-A9D0-8BD464310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5B64708-B7BE-49A7-AA50-3D81EAC0A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26109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86D1B40-CAF9-44CA-BF06-3AB8249FF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CF6913F-6ADB-455C-9FFE-19C3925B80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348DC98-5DF1-466E-B44A-F0DBE7179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EA4074D-D51E-471F-B62D-EF54024F0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55D1976-F211-4702-BDF5-655022425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709913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C092103-AAC2-4418-BF8D-53EAEC80E5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ED4C5FA-7F5F-4964-89BD-81E3511E82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6B64826-F0B0-40C5-85A6-9236EFBC9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7BC10-C03F-455C-8833-6E7A1898FE9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0A23C5D-A73B-457A-B68D-E99BC4C74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42C11B4-C9F8-42E9-923A-C348F7D1F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399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F9CE0-D1F7-4D31-93D6-E5EA8C6B75A5}" type="datetimeFigureOut">
              <a:rPr lang="zh-CN" altLang="en-US" smtClean="0"/>
              <a:pPr/>
              <a:t>2018/12/26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6CFBD-EC32-4129-93F8-E0508A55F9E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>
            <a:extLst>
              <a:ext uri="{FF2B5EF4-FFF2-40B4-BE49-F238E27FC236}">
                <a16:creationId xmlns:a16="http://schemas.microsoft.com/office/drawing/2014/main" id="{3A8F6D7C-67F3-449A-9804-CF7F6511C89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>
            <a:extLst>
              <a:ext uri="{FF2B5EF4-FFF2-40B4-BE49-F238E27FC236}">
                <a16:creationId xmlns:a16="http://schemas.microsoft.com/office/drawing/2014/main" id="{D090FC2A-42E6-4CAA-A82A-82C93FEF62C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1027">
            <a:extLst>
              <a:ext uri="{FF2B5EF4-FFF2-40B4-BE49-F238E27FC236}">
                <a16:creationId xmlns:a16="http://schemas.microsoft.com/office/drawing/2014/main" id="{7A8BC2F9-A844-418B-8E5D-77E842C3E0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 dirty="0"/>
            </a:lvl1pPr>
          </a:lstStyle>
          <a:p>
            <a:endParaRPr lang="zh-CN" altLang="en-US"/>
          </a:p>
        </p:txBody>
      </p:sp>
      <p:sp>
        <p:nvSpPr>
          <p:cNvPr id="1029" name="页脚占位符 1028">
            <a:extLst>
              <a:ext uri="{FF2B5EF4-FFF2-40B4-BE49-F238E27FC236}">
                <a16:creationId xmlns:a16="http://schemas.microsoft.com/office/drawing/2014/main" id="{4756C8E5-09BC-4635-B83C-BB501A4B0A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 dirty="0"/>
            </a:lvl1pPr>
          </a:lstStyle>
          <a:p>
            <a:endParaRPr lang="zh-CN"/>
          </a:p>
        </p:txBody>
      </p:sp>
      <p:sp>
        <p:nvSpPr>
          <p:cNvPr id="1030" name="灯片编号占位符 1029">
            <a:extLst>
              <a:ext uri="{FF2B5EF4-FFF2-40B4-BE49-F238E27FC236}">
                <a16:creationId xmlns:a16="http://schemas.microsoft.com/office/drawing/2014/main" id="{B92537F1-ED78-4422-9E7C-A8D3457EAD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noProof="1" dirty="0">
                <a:cs typeface="+mn-ea"/>
              </a:defRPr>
            </a:lvl1pPr>
          </a:lstStyle>
          <a:p>
            <a:fld id="{25F62B42-9028-4EC1-8661-7AFEAE077589}" type="slidenum">
              <a:rPr lang="en-US" altLang="zh-CN"/>
              <a:pPr/>
              <a:t>‹#›</a:t>
            </a:fld>
            <a:endParaRPr lang="zh-CN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7083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50"/>
          <p:cNvSpPr>
            <a:spLocks/>
          </p:cNvSpPr>
          <p:nvPr/>
        </p:nvSpPr>
        <p:spPr bwMode="auto">
          <a:xfrm>
            <a:off x="6571059" y="5521528"/>
            <a:ext cx="257157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任意多边形 51"/>
          <p:cNvSpPr>
            <a:spLocks/>
          </p:cNvSpPr>
          <p:nvPr/>
        </p:nvSpPr>
        <p:spPr bwMode="auto">
          <a:xfrm>
            <a:off x="1" y="5652179"/>
            <a:ext cx="8561363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任意多边形 51"/>
          <p:cNvSpPr>
            <a:spLocks/>
          </p:cNvSpPr>
          <p:nvPr/>
        </p:nvSpPr>
        <p:spPr bwMode="auto">
          <a:xfrm>
            <a:off x="-10311" y="5865036"/>
            <a:ext cx="8561363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rtl="0"/>
            <a:endParaRPr sz="135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0" name="组 66"/>
          <p:cNvGrpSpPr>
            <a:grpSpLocks noChangeAspect="1"/>
          </p:cNvGrpSpPr>
          <p:nvPr/>
        </p:nvGrpSpPr>
        <p:grpSpPr bwMode="auto">
          <a:xfrm>
            <a:off x="8735766" y="947577"/>
            <a:ext cx="319984" cy="400819"/>
            <a:chOff x="3636" y="1964"/>
            <a:chExt cx="413" cy="388"/>
          </a:xfrm>
        </p:grpSpPr>
        <p:sp>
          <p:nvSpPr>
            <p:cNvPr id="11" name="任意多边形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任意多边形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任意多边形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任意多边形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任意多边形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7" name="任意多边形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任意多边形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9" name="组 18"/>
          <p:cNvGrpSpPr/>
          <p:nvPr/>
        </p:nvGrpSpPr>
        <p:grpSpPr>
          <a:xfrm>
            <a:off x="8481696" y="6212029"/>
            <a:ext cx="656603" cy="645972"/>
            <a:chOff x="7344986" y="5566058"/>
            <a:chExt cx="1750940" cy="1291943"/>
          </a:xfrm>
        </p:grpSpPr>
        <p:sp>
          <p:nvSpPr>
            <p:cNvPr id="20" name="任意多边形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1" name="任意多边形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任意多边形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任意多边形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任意多边形(F)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任意多边形(F)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26" name="组 5"/>
          <p:cNvGrpSpPr>
            <a:grpSpLocks noChangeAspect="1"/>
          </p:cNvGrpSpPr>
          <p:nvPr/>
        </p:nvGrpSpPr>
        <p:grpSpPr bwMode="auto">
          <a:xfrm>
            <a:off x="1831" y="2873890"/>
            <a:ext cx="447921" cy="789302"/>
            <a:chOff x="2121" y="1060"/>
            <a:chExt cx="597" cy="789"/>
          </a:xfrm>
        </p:grpSpPr>
        <p:sp>
          <p:nvSpPr>
            <p:cNvPr id="27" name="任意多边形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任意多边形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任意多边形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任意多边形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任意多边形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任意多边形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34" name="组 16"/>
          <p:cNvGrpSpPr>
            <a:grpSpLocks noChangeAspect="1"/>
          </p:cNvGrpSpPr>
          <p:nvPr/>
        </p:nvGrpSpPr>
        <p:grpSpPr bwMode="auto">
          <a:xfrm>
            <a:off x="104629" y="-13010"/>
            <a:ext cx="1037180" cy="804244"/>
            <a:chOff x="1922" y="1129"/>
            <a:chExt cx="987" cy="574"/>
          </a:xfrm>
        </p:grpSpPr>
        <p:sp>
          <p:nvSpPr>
            <p:cNvPr id="35" name="任意多边形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6" name="任意多边形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7" name="任意多边形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8" name="任意多边形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9" name="任意多边形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0" name="任意多边形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1" name="任意多边形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2" name="任意多边形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43" name="组 28"/>
          <p:cNvGrpSpPr>
            <a:grpSpLocks noChangeAspect="1"/>
          </p:cNvGrpSpPr>
          <p:nvPr/>
        </p:nvGrpSpPr>
        <p:grpSpPr bwMode="auto">
          <a:xfrm>
            <a:off x="0" y="5007562"/>
            <a:ext cx="515890" cy="1147722"/>
            <a:chOff x="1901" y="2020"/>
            <a:chExt cx="1059" cy="1767"/>
          </a:xfrm>
        </p:grpSpPr>
        <p:sp>
          <p:nvSpPr>
            <p:cNvPr id="44" name="任意多边形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5" name="任意多边形(F)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6" name="任意多边形(F)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7" name="任意多边形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8" name="任意多边形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49" name="任意多边形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0" name="任意多边形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" name="任意多边形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 52"/>
          <p:cNvGrpSpPr>
            <a:grpSpLocks noChangeAspect="1"/>
          </p:cNvGrpSpPr>
          <p:nvPr/>
        </p:nvGrpSpPr>
        <p:grpSpPr bwMode="auto">
          <a:xfrm rot="19948164">
            <a:off x="8357436" y="105148"/>
            <a:ext cx="506303" cy="772505"/>
            <a:chOff x="4634" y="754"/>
            <a:chExt cx="1164" cy="1332"/>
          </a:xfrm>
        </p:grpSpPr>
        <p:sp>
          <p:nvSpPr>
            <p:cNvPr id="53" name="任意多边形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4" name="任意多边形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5" name="任意多边形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6" name="任意多边形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7" name="任意多边形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8" name="任意多边形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9" name="任意多边形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0" name="任意多边形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61" name="组 64"/>
          <p:cNvGrpSpPr>
            <a:grpSpLocks noChangeAspect="1"/>
          </p:cNvGrpSpPr>
          <p:nvPr/>
        </p:nvGrpSpPr>
        <p:grpSpPr bwMode="auto">
          <a:xfrm flipH="1">
            <a:off x="8086999" y="2958793"/>
            <a:ext cx="771182" cy="1140705"/>
            <a:chOff x="2052" y="995"/>
            <a:chExt cx="768" cy="852"/>
          </a:xfrm>
        </p:grpSpPr>
        <p:sp>
          <p:nvSpPr>
            <p:cNvPr id="62" name="任意多边形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3" name="任意多边形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4" name="任意多边形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5" name="任意多边形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6" name="任意多边形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7" name="任意多边形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8" name="任意多边形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69" name="任意多边形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sz="135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1143000" y="78910"/>
            <a:ext cx="6850298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zh-CN" altLang="en-US" noProof="0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46429" y="1485901"/>
            <a:ext cx="6851142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zh-CN" altLang="en-US" noProof="0" dirty="0"/>
              <a:t>单击此处编辑母版文本样式</a:t>
            </a:r>
          </a:p>
          <a:p>
            <a:pPr lvl="1" rtl="0"/>
            <a:r>
              <a:rPr lang="zh-CN" altLang="en-US" noProof="0" dirty="0"/>
              <a:t>第二级</a:t>
            </a:r>
          </a:p>
          <a:p>
            <a:pPr lvl="2" rtl="0"/>
            <a:r>
              <a:rPr lang="zh-CN" altLang="en-US" noProof="0" dirty="0"/>
              <a:t>第三级</a:t>
            </a:r>
          </a:p>
          <a:p>
            <a:pPr lvl="3" rtl="0"/>
            <a:r>
              <a:rPr lang="zh-CN" altLang="en-US" noProof="0" dirty="0"/>
              <a:t>第四级</a:t>
            </a:r>
          </a:p>
          <a:p>
            <a:pPr lvl="4" rtl="0"/>
            <a:r>
              <a:rPr lang="zh-CN" altLang="en-US" noProof="0" dirty="0"/>
              <a:t>第五级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1141809" y="6601968"/>
            <a:ext cx="5233845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baseline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dirty="0"/>
              <a:t>添加页脚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571059" y="6601969"/>
            <a:ext cx="883172" cy="1939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7A4C57A5-9EC3-44BE-A8FF-80A364A47F3C}" type="datetime2">
              <a:rPr lang="zh-CN" altLang="en-US" smtClean="0"/>
              <a:t>2018年12月26日</a:t>
            </a:fld>
            <a:endParaRPr lang="en-US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517511" y="6601968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fld id="{CA8D9AD5-F248-4919-864A-CFD76CC027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378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marL="0" indent="0" algn="l" defTabSz="6858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255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j-cs"/>
        </a:defRPr>
      </a:lvl1pPr>
    </p:titleStyle>
    <p:bodyStyle>
      <a:lvl1pPr marL="205740" indent="-171450" algn="l" defTabSz="685800" rtl="0" eaLnBrk="1" latinLnBrk="0" hangingPunct="1">
        <a:lnSpc>
          <a:spcPct val="100000"/>
        </a:lnSpc>
        <a:spcBef>
          <a:spcPts val="135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5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1pPr>
      <a:lvl2pPr marL="44577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35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685800" indent="-171450" algn="l" defTabSz="685800" rtl="0" eaLnBrk="1" latinLnBrk="0" hangingPunct="1">
        <a:lnSpc>
          <a:spcPct val="100000"/>
        </a:lnSpc>
        <a:spcBef>
          <a:spcPts val="6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20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925830" indent="-171450" algn="l" defTabSz="685800" rtl="0" eaLnBrk="1" latinLnBrk="0" hangingPunct="1">
        <a:lnSpc>
          <a:spcPct val="100000"/>
        </a:lnSpc>
        <a:spcBef>
          <a:spcPts val="6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05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165860" indent="-171450" algn="l" defTabSz="685800" rtl="0" eaLnBrk="1" latinLnBrk="0" hangingPunct="1">
        <a:lnSpc>
          <a:spcPct val="100000"/>
        </a:lnSpc>
        <a:spcBef>
          <a:spcPts val="6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050" kern="120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1405890" indent="-171450" algn="l" defTabSz="6858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171450" algn="l" defTabSz="6858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05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85950" indent="-171450" algn="l" defTabSz="6858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05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25980" indent="-171450" algn="l" defTabSz="6858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05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7" pos="384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714FEFD-614C-4605-B281-FCC6C59CA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8250CAB-B8EC-424D-9364-BE271B1643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C10E991-B003-43CA-A791-9979D782D0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7BC10-C03F-455C-8833-6E7A1898FE9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5D2EF1F-7400-4AEB-B585-FFD94E86CF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DFC05C-93EE-4CE4-B830-60236A3CC5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22F93-8FA1-48D3-A0AD-310867E9FC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6157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让我欢喜让我忧</a:t>
            </a:r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3275856" y="2658123"/>
            <a:ext cx="5187252" cy="1771600"/>
          </a:xfrm>
        </p:spPr>
        <p:txBody>
          <a:bodyPr rtlCol="0">
            <a:normAutofit/>
          </a:bodyPr>
          <a:lstStyle/>
          <a:p>
            <a:pPr algn="r" rtl="0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第五单元测验作文升格训练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 rtl="0"/>
            <a:endParaRPr lang="en-US" altLang="zh-CN"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 rtl="0"/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中大附中  胡优优</a:t>
            </a:r>
          </a:p>
        </p:txBody>
      </p:sp>
    </p:spTree>
    <p:extLst>
      <p:ext uri="{BB962C8B-B14F-4D97-AF65-F5344CB8AC3E}">
        <p14:creationId xmlns:p14="http://schemas.microsoft.com/office/powerpoint/2010/main" val="263235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62C7D61-07D9-4DA2-B10E-9E4841B50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作文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C6EE125-6F17-44F5-A09B-057AA8E64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8024" y="1196752"/>
            <a:ext cx="3096344" cy="4176464"/>
          </a:xfrm>
        </p:spPr>
        <p:txBody>
          <a:bodyPr>
            <a:normAutofit fontScale="62500" lnSpcReduction="20000"/>
          </a:bodyPr>
          <a:lstStyle/>
          <a:p>
            <a:r>
              <a:rPr lang="en-US" altLang="zh-CN" sz="3800" dirty="0"/>
              <a:t>3</a:t>
            </a:r>
            <a:r>
              <a:rPr lang="zh-CN" altLang="en-US" sz="3800" dirty="0"/>
              <a:t>班</a:t>
            </a:r>
            <a:r>
              <a:rPr lang="en-US" altLang="zh-CN" sz="3800" dirty="0"/>
              <a:t>48</a:t>
            </a:r>
            <a:r>
              <a:rPr lang="zh-CN" altLang="en-US" sz="3800" dirty="0"/>
              <a:t>分以上：</a:t>
            </a:r>
            <a:endParaRPr lang="en-US" altLang="zh-CN" sz="3800" dirty="0"/>
          </a:p>
          <a:p>
            <a:r>
              <a:rPr lang="zh-CN" altLang="en-US" sz="3800" dirty="0"/>
              <a:t>李抑若</a:t>
            </a:r>
            <a:r>
              <a:rPr lang="en-US" altLang="zh-CN" sz="3800" dirty="0"/>
              <a:t>52</a:t>
            </a:r>
            <a:endParaRPr lang="zh-CN" altLang="en-US" sz="3800" dirty="0"/>
          </a:p>
          <a:p>
            <a:r>
              <a:rPr lang="zh-CN" altLang="en-US" sz="3800" dirty="0"/>
              <a:t>陈亦菲</a:t>
            </a:r>
            <a:r>
              <a:rPr lang="en-US" altLang="zh-CN" sz="3800" dirty="0"/>
              <a:t>50</a:t>
            </a:r>
            <a:endParaRPr lang="zh-CN" altLang="en-US" sz="3800" dirty="0"/>
          </a:p>
          <a:p>
            <a:r>
              <a:rPr lang="zh-CN" altLang="en-US" sz="3800" dirty="0"/>
              <a:t>万淇丹</a:t>
            </a:r>
            <a:r>
              <a:rPr lang="en-US" altLang="zh-CN" sz="3800" dirty="0"/>
              <a:t>50</a:t>
            </a:r>
            <a:endParaRPr lang="zh-CN" altLang="en-US" sz="3800" dirty="0"/>
          </a:p>
          <a:p>
            <a:r>
              <a:rPr lang="zh-CN" altLang="en-US" sz="3800" dirty="0"/>
              <a:t>钟欣玥</a:t>
            </a:r>
            <a:r>
              <a:rPr lang="en-US" altLang="zh-CN" sz="3800" dirty="0"/>
              <a:t>48</a:t>
            </a:r>
            <a:endParaRPr lang="zh-CN" altLang="en-US" sz="3800" dirty="0"/>
          </a:p>
          <a:p>
            <a:r>
              <a:rPr lang="zh-CN" altLang="en-US" sz="3800" dirty="0"/>
              <a:t>曾子睿</a:t>
            </a:r>
            <a:r>
              <a:rPr lang="en-US" altLang="zh-CN" sz="3800" dirty="0"/>
              <a:t>48</a:t>
            </a:r>
            <a:endParaRPr lang="zh-CN" altLang="en-US" sz="3800" dirty="0"/>
          </a:p>
          <a:p>
            <a:r>
              <a:rPr lang="zh-CN" altLang="en-US" sz="3800" dirty="0"/>
              <a:t>蔡沛峻</a:t>
            </a:r>
            <a:r>
              <a:rPr lang="en-US" altLang="zh-CN" sz="3800" dirty="0"/>
              <a:t>48</a:t>
            </a:r>
            <a:endParaRPr lang="zh-CN" altLang="en-US" sz="3800" dirty="0"/>
          </a:p>
          <a:p>
            <a:r>
              <a:rPr lang="zh-CN" altLang="en-US" sz="3800" dirty="0"/>
              <a:t>区沛祺</a:t>
            </a:r>
            <a:r>
              <a:rPr lang="en-US" altLang="zh-CN" sz="3800" dirty="0"/>
              <a:t>48</a:t>
            </a:r>
            <a:endParaRPr lang="zh-CN" altLang="en-US" sz="3800" dirty="0"/>
          </a:p>
          <a:p>
            <a:r>
              <a:rPr lang="zh-CN" altLang="en-US" sz="3800" dirty="0"/>
              <a:t>林晨怡</a:t>
            </a:r>
            <a:r>
              <a:rPr lang="en-US" altLang="zh-CN" sz="3800" dirty="0"/>
              <a:t>48</a:t>
            </a:r>
            <a:endParaRPr lang="zh-CN" altLang="en-US" sz="3800" dirty="0"/>
          </a:p>
          <a:p>
            <a:r>
              <a:rPr lang="zh-CN" altLang="en-US" sz="3800" dirty="0"/>
              <a:t>徐艺丹</a:t>
            </a:r>
            <a:r>
              <a:rPr lang="en-US" altLang="zh-CN" sz="3800" dirty="0"/>
              <a:t>48</a:t>
            </a:r>
            <a:endParaRPr lang="zh-CN" altLang="en-US" sz="3800" dirty="0"/>
          </a:p>
          <a:p>
            <a:r>
              <a:rPr lang="zh-CN" altLang="en-US" sz="3800" dirty="0"/>
              <a:t>伍金宝</a:t>
            </a:r>
            <a:r>
              <a:rPr lang="en-US" altLang="zh-CN" sz="3800" dirty="0"/>
              <a:t>48</a:t>
            </a:r>
            <a:endParaRPr lang="zh-CN" altLang="en-US" sz="3800" dirty="0"/>
          </a:p>
          <a:p>
            <a:endParaRPr lang="zh-CN" altLang="en-US" dirty="0"/>
          </a:p>
        </p:txBody>
      </p:sp>
      <p:sp>
        <p:nvSpPr>
          <p:cNvPr id="4" name="内容占位符 2">
            <a:extLst>
              <a:ext uri="{FF2B5EF4-FFF2-40B4-BE49-F238E27FC236}">
                <a16:creationId xmlns:a16="http://schemas.microsoft.com/office/drawing/2014/main" id="{DE9FA968-B63F-44A0-8DCA-35259F2011B9}"/>
              </a:ext>
            </a:extLst>
          </p:cNvPr>
          <p:cNvSpPr txBox="1">
            <a:spLocks/>
          </p:cNvSpPr>
          <p:nvPr/>
        </p:nvSpPr>
        <p:spPr>
          <a:xfrm>
            <a:off x="827584" y="1556792"/>
            <a:ext cx="3528392" cy="460851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defTabSz="685800">
              <a:spcBef>
                <a:spcPts val="750"/>
              </a:spcBef>
            </a:pPr>
            <a:r>
              <a:rPr lang="en-US" altLang="zh-CN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1</a:t>
            </a:r>
            <a:r>
              <a:rPr lang="zh-CN" altLang="en-US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班</a:t>
            </a:r>
            <a:r>
              <a:rPr lang="en-US" altLang="zh-CN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48</a:t>
            </a:r>
            <a:r>
              <a:rPr lang="zh-CN" altLang="en-US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分以上：</a:t>
            </a:r>
            <a:endParaRPr lang="en-US" altLang="zh-CN" sz="2400" dirty="0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  <a:p>
            <a:pPr marL="171450" indent="-171450" defTabSz="685800">
              <a:spcBef>
                <a:spcPts val="750"/>
              </a:spcBef>
            </a:pPr>
            <a:r>
              <a:rPr lang="zh-CN" altLang="en-US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王偲霖</a:t>
            </a:r>
            <a:r>
              <a:rPr lang="en-US" altLang="zh-CN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51</a:t>
            </a:r>
            <a:endParaRPr lang="zh-CN" altLang="en-US" sz="2400" dirty="0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  <a:p>
            <a:pPr marL="171450" indent="-171450" defTabSz="685800">
              <a:spcBef>
                <a:spcPts val="750"/>
              </a:spcBef>
            </a:pPr>
            <a:r>
              <a:rPr lang="zh-CN" altLang="en-US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袁熙琳</a:t>
            </a:r>
            <a:r>
              <a:rPr lang="en-US" altLang="zh-CN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51</a:t>
            </a:r>
            <a:endParaRPr lang="zh-CN" altLang="en-US" sz="2400" dirty="0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  <a:p>
            <a:pPr marL="171450" indent="-171450" defTabSz="685800">
              <a:spcBef>
                <a:spcPts val="750"/>
              </a:spcBef>
            </a:pPr>
            <a:r>
              <a:rPr lang="zh-CN" altLang="en-US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戴诗雨</a:t>
            </a:r>
            <a:r>
              <a:rPr lang="en-US" altLang="zh-CN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50</a:t>
            </a:r>
            <a:endParaRPr lang="zh-CN" altLang="en-US" sz="2400" dirty="0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  <a:p>
            <a:pPr marL="171450" indent="-171450" defTabSz="685800">
              <a:spcBef>
                <a:spcPts val="750"/>
              </a:spcBef>
            </a:pPr>
            <a:r>
              <a:rPr lang="zh-CN" altLang="en-US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杨溦</a:t>
            </a:r>
            <a:r>
              <a:rPr lang="en-US" altLang="zh-CN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50</a:t>
            </a:r>
            <a:endParaRPr lang="zh-CN" altLang="en-US" sz="2400" dirty="0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  <a:p>
            <a:pPr marL="171450" indent="-171450" defTabSz="685800">
              <a:spcBef>
                <a:spcPts val="750"/>
              </a:spcBef>
            </a:pPr>
            <a:r>
              <a:rPr lang="zh-CN" altLang="en-US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卞和</a:t>
            </a:r>
            <a:r>
              <a:rPr lang="en-US" altLang="zh-CN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48</a:t>
            </a:r>
            <a:endParaRPr lang="zh-CN" altLang="en-US" sz="2400" dirty="0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  <a:p>
            <a:pPr marL="171450" indent="-171450" defTabSz="685800">
              <a:spcBef>
                <a:spcPts val="750"/>
              </a:spcBef>
            </a:pPr>
            <a:r>
              <a:rPr lang="zh-CN" altLang="en-US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黄笑天</a:t>
            </a:r>
            <a:r>
              <a:rPr lang="en-US" altLang="zh-CN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48</a:t>
            </a:r>
            <a:endParaRPr lang="zh-CN" altLang="en-US" sz="2400" dirty="0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  <a:p>
            <a:pPr marL="171450" indent="-171450" defTabSz="685800">
              <a:spcBef>
                <a:spcPts val="750"/>
              </a:spcBef>
            </a:pPr>
            <a:r>
              <a:rPr lang="zh-CN" altLang="en-US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刘新月</a:t>
            </a:r>
            <a:r>
              <a:rPr lang="en-US" altLang="zh-CN" sz="2400" dirty="0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t>48</a:t>
            </a:r>
            <a:endParaRPr lang="zh-CN" altLang="en-US" sz="2400" dirty="0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  <a:p>
            <a:pPr marL="171450" indent="-171450" defTabSz="685800">
              <a:spcBef>
                <a:spcPts val="750"/>
              </a:spcBef>
            </a:pPr>
            <a:endParaRPr lang="zh-CN" altLang="en-US" sz="2100" dirty="0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81265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15C3A0C-B82C-4320-A262-C869E8B607ED}"/>
              </a:ext>
            </a:extLst>
          </p:cNvPr>
          <p:cNvSpPr/>
          <p:nvPr/>
        </p:nvSpPr>
        <p:spPr>
          <a:xfrm>
            <a:off x="370815" y="1607695"/>
            <a:ext cx="8402370" cy="2811026"/>
          </a:xfrm>
          <a:prstGeom prst="rect">
            <a:avLst/>
          </a:prstGeom>
          <a:ln w="127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fontAlgn="ctr">
              <a:lnSpc>
                <a:spcPts val="4000"/>
              </a:lnSpc>
              <a:spcAft>
                <a:spcPts val="600"/>
              </a:spcAft>
            </a:pPr>
            <a:r>
              <a:rPr lang="zh-CN" altLang="zh-CN" sz="3200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作文（</a:t>
            </a:r>
            <a:r>
              <a:rPr lang="en-US" altLang="zh-CN" sz="3200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60</a:t>
            </a:r>
            <a:r>
              <a:rPr lang="zh-CN" altLang="zh-CN" sz="3200" kern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分）</a:t>
            </a:r>
            <a:endParaRPr lang="zh-CN" altLang="zh-CN" sz="32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304800" fontAlgn="ctr">
              <a:lnSpc>
                <a:spcPts val="4000"/>
              </a:lnSpc>
              <a:spcAft>
                <a:spcPts val="600"/>
              </a:spcAft>
            </a:pPr>
            <a:r>
              <a:rPr lang="zh-CN" altLang="en-US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    请以</a:t>
            </a:r>
            <a:r>
              <a:rPr lang="en-US" altLang="zh-CN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《          </a:t>
            </a:r>
            <a:r>
              <a:rPr lang="zh-CN" altLang="en-US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让我欢喜让我忧</a:t>
            </a:r>
            <a:r>
              <a:rPr lang="en-US" altLang="zh-CN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3200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为题，先将题目补充完整，然后写一篇记事为主的文章，</a:t>
            </a:r>
            <a:endParaRPr lang="en-US" altLang="zh-CN" sz="3200" kern="100" dirty="0">
              <a:solidFill>
                <a:srgbClr val="00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宋体" panose="02010600030101010101" pitchFamily="2" charset="-122"/>
            </a:endParaRPr>
          </a:p>
          <a:p>
            <a:pPr indent="304800" fontAlgn="ctr">
              <a:lnSpc>
                <a:spcPts val="4000"/>
              </a:lnSpc>
              <a:spcAft>
                <a:spcPts val="600"/>
              </a:spcAft>
            </a:pPr>
            <a:r>
              <a:rPr lang="en-US" altLang="zh-CN" sz="3200" b="1" kern="100" dirty="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要求：①文体自选</a:t>
            </a:r>
            <a:r>
              <a:rPr lang="en-US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(</a:t>
            </a:r>
            <a:r>
              <a:rPr lang="zh-CN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诗歌除外</a:t>
            </a:r>
            <a:r>
              <a:rPr lang="en-US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)</a:t>
            </a:r>
            <a:r>
              <a:rPr lang="zh-CN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。②</a:t>
            </a:r>
            <a:r>
              <a:rPr lang="en-US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600</a:t>
            </a:r>
            <a:r>
              <a:rPr lang="zh-CN" altLang="zh-CN" sz="2800" b="1" kern="100" dirty="0">
                <a:solidFill>
                  <a:srgbClr val="000000"/>
                </a:solidFill>
                <a:latin typeface="+mn-ea"/>
                <a:cs typeface="宋体" panose="02010600030101010101" pitchFamily="2" charset="-122"/>
              </a:rPr>
              <a:t>字以上。③文中不能出现考生的姓名和所在学校名称。</a:t>
            </a:r>
            <a:endParaRPr lang="zh-CN" altLang="zh-CN" sz="2800" b="1" kern="100" dirty="0">
              <a:latin typeface="+mn-ea"/>
            </a:endParaRPr>
          </a:p>
        </p:txBody>
      </p:sp>
      <p:sp>
        <p:nvSpPr>
          <p:cNvPr id="5" name="波形 4">
            <a:extLst>
              <a:ext uri="{FF2B5EF4-FFF2-40B4-BE49-F238E27FC236}">
                <a16:creationId xmlns:a16="http://schemas.microsoft.com/office/drawing/2014/main" id="{2D9B06B1-B78E-4703-AAD0-39EB423F656B}"/>
              </a:ext>
            </a:extLst>
          </p:cNvPr>
          <p:cNvSpPr/>
          <p:nvPr/>
        </p:nvSpPr>
        <p:spPr>
          <a:xfrm rot="20772526">
            <a:off x="62355" y="286961"/>
            <a:ext cx="2643206" cy="1000132"/>
          </a:xfrm>
          <a:prstGeom prst="wav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试题回放</a:t>
            </a:r>
          </a:p>
        </p:txBody>
      </p:sp>
    </p:spTree>
    <p:extLst>
      <p:ext uri="{BB962C8B-B14F-4D97-AF65-F5344CB8AC3E}">
        <p14:creationId xmlns:p14="http://schemas.microsoft.com/office/powerpoint/2010/main" val="2089695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弧形 7"/>
          <p:cNvSpPr/>
          <p:nvPr/>
        </p:nvSpPr>
        <p:spPr>
          <a:xfrm>
            <a:off x="1714480" y="428604"/>
            <a:ext cx="2570902" cy="1643074"/>
          </a:xfrm>
          <a:prstGeom prst="arc">
            <a:avLst>
              <a:gd name="adj1" fmla="val 19201505"/>
              <a:gd name="adj2" fmla="val 389167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>
            <a:cxnSpLocks/>
          </p:cNvCxnSpPr>
          <p:nvPr/>
        </p:nvCxnSpPr>
        <p:spPr>
          <a:xfrm flipH="1">
            <a:off x="4886881" y="1525587"/>
            <a:ext cx="470937" cy="546091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弧形 23"/>
          <p:cNvSpPr/>
          <p:nvPr/>
        </p:nvSpPr>
        <p:spPr>
          <a:xfrm rot="5400000">
            <a:off x="1768698" y="2690072"/>
            <a:ext cx="2714644" cy="2071702"/>
          </a:xfrm>
          <a:prstGeom prst="arc">
            <a:avLst>
              <a:gd name="adj1" fmla="val 16200000"/>
              <a:gd name="adj2" fmla="val 20314514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弧形 25"/>
          <p:cNvSpPr/>
          <p:nvPr/>
        </p:nvSpPr>
        <p:spPr>
          <a:xfrm rot="10800000">
            <a:off x="4500562" y="2714620"/>
            <a:ext cx="3000396" cy="3143272"/>
          </a:xfrm>
          <a:prstGeom prst="arc">
            <a:avLst>
              <a:gd name="adj1" fmla="val 18179751"/>
              <a:gd name="adj2" fmla="val 21496382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5006435" y="585653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审题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172021" y="4678811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dk1"/>
                </a:solidFill>
              </a:rPr>
              <a:t>问题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074465" y="5155865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dk1"/>
                </a:solidFill>
              </a:rPr>
              <a:t>立意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-21716" y="88657"/>
            <a:ext cx="3143240" cy="415498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</a:rPr>
              <a:t>宠物（小猫、鹦鹉、巴西龟）、游戏、手机、钱、栽花种草、倾斜的雨伞、身高、数学、作业、政治课、考级、早段跑操、秋游、寒假、家长会、阅读、长大、公开演讲、动漫、篮球、当上班长、初中生活、养蚕的回忆、弟弟</a:t>
            </a:r>
            <a:r>
              <a:rPr lang="en-US" altLang="zh-CN" sz="2400" b="1" dirty="0">
                <a:solidFill>
                  <a:schemeClr val="tx1"/>
                </a:solidFill>
              </a:rPr>
              <a:t>……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71934" y="1428736"/>
            <a:ext cx="785818" cy="42473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000" b="1" dirty="0">
                <a:solidFill>
                  <a:schemeClr val="tx1"/>
                </a:solidFill>
              </a:rPr>
              <a:t>*</a:t>
            </a:r>
            <a:endParaRPr lang="en-US" altLang="zh-CN" sz="3000" b="1" dirty="0">
              <a:solidFill>
                <a:schemeClr val="tx1"/>
              </a:solidFill>
            </a:endParaRPr>
          </a:p>
          <a:p>
            <a:r>
              <a:rPr lang="zh-CN" altLang="en-US" sz="3000" b="1" dirty="0">
                <a:solidFill>
                  <a:schemeClr val="tx1"/>
                </a:solidFill>
              </a:rPr>
              <a:t>*</a:t>
            </a:r>
            <a:endParaRPr lang="en-US" altLang="zh-CN" sz="3000" b="1" dirty="0">
              <a:solidFill>
                <a:schemeClr val="tx1"/>
              </a:solidFill>
            </a:endParaRPr>
          </a:p>
          <a:p>
            <a:r>
              <a:rPr lang="zh-CN" altLang="en-US" sz="3000" b="1" dirty="0">
                <a:solidFill>
                  <a:schemeClr val="tx1"/>
                </a:solidFill>
              </a:rPr>
              <a:t>让我欢喜让我忧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118562" y="512903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选材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1651" y="4444946"/>
            <a:ext cx="3033960" cy="246221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200" b="1" dirty="0">
                <a:solidFill>
                  <a:schemeClr val="dk1"/>
                </a:solidFill>
              </a:rPr>
              <a:t>1.</a:t>
            </a:r>
            <a:r>
              <a:rPr lang="zh-CN" altLang="en-US" sz="2200" b="1" dirty="0">
                <a:solidFill>
                  <a:schemeClr val="dk1"/>
                </a:solidFill>
              </a:rPr>
              <a:t>立意不高，就事论事；</a:t>
            </a:r>
            <a:endParaRPr lang="en-US" altLang="zh-CN" sz="2200" b="1" dirty="0">
              <a:solidFill>
                <a:schemeClr val="dk1"/>
              </a:solidFill>
            </a:endParaRPr>
          </a:p>
          <a:p>
            <a:r>
              <a:rPr lang="en-US" altLang="zh-CN" sz="2200" b="1" dirty="0"/>
              <a:t>2.</a:t>
            </a:r>
            <a:r>
              <a:rPr lang="zh-CN" altLang="en-US" sz="2200" b="1" dirty="0"/>
              <a:t>扣题不紧，如网络利与弊；</a:t>
            </a:r>
            <a:endParaRPr lang="en-US" altLang="zh-CN" sz="2200" b="1" dirty="0"/>
          </a:p>
          <a:p>
            <a:r>
              <a:rPr lang="en-US" altLang="zh-CN" sz="2200" b="1" dirty="0">
                <a:solidFill>
                  <a:schemeClr val="dk1"/>
                </a:solidFill>
              </a:rPr>
              <a:t>3.</a:t>
            </a:r>
            <a:r>
              <a:rPr lang="zh-CN" altLang="en-US" sz="2200" b="1" dirty="0">
                <a:solidFill>
                  <a:schemeClr val="dk1"/>
                </a:solidFill>
              </a:rPr>
              <a:t>描写有待强化；</a:t>
            </a:r>
            <a:endParaRPr lang="en-US" altLang="zh-CN" sz="2200" b="1" dirty="0">
              <a:solidFill>
                <a:schemeClr val="dk1"/>
              </a:solidFill>
            </a:endParaRPr>
          </a:p>
          <a:p>
            <a:r>
              <a:rPr lang="en-US" altLang="zh-CN" sz="2200" b="1" dirty="0"/>
              <a:t>4.</a:t>
            </a:r>
            <a:r>
              <a:rPr lang="zh-CN" altLang="en-US" sz="2200" b="1" dirty="0"/>
              <a:t>过分偏重欢喜或忧愁一面，只言片语提及另一面。</a:t>
            </a:r>
            <a:endParaRPr lang="en-US" altLang="zh-CN" sz="2200" b="1" dirty="0">
              <a:solidFill>
                <a:schemeClr val="dk1"/>
              </a:solidFill>
            </a:endParaRPr>
          </a:p>
        </p:txBody>
      </p:sp>
      <p:sp>
        <p:nvSpPr>
          <p:cNvPr id="25" name="TextBox 70">
            <a:extLst>
              <a:ext uri="{FF2B5EF4-FFF2-40B4-BE49-F238E27FC236}">
                <a16:creationId xmlns:a16="http://schemas.microsoft.com/office/drawing/2014/main" id="{0849F440-D297-4D44-9859-0254FECEFE97}"/>
              </a:ext>
            </a:extLst>
          </p:cNvPr>
          <p:cNvSpPr txBox="1"/>
          <p:nvPr/>
        </p:nvSpPr>
        <p:spPr>
          <a:xfrm>
            <a:off x="5808162" y="4862793"/>
            <a:ext cx="3033961" cy="193899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000" b="1" dirty="0"/>
              <a:t>1.</a:t>
            </a:r>
            <a:r>
              <a:rPr lang="zh-CN" altLang="en-US" sz="2000" b="1" dirty="0"/>
              <a:t>事物具有两面性，**让我广交朋友，但无视规矩**就会成为我的烦恼、忧愁；</a:t>
            </a:r>
            <a:endParaRPr lang="en-US" altLang="zh-CN" sz="2000" b="1" dirty="0"/>
          </a:p>
          <a:p>
            <a:r>
              <a:rPr lang="en-US" altLang="zh-CN" sz="2000" b="1" dirty="0"/>
              <a:t>2.</a:t>
            </a:r>
            <a:r>
              <a:rPr lang="zh-CN" altLang="en-US" sz="2000" b="1" dirty="0"/>
              <a:t>将忧伤转化为动力，努力让人欢喜。</a:t>
            </a:r>
            <a:endParaRPr lang="en-US" altLang="zh-CN" sz="2000" b="1" dirty="0"/>
          </a:p>
        </p:txBody>
      </p:sp>
      <p:sp>
        <p:nvSpPr>
          <p:cNvPr id="14" name="弧形 13">
            <a:extLst>
              <a:ext uri="{FF2B5EF4-FFF2-40B4-BE49-F238E27FC236}">
                <a16:creationId xmlns:a16="http://schemas.microsoft.com/office/drawing/2014/main" id="{CCA2D8CA-F42C-48F3-9147-279913C81F7A}"/>
              </a:ext>
            </a:extLst>
          </p:cNvPr>
          <p:cNvSpPr/>
          <p:nvPr/>
        </p:nvSpPr>
        <p:spPr>
          <a:xfrm>
            <a:off x="3971076" y="3499126"/>
            <a:ext cx="1773351" cy="681848"/>
          </a:xfrm>
          <a:prstGeom prst="arc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7">
            <a:extLst>
              <a:ext uri="{FF2B5EF4-FFF2-40B4-BE49-F238E27FC236}">
                <a16:creationId xmlns:a16="http://schemas.microsoft.com/office/drawing/2014/main" id="{B4F5B6D0-ED33-4D7F-980E-415122204821}"/>
              </a:ext>
            </a:extLst>
          </p:cNvPr>
          <p:cNvSpPr txBox="1"/>
          <p:nvPr/>
        </p:nvSpPr>
        <p:spPr>
          <a:xfrm>
            <a:off x="5575349" y="3252184"/>
            <a:ext cx="64294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/>
              <a:t>优点</a:t>
            </a:r>
          </a:p>
        </p:txBody>
      </p:sp>
      <p:sp>
        <p:nvSpPr>
          <p:cNvPr id="30" name="TextBox 70">
            <a:extLst>
              <a:ext uri="{FF2B5EF4-FFF2-40B4-BE49-F238E27FC236}">
                <a16:creationId xmlns:a16="http://schemas.microsoft.com/office/drawing/2014/main" id="{CEAC9171-DC3A-4BB2-A562-9CED21887994}"/>
              </a:ext>
            </a:extLst>
          </p:cNvPr>
          <p:cNvSpPr txBox="1"/>
          <p:nvPr/>
        </p:nvSpPr>
        <p:spPr>
          <a:xfrm>
            <a:off x="5726887" y="399942"/>
            <a:ext cx="3221853" cy="120032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zh-CN" altLang="en-US" sz="2400" b="1" dirty="0">
                <a:solidFill>
                  <a:schemeClr val="tx1"/>
                </a:solidFill>
              </a:rPr>
              <a:t>三个关键点：**、我、欢喜和忧愁；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pPr lvl="0"/>
            <a:endParaRPr lang="en-US" altLang="zh-CN" sz="2400" b="1" dirty="0">
              <a:solidFill>
                <a:schemeClr val="tx1"/>
              </a:solidFill>
            </a:endParaRPr>
          </a:p>
        </p:txBody>
      </p:sp>
      <p:sp>
        <p:nvSpPr>
          <p:cNvPr id="31" name="TextBox 65">
            <a:extLst>
              <a:ext uri="{FF2B5EF4-FFF2-40B4-BE49-F238E27FC236}">
                <a16:creationId xmlns:a16="http://schemas.microsoft.com/office/drawing/2014/main" id="{7586D472-EB27-4A94-9832-8ECFD91BC9AD}"/>
              </a:ext>
            </a:extLst>
          </p:cNvPr>
          <p:cNvSpPr txBox="1"/>
          <p:nvPr/>
        </p:nvSpPr>
        <p:spPr>
          <a:xfrm>
            <a:off x="6281579" y="2714620"/>
            <a:ext cx="2340673" cy="193899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tx1"/>
                </a:solidFill>
              </a:rPr>
              <a:t>1.</a:t>
            </a:r>
            <a:r>
              <a:rPr lang="zh-CN" altLang="en-US" sz="2400" b="1" dirty="0">
                <a:solidFill>
                  <a:schemeClr val="tx1"/>
                </a:solidFill>
              </a:rPr>
              <a:t>选材广泛，真人真事，少废话假话；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r>
              <a:rPr lang="en-US" altLang="zh-CN" sz="2400" b="1" dirty="0">
                <a:solidFill>
                  <a:schemeClr val="tx1"/>
                </a:solidFill>
              </a:rPr>
              <a:t>2.</a:t>
            </a:r>
            <a:r>
              <a:rPr lang="zh-CN" altLang="en-US" sz="2400" b="1" dirty="0">
                <a:solidFill>
                  <a:schemeClr val="tx1"/>
                </a:solidFill>
              </a:rPr>
              <a:t>结尾处以小见大，有升华主题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4" grpId="0" animBg="1"/>
      <p:bldP spid="26" grpId="0" animBg="1"/>
      <p:bldP spid="38" grpId="0" animBg="1"/>
      <p:bldP spid="42" grpId="0" animBg="1"/>
      <p:bldP spid="39" grpId="0" animBg="1"/>
      <p:bldP spid="66" grpId="0" animBg="1"/>
      <p:bldP spid="40" grpId="0" animBg="1"/>
      <p:bldP spid="71" grpId="0" animBg="1"/>
      <p:bldP spid="25" grpId="0" animBg="1"/>
      <p:bldP spid="14" grpId="0" animBg="1"/>
      <p:bldP spid="29" grpId="0" animBg="1"/>
      <p:bldP spid="30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4E76755-B0C4-494D-BF02-41D054C19E4C}"/>
              </a:ext>
            </a:extLst>
          </p:cNvPr>
          <p:cNvSpPr/>
          <p:nvPr/>
        </p:nvSpPr>
        <p:spPr>
          <a:xfrm>
            <a:off x="19328" y="116632"/>
            <a:ext cx="8964488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spcAft>
                <a:spcPts val="0"/>
              </a:spcAft>
              <a:buNone/>
            </a:pPr>
            <a:r>
              <a:rPr lang="zh-CN" altLang="en-US" kern="100" dirty="0">
                <a:latin typeface="Times New Roman" panose="02020603050405020304" pitchFamily="18" charset="0"/>
              </a:rPr>
              <a:t>文</a:t>
            </a:r>
            <a:r>
              <a:rPr lang="en-US" altLang="zh-CN" kern="100" dirty="0">
                <a:latin typeface="Times New Roman" panose="02020603050405020304" pitchFamily="18" charset="0"/>
              </a:rPr>
              <a:t>1</a:t>
            </a:r>
            <a:r>
              <a:rPr lang="zh-CN" altLang="en-US" kern="100" dirty="0">
                <a:latin typeface="Times New Roman" panose="02020603050405020304" pitchFamily="18" charset="0"/>
              </a:rPr>
              <a:t>：开朗让我欢喜让我忧</a:t>
            </a:r>
            <a:endParaRPr lang="en-US" altLang="zh-CN" kern="100" dirty="0">
              <a:latin typeface="Times New Roman" panose="02020603050405020304" pitchFamily="18" charset="0"/>
            </a:endParaRPr>
          </a:p>
          <a:p>
            <a:pPr indent="266700"/>
            <a:r>
              <a:rPr lang="en-US" altLang="zh-CN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   ①</a:t>
            </a:r>
            <a:r>
              <a:rPr lang="zh-CN" altLang="zh-CN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上了中学，到了一个全新的环境里，与许多不认识的人相处，相当于让我们走出小学六年级累积人际交往圈，这自然是个不小的挑战。不过对我来说，这可不是什么难题，反而是个机遇，这都要归功于我开朗的性格。</a:t>
            </a:r>
          </a:p>
          <a:p>
            <a:pPr indent="266700"/>
            <a:r>
              <a:rPr lang="en-US" altLang="zh-CN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   ②</a:t>
            </a:r>
            <a:r>
              <a:rPr lang="zh-CN" altLang="zh-CN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报到的那一天，偌大的教室里，我周围几乎都是陌生的面孔。他们有的在看书，有的因看见了曾经的同学而欢欣雀跃，不过更多的是和我一样不说话的。坐在我左边的是一个个头不高的女生，梳着两条马尾辫，戴着眼镜，文文静静地坐着。我试探着寻找着交流的机会。</a:t>
            </a:r>
          </a:p>
          <a:p>
            <a:pPr indent="266700"/>
            <a:r>
              <a:rPr lang="zh-CN" altLang="en-US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   ③</a:t>
            </a:r>
            <a:r>
              <a:rPr lang="zh-CN" altLang="zh-CN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“请问可以借支笔吗？”</a:t>
            </a:r>
          </a:p>
          <a:p>
            <a:pPr indent="266700"/>
            <a:r>
              <a:rPr lang="zh-CN" altLang="en-US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   ④</a:t>
            </a:r>
            <a:r>
              <a:rPr lang="zh-CN" altLang="zh-CN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“当然！”</a:t>
            </a:r>
          </a:p>
          <a:p>
            <a:pPr indent="266700"/>
            <a:r>
              <a:rPr lang="en-US" altLang="zh-CN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   ⑤</a:t>
            </a:r>
            <a:r>
              <a:rPr lang="zh-CN" altLang="zh-CN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她很热心。“你叫什么名字？”“欣玥。”我也介绍了自己的名字，她笑了起来，两颗白白的牙齿很是好看。“欣玥，”我反复念叨着。军训时我又见到了她，“你是欣玥吧？”她也说出了我的名字，于是欣玥成了我第一个朋友。</a:t>
            </a:r>
          </a:p>
          <a:p>
            <a:pPr indent="266700"/>
            <a:r>
              <a:rPr lang="en-US" altLang="zh-CN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   ⑥ </a:t>
            </a:r>
            <a:r>
              <a:rPr lang="zh-CN" altLang="zh-CN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此后凭着我开朗的性格，我逐渐与其他人相熟了，欣玥常常帮助我，有一次因为我的请求，她慷慨的把自己的铁丝送给了我。开朗让我享受了交友之乐。</a:t>
            </a:r>
            <a:endParaRPr lang="en-US" altLang="zh-CN" sz="20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6700"/>
            <a:r>
              <a:rPr lang="zh-CN" altLang="en-US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   ⑦可曾想到，开朗有一天也会让我吃到苦头。在宿舍里我很快与宿舍友打成一片，其乐融融。在晚上的闲暇时光，我喜欢在走廊里闲逛，这使我认识了隔壁的初二学姐。有一天晚上我闲来无事又去和学姐们聊天了。“</a:t>
            </a:r>
            <a:r>
              <a:rPr lang="en-US" altLang="zh-CN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altLang="en-US" sz="20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学姐，你们有什么关于考试的心得？”我站在窗户外问，她很乐意地将她的感受告诉我，一来二去，我们就和其他学姐聊了娱乐花边一类的事了。她们应该不介意我进</a:t>
            </a:r>
            <a:endParaRPr lang="zh-CN" altLang="zh-CN" sz="2000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3924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4E76755-B0C4-494D-BF02-41D054C19E4C}"/>
              </a:ext>
            </a:extLst>
          </p:cNvPr>
          <p:cNvSpPr/>
          <p:nvPr/>
        </p:nvSpPr>
        <p:spPr>
          <a:xfrm>
            <a:off x="89756" y="332656"/>
            <a:ext cx="896448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zh-CN" altLang="en-US" sz="24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宿舍看一下吧？我走进了学姐们的宿舍，她们很</a:t>
            </a:r>
            <a:r>
              <a:rPr lang="zh-CN" altLang="zh-CN" sz="24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欢迎我，只有卓如学姐担心地说，“你还是回自己宿舍吧！”“不要紧，不要紧。”并不担忧的</a:t>
            </a:r>
            <a:r>
              <a:rPr lang="en-US" altLang="zh-CN" sz="24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W</a:t>
            </a:r>
            <a:r>
              <a:rPr lang="zh-CN" altLang="zh-CN" sz="24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学姐把门堵住，不让我走，她喜欢恶作剧。其他学姐笑着叫我别再。我们打打闹闹很是开心。</a:t>
            </a:r>
          </a:p>
          <a:p>
            <a:pPr indent="266700"/>
            <a:r>
              <a:rPr lang="en-US" altLang="zh-CN" sz="24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    ⑧</a:t>
            </a:r>
            <a:r>
              <a:rPr lang="zh-CN" altLang="zh-CN" sz="24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突然，老师破门而入，“谁在里面？”我被抓了个现行。“我，”我站出来低着头小声说。“串宿舍，扣</a:t>
            </a:r>
            <a:r>
              <a:rPr lang="en-US" altLang="zh-CN" sz="24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分！”老师留下一句话走了，我呆了：怎么开朗，让我失去了宝贵的分数呢？</a:t>
            </a:r>
          </a:p>
          <a:p>
            <a:pPr indent="266700"/>
            <a:r>
              <a:rPr lang="en-US" altLang="zh-CN" sz="24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   ⑨</a:t>
            </a:r>
            <a:r>
              <a:rPr lang="zh-CN" altLang="zh-CN" sz="2400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是啊，开朗让我交了很多朋友，给了我很多快乐；可是，如果我无视规矩，开朗反而会让我多了烦恼和忧愁。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3BF53491-54B8-4A26-B260-073CAB8F535F}"/>
              </a:ext>
            </a:extLst>
          </p:cNvPr>
          <p:cNvCxnSpPr>
            <a:cxnSpLocks/>
          </p:cNvCxnSpPr>
          <p:nvPr/>
        </p:nvCxnSpPr>
        <p:spPr>
          <a:xfrm>
            <a:off x="1115616" y="3284984"/>
            <a:ext cx="784887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A27DCDF9-5A01-4B67-875D-67628263DEB0}"/>
              </a:ext>
            </a:extLst>
          </p:cNvPr>
          <p:cNvCxnSpPr>
            <a:cxnSpLocks/>
          </p:cNvCxnSpPr>
          <p:nvPr/>
        </p:nvCxnSpPr>
        <p:spPr>
          <a:xfrm>
            <a:off x="251520" y="3748976"/>
            <a:ext cx="6264696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020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42B3EB0-EAEC-4B9E-9D6C-D6BA24818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文</a:t>
            </a:r>
            <a:r>
              <a:rPr lang="en-US" altLang="zh-CN" sz="1800" kern="100" dirty="0">
                <a:latin typeface="Times New Roman" panose="02020603050405020304" pitchFamily="18" charset="0"/>
              </a:rPr>
              <a:t>2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：我的“小跟班”让我欢喜让我忧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① 二胎政策开放后，我就多了个“小跟班”</a:t>
            </a:r>
            <a:r>
              <a:rPr lang="en-US" altLang="zh-CN" sz="1800" kern="100" dirty="0">
                <a:latin typeface="Times New Roman" panose="02020603050405020304" pitchFamily="18" charset="0"/>
              </a:rPr>
              <a:t>——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一双又大又亮的眼睛，时而笑成月牙，时而又挤成一团；胖乎乎小手，打起人来毫不费力，手工什么的不在话下；挺拔的小鼻子，能说会道的嘴</a:t>
            </a:r>
            <a:r>
              <a:rPr lang="en-US" altLang="zh-CN" sz="1800" kern="100" dirty="0">
                <a:latin typeface="Times New Roman" panose="02020603050405020304" pitchFamily="18" charset="0"/>
              </a:rPr>
              <a:t>……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这就是我家轩轩，也就是我的弟弟。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要说我们之间的故事那可多了去了，吵架都是家常便饭。每天回家的第一件事便是闷在房间里安静地写作业。可是，他总要在这个时候过来说他是我的小跟班，我到哪儿他就跟到哪儿。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②在房间里就能听见客厅里传来一声尖叫，然后就是一句诚恳而又坚定的“姐姐一定有办法”！这时，我听到他欢快而急促地穿过餐厅堡垒，越过走廊，跨过山河大海，一脚踢开门，准时来给我下战书。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这不，瞧他手上拿的不是断了梯子的消防车，就是垂着耳朵的绒布狗，抑或是个缺了钉子、少了螺丝的电动玩具。他一脸的满怀希望，手上东西还没放下就跑去我的手工柜里“大海捞针”。每次唠叨的都是些什么玩意儿贴纸、胶枪、螺丝</a:t>
            </a:r>
            <a:r>
              <a:rPr lang="en-US" altLang="zh-CN" sz="1800" kern="100" dirty="0">
                <a:latin typeface="Times New Roman" panose="02020603050405020304" pitchFamily="18" charset="0"/>
              </a:rPr>
              <a:t>……</a:t>
            </a:r>
          </a:p>
          <a:p>
            <a:pPr marL="0" indent="0">
              <a:buNone/>
            </a:pPr>
            <a:r>
              <a:rPr lang="en-US" altLang="zh-CN" sz="1800" kern="100" dirty="0">
                <a:latin typeface="Times New Roman" panose="02020603050405020304" pitchFamily="18" charset="0"/>
              </a:rPr>
              <a:t>        ③ “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姐姐一定有办法！”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</a:t>
            </a:r>
            <a:r>
              <a:rPr lang="en-US" altLang="zh-CN" sz="1800" kern="100" dirty="0">
                <a:latin typeface="Times New Roman" panose="02020603050405020304" pitchFamily="18" charset="0"/>
              </a:rPr>
              <a:t>④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倘若这时不帮他修玩具，他一定要发火。没办法，我只得强忍着一天上学的疲惫，丢下手头的作业，匆匆忙忙地修一下。可不一会儿他又来了，这次我就忍不住要抱怨一通，他再说上几句。如此反复，我终于发火了。接下来等待着我的便是争执，吵架，告状，大人来了免不了一顿批评。真烦！</a:t>
            </a:r>
          </a:p>
          <a:p>
            <a:pPr marL="0" indent="0">
              <a:buNone/>
            </a:pPr>
            <a:endParaRPr lang="zh-CN" altLang="en-US" sz="1800" kern="1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465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42B3EB0-EAEC-4B9E-9D6C-D6BA24818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 ⑤但是小跟班似乎也不全是坏事。早些时候，他还没有上幼儿园，天天嚷着要送我去上学，引来不少同学羡慕的眼光。长大些了，他又总是在遇到麻烦时依赖我，寻求我的帮助。每到这时，我便感到了一种责任感、使命感。</a:t>
            </a:r>
            <a:endParaRPr lang="en-US" altLang="zh-CN" sz="1800" kern="100" dirty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1800" kern="100" dirty="0">
                <a:latin typeface="Times New Roman" panose="02020603050405020304" pitchFamily="18" charset="0"/>
              </a:rPr>
              <a:t>        ⑥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让我帮的最多的是幼儿园的美术日记，出去玩回来，他总要画些。就这样，我一边听他讲故事一边画出来。灯光下的姐弟俩，一个认真地说，一个耐心地听着、画着</a:t>
            </a:r>
            <a:r>
              <a:rPr lang="en-US" altLang="zh-CN" sz="1800" kern="100" dirty="0">
                <a:latin typeface="Times New Roman" panose="02020603050405020304" pitchFamily="18" charset="0"/>
              </a:rPr>
              <a:t>……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谁能说这不是一幅温馨的画面？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⑦有个弟弟确实是件烦事，但是姐弟亲情血浓于水，不管遇到怎样的争执、分歧、问题，我都知道，你一直在我身边相信我支持我。我的小跟班，你虽然让我欢喜让我忧，但我还是要说一句：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 ⑧有你，真好！</a:t>
            </a:r>
          </a:p>
          <a:p>
            <a:pPr marL="0" indent="0">
              <a:buNone/>
            </a:pPr>
            <a:endParaRPr lang="zh-CN" altLang="en-US" sz="1800" kern="1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475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42B3EB0-EAEC-4B9E-9D6C-D6BA24818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文</a:t>
            </a:r>
            <a:r>
              <a:rPr lang="en-US" altLang="zh-CN" sz="1800" kern="100" dirty="0">
                <a:latin typeface="Times New Roman" panose="02020603050405020304" pitchFamily="18" charset="0"/>
              </a:rPr>
              <a:t>3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：栽花种草让我欢喜让我忧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①在许多人眼里，我可能是个奇怪的人，冬天穿短袖，夏天养昆虫，秋天玩静电，春天开空调，真是个让人欢喜让人忧的熊孩子！但是许多人都不知道我的这些爱好，有时让我欢喜让我忧。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②我在家里时，常常栽花种草，逗鱼鸟，喂虫喂龟挪泥沙，我是真的非常喜爱这些有趣的生物。在我眼里，乌龟憨实逗趣，鱼儿艳丽活泼，鸟儿可爱精灵，昆虫漂亮娇小，但在我父母眼里和这些东西玩就是本末倒置，影响学习。我非常不服气，但我必须得承认，他们说的可能真的是对的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③这不，有一次，在星期六的上午，我自下了拓展课，心里就一直念叨着：多肉！多肉！快去买多肉！出了学校，我马不停蹄地朝小西门的花店飞速走过去，到了店门口，我先跟老板打了个招呼，走到多肉那边，眼睛像被磁石吸引了，目光在各个多肉盆栽里移来移去，真想每盆都买走啊！看了一会儿后，我还没有选好，便只好掏出钱来，选择了一盆绿油油、晶莹可爱的玉露，再狠狠地抽回目光，强制自己不要再看，去付钱了。付完钱后，我才想起来时间这东西，随手掏出手机看，吓得我抱着多肉就往车站跑：天哪，快一点了！于是我再次飞速回了家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 ④虽然我最后赶得很急，但还是回家挨了顿批。但这还没有完，我太喜欢太喜欢这可爱的多肉了，以至于我写着作业就盯着它发呆，或是遇到难题也不去问，直接把笔一丢去给玉露浇水。这导致我的作业，到最后一直到深夜才写完，星期一我在升旗仪式的时候不停后悔，你为什么要一直分心？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⑤多肉带给我的烦恼还有很多，和家人吵架，招来虫子影响写作业</a:t>
            </a:r>
            <a:r>
              <a:rPr lang="en-US" altLang="zh-CN" sz="1800" kern="100" dirty="0">
                <a:latin typeface="Times New Roman" panose="02020603050405020304" pitchFamily="18" charset="0"/>
              </a:rPr>
              <a:t>……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栽花种草这种爱好，也真是让我欢喜让我忧！</a:t>
            </a:r>
          </a:p>
          <a:p>
            <a:pPr marL="0" indent="0">
              <a:buNone/>
            </a:pPr>
            <a:endParaRPr lang="zh-CN" altLang="en-US" sz="1800" kern="1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063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42B3EB0-EAEC-4B9E-9D6C-D6BA24818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624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文</a:t>
            </a:r>
            <a:r>
              <a:rPr lang="en-US" altLang="zh-CN" sz="1800" kern="100" dirty="0">
                <a:latin typeface="Times New Roman" panose="02020603050405020304" pitchFamily="18" charset="0"/>
              </a:rPr>
              <a:t>4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：矮小让我欢喜让我忧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①自打我生下来，我与同龄人之间就被拉开了差距：别人总是白白胖胖的，我却体弱多病。父亲说我三天一小病，五天一大病。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②后来上了小学，我与别人的差距越来越大，有的甚至比我高了两个头，同学调侃，我与同桌是“塔里木盆地遇到了珠峰”。老师说我这是“厚积薄发”。我也认为自己非常矮小，但并不认为这只会给我带来负面影响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 ③我喜欢上了运动，运动也改变了我很多。运动会上我报名参加了</a:t>
            </a:r>
            <a:r>
              <a:rPr lang="en-US" altLang="zh-CN" sz="1800" kern="100" dirty="0">
                <a:latin typeface="Times New Roman" panose="02020603050405020304" pitchFamily="18" charset="0"/>
              </a:rPr>
              <a:t>50</a:t>
            </a:r>
            <a:r>
              <a:rPr lang="zh-CN" altLang="en-US" sz="1800" kern="100" dirty="0">
                <a:latin typeface="Times New Roman" panose="02020603050405020304" pitchFamily="18" charset="0"/>
              </a:rPr>
              <a:t>米短跑，别人说我腿短，跑不过人家，我不这样认为：上帝让我腿短，但他也让我的步频变快。比赛上我一举夺魁，让全校的人都认识了这个矮子有多厉害！我也爱打篮球，但这一回矮小却成了我的致命弱点。我对抗能力极差，一撞就倒的那种，面对对手的突破进攻，我的防守显得弱不禁风，毫无抵抗之力。与同学打篮球赛，对手持球快速反击，我不得不强行对抗，“嗡”的一声，一刹那，我的大脑仿佛断片了，整个人如同运动员跳水一般，倒下半天没缓过来。同学把我拉起来，我还心有余悸，好似一个大难不死的士兵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④因为矮小，我在很多方面都难以适应，玩单双杠，一不小心失去重心，来了个猴子捞月倒栽葱，做引体向上必须使出吃奶的劲儿双手才能抓住单杠，抓住也拉不上去，荡在那儿跟吊死鬼似的。</a:t>
            </a:r>
          </a:p>
          <a:p>
            <a:pPr marL="0" indent="0">
              <a:buNone/>
            </a:pPr>
            <a:r>
              <a:rPr lang="zh-CN" altLang="en-US" sz="1800" kern="100" dirty="0">
                <a:latin typeface="Times New Roman" panose="02020603050405020304" pitchFamily="18" charset="0"/>
              </a:rPr>
              <a:t>        ⑤矮小就像是我的名字，与紧紧联系在一起，但它并不是一无是处，它既让我欢喜，又让我感到忧愁。</a:t>
            </a:r>
          </a:p>
          <a:p>
            <a:pPr marL="0" indent="0">
              <a:buNone/>
            </a:pPr>
            <a:endParaRPr lang="zh-CN" altLang="en-US" sz="1800" kern="100" dirty="0">
              <a:latin typeface="Times New Roman" panose="02020603050405020304" pitchFamily="18" charset="0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F6509384-1A96-4EB9-AA14-1BE2E0CD8FCB}"/>
              </a:ext>
            </a:extLst>
          </p:cNvPr>
          <p:cNvSpPr/>
          <p:nvPr/>
        </p:nvSpPr>
        <p:spPr>
          <a:xfrm>
            <a:off x="107504" y="1988840"/>
            <a:ext cx="8856984" cy="2808312"/>
          </a:xfrm>
          <a:prstGeom prst="round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0000FF"/>
                </a:solidFill>
              </a:rPr>
              <a:t>身高让我忧愁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D9E701F2-FF40-4E97-BB8B-9762F3BD20BC}"/>
              </a:ext>
            </a:extLst>
          </p:cNvPr>
          <p:cNvCxnSpPr>
            <a:cxnSpLocks/>
          </p:cNvCxnSpPr>
          <p:nvPr/>
        </p:nvCxnSpPr>
        <p:spPr>
          <a:xfrm flipV="1">
            <a:off x="467544" y="2780928"/>
            <a:ext cx="5328592" cy="72008"/>
          </a:xfrm>
          <a:prstGeom prst="line">
            <a:avLst/>
          </a:prstGeom>
          <a:ln w="254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7733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1500174"/>
            <a:ext cx="8586790" cy="4525963"/>
          </a:xfrm>
        </p:spPr>
        <p:txBody>
          <a:bodyPr/>
          <a:lstStyle/>
          <a:p>
            <a:pPr>
              <a:buNone/>
            </a:pPr>
            <a:r>
              <a:rPr lang="en-US" altLang="zh-CN" b="1" dirty="0"/>
              <a:t> </a:t>
            </a:r>
            <a:r>
              <a:rPr lang="zh-CN" altLang="en-US" b="1" dirty="0"/>
              <a:t>请重新构思自己的作文，规划详略，拟定提纲。</a:t>
            </a:r>
            <a:endParaRPr lang="en-US" altLang="zh-CN" b="1" dirty="0"/>
          </a:p>
          <a:p>
            <a:pPr>
              <a:buNone/>
            </a:pPr>
            <a:endParaRPr lang="en-US" altLang="zh-CN" b="1" dirty="0"/>
          </a:p>
          <a:p>
            <a:pPr>
              <a:buNone/>
            </a:pPr>
            <a:endParaRPr lang="en-US" altLang="zh-CN" b="1" dirty="0"/>
          </a:p>
          <a:p>
            <a:pPr>
              <a:buNone/>
            </a:pPr>
            <a:endParaRPr lang="en-US" altLang="zh-CN" b="1" dirty="0"/>
          </a:p>
          <a:p>
            <a:pPr>
              <a:buNone/>
            </a:pPr>
            <a:r>
              <a:rPr lang="zh-CN" altLang="en-US" b="1" dirty="0"/>
              <a:t>根据提纲在作文本上重写作文（标明写作用时，如</a:t>
            </a:r>
            <a:r>
              <a:rPr lang="en-US" altLang="zh-CN" b="1" dirty="0"/>
              <a:t>18:30~19:10</a:t>
            </a:r>
            <a:r>
              <a:rPr lang="zh-CN" altLang="en-US" b="1" dirty="0"/>
              <a:t>，共计</a:t>
            </a:r>
            <a:r>
              <a:rPr lang="en-US" altLang="zh-CN" b="1" dirty="0"/>
              <a:t>40min</a:t>
            </a:r>
            <a:r>
              <a:rPr lang="zh-CN" altLang="en-US" b="1" dirty="0"/>
              <a:t>）。</a:t>
            </a:r>
          </a:p>
        </p:txBody>
      </p:sp>
      <p:sp>
        <p:nvSpPr>
          <p:cNvPr id="4" name="波形 3">
            <a:extLst>
              <a:ext uri="{FF2B5EF4-FFF2-40B4-BE49-F238E27FC236}">
                <a16:creationId xmlns:a16="http://schemas.microsoft.com/office/drawing/2014/main" id="{1980C36A-EC7A-45F2-A40B-99EC0F2DD80F}"/>
              </a:ext>
            </a:extLst>
          </p:cNvPr>
          <p:cNvSpPr/>
          <p:nvPr/>
        </p:nvSpPr>
        <p:spPr>
          <a:xfrm rot="20772526">
            <a:off x="110490" y="244923"/>
            <a:ext cx="2643206" cy="1000132"/>
          </a:xfrm>
          <a:prstGeom prst="wav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随堂小测</a:t>
            </a:r>
          </a:p>
        </p:txBody>
      </p:sp>
      <p:sp>
        <p:nvSpPr>
          <p:cNvPr id="5" name="波形 4">
            <a:extLst>
              <a:ext uri="{FF2B5EF4-FFF2-40B4-BE49-F238E27FC236}">
                <a16:creationId xmlns:a16="http://schemas.microsoft.com/office/drawing/2014/main" id="{0340CD6D-ED29-45BD-AD21-E44711D67F55}"/>
              </a:ext>
            </a:extLst>
          </p:cNvPr>
          <p:cNvSpPr/>
          <p:nvPr/>
        </p:nvSpPr>
        <p:spPr>
          <a:xfrm rot="20772526">
            <a:off x="188613" y="2601507"/>
            <a:ext cx="2643206" cy="1000132"/>
          </a:xfrm>
          <a:prstGeom prst="wave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accent6">
                    <a:lumMod val="50000"/>
                  </a:schemeClr>
                </a:solidFill>
                <a:latin typeface="宋体"/>
              </a:rPr>
              <a:t>课后作业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内容占位符 10" descr="屏幕剪辑">
            <a:extLst>
              <a:ext uri="{FF2B5EF4-FFF2-40B4-BE49-F238E27FC236}">
                <a16:creationId xmlns:a16="http://schemas.microsoft.com/office/drawing/2014/main" id="{C24756B4-B09C-41AE-AB47-35053C310F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9611"/>
            <a:ext cx="8964488" cy="6578778"/>
          </a:xfrm>
        </p:spPr>
      </p:pic>
    </p:spTree>
    <p:extLst>
      <p:ext uri="{BB962C8B-B14F-4D97-AF65-F5344CB8AC3E}">
        <p14:creationId xmlns:p14="http://schemas.microsoft.com/office/powerpoint/2010/main" val="4103867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返校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4351769_TF02895269" id="{CAC94B64-B093-4141-802D-47D820481C7A}" vid="{130C9486-AE83-4AAC-846E-58CAE4543B3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943</TotalTime>
  <Words>2436</Words>
  <Application>Microsoft Office PowerPoint</Application>
  <PresentationFormat>全屏显示(4:3)</PresentationFormat>
  <Paragraphs>90</Paragraphs>
  <Slides>12</Slides>
  <Notes>2</Notes>
  <HiddenSlides>1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12</vt:i4>
      </vt:variant>
    </vt:vector>
  </HeadingPairs>
  <TitlesOfParts>
    <vt:vector size="24" baseType="lpstr">
      <vt:lpstr>等线</vt:lpstr>
      <vt:lpstr>等线 Light</vt:lpstr>
      <vt:lpstr>黑体</vt:lpstr>
      <vt:lpstr>华文楷体</vt:lpstr>
      <vt:lpstr>宋体</vt:lpstr>
      <vt:lpstr>Arial</vt:lpstr>
      <vt:lpstr>Calibri</vt:lpstr>
      <vt:lpstr>Times New Roman</vt:lpstr>
      <vt:lpstr>Office 主题</vt:lpstr>
      <vt:lpstr>默认设计模板</vt:lpstr>
      <vt:lpstr>返校 16x9</vt:lpstr>
      <vt:lpstr>Office 主题​​</vt:lpstr>
      <vt:lpstr>……让我欢喜让我忧</vt:lpstr>
      <vt:lpstr>作文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列提纲，明中心 ——月考作文升格训练</dc:title>
  <dc:creator>lenovo</dc:creator>
  <cp:lastModifiedBy>优优 胡</cp:lastModifiedBy>
  <cp:revision>282</cp:revision>
  <dcterms:created xsi:type="dcterms:W3CDTF">2017-11-07T12:14:44Z</dcterms:created>
  <dcterms:modified xsi:type="dcterms:W3CDTF">2018-12-26T10:11:20Z</dcterms:modified>
</cp:coreProperties>
</file>