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1"/>
  </p:sldMasterIdLst>
  <p:sldIdLst>
    <p:sldId id="256" r:id="rId2"/>
    <p:sldId id="257" r:id="rId3"/>
    <p:sldId id="258" r:id="rId4"/>
    <p:sldId id="273" r:id="rId5"/>
    <p:sldId id="259" r:id="rId6"/>
    <p:sldId id="260" r:id="rId7"/>
    <p:sldId id="265" r:id="rId8"/>
    <p:sldId id="261" r:id="rId9"/>
    <p:sldId id="262" r:id="rId10"/>
    <p:sldId id="263" r:id="rId11"/>
    <p:sldId id="264" r:id="rId12"/>
    <p:sldId id="266" r:id="rId13"/>
    <p:sldId id="267" r:id="rId14"/>
    <p:sldId id="271" r:id="rId15"/>
    <p:sldId id="272" r:id="rId16"/>
    <p:sldId id="268" r:id="rId17"/>
    <p:sldId id="269"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8" d="100"/>
          <a:sy n="68" d="100"/>
        </p:scale>
        <p:origin x="792"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bg>
      <p:bgPr>
        <a:solidFill>
          <a:schemeClr val="accent1"/>
        </a:solidFill>
        <a:effectLst/>
      </p:bgPr>
    </p:bg>
    <p:spTree>
      <p:nvGrpSpPr>
        <p:cNvPr id="1" name=""/>
        <p:cNvGrpSpPr/>
        <p:nvPr/>
      </p:nvGrpSpPr>
      <p:grpSpPr>
        <a:xfrm>
          <a:off x="0" y="0"/>
          <a:ext cx="0" cy="0"/>
          <a:chOff x="0" y="0"/>
          <a:chExt cx="0" cy="0"/>
        </a:xfrm>
      </p:grpSpPr>
      <p:sp>
        <p:nvSpPr>
          <p:cNvPr id="11" name="Freeform 6" title="scalloped circle"/>
          <p:cNvSpPr/>
          <p:nvPr/>
        </p:nvSpPr>
        <p:spPr bwMode="auto">
          <a:xfrm>
            <a:off x="3557016" y="630936"/>
            <a:ext cx="5235575" cy="5229225"/>
          </a:xfrm>
          <a:custGeom>
            <a:avLst/>
            <a:gdLst/>
            <a:ahLst/>
            <a:cxnLst/>
            <a:rect l="0" t="0" r="r" b="b"/>
            <a:pathLst>
              <a:path w="3298" h="3294">
                <a:moveTo>
                  <a:pt x="1649" y="0"/>
                </a:moveTo>
                <a:lnTo>
                  <a:pt x="1681" y="3"/>
                </a:lnTo>
                <a:lnTo>
                  <a:pt x="1712" y="11"/>
                </a:lnTo>
                <a:lnTo>
                  <a:pt x="1742" y="23"/>
                </a:lnTo>
                <a:lnTo>
                  <a:pt x="1773" y="38"/>
                </a:lnTo>
                <a:lnTo>
                  <a:pt x="1802" y="55"/>
                </a:lnTo>
                <a:lnTo>
                  <a:pt x="1832" y="73"/>
                </a:lnTo>
                <a:lnTo>
                  <a:pt x="1862" y="89"/>
                </a:lnTo>
                <a:lnTo>
                  <a:pt x="1892" y="105"/>
                </a:lnTo>
                <a:lnTo>
                  <a:pt x="1921" y="117"/>
                </a:lnTo>
                <a:lnTo>
                  <a:pt x="1953" y="125"/>
                </a:lnTo>
                <a:lnTo>
                  <a:pt x="1984" y="129"/>
                </a:lnTo>
                <a:lnTo>
                  <a:pt x="2017" y="129"/>
                </a:lnTo>
                <a:lnTo>
                  <a:pt x="2051" y="127"/>
                </a:lnTo>
                <a:lnTo>
                  <a:pt x="2085" y="123"/>
                </a:lnTo>
                <a:lnTo>
                  <a:pt x="2119" y="118"/>
                </a:lnTo>
                <a:lnTo>
                  <a:pt x="2153" y="114"/>
                </a:lnTo>
                <a:lnTo>
                  <a:pt x="2187" y="111"/>
                </a:lnTo>
                <a:lnTo>
                  <a:pt x="2219" y="112"/>
                </a:lnTo>
                <a:lnTo>
                  <a:pt x="2250" y="116"/>
                </a:lnTo>
                <a:lnTo>
                  <a:pt x="2280" y="125"/>
                </a:lnTo>
                <a:lnTo>
                  <a:pt x="2305" y="138"/>
                </a:lnTo>
                <a:lnTo>
                  <a:pt x="2329" y="155"/>
                </a:lnTo>
                <a:lnTo>
                  <a:pt x="2350" y="175"/>
                </a:lnTo>
                <a:lnTo>
                  <a:pt x="2371" y="198"/>
                </a:lnTo>
                <a:lnTo>
                  <a:pt x="2390" y="222"/>
                </a:lnTo>
                <a:lnTo>
                  <a:pt x="2409" y="247"/>
                </a:lnTo>
                <a:lnTo>
                  <a:pt x="2428" y="272"/>
                </a:lnTo>
                <a:lnTo>
                  <a:pt x="2447" y="296"/>
                </a:lnTo>
                <a:lnTo>
                  <a:pt x="2467" y="319"/>
                </a:lnTo>
                <a:lnTo>
                  <a:pt x="2490" y="339"/>
                </a:lnTo>
                <a:lnTo>
                  <a:pt x="2512" y="357"/>
                </a:lnTo>
                <a:lnTo>
                  <a:pt x="2537" y="371"/>
                </a:lnTo>
                <a:lnTo>
                  <a:pt x="2564" y="383"/>
                </a:lnTo>
                <a:lnTo>
                  <a:pt x="2593" y="393"/>
                </a:lnTo>
                <a:lnTo>
                  <a:pt x="2623" y="402"/>
                </a:lnTo>
                <a:lnTo>
                  <a:pt x="2653" y="410"/>
                </a:lnTo>
                <a:lnTo>
                  <a:pt x="2684" y="418"/>
                </a:lnTo>
                <a:lnTo>
                  <a:pt x="2713" y="427"/>
                </a:lnTo>
                <a:lnTo>
                  <a:pt x="2742" y="437"/>
                </a:lnTo>
                <a:lnTo>
                  <a:pt x="2769" y="449"/>
                </a:lnTo>
                <a:lnTo>
                  <a:pt x="2793" y="464"/>
                </a:lnTo>
                <a:lnTo>
                  <a:pt x="2815" y="482"/>
                </a:lnTo>
                <a:lnTo>
                  <a:pt x="2833" y="504"/>
                </a:lnTo>
                <a:lnTo>
                  <a:pt x="2848" y="528"/>
                </a:lnTo>
                <a:lnTo>
                  <a:pt x="2860" y="555"/>
                </a:lnTo>
                <a:lnTo>
                  <a:pt x="2870" y="584"/>
                </a:lnTo>
                <a:lnTo>
                  <a:pt x="2879" y="613"/>
                </a:lnTo>
                <a:lnTo>
                  <a:pt x="2887" y="644"/>
                </a:lnTo>
                <a:lnTo>
                  <a:pt x="2895" y="674"/>
                </a:lnTo>
                <a:lnTo>
                  <a:pt x="2904" y="704"/>
                </a:lnTo>
                <a:lnTo>
                  <a:pt x="2914" y="733"/>
                </a:lnTo>
                <a:lnTo>
                  <a:pt x="2926" y="760"/>
                </a:lnTo>
                <a:lnTo>
                  <a:pt x="2940" y="785"/>
                </a:lnTo>
                <a:lnTo>
                  <a:pt x="2958" y="807"/>
                </a:lnTo>
                <a:lnTo>
                  <a:pt x="2978" y="830"/>
                </a:lnTo>
                <a:lnTo>
                  <a:pt x="3001" y="850"/>
                </a:lnTo>
                <a:lnTo>
                  <a:pt x="3025" y="869"/>
                </a:lnTo>
                <a:lnTo>
                  <a:pt x="3051" y="888"/>
                </a:lnTo>
                <a:lnTo>
                  <a:pt x="3076" y="907"/>
                </a:lnTo>
                <a:lnTo>
                  <a:pt x="3100" y="926"/>
                </a:lnTo>
                <a:lnTo>
                  <a:pt x="3123" y="947"/>
                </a:lnTo>
                <a:lnTo>
                  <a:pt x="3143" y="968"/>
                </a:lnTo>
                <a:lnTo>
                  <a:pt x="3160" y="992"/>
                </a:lnTo>
                <a:lnTo>
                  <a:pt x="3173" y="1017"/>
                </a:lnTo>
                <a:lnTo>
                  <a:pt x="3182" y="1047"/>
                </a:lnTo>
                <a:lnTo>
                  <a:pt x="3186" y="1078"/>
                </a:lnTo>
                <a:lnTo>
                  <a:pt x="3187" y="1110"/>
                </a:lnTo>
                <a:lnTo>
                  <a:pt x="3184" y="1144"/>
                </a:lnTo>
                <a:lnTo>
                  <a:pt x="3180" y="1178"/>
                </a:lnTo>
                <a:lnTo>
                  <a:pt x="3175" y="1212"/>
                </a:lnTo>
                <a:lnTo>
                  <a:pt x="3171" y="1246"/>
                </a:lnTo>
                <a:lnTo>
                  <a:pt x="3169" y="1280"/>
                </a:lnTo>
                <a:lnTo>
                  <a:pt x="3169" y="1313"/>
                </a:lnTo>
                <a:lnTo>
                  <a:pt x="3173" y="1344"/>
                </a:lnTo>
                <a:lnTo>
                  <a:pt x="3181" y="1375"/>
                </a:lnTo>
                <a:lnTo>
                  <a:pt x="3193" y="1404"/>
                </a:lnTo>
                <a:lnTo>
                  <a:pt x="3209" y="1434"/>
                </a:lnTo>
                <a:lnTo>
                  <a:pt x="3225" y="1464"/>
                </a:lnTo>
                <a:lnTo>
                  <a:pt x="3243" y="1494"/>
                </a:lnTo>
                <a:lnTo>
                  <a:pt x="3260" y="1523"/>
                </a:lnTo>
                <a:lnTo>
                  <a:pt x="3275" y="1554"/>
                </a:lnTo>
                <a:lnTo>
                  <a:pt x="3287" y="1584"/>
                </a:lnTo>
                <a:lnTo>
                  <a:pt x="3295" y="1615"/>
                </a:lnTo>
                <a:lnTo>
                  <a:pt x="3298" y="1647"/>
                </a:lnTo>
                <a:lnTo>
                  <a:pt x="3295" y="1679"/>
                </a:lnTo>
                <a:lnTo>
                  <a:pt x="3287" y="1710"/>
                </a:lnTo>
                <a:lnTo>
                  <a:pt x="3275" y="1740"/>
                </a:lnTo>
                <a:lnTo>
                  <a:pt x="3260" y="1771"/>
                </a:lnTo>
                <a:lnTo>
                  <a:pt x="3243" y="1800"/>
                </a:lnTo>
                <a:lnTo>
                  <a:pt x="3225" y="1830"/>
                </a:lnTo>
                <a:lnTo>
                  <a:pt x="3209" y="1860"/>
                </a:lnTo>
                <a:lnTo>
                  <a:pt x="3193" y="1890"/>
                </a:lnTo>
                <a:lnTo>
                  <a:pt x="3181" y="1919"/>
                </a:lnTo>
                <a:lnTo>
                  <a:pt x="3173" y="1950"/>
                </a:lnTo>
                <a:lnTo>
                  <a:pt x="3169" y="1981"/>
                </a:lnTo>
                <a:lnTo>
                  <a:pt x="3169" y="2014"/>
                </a:lnTo>
                <a:lnTo>
                  <a:pt x="3171" y="2048"/>
                </a:lnTo>
                <a:lnTo>
                  <a:pt x="3175" y="2082"/>
                </a:lnTo>
                <a:lnTo>
                  <a:pt x="3180" y="2116"/>
                </a:lnTo>
                <a:lnTo>
                  <a:pt x="3184" y="2150"/>
                </a:lnTo>
                <a:lnTo>
                  <a:pt x="3187" y="2184"/>
                </a:lnTo>
                <a:lnTo>
                  <a:pt x="3186" y="2216"/>
                </a:lnTo>
                <a:lnTo>
                  <a:pt x="3182" y="2247"/>
                </a:lnTo>
                <a:lnTo>
                  <a:pt x="3173" y="2277"/>
                </a:lnTo>
                <a:lnTo>
                  <a:pt x="3160" y="2302"/>
                </a:lnTo>
                <a:lnTo>
                  <a:pt x="3143" y="2326"/>
                </a:lnTo>
                <a:lnTo>
                  <a:pt x="3123" y="2347"/>
                </a:lnTo>
                <a:lnTo>
                  <a:pt x="3100" y="2368"/>
                </a:lnTo>
                <a:lnTo>
                  <a:pt x="3076" y="2387"/>
                </a:lnTo>
                <a:lnTo>
                  <a:pt x="3051" y="2406"/>
                </a:lnTo>
                <a:lnTo>
                  <a:pt x="3025" y="2425"/>
                </a:lnTo>
                <a:lnTo>
                  <a:pt x="3001" y="2444"/>
                </a:lnTo>
                <a:lnTo>
                  <a:pt x="2978" y="2464"/>
                </a:lnTo>
                <a:lnTo>
                  <a:pt x="2958" y="2487"/>
                </a:lnTo>
                <a:lnTo>
                  <a:pt x="2940" y="2509"/>
                </a:lnTo>
                <a:lnTo>
                  <a:pt x="2926" y="2534"/>
                </a:lnTo>
                <a:lnTo>
                  <a:pt x="2914" y="2561"/>
                </a:lnTo>
                <a:lnTo>
                  <a:pt x="2904" y="2590"/>
                </a:lnTo>
                <a:lnTo>
                  <a:pt x="2895" y="2620"/>
                </a:lnTo>
                <a:lnTo>
                  <a:pt x="2887" y="2650"/>
                </a:lnTo>
                <a:lnTo>
                  <a:pt x="2879" y="2681"/>
                </a:lnTo>
                <a:lnTo>
                  <a:pt x="2870" y="2710"/>
                </a:lnTo>
                <a:lnTo>
                  <a:pt x="2860" y="2739"/>
                </a:lnTo>
                <a:lnTo>
                  <a:pt x="2848" y="2766"/>
                </a:lnTo>
                <a:lnTo>
                  <a:pt x="2833" y="2790"/>
                </a:lnTo>
                <a:lnTo>
                  <a:pt x="2815" y="2812"/>
                </a:lnTo>
                <a:lnTo>
                  <a:pt x="2793" y="2830"/>
                </a:lnTo>
                <a:lnTo>
                  <a:pt x="2769" y="2845"/>
                </a:lnTo>
                <a:lnTo>
                  <a:pt x="2742" y="2857"/>
                </a:lnTo>
                <a:lnTo>
                  <a:pt x="2713" y="2867"/>
                </a:lnTo>
                <a:lnTo>
                  <a:pt x="2684" y="2876"/>
                </a:lnTo>
                <a:lnTo>
                  <a:pt x="2653" y="2884"/>
                </a:lnTo>
                <a:lnTo>
                  <a:pt x="2623" y="2892"/>
                </a:lnTo>
                <a:lnTo>
                  <a:pt x="2593" y="2901"/>
                </a:lnTo>
                <a:lnTo>
                  <a:pt x="2564" y="2911"/>
                </a:lnTo>
                <a:lnTo>
                  <a:pt x="2537" y="2923"/>
                </a:lnTo>
                <a:lnTo>
                  <a:pt x="2512" y="2937"/>
                </a:lnTo>
                <a:lnTo>
                  <a:pt x="2490" y="2955"/>
                </a:lnTo>
                <a:lnTo>
                  <a:pt x="2467" y="2975"/>
                </a:lnTo>
                <a:lnTo>
                  <a:pt x="2447" y="2998"/>
                </a:lnTo>
                <a:lnTo>
                  <a:pt x="2428" y="3022"/>
                </a:lnTo>
                <a:lnTo>
                  <a:pt x="2409" y="3047"/>
                </a:lnTo>
                <a:lnTo>
                  <a:pt x="2390" y="3072"/>
                </a:lnTo>
                <a:lnTo>
                  <a:pt x="2371" y="3096"/>
                </a:lnTo>
                <a:lnTo>
                  <a:pt x="2350" y="3119"/>
                </a:lnTo>
                <a:lnTo>
                  <a:pt x="2329" y="3139"/>
                </a:lnTo>
                <a:lnTo>
                  <a:pt x="2305" y="3156"/>
                </a:lnTo>
                <a:lnTo>
                  <a:pt x="2280" y="3169"/>
                </a:lnTo>
                <a:lnTo>
                  <a:pt x="2250" y="3178"/>
                </a:lnTo>
                <a:lnTo>
                  <a:pt x="2219" y="3182"/>
                </a:lnTo>
                <a:lnTo>
                  <a:pt x="2187" y="3183"/>
                </a:lnTo>
                <a:lnTo>
                  <a:pt x="2153" y="3180"/>
                </a:lnTo>
                <a:lnTo>
                  <a:pt x="2119" y="3176"/>
                </a:lnTo>
                <a:lnTo>
                  <a:pt x="2085" y="3171"/>
                </a:lnTo>
                <a:lnTo>
                  <a:pt x="2051" y="3167"/>
                </a:lnTo>
                <a:lnTo>
                  <a:pt x="2017" y="3165"/>
                </a:lnTo>
                <a:lnTo>
                  <a:pt x="1984" y="3165"/>
                </a:lnTo>
                <a:lnTo>
                  <a:pt x="1953" y="3169"/>
                </a:lnTo>
                <a:lnTo>
                  <a:pt x="1921" y="3177"/>
                </a:lnTo>
                <a:lnTo>
                  <a:pt x="1892" y="3189"/>
                </a:lnTo>
                <a:lnTo>
                  <a:pt x="1862" y="3205"/>
                </a:lnTo>
                <a:lnTo>
                  <a:pt x="1832" y="3221"/>
                </a:lnTo>
                <a:lnTo>
                  <a:pt x="1802" y="3239"/>
                </a:lnTo>
                <a:lnTo>
                  <a:pt x="1773" y="3256"/>
                </a:lnTo>
                <a:lnTo>
                  <a:pt x="1742" y="3271"/>
                </a:lnTo>
                <a:lnTo>
                  <a:pt x="1712" y="3283"/>
                </a:lnTo>
                <a:lnTo>
                  <a:pt x="1681" y="3291"/>
                </a:lnTo>
                <a:lnTo>
                  <a:pt x="1649" y="3294"/>
                </a:lnTo>
                <a:lnTo>
                  <a:pt x="1617" y="3291"/>
                </a:lnTo>
                <a:lnTo>
                  <a:pt x="1586" y="3283"/>
                </a:lnTo>
                <a:lnTo>
                  <a:pt x="1556" y="3271"/>
                </a:lnTo>
                <a:lnTo>
                  <a:pt x="1525" y="3256"/>
                </a:lnTo>
                <a:lnTo>
                  <a:pt x="1496" y="3239"/>
                </a:lnTo>
                <a:lnTo>
                  <a:pt x="1466" y="3221"/>
                </a:lnTo>
                <a:lnTo>
                  <a:pt x="1436" y="3205"/>
                </a:lnTo>
                <a:lnTo>
                  <a:pt x="1406" y="3189"/>
                </a:lnTo>
                <a:lnTo>
                  <a:pt x="1376" y="3177"/>
                </a:lnTo>
                <a:lnTo>
                  <a:pt x="1345" y="3169"/>
                </a:lnTo>
                <a:lnTo>
                  <a:pt x="1314" y="3165"/>
                </a:lnTo>
                <a:lnTo>
                  <a:pt x="1281" y="3165"/>
                </a:lnTo>
                <a:lnTo>
                  <a:pt x="1247" y="3167"/>
                </a:lnTo>
                <a:lnTo>
                  <a:pt x="1213" y="3171"/>
                </a:lnTo>
                <a:lnTo>
                  <a:pt x="1179" y="3176"/>
                </a:lnTo>
                <a:lnTo>
                  <a:pt x="1145" y="3180"/>
                </a:lnTo>
                <a:lnTo>
                  <a:pt x="1111" y="3183"/>
                </a:lnTo>
                <a:lnTo>
                  <a:pt x="1079" y="3182"/>
                </a:lnTo>
                <a:lnTo>
                  <a:pt x="1048" y="3178"/>
                </a:lnTo>
                <a:lnTo>
                  <a:pt x="1018" y="3169"/>
                </a:lnTo>
                <a:lnTo>
                  <a:pt x="993" y="3156"/>
                </a:lnTo>
                <a:lnTo>
                  <a:pt x="969" y="3139"/>
                </a:lnTo>
                <a:lnTo>
                  <a:pt x="948" y="3119"/>
                </a:lnTo>
                <a:lnTo>
                  <a:pt x="927" y="3096"/>
                </a:lnTo>
                <a:lnTo>
                  <a:pt x="908" y="3072"/>
                </a:lnTo>
                <a:lnTo>
                  <a:pt x="889" y="3047"/>
                </a:lnTo>
                <a:lnTo>
                  <a:pt x="870" y="3022"/>
                </a:lnTo>
                <a:lnTo>
                  <a:pt x="851" y="2998"/>
                </a:lnTo>
                <a:lnTo>
                  <a:pt x="831" y="2975"/>
                </a:lnTo>
                <a:lnTo>
                  <a:pt x="808" y="2955"/>
                </a:lnTo>
                <a:lnTo>
                  <a:pt x="786" y="2937"/>
                </a:lnTo>
                <a:lnTo>
                  <a:pt x="761" y="2923"/>
                </a:lnTo>
                <a:lnTo>
                  <a:pt x="734" y="2911"/>
                </a:lnTo>
                <a:lnTo>
                  <a:pt x="705" y="2901"/>
                </a:lnTo>
                <a:lnTo>
                  <a:pt x="675" y="2892"/>
                </a:lnTo>
                <a:lnTo>
                  <a:pt x="645" y="2884"/>
                </a:lnTo>
                <a:lnTo>
                  <a:pt x="614" y="2876"/>
                </a:lnTo>
                <a:lnTo>
                  <a:pt x="585" y="2867"/>
                </a:lnTo>
                <a:lnTo>
                  <a:pt x="556" y="2857"/>
                </a:lnTo>
                <a:lnTo>
                  <a:pt x="529" y="2845"/>
                </a:lnTo>
                <a:lnTo>
                  <a:pt x="505" y="2830"/>
                </a:lnTo>
                <a:lnTo>
                  <a:pt x="483" y="2812"/>
                </a:lnTo>
                <a:lnTo>
                  <a:pt x="465" y="2790"/>
                </a:lnTo>
                <a:lnTo>
                  <a:pt x="450" y="2766"/>
                </a:lnTo>
                <a:lnTo>
                  <a:pt x="438" y="2739"/>
                </a:lnTo>
                <a:lnTo>
                  <a:pt x="428" y="2710"/>
                </a:lnTo>
                <a:lnTo>
                  <a:pt x="419" y="2681"/>
                </a:lnTo>
                <a:lnTo>
                  <a:pt x="411" y="2650"/>
                </a:lnTo>
                <a:lnTo>
                  <a:pt x="403" y="2620"/>
                </a:lnTo>
                <a:lnTo>
                  <a:pt x="394" y="2590"/>
                </a:lnTo>
                <a:lnTo>
                  <a:pt x="384" y="2561"/>
                </a:lnTo>
                <a:lnTo>
                  <a:pt x="372" y="2534"/>
                </a:lnTo>
                <a:lnTo>
                  <a:pt x="358" y="2509"/>
                </a:lnTo>
                <a:lnTo>
                  <a:pt x="340" y="2487"/>
                </a:lnTo>
                <a:lnTo>
                  <a:pt x="320" y="2464"/>
                </a:lnTo>
                <a:lnTo>
                  <a:pt x="297" y="2444"/>
                </a:lnTo>
                <a:lnTo>
                  <a:pt x="272" y="2425"/>
                </a:lnTo>
                <a:lnTo>
                  <a:pt x="247" y="2406"/>
                </a:lnTo>
                <a:lnTo>
                  <a:pt x="222" y="2387"/>
                </a:lnTo>
                <a:lnTo>
                  <a:pt x="198" y="2368"/>
                </a:lnTo>
                <a:lnTo>
                  <a:pt x="175" y="2347"/>
                </a:lnTo>
                <a:lnTo>
                  <a:pt x="155" y="2326"/>
                </a:lnTo>
                <a:lnTo>
                  <a:pt x="138" y="2302"/>
                </a:lnTo>
                <a:lnTo>
                  <a:pt x="125" y="2277"/>
                </a:lnTo>
                <a:lnTo>
                  <a:pt x="116" y="2247"/>
                </a:lnTo>
                <a:lnTo>
                  <a:pt x="112" y="2216"/>
                </a:lnTo>
                <a:lnTo>
                  <a:pt x="111" y="2184"/>
                </a:lnTo>
                <a:lnTo>
                  <a:pt x="114" y="2150"/>
                </a:lnTo>
                <a:lnTo>
                  <a:pt x="118" y="2116"/>
                </a:lnTo>
                <a:lnTo>
                  <a:pt x="123" y="2082"/>
                </a:lnTo>
                <a:lnTo>
                  <a:pt x="127" y="2048"/>
                </a:lnTo>
                <a:lnTo>
                  <a:pt x="129" y="2014"/>
                </a:lnTo>
                <a:lnTo>
                  <a:pt x="129" y="1981"/>
                </a:lnTo>
                <a:lnTo>
                  <a:pt x="125" y="1950"/>
                </a:lnTo>
                <a:lnTo>
                  <a:pt x="117" y="1919"/>
                </a:lnTo>
                <a:lnTo>
                  <a:pt x="105" y="1890"/>
                </a:lnTo>
                <a:lnTo>
                  <a:pt x="90" y="1860"/>
                </a:lnTo>
                <a:lnTo>
                  <a:pt x="73" y="1830"/>
                </a:lnTo>
                <a:lnTo>
                  <a:pt x="55" y="1800"/>
                </a:lnTo>
                <a:lnTo>
                  <a:pt x="38" y="1771"/>
                </a:lnTo>
                <a:lnTo>
                  <a:pt x="23" y="1740"/>
                </a:lnTo>
                <a:lnTo>
                  <a:pt x="11" y="1710"/>
                </a:lnTo>
                <a:lnTo>
                  <a:pt x="3" y="1679"/>
                </a:lnTo>
                <a:lnTo>
                  <a:pt x="0" y="1647"/>
                </a:lnTo>
                <a:lnTo>
                  <a:pt x="3" y="1615"/>
                </a:lnTo>
                <a:lnTo>
                  <a:pt x="11" y="1584"/>
                </a:lnTo>
                <a:lnTo>
                  <a:pt x="23" y="1554"/>
                </a:lnTo>
                <a:lnTo>
                  <a:pt x="38" y="1523"/>
                </a:lnTo>
                <a:lnTo>
                  <a:pt x="55" y="1494"/>
                </a:lnTo>
                <a:lnTo>
                  <a:pt x="73" y="1464"/>
                </a:lnTo>
                <a:lnTo>
                  <a:pt x="90" y="1434"/>
                </a:lnTo>
                <a:lnTo>
                  <a:pt x="105" y="1404"/>
                </a:lnTo>
                <a:lnTo>
                  <a:pt x="117" y="1375"/>
                </a:lnTo>
                <a:lnTo>
                  <a:pt x="125" y="1344"/>
                </a:lnTo>
                <a:lnTo>
                  <a:pt x="129" y="1313"/>
                </a:lnTo>
                <a:lnTo>
                  <a:pt x="129" y="1280"/>
                </a:lnTo>
                <a:lnTo>
                  <a:pt x="127" y="1246"/>
                </a:lnTo>
                <a:lnTo>
                  <a:pt x="123" y="1212"/>
                </a:lnTo>
                <a:lnTo>
                  <a:pt x="118" y="1178"/>
                </a:lnTo>
                <a:lnTo>
                  <a:pt x="114" y="1144"/>
                </a:lnTo>
                <a:lnTo>
                  <a:pt x="111" y="1110"/>
                </a:lnTo>
                <a:lnTo>
                  <a:pt x="112" y="1078"/>
                </a:lnTo>
                <a:lnTo>
                  <a:pt x="116" y="1047"/>
                </a:lnTo>
                <a:lnTo>
                  <a:pt x="125" y="1017"/>
                </a:lnTo>
                <a:lnTo>
                  <a:pt x="138" y="992"/>
                </a:lnTo>
                <a:lnTo>
                  <a:pt x="155" y="968"/>
                </a:lnTo>
                <a:lnTo>
                  <a:pt x="175" y="947"/>
                </a:lnTo>
                <a:lnTo>
                  <a:pt x="198" y="926"/>
                </a:lnTo>
                <a:lnTo>
                  <a:pt x="222" y="907"/>
                </a:lnTo>
                <a:lnTo>
                  <a:pt x="247" y="888"/>
                </a:lnTo>
                <a:lnTo>
                  <a:pt x="272" y="869"/>
                </a:lnTo>
                <a:lnTo>
                  <a:pt x="297" y="850"/>
                </a:lnTo>
                <a:lnTo>
                  <a:pt x="320" y="830"/>
                </a:lnTo>
                <a:lnTo>
                  <a:pt x="340" y="807"/>
                </a:lnTo>
                <a:lnTo>
                  <a:pt x="358" y="785"/>
                </a:lnTo>
                <a:lnTo>
                  <a:pt x="372" y="760"/>
                </a:lnTo>
                <a:lnTo>
                  <a:pt x="384" y="733"/>
                </a:lnTo>
                <a:lnTo>
                  <a:pt x="394" y="704"/>
                </a:lnTo>
                <a:lnTo>
                  <a:pt x="403" y="674"/>
                </a:lnTo>
                <a:lnTo>
                  <a:pt x="411" y="644"/>
                </a:lnTo>
                <a:lnTo>
                  <a:pt x="419" y="613"/>
                </a:lnTo>
                <a:lnTo>
                  <a:pt x="428" y="584"/>
                </a:lnTo>
                <a:lnTo>
                  <a:pt x="438" y="555"/>
                </a:lnTo>
                <a:lnTo>
                  <a:pt x="450" y="528"/>
                </a:lnTo>
                <a:lnTo>
                  <a:pt x="465" y="504"/>
                </a:lnTo>
                <a:lnTo>
                  <a:pt x="483" y="482"/>
                </a:lnTo>
                <a:lnTo>
                  <a:pt x="505" y="464"/>
                </a:lnTo>
                <a:lnTo>
                  <a:pt x="529" y="449"/>
                </a:lnTo>
                <a:lnTo>
                  <a:pt x="556" y="437"/>
                </a:lnTo>
                <a:lnTo>
                  <a:pt x="585" y="427"/>
                </a:lnTo>
                <a:lnTo>
                  <a:pt x="614" y="418"/>
                </a:lnTo>
                <a:lnTo>
                  <a:pt x="645" y="410"/>
                </a:lnTo>
                <a:lnTo>
                  <a:pt x="675" y="402"/>
                </a:lnTo>
                <a:lnTo>
                  <a:pt x="705" y="393"/>
                </a:lnTo>
                <a:lnTo>
                  <a:pt x="734" y="383"/>
                </a:lnTo>
                <a:lnTo>
                  <a:pt x="761" y="371"/>
                </a:lnTo>
                <a:lnTo>
                  <a:pt x="786" y="357"/>
                </a:lnTo>
                <a:lnTo>
                  <a:pt x="808" y="339"/>
                </a:lnTo>
                <a:lnTo>
                  <a:pt x="831" y="319"/>
                </a:lnTo>
                <a:lnTo>
                  <a:pt x="851" y="296"/>
                </a:lnTo>
                <a:lnTo>
                  <a:pt x="870" y="272"/>
                </a:lnTo>
                <a:lnTo>
                  <a:pt x="889" y="247"/>
                </a:lnTo>
                <a:lnTo>
                  <a:pt x="908" y="222"/>
                </a:lnTo>
                <a:lnTo>
                  <a:pt x="927" y="198"/>
                </a:lnTo>
                <a:lnTo>
                  <a:pt x="948" y="175"/>
                </a:lnTo>
                <a:lnTo>
                  <a:pt x="969" y="155"/>
                </a:lnTo>
                <a:lnTo>
                  <a:pt x="993" y="138"/>
                </a:lnTo>
                <a:lnTo>
                  <a:pt x="1018" y="125"/>
                </a:lnTo>
                <a:lnTo>
                  <a:pt x="1048" y="116"/>
                </a:lnTo>
                <a:lnTo>
                  <a:pt x="1079" y="112"/>
                </a:lnTo>
                <a:lnTo>
                  <a:pt x="1111" y="111"/>
                </a:lnTo>
                <a:lnTo>
                  <a:pt x="1145" y="114"/>
                </a:lnTo>
                <a:lnTo>
                  <a:pt x="1179" y="118"/>
                </a:lnTo>
                <a:lnTo>
                  <a:pt x="1213" y="123"/>
                </a:lnTo>
                <a:lnTo>
                  <a:pt x="1247" y="127"/>
                </a:lnTo>
                <a:lnTo>
                  <a:pt x="1281" y="129"/>
                </a:lnTo>
                <a:lnTo>
                  <a:pt x="1314" y="129"/>
                </a:lnTo>
                <a:lnTo>
                  <a:pt x="1345" y="125"/>
                </a:lnTo>
                <a:lnTo>
                  <a:pt x="1376" y="117"/>
                </a:lnTo>
                <a:lnTo>
                  <a:pt x="1406" y="105"/>
                </a:lnTo>
                <a:lnTo>
                  <a:pt x="1436" y="89"/>
                </a:lnTo>
                <a:lnTo>
                  <a:pt x="1466" y="73"/>
                </a:lnTo>
                <a:lnTo>
                  <a:pt x="1496" y="55"/>
                </a:lnTo>
                <a:lnTo>
                  <a:pt x="1525" y="38"/>
                </a:lnTo>
                <a:lnTo>
                  <a:pt x="1556" y="23"/>
                </a:lnTo>
                <a:lnTo>
                  <a:pt x="1586" y="11"/>
                </a:lnTo>
                <a:lnTo>
                  <a:pt x="1617" y="3"/>
                </a:lnTo>
                <a:lnTo>
                  <a:pt x="1649" y="0"/>
                </a:lnTo>
                <a:close/>
              </a:path>
            </a:pathLst>
          </a:custGeom>
          <a:solidFill>
            <a:schemeClr val="bg2"/>
          </a:solidFill>
          <a:ln w="0">
            <a:noFill/>
            <a:prstDash val="solid"/>
            <a:round/>
            <a:headEnd/>
            <a:tailEnd/>
          </a:ln>
        </p:spPr>
      </p:sp>
      <p:sp>
        <p:nvSpPr>
          <p:cNvPr id="2" name="Title 1"/>
          <p:cNvSpPr>
            <a:spLocks noGrp="1"/>
          </p:cNvSpPr>
          <p:nvPr>
            <p:ph type="ctrTitle"/>
          </p:nvPr>
        </p:nvSpPr>
        <p:spPr>
          <a:xfrm>
            <a:off x="1078523" y="1098388"/>
            <a:ext cx="10318418" cy="4394988"/>
          </a:xfrm>
        </p:spPr>
        <p:txBody>
          <a:bodyPr anchor="ctr">
            <a:noAutofit/>
          </a:bodyPr>
          <a:lstStyle>
            <a:lvl1pPr algn="ctr">
              <a:defRPr sz="10000" spc="800" baseline="0"/>
            </a:lvl1pPr>
          </a:lstStyle>
          <a:p>
            <a:r>
              <a:rPr lang="zh-CN" altLang="en-US"/>
              <a:t>单击此处编辑母版标题样式</a:t>
            </a:r>
            <a:endParaRPr lang="en-US" dirty="0"/>
          </a:p>
        </p:txBody>
      </p:sp>
      <p:sp>
        <p:nvSpPr>
          <p:cNvPr id="3" name="Subtitle 2"/>
          <p:cNvSpPr>
            <a:spLocks noGrp="1"/>
          </p:cNvSpPr>
          <p:nvPr>
            <p:ph type="subTitle" idx="1"/>
          </p:nvPr>
        </p:nvSpPr>
        <p:spPr>
          <a:xfrm>
            <a:off x="2215045" y="5979196"/>
            <a:ext cx="8045373" cy="742279"/>
          </a:xfrm>
        </p:spPr>
        <p:txBody>
          <a:bodyPr anchor="t">
            <a:normAutofit/>
          </a:bodyPr>
          <a:lstStyle>
            <a:lvl1pPr marL="0" indent="0" algn="ctr">
              <a:lnSpc>
                <a:spcPct val="100000"/>
              </a:lnSpc>
              <a:buNone/>
              <a:defRPr sz="2000" b="1" i="0" cap="all" spc="400"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en-US" dirty="0"/>
          </a:p>
        </p:txBody>
      </p:sp>
      <p:sp>
        <p:nvSpPr>
          <p:cNvPr id="4" name="Date Placeholder 3"/>
          <p:cNvSpPr>
            <a:spLocks noGrp="1"/>
          </p:cNvSpPr>
          <p:nvPr>
            <p:ph type="dt" sz="half" idx="10"/>
          </p:nvPr>
        </p:nvSpPr>
        <p:spPr>
          <a:xfrm>
            <a:off x="1078523" y="6375679"/>
            <a:ext cx="2329722" cy="348462"/>
          </a:xfrm>
        </p:spPr>
        <p:txBody>
          <a:bodyPr/>
          <a:lstStyle>
            <a:lvl1pPr>
              <a:defRPr baseline="0">
                <a:solidFill>
                  <a:schemeClr val="accent1">
                    <a:lumMod val="50000"/>
                  </a:schemeClr>
                </a:solidFill>
              </a:defRPr>
            </a:lvl1pPr>
          </a:lstStyle>
          <a:p>
            <a:fld id="{0B3F72CE-BD26-41D0-B2F4-9FC95D5905F3}" type="datetimeFigureOut">
              <a:rPr lang="zh-CN" altLang="en-US" smtClean="0"/>
              <a:t>2019/3/14</a:t>
            </a:fld>
            <a:endParaRPr lang="zh-CN" altLang="en-US"/>
          </a:p>
        </p:txBody>
      </p:sp>
      <p:sp>
        <p:nvSpPr>
          <p:cNvPr id="5" name="Footer Placeholder 4"/>
          <p:cNvSpPr>
            <a:spLocks noGrp="1"/>
          </p:cNvSpPr>
          <p:nvPr>
            <p:ph type="ftr" sz="quarter" idx="11"/>
          </p:nvPr>
        </p:nvSpPr>
        <p:spPr>
          <a:xfrm>
            <a:off x="4180332" y="6375679"/>
            <a:ext cx="4114800" cy="345796"/>
          </a:xfrm>
        </p:spPr>
        <p:txBody>
          <a:bodyPr/>
          <a:lstStyle>
            <a:lvl1pPr>
              <a:defRPr baseline="0">
                <a:solidFill>
                  <a:schemeClr val="accent1">
                    <a:lumMod val="50000"/>
                  </a:schemeClr>
                </a:solidFill>
              </a:defRPr>
            </a:lvl1pPr>
          </a:lstStyle>
          <a:p>
            <a:endParaRPr lang="zh-CN" altLang="en-US"/>
          </a:p>
        </p:txBody>
      </p:sp>
      <p:sp>
        <p:nvSpPr>
          <p:cNvPr id="6" name="Slide Number Placeholder 5"/>
          <p:cNvSpPr>
            <a:spLocks noGrp="1"/>
          </p:cNvSpPr>
          <p:nvPr>
            <p:ph type="sldNum" sz="quarter" idx="12"/>
          </p:nvPr>
        </p:nvSpPr>
        <p:spPr>
          <a:xfrm>
            <a:off x="9067218" y="6375679"/>
            <a:ext cx="2329723" cy="345796"/>
          </a:xfrm>
        </p:spPr>
        <p:txBody>
          <a:bodyPr/>
          <a:lstStyle>
            <a:lvl1pPr>
              <a:defRPr baseline="0">
                <a:solidFill>
                  <a:schemeClr val="accent1">
                    <a:lumMod val="50000"/>
                  </a:schemeClr>
                </a:solidFill>
              </a:defRPr>
            </a:lvl1pPr>
          </a:lstStyle>
          <a:p>
            <a:fld id="{97FDF4FF-D4BD-472A-B6C1-7DF36E7B3B70}" type="slidenum">
              <a:rPr lang="zh-CN" altLang="en-US" smtClean="0"/>
              <a:t>‹#›</a:t>
            </a:fld>
            <a:endParaRPr lang="zh-CN" altLang="en-US"/>
          </a:p>
        </p:txBody>
      </p:sp>
      <p:sp>
        <p:nvSpPr>
          <p:cNvPr id="13" name="Rectangle 12" title="left edge border"/>
          <p:cNvSpPr/>
          <p:nvPr/>
        </p:nvSpPr>
        <p:spPr>
          <a:xfrm>
            <a:off x="0" y="0"/>
            <a:ext cx="283464"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42339274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p:nvPr>
        </p:nvSpPr>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Date Placeholder 3"/>
          <p:cNvSpPr>
            <a:spLocks noGrp="1"/>
          </p:cNvSpPr>
          <p:nvPr>
            <p:ph type="dt" sz="half" idx="10"/>
          </p:nvPr>
        </p:nvSpPr>
        <p:spPr/>
        <p:txBody>
          <a:bodyPr/>
          <a:lstStyle/>
          <a:p>
            <a:fld id="{0B3F72CE-BD26-41D0-B2F4-9FC95D5905F3}" type="datetimeFigureOut">
              <a:rPr lang="zh-CN" altLang="en-US" smtClean="0"/>
              <a:t>2019/3/14</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97FDF4FF-D4BD-472A-B6C1-7DF36E7B3B70}" type="slidenum">
              <a:rPr lang="zh-CN" altLang="en-US" smtClean="0"/>
              <a:t>‹#›</a:t>
            </a:fld>
            <a:endParaRPr lang="zh-CN" altLang="en-US"/>
          </a:p>
        </p:txBody>
      </p:sp>
    </p:spTree>
    <p:extLst>
      <p:ext uri="{BB962C8B-B14F-4D97-AF65-F5344CB8AC3E}">
        <p14:creationId xmlns:p14="http://schemas.microsoft.com/office/powerpoint/2010/main" val="8192182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节标题">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242929" y="1073888"/>
            <a:ext cx="8187071" cy="4064627"/>
          </a:xfrm>
        </p:spPr>
        <p:txBody>
          <a:bodyPr anchor="b">
            <a:normAutofit/>
          </a:bodyPr>
          <a:lstStyle>
            <a:lvl1pPr>
              <a:defRPr sz="8400" spc="800" baseline="0">
                <a:solidFill>
                  <a:schemeClr val="tx2"/>
                </a:solidFill>
              </a:defRPr>
            </a:lvl1pPr>
          </a:lstStyle>
          <a:p>
            <a:r>
              <a:rPr lang="zh-CN" altLang="en-US"/>
              <a:t>单击此处编辑母版标题样式</a:t>
            </a:r>
            <a:endParaRPr lang="en-US" dirty="0"/>
          </a:p>
        </p:txBody>
      </p:sp>
      <p:sp>
        <p:nvSpPr>
          <p:cNvPr id="3" name="Text Placeholder 2"/>
          <p:cNvSpPr>
            <a:spLocks noGrp="1"/>
          </p:cNvSpPr>
          <p:nvPr>
            <p:ph type="body" idx="1"/>
          </p:nvPr>
        </p:nvSpPr>
        <p:spPr>
          <a:xfrm>
            <a:off x="3242930" y="5159781"/>
            <a:ext cx="7017488" cy="951135"/>
          </a:xfrm>
        </p:spPr>
        <p:txBody>
          <a:bodyPr>
            <a:normAutofit/>
          </a:bodyPr>
          <a:lstStyle>
            <a:lvl1pPr marL="0" indent="0">
              <a:lnSpc>
                <a:spcPct val="100000"/>
              </a:lnSpc>
              <a:buNone/>
              <a:defRPr sz="2000" b="1" i="0" cap="all" spc="400" baseline="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Date Placeholder 3"/>
          <p:cNvSpPr>
            <a:spLocks noGrp="1"/>
          </p:cNvSpPr>
          <p:nvPr>
            <p:ph type="dt" sz="half" idx="10"/>
          </p:nvPr>
        </p:nvSpPr>
        <p:spPr>
          <a:xfrm>
            <a:off x="3236546" y="6375679"/>
            <a:ext cx="1493947" cy="348462"/>
          </a:xfrm>
        </p:spPr>
        <p:txBody>
          <a:bodyPr/>
          <a:lstStyle>
            <a:lvl1pPr>
              <a:defRPr baseline="0">
                <a:solidFill>
                  <a:schemeClr val="tx2"/>
                </a:solidFill>
              </a:defRPr>
            </a:lvl1pPr>
          </a:lstStyle>
          <a:p>
            <a:fld id="{0B3F72CE-BD26-41D0-B2F4-9FC95D5905F3}" type="datetimeFigureOut">
              <a:rPr lang="zh-CN" altLang="en-US" smtClean="0"/>
              <a:t>2019/3/14</a:t>
            </a:fld>
            <a:endParaRPr lang="zh-CN" altLang="en-US"/>
          </a:p>
        </p:txBody>
      </p:sp>
      <p:sp>
        <p:nvSpPr>
          <p:cNvPr id="5" name="Footer Placeholder 4"/>
          <p:cNvSpPr>
            <a:spLocks noGrp="1"/>
          </p:cNvSpPr>
          <p:nvPr>
            <p:ph type="ftr" sz="quarter" idx="11"/>
          </p:nvPr>
        </p:nvSpPr>
        <p:spPr>
          <a:xfrm>
            <a:off x="5279064" y="6375679"/>
            <a:ext cx="4114800" cy="345796"/>
          </a:xfrm>
        </p:spPr>
        <p:txBody>
          <a:bodyPr/>
          <a:lstStyle>
            <a:lvl1pPr>
              <a:defRPr baseline="0">
                <a:solidFill>
                  <a:schemeClr val="tx2"/>
                </a:solidFill>
              </a:defRPr>
            </a:lvl1pPr>
          </a:lstStyle>
          <a:p>
            <a:endParaRPr lang="zh-CN" altLang="en-US"/>
          </a:p>
        </p:txBody>
      </p:sp>
      <p:sp>
        <p:nvSpPr>
          <p:cNvPr id="6" name="Slide Number Placeholder 5"/>
          <p:cNvSpPr>
            <a:spLocks noGrp="1"/>
          </p:cNvSpPr>
          <p:nvPr>
            <p:ph type="sldNum" sz="quarter" idx="12"/>
          </p:nvPr>
        </p:nvSpPr>
        <p:spPr>
          <a:xfrm>
            <a:off x="9942434" y="6375679"/>
            <a:ext cx="1487566" cy="345796"/>
          </a:xfrm>
        </p:spPr>
        <p:txBody>
          <a:bodyPr/>
          <a:lstStyle>
            <a:lvl1pPr>
              <a:defRPr baseline="0">
                <a:solidFill>
                  <a:schemeClr val="tx2"/>
                </a:solidFill>
              </a:defRPr>
            </a:lvl1pPr>
          </a:lstStyle>
          <a:p>
            <a:fld id="{97FDF4FF-D4BD-472A-B6C1-7DF36E7B3B70}" type="slidenum">
              <a:rPr lang="zh-CN" altLang="en-US" smtClean="0"/>
              <a:t>‹#›</a:t>
            </a:fld>
            <a:endParaRPr lang="zh-CN" altLang="en-US"/>
          </a:p>
        </p:txBody>
      </p:sp>
      <p:grpSp>
        <p:nvGrpSpPr>
          <p:cNvPr id="7" name="Group 6" title="left scallop shape"/>
          <p:cNvGrpSpPr/>
          <p:nvPr/>
        </p:nvGrpSpPr>
        <p:grpSpPr>
          <a:xfrm>
            <a:off x="0" y="0"/>
            <a:ext cx="2814638" cy="6858000"/>
            <a:chOff x="0" y="0"/>
            <a:chExt cx="2814638" cy="6858000"/>
          </a:xfrm>
        </p:grpSpPr>
        <p:sp>
          <p:nvSpPr>
            <p:cNvPr id="11" name="Freeform 6" title="left scallop shape"/>
            <p:cNvSpPr/>
            <p:nvPr/>
          </p:nvSpPr>
          <p:spPr bwMode="auto">
            <a:xfrm>
              <a:off x="0" y="0"/>
              <a:ext cx="2814638" cy="6858000"/>
            </a:xfrm>
            <a:custGeom>
              <a:avLst/>
              <a:gdLst/>
              <a:ahLst/>
              <a:cxnLst/>
              <a:rect l="0" t="0" r="r" b="b"/>
              <a:pathLst>
                <a:path w="1773" h="4320">
                  <a:moveTo>
                    <a:pt x="0" y="0"/>
                  </a:moveTo>
                  <a:lnTo>
                    <a:pt x="891" y="0"/>
                  </a:lnTo>
                  <a:lnTo>
                    <a:pt x="906" y="56"/>
                  </a:lnTo>
                  <a:lnTo>
                    <a:pt x="921" y="111"/>
                  </a:lnTo>
                  <a:lnTo>
                    <a:pt x="938" y="165"/>
                  </a:lnTo>
                  <a:lnTo>
                    <a:pt x="957" y="217"/>
                  </a:lnTo>
                  <a:lnTo>
                    <a:pt x="980" y="266"/>
                  </a:lnTo>
                  <a:lnTo>
                    <a:pt x="1007" y="312"/>
                  </a:lnTo>
                  <a:lnTo>
                    <a:pt x="1036" y="351"/>
                  </a:lnTo>
                  <a:lnTo>
                    <a:pt x="1069" y="387"/>
                  </a:lnTo>
                  <a:lnTo>
                    <a:pt x="1105" y="422"/>
                  </a:lnTo>
                  <a:lnTo>
                    <a:pt x="1145" y="456"/>
                  </a:lnTo>
                  <a:lnTo>
                    <a:pt x="1185" y="487"/>
                  </a:lnTo>
                  <a:lnTo>
                    <a:pt x="1227" y="520"/>
                  </a:lnTo>
                  <a:lnTo>
                    <a:pt x="1270" y="551"/>
                  </a:lnTo>
                  <a:lnTo>
                    <a:pt x="1311" y="584"/>
                  </a:lnTo>
                  <a:lnTo>
                    <a:pt x="1352" y="617"/>
                  </a:lnTo>
                  <a:lnTo>
                    <a:pt x="1390" y="651"/>
                  </a:lnTo>
                  <a:lnTo>
                    <a:pt x="1425" y="687"/>
                  </a:lnTo>
                  <a:lnTo>
                    <a:pt x="1456" y="725"/>
                  </a:lnTo>
                  <a:lnTo>
                    <a:pt x="1484" y="765"/>
                  </a:lnTo>
                  <a:lnTo>
                    <a:pt x="1505" y="808"/>
                  </a:lnTo>
                  <a:lnTo>
                    <a:pt x="1521" y="856"/>
                  </a:lnTo>
                  <a:lnTo>
                    <a:pt x="1530" y="907"/>
                  </a:lnTo>
                  <a:lnTo>
                    <a:pt x="1534" y="960"/>
                  </a:lnTo>
                  <a:lnTo>
                    <a:pt x="1534" y="1013"/>
                  </a:lnTo>
                  <a:lnTo>
                    <a:pt x="1530" y="1068"/>
                  </a:lnTo>
                  <a:lnTo>
                    <a:pt x="1523" y="1125"/>
                  </a:lnTo>
                  <a:lnTo>
                    <a:pt x="1515" y="1181"/>
                  </a:lnTo>
                  <a:lnTo>
                    <a:pt x="1508" y="1237"/>
                  </a:lnTo>
                  <a:lnTo>
                    <a:pt x="1501" y="1293"/>
                  </a:lnTo>
                  <a:lnTo>
                    <a:pt x="1496" y="1350"/>
                  </a:lnTo>
                  <a:lnTo>
                    <a:pt x="1494" y="1405"/>
                  </a:lnTo>
                  <a:lnTo>
                    <a:pt x="1497" y="1458"/>
                  </a:lnTo>
                  <a:lnTo>
                    <a:pt x="1504" y="1511"/>
                  </a:lnTo>
                  <a:lnTo>
                    <a:pt x="1517" y="1560"/>
                  </a:lnTo>
                  <a:lnTo>
                    <a:pt x="1535" y="1610"/>
                  </a:lnTo>
                  <a:lnTo>
                    <a:pt x="1557" y="1659"/>
                  </a:lnTo>
                  <a:lnTo>
                    <a:pt x="1583" y="1708"/>
                  </a:lnTo>
                  <a:lnTo>
                    <a:pt x="1611" y="1757"/>
                  </a:lnTo>
                  <a:lnTo>
                    <a:pt x="1640" y="1807"/>
                  </a:lnTo>
                  <a:lnTo>
                    <a:pt x="1669" y="1855"/>
                  </a:lnTo>
                  <a:lnTo>
                    <a:pt x="1696" y="1905"/>
                  </a:lnTo>
                  <a:lnTo>
                    <a:pt x="1721" y="1954"/>
                  </a:lnTo>
                  <a:lnTo>
                    <a:pt x="1742" y="2006"/>
                  </a:lnTo>
                  <a:lnTo>
                    <a:pt x="1759" y="2057"/>
                  </a:lnTo>
                  <a:lnTo>
                    <a:pt x="1769" y="2108"/>
                  </a:lnTo>
                  <a:lnTo>
                    <a:pt x="1773" y="2160"/>
                  </a:lnTo>
                  <a:lnTo>
                    <a:pt x="1769" y="2212"/>
                  </a:lnTo>
                  <a:lnTo>
                    <a:pt x="1759" y="2263"/>
                  </a:lnTo>
                  <a:lnTo>
                    <a:pt x="1742" y="2314"/>
                  </a:lnTo>
                  <a:lnTo>
                    <a:pt x="1721" y="2366"/>
                  </a:lnTo>
                  <a:lnTo>
                    <a:pt x="1696" y="2415"/>
                  </a:lnTo>
                  <a:lnTo>
                    <a:pt x="1669" y="2465"/>
                  </a:lnTo>
                  <a:lnTo>
                    <a:pt x="1640" y="2513"/>
                  </a:lnTo>
                  <a:lnTo>
                    <a:pt x="1611" y="2563"/>
                  </a:lnTo>
                  <a:lnTo>
                    <a:pt x="1583" y="2612"/>
                  </a:lnTo>
                  <a:lnTo>
                    <a:pt x="1557" y="2661"/>
                  </a:lnTo>
                  <a:lnTo>
                    <a:pt x="1535" y="2710"/>
                  </a:lnTo>
                  <a:lnTo>
                    <a:pt x="1517" y="2760"/>
                  </a:lnTo>
                  <a:lnTo>
                    <a:pt x="1504" y="2809"/>
                  </a:lnTo>
                  <a:lnTo>
                    <a:pt x="1497" y="2862"/>
                  </a:lnTo>
                  <a:lnTo>
                    <a:pt x="1494" y="2915"/>
                  </a:lnTo>
                  <a:lnTo>
                    <a:pt x="1496" y="2970"/>
                  </a:lnTo>
                  <a:lnTo>
                    <a:pt x="1501" y="3027"/>
                  </a:lnTo>
                  <a:lnTo>
                    <a:pt x="1508" y="3083"/>
                  </a:lnTo>
                  <a:lnTo>
                    <a:pt x="1515" y="3139"/>
                  </a:lnTo>
                  <a:lnTo>
                    <a:pt x="1523" y="3195"/>
                  </a:lnTo>
                  <a:lnTo>
                    <a:pt x="1530" y="3252"/>
                  </a:lnTo>
                  <a:lnTo>
                    <a:pt x="1534" y="3307"/>
                  </a:lnTo>
                  <a:lnTo>
                    <a:pt x="1534" y="3360"/>
                  </a:lnTo>
                  <a:lnTo>
                    <a:pt x="1530" y="3413"/>
                  </a:lnTo>
                  <a:lnTo>
                    <a:pt x="1521" y="3464"/>
                  </a:lnTo>
                  <a:lnTo>
                    <a:pt x="1505" y="3512"/>
                  </a:lnTo>
                  <a:lnTo>
                    <a:pt x="1484" y="3555"/>
                  </a:lnTo>
                  <a:lnTo>
                    <a:pt x="1456" y="3595"/>
                  </a:lnTo>
                  <a:lnTo>
                    <a:pt x="1425" y="3633"/>
                  </a:lnTo>
                  <a:lnTo>
                    <a:pt x="1390" y="3669"/>
                  </a:lnTo>
                  <a:lnTo>
                    <a:pt x="1352" y="3703"/>
                  </a:lnTo>
                  <a:lnTo>
                    <a:pt x="1311" y="3736"/>
                  </a:lnTo>
                  <a:lnTo>
                    <a:pt x="1270" y="3769"/>
                  </a:lnTo>
                  <a:lnTo>
                    <a:pt x="1227" y="3800"/>
                  </a:lnTo>
                  <a:lnTo>
                    <a:pt x="1185" y="3833"/>
                  </a:lnTo>
                  <a:lnTo>
                    <a:pt x="1145" y="3864"/>
                  </a:lnTo>
                  <a:lnTo>
                    <a:pt x="1105" y="3898"/>
                  </a:lnTo>
                  <a:lnTo>
                    <a:pt x="1069" y="3933"/>
                  </a:lnTo>
                  <a:lnTo>
                    <a:pt x="1036" y="3969"/>
                  </a:lnTo>
                  <a:lnTo>
                    <a:pt x="1007" y="4008"/>
                  </a:lnTo>
                  <a:lnTo>
                    <a:pt x="980" y="4054"/>
                  </a:lnTo>
                  <a:lnTo>
                    <a:pt x="957" y="4103"/>
                  </a:lnTo>
                  <a:lnTo>
                    <a:pt x="938" y="4155"/>
                  </a:lnTo>
                  <a:lnTo>
                    <a:pt x="921" y="4209"/>
                  </a:lnTo>
                  <a:lnTo>
                    <a:pt x="906" y="4264"/>
                  </a:lnTo>
                  <a:lnTo>
                    <a:pt x="891" y="4320"/>
                  </a:lnTo>
                  <a:lnTo>
                    <a:pt x="0" y="4320"/>
                  </a:lnTo>
                  <a:lnTo>
                    <a:pt x="0" y="0"/>
                  </a:lnTo>
                  <a:close/>
                </a:path>
              </a:pathLst>
            </a:custGeom>
            <a:solidFill>
              <a:schemeClr val="tx2"/>
            </a:solidFill>
            <a:ln w="0">
              <a:noFill/>
              <a:prstDash val="solid"/>
              <a:round/>
              <a:headEnd/>
              <a:tailEnd/>
            </a:ln>
          </p:spPr>
        </p:sp>
        <p:sp>
          <p:nvSpPr>
            <p:cNvPr id="16" name="Freeform 11" title="left scallop inline"/>
            <p:cNvSpPr/>
            <p:nvPr/>
          </p:nvSpPr>
          <p:spPr bwMode="auto">
            <a:xfrm>
              <a:off x="874382" y="0"/>
              <a:ext cx="1646238" cy="6858000"/>
            </a:xfrm>
            <a:custGeom>
              <a:avLst/>
              <a:gdLst/>
              <a:ahLst/>
              <a:cxnLst/>
              <a:rect l="0" t="0" r="r" b="b"/>
              <a:pathLst>
                <a:path w="1037" h="4320">
                  <a:moveTo>
                    <a:pt x="0" y="0"/>
                  </a:moveTo>
                  <a:lnTo>
                    <a:pt x="171" y="0"/>
                  </a:lnTo>
                  <a:lnTo>
                    <a:pt x="188" y="55"/>
                  </a:lnTo>
                  <a:lnTo>
                    <a:pt x="204" y="110"/>
                  </a:lnTo>
                  <a:lnTo>
                    <a:pt x="220" y="166"/>
                  </a:lnTo>
                  <a:lnTo>
                    <a:pt x="234" y="223"/>
                  </a:lnTo>
                  <a:lnTo>
                    <a:pt x="251" y="278"/>
                  </a:lnTo>
                  <a:lnTo>
                    <a:pt x="269" y="331"/>
                  </a:lnTo>
                  <a:lnTo>
                    <a:pt x="292" y="381"/>
                  </a:lnTo>
                  <a:lnTo>
                    <a:pt x="319" y="427"/>
                  </a:lnTo>
                  <a:lnTo>
                    <a:pt x="349" y="466"/>
                  </a:lnTo>
                  <a:lnTo>
                    <a:pt x="382" y="503"/>
                  </a:lnTo>
                  <a:lnTo>
                    <a:pt x="420" y="537"/>
                  </a:lnTo>
                  <a:lnTo>
                    <a:pt x="460" y="571"/>
                  </a:lnTo>
                  <a:lnTo>
                    <a:pt x="502" y="603"/>
                  </a:lnTo>
                  <a:lnTo>
                    <a:pt x="544" y="635"/>
                  </a:lnTo>
                  <a:lnTo>
                    <a:pt x="587" y="668"/>
                  </a:lnTo>
                  <a:lnTo>
                    <a:pt x="628" y="700"/>
                  </a:lnTo>
                  <a:lnTo>
                    <a:pt x="667" y="734"/>
                  </a:lnTo>
                  <a:lnTo>
                    <a:pt x="703" y="771"/>
                  </a:lnTo>
                  <a:lnTo>
                    <a:pt x="736" y="808"/>
                  </a:lnTo>
                  <a:lnTo>
                    <a:pt x="763" y="848"/>
                  </a:lnTo>
                  <a:lnTo>
                    <a:pt x="786" y="893"/>
                  </a:lnTo>
                  <a:lnTo>
                    <a:pt x="800" y="937"/>
                  </a:lnTo>
                  <a:lnTo>
                    <a:pt x="809" y="986"/>
                  </a:lnTo>
                  <a:lnTo>
                    <a:pt x="813" y="1034"/>
                  </a:lnTo>
                  <a:lnTo>
                    <a:pt x="812" y="1085"/>
                  </a:lnTo>
                  <a:lnTo>
                    <a:pt x="808" y="1136"/>
                  </a:lnTo>
                  <a:lnTo>
                    <a:pt x="803" y="1189"/>
                  </a:lnTo>
                  <a:lnTo>
                    <a:pt x="796" y="1242"/>
                  </a:lnTo>
                  <a:lnTo>
                    <a:pt x="788" y="1295"/>
                  </a:lnTo>
                  <a:lnTo>
                    <a:pt x="782" y="1348"/>
                  </a:lnTo>
                  <a:lnTo>
                    <a:pt x="778" y="1401"/>
                  </a:lnTo>
                  <a:lnTo>
                    <a:pt x="775" y="1452"/>
                  </a:lnTo>
                  <a:lnTo>
                    <a:pt x="778" y="1502"/>
                  </a:lnTo>
                  <a:lnTo>
                    <a:pt x="784" y="1551"/>
                  </a:lnTo>
                  <a:lnTo>
                    <a:pt x="797" y="1602"/>
                  </a:lnTo>
                  <a:lnTo>
                    <a:pt x="817" y="1652"/>
                  </a:lnTo>
                  <a:lnTo>
                    <a:pt x="841" y="1702"/>
                  </a:lnTo>
                  <a:lnTo>
                    <a:pt x="868" y="1752"/>
                  </a:lnTo>
                  <a:lnTo>
                    <a:pt x="896" y="1801"/>
                  </a:lnTo>
                  <a:lnTo>
                    <a:pt x="926" y="1851"/>
                  </a:lnTo>
                  <a:lnTo>
                    <a:pt x="953" y="1901"/>
                  </a:lnTo>
                  <a:lnTo>
                    <a:pt x="980" y="1952"/>
                  </a:lnTo>
                  <a:lnTo>
                    <a:pt x="1003" y="2003"/>
                  </a:lnTo>
                  <a:lnTo>
                    <a:pt x="1021" y="2054"/>
                  </a:lnTo>
                  <a:lnTo>
                    <a:pt x="1031" y="2106"/>
                  </a:lnTo>
                  <a:lnTo>
                    <a:pt x="1037" y="2160"/>
                  </a:lnTo>
                  <a:lnTo>
                    <a:pt x="1031" y="2214"/>
                  </a:lnTo>
                  <a:lnTo>
                    <a:pt x="1021" y="2266"/>
                  </a:lnTo>
                  <a:lnTo>
                    <a:pt x="1003" y="2317"/>
                  </a:lnTo>
                  <a:lnTo>
                    <a:pt x="980" y="2368"/>
                  </a:lnTo>
                  <a:lnTo>
                    <a:pt x="953" y="2419"/>
                  </a:lnTo>
                  <a:lnTo>
                    <a:pt x="926" y="2469"/>
                  </a:lnTo>
                  <a:lnTo>
                    <a:pt x="896" y="2519"/>
                  </a:lnTo>
                  <a:lnTo>
                    <a:pt x="868" y="2568"/>
                  </a:lnTo>
                  <a:lnTo>
                    <a:pt x="841" y="2618"/>
                  </a:lnTo>
                  <a:lnTo>
                    <a:pt x="817" y="2668"/>
                  </a:lnTo>
                  <a:lnTo>
                    <a:pt x="797" y="2718"/>
                  </a:lnTo>
                  <a:lnTo>
                    <a:pt x="784" y="2769"/>
                  </a:lnTo>
                  <a:lnTo>
                    <a:pt x="778" y="2818"/>
                  </a:lnTo>
                  <a:lnTo>
                    <a:pt x="775" y="2868"/>
                  </a:lnTo>
                  <a:lnTo>
                    <a:pt x="778" y="2919"/>
                  </a:lnTo>
                  <a:lnTo>
                    <a:pt x="782" y="2972"/>
                  </a:lnTo>
                  <a:lnTo>
                    <a:pt x="788" y="3025"/>
                  </a:lnTo>
                  <a:lnTo>
                    <a:pt x="796" y="3078"/>
                  </a:lnTo>
                  <a:lnTo>
                    <a:pt x="803" y="3131"/>
                  </a:lnTo>
                  <a:lnTo>
                    <a:pt x="808" y="3184"/>
                  </a:lnTo>
                  <a:lnTo>
                    <a:pt x="812" y="3235"/>
                  </a:lnTo>
                  <a:lnTo>
                    <a:pt x="813" y="3286"/>
                  </a:lnTo>
                  <a:lnTo>
                    <a:pt x="809" y="3334"/>
                  </a:lnTo>
                  <a:lnTo>
                    <a:pt x="800" y="3383"/>
                  </a:lnTo>
                  <a:lnTo>
                    <a:pt x="786" y="3427"/>
                  </a:lnTo>
                  <a:lnTo>
                    <a:pt x="763" y="3472"/>
                  </a:lnTo>
                  <a:lnTo>
                    <a:pt x="736" y="3512"/>
                  </a:lnTo>
                  <a:lnTo>
                    <a:pt x="703" y="3549"/>
                  </a:lnTo>
                  <a:lnTo>
                    <a:pt x="667" y="3586"/>
                  </a:lnTo>
                  <a:lnTo>
                    <a:pt x="628" y="3620"/>
                  </a:lnTo>
                  <a:lnTo>
                    <a:pt x="587" y="3652"/>
                  </a:lnTo>
                  <a:lnTo>
                    <a:pt x="544" y="3685"/>
                  </a:lnTo>
                  <a:lnTo>
                    <a:pt x="502" y="3717"/>
                  </a:lnTo>
                  <a:lnTo>
                    <a:pt x="460" y="3749"/>
                  </a:lnTo>
                  <a:lnTo>
                    <a:pt x="420" y="3783"/>
                  </a:lnTo>
                  <a:lnTo>
                    <a:pt x="382" y="3817"/>
                  </a:lnTo>
                  <a:lnTo>
                    <a:pt x="349" y="3854"/>
                  </a:lnTo>
                  <a:lnTo>
                    <a:pt x="319" y="3893"/>
                  </a:lnTo>
                  <a:lnTo>
                    <a:pt x="292" y="3939"/>
                  </a:lnTo>
                  <a:lnTo>
                    <a:pt x="269" y="3989"/>
                  </a:lnTo>
                  <a:lnTo>
                    <a:pt x="251" y="4042"/>
                  </a:lnTo>
                  <a:lnTo>
                    <a:pt x="234" y="4097"/>
                  </a:lnTo>
                  <a:lnTo>
                    <a:pt x="220" y="4154"/>
                  </a:lnTo>
                  <a:lnTo>
                    <a:pt x="204" y="4210"/>
                  </a:lnTo>
                  <a:lnTo>
                    <a:pt x="188" y="4265"/>
                  </a:lnTo>
                  <a:lnTo>
                    <a:pt x="171" y="4320"/>
                  </a:lnTo>
                  <a:lnTo>
                    <a:pt x="0" y="4320"/>
                  </a:lnTo>
                  <a:lnTo>
                    <a:pt x="17" y="4278"/>
                  </a:lnTo>
                  <a:lnTo>
                    <a:pt x="33" y="4232"/>
                  </a:lnTo>
                  <a:lnTo>
                    <a:pt x="46" y="4183"/>
                  </a:lnTo>
                  <a:lnTo>
                    <a:pt x="60" y="4131"/>
                  </a:lnTo>
                  <a:lnTo>
                    <a:pt x="75" y="4075"/>
                  </a:lnTo>
                  <a:lnTo>
                    <a:pt x="90" y="4019"/>
                  </a:lnTo>
                  <a:lnTo>
                    <a:pt x="109" y="3964"/>
                  </a:lnTo>
                  <a:lnTo>
                    <a:pt x="129" y="3909"/>
                  </a:lnTo>
                  <a:lnTo>
                    <a:pt x="156" y="3855"/>
                  </a:lnTo>
                  <a:lnTo>
                    <a:pt x="186" y="3804"/>
                  </a:lnTo>
                  <a:lnTo>
                    <a:pt x="222" y="3756"/>
                  </a:lnTo>
                  <a:lnTo>
                    <a:pt x="261" y="3713"/>
                  </a:lnTo>
                  <a:lnTo>
                    <a:pt x="303" y="3672"/>
                  </a:lnTo>
                  <a:lnTo>
                    <a:pt x="348" y="3634"/>
                  </a:lnTo>
                  <a:lnTo>
                    <a:pt x="392" y="3599"/>
                  </a:lnTo>
                  <a:lnTo>
                    <a:pt x="438" y="3565"/>
                  </a:lnTo>
                  <a:lnTo>
                    <a:pt x="482" y="3531"/>
                  </a:lnTo>
                  <a:lnTo>
                    <a:pt x="523" y="3499"/>
                  </a:lnTo>
                  <a:lnTo>
                    <a:pt x="561" y="3466"/>
                  </a:lnTo>
                  <a:lnTo>
                    <a:pt x="594" y="3434"/>
                  </a:lnTo>
                  <a:lnTo>
                    <a:pt x="620" y="3400"/>
                  </a:lnTo>
                  <a:lnTo>
                    <a:pt x="638" y="3367"/>
                  </a:lnTo>
                  <a:lnTo>
                    <a:pt x="647" y="3336"/>
                  </a:lnTo>
                  <a:lnTo>
                    <a:pt x="652" y="3302"/>
                  </a:lnTo>
                  <a:lnTo>
                    <a:pt x="654" y="3265"/>
                  </a:lnTo>
                  <a:lnTo>
                    <a:pt x="651" y="3224"/>
                  </a:lnTo>
                  <a:lnTo>
                    <a:pt x="647" y="3181"/>
                  </a:lnTo>
                  <a:lnTo>
                    <a:pt x="642" y="3137"/>
                  </a:lnTo>
                  <a:lnTo>
                    <a:pt x="637" y="3091"/>
                  </a:lnTo>
                  <a:lnTo>
                    <a:pt x="626" y="3021"/>
                  </a:lnTo>
                  <a:lnTo>
                    <a:pt x="620" y="2952"/>
                  </a:lnTo>
                  <a:lnTo>
                    <a:pt x="616" y="2881"/>
                  </a:lnTo>
                  <a:lnTo>
                    <a:pt x="618" y="2809"/>
                  </a:lnTo>
                  <a:lnTo>
                    <a:pt x="628" y="2737"/>
                  </a:lnTo>
                  <a:lnTo>
                    <a:pt x="642" y="2681"/>
                  </a:lnTo>
                  <a:lnTo>
                    <a:pt x="661" y="2626"/>
                  </a:lnTo>
                  <a:lnTo>
                    <a:pt x="685" y="2574"/>
                  </a:lnTo>
                  <a:lnTo>
                    <a:pt x="711" y="2521"/>
                  </a:lnTo>
                  <a:lnTo>
                    <a:pt x="739" y="2472"/>
                  </a:lnTo>
                  <a:lnTo>
                    <a:pt x="767" y="2423"/>
                  </a:lnTo>
                  <a:lnTo>
                    <a:pt x="791" y="2381"/>
                  </a:lnTo>
                  <a:lnTo>
                    <a:pt x="813" y="2342"/>
                  </a:lnTo>
                  <a:lnTo>
                    <a:pt x="834" y="2303"/>
                  </a:lnTo>
                  <a:lnTo>
                    <a:pt x="851" y="2265"/>
                  </a:lnTo>
                  <a:lnTo>
                    <a:pt x="864" y="2228"/>
                  </a:lnTo>
                  <a:lnTo>
                    <a:pt x="873" y="2194"/>
                  </a:lnTo>
                  <a:lnTo>
                    <a:pt x="876" y="2160"/>
                  </a:lnTo>
                  <a:lnTo>
                    <a:pt x="873" y="2126"/>
                  </a:lnTo>
                  <a:lnTo>
                    <a:pt x="864" y="2092"/>
                  </a:lnTo>
                  <a:lnTo>
                    <a:pt x="851" y="2055"/>
                  </a:lnTo>
                  <a:lnTo>
                    <a:pt x="834" y="2017"/>
                  </a:lnTo>
                  <a:lnTo>
                    <a:pt x="813" y="1978"/>
                  </a:lnTo>
                  <a:lnTo>
                    <a:pt x="791" y="1939"/>
                  </a:lnTo>
                  <a:lnTo>
                    <a:pt x="767" y="1897"/>
                  </a:lnTo>
                  <a:lnTo>
                    <a:pt x="739" y="1848"/>
                  </a:lnTo>
                  <a:lnTo>
                    <a:pt x="711" y="1799"/>
                  </a:lnTo>
                  <a:lnTo>
                    <a:pt x="685" y="1746"/>
                  </a:lnTo>
                  <a:lnTo>
                    <a:pt x="661" y="1694"/>
                  </a:lnTo>
                  <a:lnTo>
                    <a:pt x="642" y="1639"/>
                  </a:lnTo>
                  <a:lnTo>
                    <a:pt x="628" y="1583"/>
                  </a:lnTo>
                  <a:lnTo>
                    <a:pt x="618" y="1511"/>
                  </a:lnTo>
                  <a:lnTo>
                    <a:pt x="616" y="1439"/>
                  </a:lnTo>
                  <a:lnTo>
                    <a:pt x="620" y="1368"/>
                  </a:lnTo>
                  <a:lnTo>
                    <a:pt x="626" y="1299"/>
                  </a:lnTo>
                  <a:lnTo>
                    <a:pt x="637" y="1229"/>
                  </a:lnTo>
                  <a:lnTo>
                    <a:pt x="642" y="1183"/>
                  </a:lnTo>
                  <a:lnTo>
                    <a:pt x="647" y="1139"/>
                  </a:lnTo>
                  <a:lnTo>
                    <a:pt x="651" y="1096"/>
                  </a:lnTo>
                  <a:lnTo>
                    <a:pt x="654" y="1055"/>
                  </a:lnTo>
                  <a:lnTo>
                    <a:pt x="652" y="1018"/>
                  </a:lnTo>
                  <a:lnTo>
                    <a:pt x="647" y="984"/>
                  </a:lnTo>
                  <a:lnTo>
                    <a:pt x="638" y="953"/>
                  </a:lnTo>
                  <a:lnTo>
                    <a:pt x="620" y="920"/>
                  </a:lnTo>
                  <a:lnTo>
                    <a:pt x="594" y="886"/>
                  </a:lnTo>
                  <a:lnTo>
                    <a:pt x="561" y="854"/>
                  </a:lnTo>
                  <a:lnTo>
                    <a:pt x="523" y="822"/>
                  </a:lnTo>
                  <a:lnTo>
                    <a:pt x="482" y="789"/>
                  </a:lnTo>
                  <a:lnTo>
                    <a:pt x="438" y="755"/>
                  </a:lnTo>
                  <a:lnTo>
                    <a:pt x="392" y="721"/>
                  </a:lnTo>
                  <a:lnTo>
                    <a:pt x="348" y="686"/>
                  </a:lnTo>
                  <a:lnTo>
                    <a:pt x="303" y="648"/>
                  </a:lnTo>
                  <a:lnTo>
                    <a:pt x="261" y="607"/>
                  </a:lnTo>
                  <a:lnTo>
                    <a:pt x="222" y="564"/>
                  </a:lnTo>
                  <a:lnTo>
                    <a:pt x="186" y="516"/>
                  </a:lnTo>
                  <a:lnTo>
                    <a:pt x="156" y="465"/>
                  </a:lnTo>
                  <a:lnTo>
                    <a:pt x="129" y="411"/>
                  </a:lnTo>
                  <a:lnTo>
                    <a:pt x="109" y="356"/>
                  </a:lnTo>
                  <a:lnTo>
                    <a:pt x="90" y="301"/>
                  </a:lnTo>
                  <a:lnTo>
                    <a:pt x="75" y="245"/>
                  </a:lnTo>
                  <a:lnTo>
                    <a:pt x="60" y="189"/>
                  </a:lnTo>
                  <a:lnTo>
                    <a:pt x="46" y="137"/>
                  </a:lnTo>
                  <a:lnTo>
                    <a:pt x="33" y="88"/>
                  </a:lnTo>
                  <a:lnTo>
                    <a:pt x="17" y="42"/>
                  </a:lnTo>
                  <a:lnTo>
                    <a:pt x="0" y="0"/>
                  </a:lnTo>
                  <a:lnTo>
                    <a:pt x="0" y="0"/>
                  </a:lnTo>
                  <a:close/>
                </a:path>
              </a:pathLst>
            </a:custGeom>
            <a:solidFill>
              <a:schemeClr val="accent1"/>
            </a:solidFill>
            <a:ln w="0">
              <a:noFill/>
              <a:prstDash val="solid"/>
              <a:round/>
              <a:headEnd/>
              <a:tailEnd/>
            </a:ln>
          </p:spPr>
        </p:sp>
      </p:grpSp>
    </p:spTree>
    <p:extLst>
      <p:ext uri="{BB962C8B-B14F-4D97-AF65-F5344CB8AC3E}">
        <p14:creationId xmlns:p14="http://schemas.microsoft.com/office/powerpoint/2010/main" val="2943447054"/>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p:nvPr>
        </p:nvSpPr>
        <p:spPr>
          <a:xfrm>
            <a:off x="1257300" y="2286000"/>
            <a:ext cx="4800600" cy="3619500"/>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Content Placeholder 3"/>
          <p:cNvSpPr>
            <a:spLocks noGrp="1"/>
          </p:cNvSpPr>
          <p:nvPr>
            <p:ph sz="half" idx="2"/>
          </p:nvPr>
        </p:nvSpPr>
        <p:spPr>
          <a:xfrm>
            <a:off x="6647796" y="2286000"/>
            <a:ext cx="4800600" cy="3619500"/>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5" name="Date Placeholder 4"/>
          <p:cNvSpPr>
            <a:spLocks noGrp="1"/>
          </p:cNvSpPr>
          <p:nvPr>
            <p:ph type="dt" sz="half" idx="10"/>
          </p:nvPr>
        </p:nvSpPr>
        <p:spPr/>
        <p:txBody>
          <a:bodyPr/>
          <a:lstStyle/>
          <a:p>
            <a:fld id="{0B3F72CE-BD26-41D0-B2F4-9FC95D5905F3}" type="datetimeFigureOut">
              <a:rPr lang="zh-CN" altLang="en-US" smtClean="0"/>
              <a:t>2019/3/14</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97FDF4FF-D4BD-472A-B6C1-7DF36E7B3B70}" type="slidenum">
              <a:rPr lang="zh-CN" altLang="en-US" smtClean="0"/>
              <a:t>‹#›</a:t>
            </a:fld>
            <a:endParaRPr lang="zh-CN" altLang="en-US"/>
          </a:p>
        </p:txBody>
      </p:sp>
    </p:spTree>
    <p:extLst>
      <p:ext uri="{BB962C8B-B14F-4D97-AF65-F5344CB8AC3E}">
        <p14:creationId xmlns:p14="http://schemas.microsoft.com/office/powerpoint/2010/main" val="2931406783"/>
      </p:ext>
    </p:extLst>
  </p:cSld>
  <p:clrMapOvr>
    <a:masterClrMapping/>
  </p:clrMapOvr>
  <p:extLst mod="1">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1252728" y="381000"/>
            <a:ext cx="10172700" cy="1493517"/>
          </a:xfrm>
        </p:spPr>
        <p:txBody>
          <a:bodyPr/>
          <a:lstStyle/>
          <a:p>
            <a:r>
              <a:rPr lang="zh-CN" altLang="en-US"/>
              <a:t>单击此处编辑母版标题样式</a:t>
            </a:r>
            <a:endParaRPr lang="en-US" dirty="0"/>
          </a:p>
        </p:txBody>
      </p:sp>
      <p:sp>
        <p:nvSpPr>
          <p:cNvPr id="3" name="Text Placeholder 2"/>
          <p:cNvSpPr>
            <a:spLocks noGrp="1"/>
          </p:cNvSpPr>
          <p:nvPr>
            <p:ph type="body" idx="1"/>
          </p:nvPr>
        </p:nvSpPr>
        <p:spPr>
          <a:xfrm>
            <a:off x="1251678" y="2199633"/>
            <a:ext cx="4800600" cy="632529"/>
          </a:xfrm>
        </p:spPr>
        <p:txBody>
          <a:bodyPr anchor="b">
            <a:noAutofit/>
          </a:bodyPr>
          <a:lstStyle>
            <a:lvl1pPr marL="0" indent="0">
              <a:lnSpc>
                <a:spcPct val="100000"/>
              </a:lnSpc>
              <a:buNone/>
              <a:defRPr sz="1900" b="1" cap="all" spc="200" baseline="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Content Placeholder 3"/>
          <p:cNvSpPr>
            <a:spLocks noGrp="1"/>
          </p:cNvSpPr>
          <p:nvPr>
            <p:ph sz="half" idx="2"/>
          </p:nvPr>
        </p:nvSpPr>
        <p:spPr>
          <a:xfrm>
            <a:off x="1257300" y="2909102"/>
            <a:ext cx="4800600" cy="299639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5" name="Text Placeholder 4"/>
          <p:cNvSpPr>
            <a:spLocks noGrp="1"/>
          </p:cNvSpPr>
          <p:nvPr>
            <p:ph type="body" sz="quarter" idx="3"/>
          </p:nvPr>
        </p:nvSpPr>
        <p:spPr>
          <a:xfrm>
            <a:off x="6633864" y="2199633"/>
            <a:ext cx="4800600" cy="632529"/>
          </a:xfrm>
        </p:spPr>
        <p:txBody>
          <a:bodyPr anchor="b">
            <a:noAutofit/>
          </a:bodyPr>
          <a:lstStyle>
            <a:lvl1pPr marL="0" indent="0">
              <a:lnSpc>
                <a:spcPct val="100000"/>
              </a:lnSpc>
              <a:buNone/>
              <a:defRPr sz="1900" b="1" cap="all" spc="200" baseline="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Content Placeholder 5"/>
          <p:cNvSpPr>
            <a:spLocks noGrp="1"/>
          </p:cNvSpPr>
          <p:nvPr>
            <p:ph sz="quarter" idx="4"/>
          </p:nvPr>
        </p:nvSpPr>
        <p:spPr>
          <a:xfrm>
            <a:off x="6633864" y="2909102"/>
            <a:ext cx="4800600" cy="299639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7" name="Date Placeholder 6"/>
          <p:cNvSpPr>
            <a:spLocks noGrp="1"/>
          </p:cNvSpPr>
          <p:nvPr>
            <p:ph type="dt" sz="half" idx="10"/>
          </p:nvPr>
        </p:nvSpPr>
        <p:spPr/>
        <p:txBody>
          <a:bodyPr/>
          <a:lstStyle/>
          <a:p>
            <a:fld id="{0B3F72CE-BD26-41D0-B2F4-9FC95D5905F3}" type="datetimeFigureOut">
              <a:rPr lang="zh-CN" altLang="en-US" smtClean="0"/>
              <a:t>2019/3/14</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97FDF4FF-D4BD-472A-B6C1-7DF36E7B3B70}" type="slidenum">
              <a:rPr lang="zh-CN" altLang="en-US" smtClean="0"/>
              <a:t>‹#›</a:t>
            </a:fld>
            <a:endParaRPr lang="zh-CN" altLang="en-US"/>
          </a:p>
        </p:txBody>
      </p:sp>
    </p:spTree>
    <p:extLst>
      <p:ext uri="{BB962C8B-B14F-4D97-AF65-F5344CB8AC3E}">
        <p14:creationId xmlns:p14="http://schemas.microsoft.com/office/powerpoint/2010/main" val="1786405596"/>
      </p:ext>
    </p:extLst>
  </p:cSld>
  <p:clrMapOvr>
    <a:masterClrMapping/>
  </p:clrMapOvr>
  <p:extLst mod="1">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0B3F72CE-BD26-41D0-B2F4-9FC95D5905F3}" type="datetimeFigureOut">
              <a:rPr lang="zh-CN" altLang="en-US" smtClean="0"/>
              <a:t>2019/3/14</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97FDF4FF-D4BD-472A-B6C1-7DF36E7B3B70}" type="slidenum">
              <a:rPr lang="zh-CN" altLang="en-US" smtClean="0"/>
              <a:t>‹#›</a:t>
            </a:fld>
            <a:endParaRPr lang="zh-CN" altLang="en-US"/>
          </a:p>
        </p:txBody>
      </p:sp>
    </p:spTree>
    <p:extLst>
      <p:ext uri="{BB962C8B-B14F-4D97-AF65-F5344CB8AC3E}">
        <p14:creationId xmlns:p14="http://schemas.microsoft.com/office/powerpoint/2010/main" val="1162099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B3F72CE-BD26-41D0-B2F4-9FC95D5905F3}" type="datetimeFigureOut">
              <a:rPr lang="zh-CN" altLang="en-US" smtClean="0"/>
              <a:t>2019/3/14</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97FDF4FF-D4BD-472A-B6C1-7DF36E7B3B70}" type="slidenum">
              <a:rPr lang="zh-CN" altLang="en-US" smtClean="0"/>
              <a:t>‹#›</a:t>
            </a:fld>
            <a:endParaRPr lang="zh-CN" altLang="en-US"/>
          </a:p>
        </p:txBody>
      </p:sp>
    </p:spTree>
    <p:extLst>
      <p:ext uri="{BB962C8B-B14F-4D97-AF65-F5344CB8AC3E}">
        <p14:creationId xmlns:p14="http://schemas.microsoft.com/office/powerpoint/2010/main" val="13663706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内容与标题">
    <p:spTree>
      <p:nvGrpSpPr>
        <p:cNvPr id="1" name=""/>
        <p:cNvGrpSpPr/>
        <p:nvPr/>
      </p:nvGrpSpPr>
      <p:grpSpPr>
        <a:xfrm>
          <a:off x="0" y="0"/>
          <a:ext cx="0" cy="0"/>
          <a:chOff x="0" y="0"/>
          <a:chExt cx="0" cy="0"/>
        </a:xfrm>
      </p:grpSpPr>
      <p:sp>
        <p:nvSpPr>
          <p:cNvPr id="17" name="Freeform 11" title="right scallop background shape"/>
          <p:cNvSpPr/>
          <p:nvPr/>
        </p:nvSpPr>
        <p:spPr bwMode="auto">
          <a:xfrm>
            <a:off x="7389812" y="0"/>
            <a:ext cx="4802188" cy="6858000"/>
          </a:xfrm>
          <a:custGeom>
            <a:avLst/>
            <a:gdLst/>
            <a:ahLst/>
            <a:cxnLst/>
            <a:rect l="0" t="0" r="r" b="b"/>
            <a:pathLst>
              <a:path w="3025" h="4320">
                <a:moveTo>
                  <a:pt x="0" y="0"/>
                </a:moveTo>
                <a:lnTo>
                  <a:pt x="3025" y="0"/>
                </a:lnTo>
                <a:lnTo>
                  <a:pt x="3025" y="4320"/>
                </a:lnTo>
                <a:lnTo>
                  <a:pt x="0" y="4320"/>
                </a:lnTo>
                <a:lnTo>
                  <a:pt x="3" y="4278"/>
                </a:lnTo>
                <a:lnTo>
                  <a:pt x="8" y="4243"/>
                </a:lnTo>
                <a:lnTo>
                  <a:pt x="14" y="4210"/>
                </a:lnTo>
                <a:lnTo>
                  <a:pt x="24" y="4183"/>
                </a:lnTo>
                <a:lnTo>
                  <a:pt x="34" y="4156"/>
                </a:lnTo>
                <a:lnTo>
                  <a:pt x="46" y="4133"/>
                </a:lnTo>
                <a:lnTo>
                  <a:pt x="58" y="4109"/>
                </a:lnTo>
                <a:lnTo>
                  <a:pt x="69" y="4087"/>
                </a:lnTo>
                <a:lnTo>
                  <a:pt x="80" y="4062"/>
                </a:lnTo>
                <a:lnTo>
                  <a:pt x="90" y="4036"/>
                </a:lnTo>
                <a:lnTo>
                  <a:pt x="99" y="4007"/>
                </a:lnTo>
                <a:lnTo>
                  <a:pt x="106" y="3976"/>
                </a:lnTo>
                <a:lnTo>
                  <a:pt x="111" y="3938"/>
                </a:lnTo>
                <a:lnTo>
                  <a:pt x="113" y="3895"/>
                </a:lnTo>
                <a:lnTo>
                  <a:pt x="111" y="3851"/>
                </a:lnTo>
                <a:lnTo>
                  <a:pt x="106" y="3815"/>
                </a:lnTo>
                <a:lnTo>
                  <a:pt x="99" y="3782"/>
                </a:lnTo>
                <a:lnTo>
                  <a:pt x="90" y="3752"/>
                </a:lnTo>
                <a:lnTo>
                  <a:pt x="80" y="3726"/>
                </a:lnTo>
                <a:lnTo>
                  <a:pt x="68" y="3702"/>
                </a:lnTo>
                <a:lnTo>
                  <a:pt x="56" y="3679"/>
                </a:lnTo>
                <a:lnTo>
                  <a:pt x="44" y="3655"/>
                </a:lnTo>
                <a:lnTo>
                  <a:pt x="33" y="3630"/>
                </a:lnTo>
                <a:lnTo>
                  <a:pt x="22" y="3604"/>
                </a:lnTo>
                <a:lnTo>
                  <a:pt x="13" y="3575"/>
                </a:lnTo>
                <a:lnTo>
                  <a:pt x="7" y="3542"/>
                </a:lnTo>
                <a:lnTo>
                  <a:pt x="1" y="3504"/>
                </a:lnTo>
                <a:lnTo>
                  <a:pt x="0" y="3461"/>
                </a:lnTo>
                <a:lnTo>
                  <a:pt x="1" y="3418"/>
                </a:lnTo>
                <a:lnTo>
                  <a:pt x="7" y="3380"/>
                </a:lnTo>
                <a:lnTo>
                  <a:pt x="13" y="3347"/>
                </a:lnTo>
                <a:lnTo>
                  <a:pt x="22" y="3319"/>
                </a:lnTo>
                <a:lnTo>
                  <a:pt x="33" y="3292"/>
                </a:lnTo>
                <a:lnTo>
                  <a:pt x="44" y="3267"/>
                </a:lnTo>
                <a:lnTo>
                  <a:pt x="56" y="3244"/>
                </a:lnTo>
                <a:lnTo>
                  <a:pt x="68" y="3222"/>
                </a:lnTo>
                <a:lnTo>
                  <a:pt x="80" y="3197"/>
                </a:lnTo>
                <a:lnTo>
                  <a:pt x="90" y="3171"/>
                </a:lnTo>
                <a:lnTo>
                  <a:pt x="99" y="3142"/>
                </a:lnTo>
                <a:lnTo>
                  <a:pt x="106" y="3109"/>
                </a:lnTo>
                <a:lnTo>
                  <a:pt x="111" y="3071"/>
                </a:lnTo>
                <a:lnTo>
                  <a:pt x="113" y="3028"/>
                </a:lnTo>
                <a:lnTo>
                  <a:pt x="111" y="2985"/>
                </a:lnTo>
                <a:lnTo>
                  <a:pt x="106" y="2947"/>
                </a:lnTo>
                <a:lnTo>
                  <a:pt x="99" y="2914"/>
                </a:lnTo>
                <a:lnTo>
                  <a:pt x="90" y="2885"/>
                </a:lnTo>
                <a:lnTo>
                  <a:pt x="80" y="2858"/>
                </a:lnTo>
                <a:lnTo>
                  <a:pt x="68" y="2834"/>
                </a:lnTo>
                <a:lnTo>
                  <a:pt x="44" y="2787"/>
                </a:lnTo>
                <a:lnTo>
                  <a:pt x="33" y="2763"/>
                </a:lnTo>
                <a:lnTo>
                  <a:pt x="22" y="2736"/>
                </a:lnTo>
                <a:lnTo>
                  <a:pt x="13" y="2707"/>
                </a:lnTo>
                <a:lnTo>
                  <a:pt x="7" y="2674"/>
                </a:lnTo>
                <a:lnTo>
                  <a:pt x="1" y="2637"/>
                </a:lnTo>
                <a:lnTo>
                  <a:pt x="0" y="2593"/>
                </a:lnTo>
                <a:lnTo>
                  <a:pt x="1" y="2550"/>
                </a:lnTo>
                <a:lnTo>
                  <a:pt x="7" y="2512"/>
                </a:lnTo>
                <a:lnTo>
                  <a:pt x="13" y="2479"/>
                </a:lnTo>
                <a:lnTo>
                  <a:pt x="22" y="2451"/>
                </a:lnTo>
                <a:lnTo>
                  <a:pt x="33" y="2424"/>
                </a:lnTo>
                <a:lnTo>
                  <a:pt x="44" y="2401"/>
                </a:lnTo>
                <a:lnTo>
                  <a:pt x="68" y="2354"/>
                </a:lnTo>
                <a:lnTo>
                  <a:pt x="80" y="2329"/>
                </a:lnTo>
                <a:lnTo>
                  <a:pt x="90" y="2303"/>
                </a:lnTo>
                <a:lnTo>
                  <a:pt x="99" y="2274"/>
                </a:lnTo>
                <a:lnTo>
                  <a:pt x="106" y="2241"/>
                </a:lnTo>
                <a:lnTo>
                  <a:pt x="111" y="2203"/>
                </a:lnTo>
                <a:lnTo>
                  <a:pt x="113" y="2159"/>
                </a:lnTo>
                <a:lnTo>
                  <a:pt x="111" y="2117"/>
                </a:lnTo>
                <a:lnTo>
                  <a:pt x="106" y="2079"/>
                </a:lnTo>
                <a:lnTo>
                  <a:pt x="99" y="2046"/>
                </a:lnTo>
                <a:lnTo>
                  <a:pt x="90" y="2017"/>
                </a:lnTo>
                <a:lnTo>
                  <a:pt x="80" y="1991"/>
                </a:lnTo>
                <a:lnTo>
                  <a:pt x="68" y="1966"/>
                </a:lnTo>
                <a:lnTo>
                  <a:pt x="56" y="1943"/>
                </a:lnTo>
                <a:lnTo>
                  <a:pt x="44" y="1919"/>
                </a:lnTo>
                <a:lnTo>
                  <a:pt x="33" y="1896"/>
                </a:lnTo>
                <a:lnTo>
                  <a:pt x="22" y="1869"/>
                </a:lnTo>
                <a:lnTo>
                  <a:pt x="13" y="1841"/>
                </a:lnTo>
                <a:lnTo>
                  <a:pt x="7" y="1807"/>
                </a:lnTo>
                <a:lnTo>
                  <a:pt x="1" y="1770"/>
                </a:lnTo>
                <a:lnTo>
                  <a:pt x="0" y="1727"/>
                </a:lnTo>
                <a:lnTo>
                  <a:pt x="1" y="1683"/>
                </a:lnTo>
                <a:lnTo>
                  <a:pt x="7" y="1646"/>
                </a:lnTo>
                <a:lnTo>
                  <a:pt x="13" y="1613"/>
                </a:lnTo>
                <a:lnTo>
                  <a:pt x="22" y="1583"/>
                </a:lnTo>
                <a:lnTo>
                  <a:pt x="33" y="1557"/>
                </a:lnTo>
                <a:lnTo>
                  <a:pt x="44" y="1533"/>
                </a:lnTo>
                <a:lnTo>
                  <a:pt x="56" y="1509"/>
                </a:lnTo>
                <a:lnTo>
                  <a:pt x="68" y="1486"/>
                </a:lnTo>
                <a:lnTo>
                  <a:pt x="80" y="1461"/>
                </a:lnTo>
                <a:lnTo>
                  <a:pt x="90" y="1435"/>
                </a:lnTo>
                <a:lnTo>
                  <a:pt x="99" y="1406"/>
                </a:lnTo>
                <a:lnTo>
                  <a:pt x="106" y="1373"/>
                </a:lnTo>
                <a:lnTo>
                  <a:pt x="111" y="1335"/>
                </a:lnTo>
                <a:lnTo>
                  <a:pt x="113" y="1292"/>
                </a:lnTo>
                <a:lnTo>
                  <a:pt x="111" y="1249"/>
                </a:lnTo>
                <a:lnTo>
                  <a:pt x="106" y="1211"/>
                </a:lnTo>
                <a:lnTo>
                  <a:pt x="99" y="1178"/>
                </a:lnTo>
                <a:lnTo>
                  <a:pt x="90" y="1149"/>
                </a:lnTo>
                <a:lnTo>
                  <a:pt x="80" y="1123"/>
                </a:lnTo>
                <a:lnTo>
                  <a:pt x="68" y="1098"/>
                </a:lnTo>
                <a:lnTo>
                  <a:pt x="56" y="1076"/>
                </a:lnTo>
                <a:lnTo>
                  <a:pt x="44" y="1053"/>
                </a:lnTo>
                <a:lnTo>
                  <a:pt x="33" y="1028"/>
                </a:lnTo>
                <a:lnTo>
                  <a:pt x="22" y="1001"/>
                </a:lnTo>
                <a:lnTo>
                  <a:pt x="13" y="973"/>
                </a:lnTo>
                <a:lnTo>
                  <a:pt x="7" y="940"/>
                </a:lnTo>
                <a:lnTo>
                  <a:pt x="1" y="902"/>
                </a:lnTo>
                <a:lnTo>
                  <a:pt x="0" y="859"/>
                </a:lnTo>
                <a:lnTo>
                  <a:pt x="1" y="816"/>
                </a:lnTo>
                <a:lnTo>
                  <a:pt x="7" y="778"/>
                </a:lnTo>
                <a:lnTo>
                  <a:pt x="13" y="745"/>
                </a:lnTo>
                <a:lnTo>
                  <a:pt x="22" y="716"/>
                </a:lnTo>
                <a:lnTo>
                  <a:pt x="33" y="690"/>
                </a:lnTo>
                <a:lnTo>
                  <a:pt x="44" y="665"/>
                </a:lnTo>
                <a:lnTo>
                  <a:pt x="56" y="641"/>
                </a:lnTo>
                <a:lnTo>
                  <a:pt x="68" y="618"/>
                </a:lnTo>
                <a:lnTo>
                  <a:pt x="80" y="594"/>
                </a:lnTo>
                <a:lnTo>
                  <a:pt x="90" y="568"/>
                </a:lnTo>
                <a:lnTo>
                  <a:pt x="99" y="538"/>
                </a:lnTo>
                <a:lnTo>
                  <a:pt x="106" y="505"/>
                </a:lnTo>
                <a:lnTo>
                  <a:pt x="111" y="469"/>
                </a:lnTo>
                <a:lnTo>
                  <a:pt x="113" y="424"/>
                </a:lnTo>
                <a:lnTo>
                  <a:pt x="111" y="382"/>
                </a:lnTo>
                <a:lnTo>
                  <a:pt x="106" y="344"/>
                </a:lnTo>
                <a:lnTo>
                  <a:pt x="99" y="313"/>
                </a:lnTo>
                <a:lnTo>
                  <a:pt x="90" y="284"/>
                </a:lnTo>
                <a:lnTo>
                  <a:pt x="80" y="258"/>
                </a:lnTo>
                <a:lnTo>
                  <a:pt x="69" y="233"/>
                </a:lnTo>
                <a:lnTo>
                  <a:pt x="58" y="211"/>
                </a:lnTo>
                <a:lnTo>
                  <a:pt x="46" y="187"/>
                </a:lnTo>
                <a:lnTo>
                  <a:pt x="34" y="164"/>
                </a:lnTo>
                <a:lnTo>
                  <a:pt x="24" y="137"/>
                </a:lnTo>
                <a:lnTo>
                  <a:pt x="14" y="110"/>
                </a:lnTo>
                <a:lnTo>
                  <a:pt x="8" y="77"/>
                </a:lnTo>
                <a:lnTo>
                  <a:pt x="3" y="42"/>
                </a:lnTo>
                <a:lnTo>
                  <a:pt x="0" y="0"/>
                </a:lnTo>
                <a:close/>
              </a:path>
            </a:pathLst>
          </a:custGeom>
          <a:solidFill>
            <a:schemeClr val="tx2"/>
          </a:solidFill>
          <a:ln w="0">
            <a:noFill/>
            <a:prstDash val="solid"/>
            <a:round/>
            <a:headEnd/>
            <a:tailEnd/>
          </a:ln>
        </p:spPr>
      </p:sp>
      <p:sp>
        <p:nvSpPr>
          <p:cNvPr id="2" name="Title 1"/>
          <p:cNvSpPr>
            <a:spLocks noGrp="1"/>
          </p:cNvSpPr>
          <p:nvPr>
            <p:ph type="title"/>
          </p:nvPr>
        </p:nvSpPr>
        <p:spPr>
          <a:xfrm>
            <a:off x="8337884" y="457199"/>
            <a:ext cx="3092115" cy="1196671"/>
          </a:xfrm>
        </p:spPr>
        <p:txBody>
          <a:bodyPr anchor="b">
            <a:normAutofit/>
          </a:bodyPr>
          <a:lstStyle>
            <a:lvl1pPr>
              <a:lnSpc>
                <a:spcPct val="100000"/>
              </a:lnSpc>
              <a:defRPr sz="1900" b="1" i="0" cap="all" spc="300" baseline="0">
                <a:solidFill>
                  <a:schemeClr val="accent1"/>
                </a:solidFill>
                <a:latin typeface="+mn-lt"/>
              </a:defRPr>
            </a:lvl1pPr>
          </a:lstStyle>
          <a:p>
            <a:r>
              <a:rPr lang="zh-CN" altLang="en-US"/>
              <a:t>单击此处编辑母版标题样式</a:t>
            </a:r>
            <a:endParaRPr lang="en-US" dirty="0"/>
          </a:p>
        </p:txBody>
      </p:sp>
      <p:sp>
        <p:nvSpPr>
          <p:cNvPr id="3" name="Content Placeholder 2"/>
          <p:cNvSpPr>
            <a:spLocks noGrp="1"/>
          </p:cNvSpPr>
          <p:nvPr>
            <p:ph idx="1"/>
          </p:nvPr>
        </p:nvSpPr>
        <p:spPr>
          <a:xfrm>
            <a:off x="765051" y="920377"/>
            <a:ext cx="6158418" cy="498512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Text Placeholder 3"/>
          <p:cNvSpPr>
            <a:spLocks noGrp="1"/>
          </p:cNvSpPr>
          <p:nvPr>
            <p:ph type="body" sz="half" idx="2"/>
          </p:nvPr>
        </p:nvSpPr>
        <p:spPr>
          <a:xfrm>
            <a:off x="8337885" y="1741336"/>
            <a:ext cx="3092115" cy="4164164"/>
          </a:xfrm>
        </p:spPr>
        <p:txBody>
          <a:bodyPr/>
          <a:lstStyle>
            <a:lvl1pPr marL="0" indent="0">
              <a:lnSpc>
                <a:spcPct val="120000"/>
              </a:lnSpc>
              <a:spcBef>
                <a:spcPts val="1200"/>
              </a:spcBef>
              <a:buNone/>
              <a:defRPr sz="1600" baseline="0">
                <a:solidFill>
                  <a:schemeClr val="bg2"/>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Date Placeholder 4"/>
          <p:cNvSpPr>
            <a:spLocks noGrp="1"/>
          </p:cNvSpPr>
          <p:nvPr>
            <p:ph type="dt" sz="half" idx="10"/>
          </p:nvPr>
        </p:nvSpPr>
        <p:spPr>
          <a:xfrm>
            <a:off x="765051" y="6375679"/>
            <a:ext cx="1233355" cy="348462"/>
          </a:xfrm>
        </p:spPr>
        <p:txBody>
          <a:bodyPr/>
          <a:lstStyle/>
          <a:p>
            <a:fld id="{0B3F72CE-BD26-41D0-B2F4-9FC95D5905F3}" type="datetimeFigureOut">
              <a:rPr lang="zh-CN" altLang="en-US" smtClean="0"/>
              <a:t>2019/3/14</a:t>
            </a:fld>
            <a:endParaRPr lang="zh-CN" altLang="en-US"/>
          </a:p>
        </p:txBody>
      </p:sp>
      <p:sp>
        <p:nvSpPr>
          <p:cNvPr id="6" name="Footer Placeholder 5"/>
          <p:cNvSpPr>
            <a:spLocks noGrp="1"/>
          </p:cNvSpPr>
          <p:nvPr>
            <p:ph type="ftr" sz="quarter" idx="11"/>
          </p:nvPr>
        </p:nvSpPr>
        <p:spPr>
          <a:xfrm>
            <a:off x="2103620" y="6375679"/>
            <a:ext cx="3482179" cy="345796"/>
          </a:xfrm>
        </p:spPr>
        <p:txBody>
          <a:bodyPr/>
          <a:lstStyle/>
          <a:p>
            <a:endParaRPr lang="zh-CN" altLang="en-US"/>
          </a:p>
        </p:txBody>
      </p:sp>
      <p:sp>
        <p:nvSpPr>
          <p:cNvPr id="7" name="Slide Number Placeholder 6"/>
          <p:cNvSpPr>
            <a:spLocks noGrp="1"/>
          </p:cNvSpPr>
          <p:nvPr>
            <p:ph type="sldNum" sz="quarter" idx="12"/>
          </p:nvPr>
        </p:nvSpPr>
        <p:spPr>
          <a:xfrm>
            <a:off x="5691014" y="6375679"/>
            <a:ext cx="1232456" cy="345796"/>
          </a:xfrm>
        </p:spPr>
        <p:txBody>
          <a:bodyPr/>
          <a:lstStyle/>
          <a:p>
            <a:fld id="{97FDF4FF-D4BD-472A-B6C1-7DF36E7B3B70}" type="slidenum">
              <a:rPr lang="zh-CN" altLang="en-US" smtClean="0"/>
              <a:t>‹#›</a:t>
            </a:fld>
            <a:endParaRPr lang="zh-CN" altLang="en-US"/>
          </a:p>
        </p:txBody>
      </p:sp>
      <p:sp>
        <p:nvSpPr>
          <p:cNvPr id="8" name="Rectangle 7" title="left edge border"/>
          <p:cNvSpPr/>
          <p:nvPr/>
        </p:nvSpPr>
        <p:spPr>
          <a:xfrm>
            <a:off x="0"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917392117"/>
      </p:ext>
    </p:extLst>
  </p:cSld>
  <p:clrMapOvr>
    <a:masterClrMapping/>
  </p:clrMapOvr>
  <p:extLst mod="1">
    <p:ext uri="{DCECCB84-F9BA-43D5-87BE-67443E8EF086}">
      <p15:sldGuideLst xmlns:p15="http://schemas.microsoft.com/office/powerpoint/2012/main">
        <p15:guide id="1" orient="horz" pos="696">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图片与标题">
    <p:spTree>
      <p:nvGrpSpPr>
        <p:cNvPr id="1" name=""/>
        <p:cNvGrpSpPr/>
        <p:nvPr/>
      </p:nvGrpSpPr>
      <p:grpSpPr>
        <a:xfrm>
          <a:off x="0" y="0"/>
          <a:ext cx="0" cy="0"/>
          <a:chOff x="0" y="0"/>
          <a:chExt cx="0" cy="0"/>
        </a:xfrm>
      </p:grpSpPr>
      <p:sp>
        <p:nvSpPr>
          <p:cNvPr id="3" name="Picture Placeholder 2"/>
          <p:cNvSpPr>
            <a:spLocks noGrp="1" noChangeAspect="1"/>
          </p:cNvSpPr>
          <p:nvPr>
            <p:ph type="pic" idx="1"/>
          </p:nvPr>
        </p:nvSpPr>
        <p:spPr>
          <a:xfrm>
            <a:off x="283464" y="0"/>
            <a:ext cx="7355585" cy="6857999"/>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a:t>单击图标添加图片</a:t>
            </a:r>
            <a:endParaRPr lang="en-US" dirty="0"/>
          </a:p>
        </p:txBody>
      </p:sp>
      <p:sp>
        <p:nvSpPr>
          <p:cNvPr id="11" name="Freeform 11" title="right scallop background shape"/>
          <p:cNvSpPr/>
          <p:nvPr/>
        </p:nvSpPr>
        <p:spPr bwMode="auto">
          <a:xfrm>
            <a:off x="7389812" y="0"/>
            <a:ext cx="4802188" cy="6858000"/>
          </a:xfrm>
          <a:custGeom>
            <a:avLst/>
            <a:gdLst/>
            <a:ahLst/>
            <a:cxnLst/>
            <a:rect l="0" t="0" r="r" b="b"/>
            <a:pathLst>
              <a:path w="3025" h="4320">
                <a:moveTo>
                  <a:pt x="0" y="0"/>
                </a:moveTo>
                <a:lnTo>
                  <a:pt x="3025" y="0"/>
                </a:lnTo>
                <a:lnTo>
                  <a:pt x="3025" y="4320"/>
                </a:lnTo>
                <a:lnTo>
                  <a:pt x="0" y="4320"/>
                </a:lnTo>
                <a:lnTo>
                  <a:pt x="3" y="4278"/>
                </a:lnTo>
                <a:lnTo>
                  <a:pt x="8" y="4243"/>
                </a:lnTo>
                <a:lnTo>
                  <a:pt x="14" y="4210"/>
                </a:lnTo>
                <a:lnTo>
                  <a:pt x="24" y="4183"/>
                </a:lnTo>
                <a:lnTo>
                  <a:pt x="34" y="4156"/>
                </a:lnTo>
                <a:lnTo>
                  <a:pt x="46" y="4133"/>
                </a:lnTo>
                <a:lnTo>
                  <a:pt x="58" y="4109"/>
                </a:lnTo>
                <a:lnTo>
                  <a:pt x="69" y="4087"/>
                </a:lnTo>
                <a:lnTo>
                  <a:pt x="80" y="4062"/>
                </a:lnTo>
                <a:lnTo>
                  <a:pt x="90" y="4036"/>
                </a:lnTo>
                <a:lnTo>
                  <a:pt x="99" y="4007"/>
                </a:lnTo>
                <a:lnTo>
                  <a:pt x="106" y="3976"/>
                </a:lnTo>
                <a:lnTo>
                  <a:pt x="111" y="3938"/>
                </a:lnTo>
                <a:lnTo>
                  <a:pt x="113" y="3895"/>
                </a:lnTo>
                <a:lnTo>
                  <a:pt x="111" y="3851"/>
                </a:lnTo>
                <a:lnTo>
                  <a:pt x="106" y="3815"/>
                </a:lnTo>
                <a:lnTo>
                  <a:pt x="99" y="3782"/>
                </a:lnTo>
                <a:lnTo>
                  <a:pt x="90" y="3752"/>
                </a:lnTo>
                <a:lnTo>
                  <a:pt x="80" y="3726"/>
                </a:lnTo>
                <a:lnTo>
                  <a:pt x="68" y="3702"/>
                </a:lnTo>
                <a:lnTo>
                  <a:pt x="56" y="3679"/>
                </a:lnTo>
                <a:lnTo>
                  <a:pt x="44" y="3655"/>
                </a:lnTo>
                <a:lnTo>
                  <a:pt x="33" y="3630"/>
                </a:lnTo>
                <a:lnTo>
                  <a:pt x="22" y="3604"/>
                </a:lnTo>
                <a:lnTo>
                  <a:pt x="13" y="3575"/>
                </a:lnTo>
                <a:lnTo>
                  <a:pt x="7" y="3542"/>
                </a:lnTo>
                <a:lnTo>
                  <a:pt x="1" y="3504"/>
                </a:lnTo>
                <a:lnTo>
                  <a:pt x="0" y="3461"/>
                </a:lnTo>
                <a:lnTo>
                  <a:pt x="1" y="3418"/>
                </a:lnTo>
                <a:lnTo>
                  <a:pt x="7" y="3380"/>
                </a:lnTo>
                <a:lnTo>
                  <a:pt x="13" y="3347"/>
                </a:lnTo>
                <a:lnTo>
                  <a:pt x="22" y="3319"/>
                </a:lnTo>
                <a:lnTo>
                  <a:pt x="33" y="3292"/>
                </a:lnTo>
                <a:lnTo>
                  <a:pt x="44" y="3267"/>
                </a:lnTo>
                <a:lnTo>
                  <a:pt x="56" y="3244"/>
                </a:lnTo>
                <a:lnTo>
                  <a:pt x="68" y="3222"/>
                </a:lnTo>
                <a:lnTo>
                  <a:pt x="80" y="3197"/>
                </a:lnTo>
                <a:lnTo>
                  <a:pt x="90" y="3171"/>
                </a:lnTo>
                <a:lnTo>
                  <a:pt x="99" y="3142"/>
                </a:lnTo>
                <a:lnTo>
                  <a:pt x="106" y="3109"/>
                </a:lnTo>
                <a:lnTo>
                  <a:pt x="111" y="3071"/>
                </a:lnTo>
                <a:lnTo>
                  <a:pt x="113" y="3028"/>
                </a:lnTo>
                <a:lnTo>
                  <a:pt x="111" y="2985"/>
                </a:lnTo>
                <a:lnTo>
                  <a:pt x="106" y="2947"/>
                </a:lnTo>
                <a:lnTo>
                  <a:pt x="99" y="2914"/>
                </a:lnTo>
                <a:lnTo>
                  <a:pt x="90" y="2885"/>
                </a:lnTo>
                <a:lnTo>
                  <a:pt x="80" y="2858"/>
                </a:lnTo>
                <a:lnTo>
                  <a:pt x="68" y="2834"/>
                </a:lnTo>
                <a:lnTo>
                  <a:pt x="44" y="2787"/>
                </a:lnTo>
                <a:lnTo>
                  <a:pt x="33" y="2763"/>
                </a:lnTo>
                <a:lnTo>
                  <a:pt x="22" y="2736"/>
                </a:lnTo>
                <a:lnTo>
                  <a:pt x="13" y="2707"/>
                </a:lnTo>
                <a:lnTo>
                  <a:pt x="7" y="2674"/>
                </a:lnTo>
                <a:lnTo>
                  <a:pt x="1" y="2637"/>
                </a:lnTo>
                <a:lnTo>
                  <a:pt x="0" y="2593"/>
                </a:lnTo>
                <a:lnTo>
                  <a:pt x="1" y="2550"/>
                </a:lnTo>
                <a:lnTo>
                  <a:pt x="7" y="2512"/>
                </a:lnTo>
                <a:lnTo>
                  <a:pt x="13" y="2479"/>
                </a:lnTo>
                <a:lnTo>
                  <a:pt x="22" y="2451"/>
                </a:lnTo>
                <a:lnTo>
                  <a:pt x="33" y="2424"/>
                </a:lnTo>
                <a:lnTo>
                  <a:pt x="44" y="2401"/>
                </a:lnTo>
                <a:lnTo>
                  <a:pt x="68" y="2354"/>
                </a:lnTo>
                <a:lnTo>
                  <a:pt x="80" y="2329"/>
                </a:lnTo>
                <a:lnTo>
                  <a:pt x="90" y="2303"/>
                </a:lnTo>
                <a:lnTo>
                  <a:pt x="99" y="2274"/>
                </a:lnTo>
                <a:lnTo>
                  <a:pt x="106" y="2241"/>
                </a:lnTo>
                <a:lnTo>
                  <a:pt x="111" y="2203"/>
                </a:lnTo>
                <a:lnTo>
                  <a:pt x="113" y="2159"/>
                </a:lnTo>
                <a:lnTo>
                  <a:pt x="111" y="2117"/>
                </a:lnTo>
                <a:lnTo>
                  <a:pt x="106" y="2079"/>
                </a:lnTo>
                <a:lnTo>
                  <a:pt x="99" y="2046"/>
                </a:lnTo>
                <a:lnTo>
                  <a:pt x="90" y="2017"/>
                </a:lnTo>
                <a:lnTo>
                  <a:pt x="80" y="1991"/>
                </a:lnTo>
                <a:lnTo>
                  <a:pt x="68" y="1966"/>
                </a:lnTo>
                <a:lnTo>
                  <a:pt x="56" y="1943"/>
                </a:lnTo>
                <a:lnTo>
                  <a:pt x="44" y="1919"/>
                </a:lnTo>
                <a:lnTo>
                  <a:pt x="33" y="1896"/>
                </a:lnTo>
                <a:lnTo>
                  <a:pt x="22" y="1869"/>
                </a:lnTo>
                <a:lnTo>
                  <a:pt x="13" y="1841"/>
                </a:lnTo>
                <a:lnTo>
                  <a:pt x="7" y="1807"/>
                </a:lnTo>
                <a:lnTo>
                  <a:pt x="1" y="1770"/>
                </a:lnTo>
                <a:lnTo>
                  <a:pt x="0" y="1727"/>
                </a:lnTo>
                <a:lnTo>
                  <a:pt x="1" y="1683"/>
                </a:lnTo>
                <a:lnTo>
                  <a:pt x="7" y="1646"/>
                </a:lnTo>
                <a:lnTo>
                  <a:pt x="13" y="1613"/>
                </a:lnTo>
                <a:lnTo>
                  <a:pt x="22" y="1583"/>
                </a:lnTo>
                <a:lnTo>
                  <a:pt x="33" y="1557"/>
                </a:lnTo>
                <a:lnTo>
                  <a:pt x="44" y="1533"/>
                </a:lnTo>
                <a:lnTo>
                  <a:pt x="56" y="1509"/>
                </a:lnTo>
                <a:lnTo>
                  <a:pt x="68" y="1486"/>
                </a:lnTo>
                <a:lnTo>
                  <a:pt x="80" y="1461"/>
                </a:lnTo>
                <a:lnTo>
                  <a:pt x="90" y="1435"/>
                </a:lnTo>
                <a:lnTo>
                  <a:pt x="99" y="1406"/>
                </a:lnTo>
                <a:lnTo>
                  <a:pt x="106" y="1373"/>
                </a:lnTo>
                <a:lnTo>
                  <a:pt x="111" y="1335"/>
                </a:lnTo>
                <a:lnTo>
                  <a:pt x="113" y="1292"/>
                </a:lnTo>
                <a:lnTo>
                  <a:pt x="111" y="1249"/>
                </a:lnTo>
                <a:lnTo>
                  <a:pt x="106" y="1211"/>
                </a:lnTo>
                <a:lnTo>
                  <a:pt x="99" y="1178"/>
                </a:lnTo>
                <a:lnTo>
                  <a:pt x="90" y="1149"/>
                </a:lnTo>
                <a:lnTo>
                  <a:pt x="80" y="1123"/>
                </a:lnTo>
                <a:lnTo>
                  <a:pt x="68" y="1098"/>
                </a:lnTo>
                <a:lnTo>
                  <a:pt x="56" y="1076"/>
                </a:lnTo>
                <a:lnTo>
                  <a:pt x="44" y="1053"/>
                </a:lnTo>
                <a:lnTo>
                  <a:pt x="33" y="1028"/>
                </a:lnTo>
                <a:lnTo>
                  <a:pt x="22" y="1001"/>
                </a:lnTo>
                <a:lnTo>
                  <a:pt x="13" y="973"/>
                </a:lnTo>
                <a:lnTo>
                  <a:pt x="7" y="940"/>
                </a:lnTo>
                <a:lnTo>
                  <a:pt x="1" y="902"/>
                </a:lnTo>
                <a:lnTo>
                  <a:pt x="0" y="859"/>
                </a:lnTo>
                <a:lnTo>
                  <a:pt x="1" y="816"/>
                </a:lnTo>
                <a:lnTo>
                  <a:pt x="7" y="778"/>
                </a:lnTo>
                <a:lnTo>
                  <a:pt x="13" y="745"/>
                </a:lnTo>
                <a:lnTo>
                  <a:pt x="22" y="716"/>
                </a:lnTo>
                <a:lnTo>
                  <a:pt x="33" y="690"/>
                </a:lnTo>
                <a:lnTo>
                  <a:pt x="44" y="665"/>
                </a:lnTo>
                <a:lnTo>
                  <a:pt x="56" y="641"/>
                </a:lnTo>
                <a:lnTo>
                  <a:pt x="68" y="618"/>
                </a:lnTo>
                <a:lnTo>
                  <a:pt x="80" y="594"/>
                </a:lnTo>
                <a:lnTo>
                  <a:pt x="90" y="568"/>
                </a:lnTo>
                <a:lnTo>
                  <a:pt x="99" y="538"/>
                </a:lnTo>
                <a:lnTo>
                  <a:pt x="106" y="505"/>
                </a:lnTo>
                <a:lnTo>
                  <a:pt x="111" y="469"/>
                </a:lnTo>
                <a:lnTo>
                  <a:pt x="113" y="424"/>
                </a:lnTo>
                <a:lnTo>
                  <a:pt x="111" y="382"/>
                </a:lnTo>
                <a:lnTo>
                  <a:pt x="106" y="344"/>
                </a:lnTo>
                <a:lnTo>
                  <a:pt x="99" y="313"/>
                </a:lnTo>
                <a:lnTo>
                  <a:pt x="90" y="284"/>
                </a:lnTo>
                <a:lnTo>
                  <a:pt x="80" y="258"/>
                </a:lnTo>
                <a:lnTo>
                  <a:pt x="69" y="233"/>
                </a:lnTo>
                <a:lnTo>
                  <a:pt x="58" y="211"/>
                </a:lnTo>
                <a:lnTo>
                  <a:pt x="46" y="187"/>
                </a:lnTo>
                <a:lnTo>
                  <a:pt x="34" y="164"/>
                </a:lnTo>
                <a:lnTo>
                  <a:pt x="24" y="137"/>
                </a:lnTo>
                <a:lnTo>
                  <a:pt x="14" y="110"/>
                </a:lnTo>
                <a:lnTo>
                  <a:pt x="8" y="77"/>
                </a:lnTo>
                <a:lnTo>
                  <a:pt x="3" y="42"/>
                </a:lnTo>
                <a:lnTo>
                  <a:pt x="0" y="0"/>
                </a:lnTo>
                <a:close/>
              </a:path>
            </a:pathLst>
          </a:custGeom>
          <a:solidFill>
            <a:schemeClr val="tx2"/>
          </a:solidFill>
          <a:ln w="0">
            <a:noFill/>
            <a:prstDash val="solid"/>
            <a:round/>
            <a:headEnd/>
            <a:tailEnd/>
          </a:ln>
        </p:spPr>
      </p:sp>
      <p:sp>
        <p:nvSpPr>
          <p:cNvPr id="12" name="Rectangle 11" title="left edge border"/>
          <p:cNvSpPr/>
          <p:nvPr/>
        </p:nvSpPr>
        <p:spPr>
          <a:xfrm>
            <a:off x="0"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337883" y="457200"/>
            <a:ext cx="3092117" cy="1196670"/>
          </a:xfrm>
        </p:spPr>
        <p:txBody>
          <a:bodyPr anchor="b">
            <a:normAutofit/>
          </a:bodyPr>
          <a:lstStyle>
            <a:lvl1pPr>
              <a:lnSpc>
                <a:spcPct val="100000"/>
              </a:lnSpc>
              <a:defRPr sz="1900" b="1" i="0" spc="300" baseline="0">
                <a:solidFill>
                  <a:schemeClr val="accent1"/>
                </a:solidFill>
                <a:latin typeface="+mn-lt"/>
              </a:defRPr>
            </a:lvl1pPr>
          </a:lstStyle>
          <a:p>
            <a:r>
              <a:rPr lang="zh-CN" altLang="en-US"/>
              <a:t>单击此处编辑母版标题样式</a:t>
            </a:r>
            <a:endParaRPr lang="en-US" dirty="0"/>
          </a:p>
        </p:txBody>
      </p:sp>
      <p:sp>
        <p:nvSpPr>
          <p:cNvPr id="4" name="Text Placeholder 3"/>
          <p:cNvSpPr>
            <a:spLocks noGrp="1"/>
          </p:cNvSpPr>
          <p:nvPr>
            <p:ph type="body" sz="half" idx="2"/>
          </p:nvPr>
        </p:nvSpPr>
        <p:spPr>
          <a:xfrm>
            <a:off x="8337883" y="1741336"/>
            <a:ext cx="3092117" cy="4164164"/>
          </a:xfrm>
        </p:spPr>
        <p:txBody>
          <a:bodyPr/>
          <a:lstStyle>
            <a:lvl1pPr marL="0" indent="0">
              <a:lnSpc>
                <a:spcPct val="120000"/>
              </a:lnSpc>
              <a:spcBef>
                <a:spcPts val="1200"/>
              </a:spcBef>
              <a:buNone/>
              <a:defRPr sz="1600" baseline="0">
                <a:solidFill>
                  <a:schemeClr val="bg2"/>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Date Placeholder 4"/>
          <p:cNvSpPr>
            <a:spLocks noGrp="1"/>
          </p:cNvSpPr>
          <p:nvPr>
            <p:ph type="dt" sz="half" idx="10"/>
          </p:nvPr>
        </p:nvSpPr>
        <p:spPr>
          <a:xfrm>
            <a:off x="765950" y="6375679"/>
            <a:ext cx="1232456" cy="348462"/>
          </a:xfrm>
        </p:spPr>
        <p:txBody>
          <a:bodyPr/>
          <a:lstStyle/>
          <a:p>
            <a:fld id="{0B3F72CE-BD26-41D0-B2F4-9FC95D5905F3}" type="datetimeFigureOut">
              <a:rPr lang="zh-CN" altLang="en-US" smtClean="0"/>
              <a:t>2019/3/14</a:t>
            </a:fld>
            <a:endParaRPr lang="zh-CN" altLang="en-US"/>
          </a:p>
        </p:txBody>
      </p:sp>
      <p:sp>
        <p:nvSpPr>
          <p:cNvPr id="6" name="Footer Placeholder 5"/>
          <p:cNvSpPr>
            <a:spLocks noGrp="1"/>
          </p:cNvSpPr>
          <p:nvPr>
            <p:ph type="ftr" sz="quarter" idx="11"/>
          </p:nvPr>
        </p:nvSpPr>
        <p:spPr>
          <a:xfrm>
            <a:off x="2103621" y="6375679"/>
            <a:ext cx="3482178" cy="345796"/>
          </a:xfrm>
        </p:spPr>
        <p:txBody>
          <a:bodyPr/>
          <a:lstStyle/>
          <a:p>
            <a:endParaRPr lang="zh-CN" altLang="en-US"/>
          </a:p>
        </p:txBody>
      </p:sp>
      <p:sp>
        <p:nvSpPr>
          <p:cNvPr id="7" name="Slide Number Placeholder 6"/>
          <p:cNvSpPr>
            <a:spLocks noGrp="1"/>
          </p:cNvSpPr>
          <p:nvPr>
            <p:ph type="sldNum" sz="quarter" idx="12"/>
          </p:nvPr>
        </p:nvSpPr>
        <p:spPr>
          <a:xfrm>
            <a:off x="5687568" y="6375679"/>
            <a:ext cx="1234440" cy="345796"/>
          </a:xfrm>
        </p:spPr>
        <p:txBody>
          <a:bodyPr/>
          <a:lstStyle/>
          <a:p>
            <a:fld id="{97FDF4FF-D4BD-472A-B6C1-7DF36E7B3B70}" type="slidenum">
              <a:rPr lang="zh-CN" altLang="en-US" smtClean="0"/>
              <a:t>‹#›</a:t>
            </a:fld>
            <a:endParaRPr lang="zh-CN" altLang="en-US"/>
          </a:p>
        </p:txBody>
      </p:sp>
    </p:spTree>
    <p:extLst>
      <p:ext uri="{BB962C8B-B14F-4D97-AF65-F5344CB8AC3E}">
        <p14:creationId xmlns:p14="http://schemas.microsoft.com/office/powerpoint/2010/main" val="19710834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Date Placeholder 3"/>
          <p:cNvSpPr>
            <a:spLocks noGrp="1"/>
          </p:cNvSpPr>
          <p:nvPr>
            <p:ph type="dt" sz="half" idx="10"/>
          </p:nvPr>
        </p:nvSpPr>
        <p:spPr/>
        <p:txBody>
          <a:bodyPr/>
          <a:lstStyle/>
          <a:p>
            <a:fld id="{0B3F72CE-BD26-41D0-B2F4-9FC95D5905F3}" type="datetimeFigureOut">
              <a:rPr lang="zh-CN" altLang="en-US" smtClean="0"/>
              <a:t>2019/3/14</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97FDF4FF-D4BD-472A-B6C1-7DF36E7B3B70}" type="slidenum">
              <a:rPr lang="zh-CN" altLang="en-US" smtClean="0"/>
              <a:t>‹#›</a:t>
            </a:fld>
            <a:endParaRPr lang="zh-CN" altLang="en-US"/>
          </a:p>
        </p:txBody>
      </p:sp>
    </p:spTree>
    <p:extLst>
      <p:ext uri="{BB962C8B-B14F-4D97-AF65-F5344CB8AC3E}">
        <p14:creationId xmlns:p14="http://schemas.microsoft.com/office/powerpoint/2010/main" val="31922936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066321" y="382386"/>
            <a:ext cx="1492132" cy="5600404"/>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p:nvPr>
        </p:nvSpPr>
        <p:spPr>
          <a:xfrm>
            <a:off x="1257300" y="382385"/>
            <a:ext cx="8392585" cy="5600405"/>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Date Placeholder 3"/>
          <p:cNvSpPr>
            <a:spLocks noGrp="1"/>
          </p:cNvSpPr>
          <p:nvPr>
            <p:ph type="dt" sz="half" idx="10"/>
          </p:nvPr>
        </p:nvSpPr>
        <p:spPr/>
        <p:txBody>
          <a:bodyPr/>
          <a:lstStyle/>
          <a:p>
            <a:fld id="{0B3F72CE-BD26-41D0-B2F4-9FC95D5905F3}" type="datetimeFigureOut">
              <a:rPr lang="zh-CN" altLang="en-US" smtClean="0"/>
              <a:t>2019/3/14</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97FDF4FF-D4BD-472A-B6C1-7DF36E7B3B70}" type="slidenum">
              <a:rPr lang="zh-CN" altLang="en-US" smtClean="0"/>
              <a:t>‹#›</a:t>
            </a:fld>
            <a:endParaRPr lang="zh-CN" altLang="en-US"/>
          </a:p>
        </p:txBody>
      </p:sp>
    </p:spTree>
    <p:extLst>
      <p:ext uri="{BB962C8B-B14F-4D97-AF65-F5344CB8AC3E}">
        <p14:creationId xmlns:p14="http://schemas.microsoft.com/office/powerpoint/2010/main" val="1438262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251678" y="382385"/>
            <a:ext cx="10178322" cy="1492132"/>
          </a:xfrm>
          <a:prstGeom prst="rect">
            <a:avLst/>
          </a:prstGeom>
        </p:spPr>
        <p:txBody>
          <a:bodyPr vert="horz" lIns="91440" tIns="45720" rIns="91440" bIns="45720" rtlCol="0" anchor="t">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1251678" y="2286001"/>
            <a:ext cx="10178322" cy="3593591"/>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Date Placeholder 3"/>
          <p:cNvSpPr>
            <a:spLocks noGrp="1"/>
          </p:cNvSpPr>
          <p:nvPr>
            <p:ph type="dt" sz="half" idx="2"/>
          </p:nvPr>
        </p:nvSpPr>
        <p:spPr>
          <a:xfrm>
            <a:off x="1251678" y="6375679"/>
            <a:ext cx="2329722" cy="348462"/>
          </a:xfrm>
          <a:prstGeom prst="rect">
            <a:avLst/>
          </a:prstGeom>
        </p:spPr>
        <p:txBody>
          <a:bodyPr vert="horz" lIns="91440" tIns="45720" rIns="91440" bIns="45720" rtlCol="0" anchor="ctr"/>
          <a:lstStyle>
            <a:lvl1pPr algn="l">
              <a:defRPr sz="1200">
                <a:solidFill>
                  <a:schemeClr val="tx1">
                    <a:lumMod val="65000"/>
                    <a:lumOff val="35000"/>
                  </a:schemeClr>
                </a:solidFill>
              </a:defRPr>
            </a:lvl1pPr>
          </a:lstStyle>
          <a:p>
            <a:fld id="{0B3F72CE-BD26-41D0-B2F4-9FC95D5905F3}" type="datetimeFigureOut">
              <a:rPr lang="zh-CN" altLang="en-US" smtClean="0"/>
              <a:t>2019/3/14</a:t>
            </a:fld>
            <a:endParaRPr lang="zh-CN" altLang="en-US"/>
          </a:p>
        </p:txBody>
      </p:sp>
      <p:sp>
        <p:nvSpPr>
          <p:cNvPr id="5" name="Footer Placeholder 4"/>
          <p:cNvSpPr>
            <a:spLocks noGrp="1"/>
          </p:cNvSpPr>
          <p:nvPr>
            <p:ph type="ftr" sz="quarter" idx="3"/>
          </p:nvPr>
        </p:nvSpPr>
        <p:spPr>
          <a:xfrm>
            <a:off x="4038600" y="6375679"/>
            <a:ext cx="4114800" cy="345796"/>
          </a:xfrm>
          <a:prstGeom prst="rect">
            <a:avLst/>
          </a:prstGeom>
        </p:spPr>
        <p:txBody>
          <a:bodyPr vert="horz" lIns="91440" tIns="45720" rIns="91440" bIns="45720" rtlCol="0" anchor="ctr"/>
          <a:lstStyle>
            <a:lvl1pPr algn="ctr">
              <a:defRPr sz="1200">
                <a:solidFill>
                  <a:schemeClr val="tx1">
                    <a:lumMod val="65000"/>
                    <a:lumOff val="35000"/>
                  </a:schemeClr>
                </a:solidFill>
              </a:defRPr>
            </a:lvl1pPr>
          </a:lstStyle>
          <a:p>
            <a:endParaRPr lang="zh-CN" altLang="en-US"/>
          </a:p>
        </p:txBody>
      </p:sp>
      <p:sp>
        <p:nvSpPr>
          <p:cNvPr id="6" name="Slide Number Placeholder 5"/>
          <p:cNvSpPr>
            <a:spLocks noGrp="1"/>
          </p:cNvSpPr>
          <p:nvPr>
            <p:ph type="sldNum" sz="quarter" idx="4"/>
          </p:nvPr>
        </p:nvSpPr>
        <p:spPr>
          <a:xfrm>
            <a:off x="8610601" y="6375679"/>
            <a:ext cx="2819399" cy="345796"/>
          </a:xfrm>
          <a:prstGeom prst="rect">
            <a:avLst/>
          </a:prstGeom>
        </p:spPr>
        <p:txBody>
          <a:bodyPr vert="horz" lIns="91440" tIns="45720" rIns="91440" bIns="45720" rtlCol="0" anchor="ctr"/>
          <a:lstStyle>
            <a:lvl1pPr algn="r">
              <a:defRPr sz="1200">
                <a:solidFill>
                  <a:schemeClr val="tx1">
                    <a:lumMod val="65000"/>
                    <a:lumOff val="35000"/>
                  </a:schemeClr>
                </a:solidFill>
              </a:defRPr>
            </a:lvl1pPr>
          </a:lstStyle>
          <a:p>
            <a:fld id="{97FDF4FF-D4BD-472A-B6C1-7DF36E7B3B70}" type="slidenum">
              <a:rPr lang="zh-CN" altLang="en-US" smtClean="0"/>
              <a:t>‹#›</a:t>
            </a:fld>
            <a:endParaRPr lang="zh-CN" altLang="en-US"/>
          </a:p>
        </p:txBody>
      </p:sp>
      <p:sp>
        <p:nvSpPr>
          <p:cNvPr id="11" name="Freeform 6" title="Left scallop edge"/>
          <p:cNvSpPr/>
          <p:nvPr/>
        </p:nvSpPr>
        <p:spPr bwMode="auto">
          <a:xfrm>
            <a:off x="0" y="0"/>
            <a:ext cx="885825" cy="6858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chemeClr val="tx2"/>
          </a:solidFill>
          <a:ln w="0">
            <a:noFill/>
            <a:prstDash val="solid"/>
            <a:round/>
            <a:headEnd/>
            <a:tailEnd/>
          </a:ln>
        </p:spPr>
      </p:sp>
      <p:sp>
        <p:nvSpPr>
          <p:cNvPr id="12" name="Rectangle 11" title="right edge border"/>
          <p:cNvSpPr/>
          <p:nvPr/>
        </p:nvSpPr>
        <p:spPr>
          <a:xfrm>
            <a:off x="11908536"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25838343"/>
      </p:ext>
    </p:extLst>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xStyles>
    <p:titleStyle>
      <a:lvl1pPr algn="l" defTabSz="914400" rtl="0" eaLnBrk="1" latinLnBrk="0" hangingPunct="1">
        <a:lnSpc>
          <a:spcPct val="90000"/>
        </a:lnSpc>
        <a:spcBef>
          <a:spcPct val="0"/>
        </a:spcBef>
        <a:buNone/>
        <a:defRPr sz="5100" kern="1200" cap="all" spc="200" baseline="0">
          <a:solidFill>
            <a:schemeClr val="tx2"/>
          </a:solidFill>
          <a:latin typeface="+mj-lt"/>
          <a:ea typeface="+mj-ea"/>
          <a:cs typeface="+mj-cs"/>
        </a:defRPr>
      </a:lvl1pPr>
    </p:titleStyle>
    <p:bodyStyle>
      <a:lvl1pPr marL="228600" indent="-228600" algn="l" defTabSz="9144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9144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9144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792">
          <p15:clr>
            <a:srgbClr val="F26B43"/>
          </p15:clr>
        </p15:guide>
        <p15:guide id="2" pos="7200">
          <p15:clr>
            <a:srgbClr val="F26B43"/>
          </p15:clr>
        </p15:guide>
        <p15:guide id="3" orient="horz" pos="4008">
          <p15:clr>
            <a:srgbClr val="F26B43"/>
          </p15:clr>
        </p15:guide>
        <p15:guide id="4" orient="horz" pos="1440">
          <p15:clr>
            <a:srgbClr val="F26B43"/>
          </p15:clr>
        </p15:guide>
        <p15:guide id="5" orient="horz" pos="3720">
          <p15:clr>
            <a:srgbClr val="F26B43"/>
          </p15:clr>
        </p15:guide>
        <p15:guide id="6" orient="horz" pos="24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slide" Target="slide13.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1EB201B0-CF3E-41F2-AACF-4FB67B309000}"/>
              </a:ext>
            </a:extLst>
          </p:cNvPr>
          <p:cNvSpPr>
            <a:spLocks noGrp="1"/>
          </p:cNvSpPr>
          <p:nvPr>
            <p:ph type="ctrTitle"/>
          </p:nvPr>
        </p:nvSpPr>
        <p:spPr/>
        <p:txBody>
          <a:bodyPr/>
          <a:lstStyle/>
          <a:p>
            <a:r>
              <a:rPr lang="en-US" altLang="zh-CN" sz="8800" b="1" dirty="0"/>
              <a:t>Unit 37 </a:t>
            </a:r>
            <a:br>
              <a:rPr lang="en-US" altLang="zh-CN" sz="8800" b="1" dirty="0"/>
            </a:br>
            <a:r>
              <a:rPr lang="zh-CN" altLang="en-US" sz="8800" b="1" dirty="0"/>
              <a:t>空间存在与特征</a:t>
            </a:r>
          </a:p>
        </p:txBody>
      </p:sp>
    </p:spTree>
    <p:extLst>
      <p:ext uri="{BB962C8B-B14F-4D97-AF65-F5344CB8AC3E}">
        <p14:creationId xmlns:p14="http://schemas.microsoft.com/office/powerpoint/2010/main" val="37094532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FA7ED0F0-CF66-4336-A230-1F2E2D1A9D67}"/>
              </a:ext>
            </a:extLst>
          </p:cNvPr>
          <p:cNvSpPr>
            <a:spLocks noGrp="1"/>
          </p:cNvSpPr>
          <p:nvPr>
            <p:ph type="title"/>
          </p:nvPr>
        </p:nvSpPr>
        <p:spPr/>
        <p:txBody>
          <a:bodyPr/>
          <a:lstStyle/>
          <a:p>
            <a:r>
              <a:rPr lang="en-US" altLang="zh-CN" dirty="0"/>
              <a:t>Part I  Daily reading</a:t>
            </a:r>
            <a:endParaRPr lang="zh-CN" altLang="en-US" dirty="0"/>
          </a:p>
        </p:txBody>
      </p:sp>
      <p:sp>
        <p:nvSpPr>
          <p:cNvPr id="3" name="内容占位符 2">
            <a:extLst>
              <a:ext uri="{FF2B5EF4-FFF2-40B4-BE49-F238E27FC236}">
                <a16:creationId xmlns:a16="http://schemas.microsoft.com/office/drawing/2014/main" id="{8B8E9E4B-3E2E-4679-A0D3-BCBDF2F08C66}"/>
              </a:ext>
            </a:extLst>
          </p:cNvPr>
          <p:cNvSpPr>
            <a:spLocks noGrp="1"/>
          </p:cNvSpPr>
          <p:nvPr>
            <p:ph idx="1"/>
          </p:nvPr>
        </p:nvSpPr>
        <p:spPr>
          <a:xfrm>
            <a:off x="1251678" y="1632204"/>
            <a:ext cx="10368236" cy="3593591"/>
          </a:xfrm>
        </p:spPr>
        <p:txBody>
          <a:bodyPr>
            <a:normAutofit/>
          </a:bodyPr>
          <a:lstStyle/>
          <a:p>
            <a:r>
              <a:rPr lang="en-US" altLang="zh-CN" sz="2800" b="1" dirty="0"/>
              <a:t>Task 1 Reading comprehension</a:t>
            </a:r>
            <a:endParaRPr lang="zh-CN" altLang="zh-CN" sz="2800" dirty="0"/>
          </a:p>
          <a:p>
            <a:r>
              <a:rPr lang="en-US" altLang="zh-CN" sz="2800" dirty="0"/>
              <a:t>1. Each of the tunnels under construction is __________________.</a:t>
            </a:r>
          </a:p>
          <a:p>
            <a:endParaRPr lang="en-US" altLang="zh-CN" sz="2800" dirty="0"/>
          </a:p>
          <a:p>
            <a:r>
              <a:rPr lang="en-US" altLang="zh-CN" sz="2800" dirty="0"/>
              <a:t>2. Which part of the tunnel in the diagram is used to pipe out extra water?</a:t>
            </a:r>
            <a:endParaRPr lang="zh-CN" altLang="zh-CN" sz="2800" dirty="0"/>
          </a:p>
          <a:p>
            <a:endParaRPr lang="zh-CN" altLang="zh-CN" sz="2800" dirty="0"/>
          </a:p>
          <a:p>
            <a:endParaRPr lang="zh-CN" altLang="en-US" sz="2800" dirty="0"/>
          </a:p>
        </p:txBody>
      </p:sp>
      <p:sp>
        <p:nvSpPr>
          <p:cNvPr id="6" name="矩形 5">
            <a:extLst>
              <a:ext uri="{FF2B5EF4-FFF2-40B4-BE49-F238E27FC236}">
                <a16:creationId xmlns:a16="http://schemas.microsoft.com/office/drawing/2014/main" id="{7C491171-E581-4431-A497-0B5B78161A7B}"/>
              </a:ext>
            </a:extLst>
          </p:cNvPr>
          <p:cNvSpPr/>
          <p:nvPr/>
        </p:nvSpPr>
        <p:spPr>
          <a:xfrm>
            <a:off x="5078443" y="2765326"/>
            <a:ext cx="6541471" cy="523220"/>
          </a:xfrm>
          <a:prstGeom prst="rect">
            <a:avLst/>
          </a:prstGeom>
        </p:spPr>
        <p:txBody>
          <a:bodyPr wrap="none">
            <a:spAutoFit/>
          </a:bodyPr>
          <a:lstStyle/>
          <a:p>
            <a:r>
              <a:rPr lang="en-US" altLang="zh-CN" sz="2800" dirty="0">
                <a:solidFill>
                  <a:srgbClr val="C00000"/>
                </a:solidFill>
              </a:rPr>
              <a:t>D. four </a:t>
            </a:r>
            <a:r>
              <a:rPr lang="en-US" altLang="zh-CN" sz="2800" dirty="0" err="1">
                <a:solidFill>
                  <a:srgbClr val="C00000"/>
                </a:solidFill>
              </a:rPr>
              <a:t>kilometres</a:t>
            </a:r>
            <a:r>
              <a:rPr lang="en-US" altLang="zh-CN" sz="2800" dirty="0">
                <a:solidFill>
                  <a:srgbClr val="C00000"/>
                </a:solidFill>
              </a:rPr>
              <a:t> long and six </a:t>
            </a:r>
            <a:r>
              <a:rPr lang="en-US" altLang="zh-CN" sz="2800" dirty="0" err="1">
                <a:solidFill>
                  <a:srgbClr val="C00000"/>
                </a:solidFill>
              </a:rPr>
              <a:t>metres</a:t>
            </a:r>
            <a:r>
              <a:rPr lang="en-US" altLang="zh-CN" sz="2800" dirty="0">
                <a:solidFill>
                  <a:srgbClr val="C00000"/>
                </a:solidFill>
              </a:rPr>
              <a:t> wide</a:t>
            </a:r>
            <a:endParaRPr lang="zh-CN" altLang="en-US" sz="2800" dirty="0">
              <a:solidFill>
                <a:srgbClr val="C00000"/>
              </a:solidFill>
            </a:endParaRPr>
          </a:p>
        </p:txBody>
      </p:sp>
      <p:sp>
        <p:nvSpPr>
          <p:cNvPr id="10" name="矩形 9">
            <a:extLst>
              <a:ext uri="{FF2B5EF4-FFF2-40B4-BE49-F238E27FC236}">
                <a16:creationId xmlns:a16="http://schemas.microsoft.com/office/drawing/2014/main" id="{B1BD040C-67C7-4CE3-B4EB-A3D6B5C76CEE}"/>
              </a:ext>
            </a:extLst>
          </p:cNvPr>
          <p:cNvSpPr/>
          <p:nvPr/>
        </p:nvSpPr>
        <p:spPr>
          <a:xfrm>
            <a:off x="2905629" y="3863312"/>
            <a:ext cx="928652" cy="523220"/>
          </a:xfrm>
          <a:prstGeom prst="rect">
            <a:avLst/>
          </a:prstGeom>
        </p:spPr>
        <p:txBody>
          <a:bodyPr wrap="none">
            <a:spAutoFit/>
          </a:bodyPr>
          <a:lstStyle/>
          <a:p>
            <a:r>
              <a:rPr lang="en-US" altLang="zh-CN" sz="2800" b="1" dirty="0">
                <a:solidFill>
                  <a:srgbClr val="C00000"/>
                </a:solidFill>
              </a:rPr>
              <a:t>C. 5.</a:t>
            </a:r>
            <a:endParaRPr lang="zh-CN" altLang="en-US" sz="2800" b="1" dirty="0">
              <a:solidFill>
                <a:srgbClr val="C00000"/>
              </a:solidFill>
            </a:endParaRPr>
          </a:p>
        </p:txBody>
      </p:sp>
      <p:pic>
        <p:nvPicPr>
          <p:cNvPr id="12" name="图片 11">
            <a:extLst>
              <a:ext uri="{FF2B5EF4-FFF2-40B4-BE49-F238E27FC236}">
                <a16:creationId xmlns:a16="http://schemas.microsoft.com/office/drawing/2014/main" id="{596FAD62-AD23-4DDE-A16E-91DF591A40D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32348" y="0"/>
            <a:ext cx="6234545" cy="6858000"/>
          </a:xfrm>
          <a:prstGeom prst="rect">
            <a:avLst/>
          </a:prstGeom>
        </p:spPr>
      </p:pic>
      <p:sp>
        <p:nvSpPr>
          <p:cNvPr id="13" name="矩形 12">
            <a:extLst>
              <a:ext uri="{FF2B5EF4-FFF2-40B4-BE49-F238E27FC236}">
                <a16:creationId xmlns:a16="http://schemas.microsoft.com/office/drawing/2014/main" id="{24712134-E82A-4A64-BDF8-209A8D8C2578}"/>
              </a:ext>
            </a:extLst>
          </p:cNvPr>
          <p:cNvSpPr/>
          <p:nvPr/>
        </p:nvSpPr>
        <p:spPr>
          <a:xfrm>
            <a:off x="3043014" y="4871852"/>
            <a:ext cx="4070858" cy="707886"/>
          </a:xfrm>
          <a:prstGeom prst="rect">
            <a:avLst/>
          </a:prstGeom>
          <a:noFill/>
        </p:spPr>
        <p:txBody>
          <a:bodyPr wrap="none" lIns="91440" tIns="45720" rIns="91440" bIns="45720">
            <a:spAutoFit/>
          </a:bodyPr>
          <a:lstStyle/>
          <a:p>
            <a:pPr algn="ctr"/>
            <a:r>
              <a:rPr lang="en-US" altLang="zh-CN" sz="4000" b="1" dirty="0">
                <a:ln w="9525">
                  <a:solidFill>
                    <a:schemeClr val="bg1"/>
                  </a:solidFill>
                  <a:prstDash val="solid"/>
                </a:ln>
                <a:solidFill>
                  <a:srgbClr val="FF0000"/>
                </a:solidFill>
                <a:effectLst>
                  <a:outerShdw blurRad="12700" dist="38100" dir="2700000" algn="tl" rotWithShape="0">
                    <a:schemeClr val="bg1">
                      <a:lumMod val="50000"/>
                    </a:schemeClr>
                  </a:outerShdw>
                </a:effectLst>
              </a:rPr>
              <a:t>drainage system</a:t>
            </a:r>
            <a:endParaRPr lang="zh-CN" altLang="en-US" sz="4000" b="1" cap="none" spc="0" dirty="0">
              <a:ln w="22225">
                <a:solidFill>
                  <a:schemeClr val="accent2"/>
                </a:solidFill>
                <a:prstDash val="solid"/>
              </a:ln>
              <a:solidFill>
                <a:srgbClr val="FF0000"/>
              </a:solidFill>
              <a:effectLst/>
            </a:endParaRPr>
          </a:p>
        </p:txBody>
      </p:sp>
      <p:sp>
        <p:nvSpPr>
          <p:cNvPr id="14" name="矩形 13">
            <a:extLst>
              <a:ext uri="{FF2B5EF4-FFF2-40B4-BE49-F238E27FC236}">
                <a16:creationId xmlns:a16="http://schemas.microsoft.com/office/drawing/2014/main" id="{E82AD5DA-03D4-4280-86D8-2C0EF1265181}"/>
              </a:ext>
            </a:extLst>
          </p:cNvPr>
          <p:cNvSpPr/>
          <p:nvPr/>
        </p:nvSpPr>
        <p:spPr>
          <a:xfrm>
            <a:off x="761999" y="797299"/>
            <a:ext cx="3468286" cy="1077218"/>
          </a:xfrm>
          <a:prstGeom prst="rect">
            <a:avLst/>
          </a:prstGeom>
          <a:noFill/>
        </p:spPr>
        <p:txBody>
          <a:bodyPr wrap="square" lIns="91440" tIns="45720" rIns="91440" bIns="45720">
            <a:spAutoFit/>
          </a:bodyPr>
          <a:lstStyle/>
          <a:p>
            <a:pPr algn="ctr"/>
            <a:r>
              <a:rPr lang="en-US" altLang="zh-CN" sz="3200" b="1" dirty="0">
                <a:ln w="12700" cmpd="sng">
                  <a:solidFill>
                    <a:schemeClr val="accent4"/>
                  </a:solidFill>
                  <a:prstDash val="solid"/>
                </a:ln>
                <a:solidFill>
                  <a:srgbClr val="FF0000"/>
                </a:solidFill>
              </a:rPr>
              <a:t>air-conditioning pipes</a:t>
            </a:r>
            <a:endParaRPr lang="zh-CN" altLang="en-US" sz="3200" b="1" dirty="0">
              <a:ln w="12700" cmpd="sng">
                <a:solidFill>
                  <a:schemeClr val="accent4"/>
                </a:solidFill>
                <a:prstDash val="solid"/>
              </a:ln>
              <a:solidFill>
                <a:srgbClr val="FF0000"/>
              </a:solidFill>
            </a:endParaRPr>
          </a:p>
        </p:txBody>
      </p:sp>
      <p:sp>
        <p:nvSpPr>
          <p:cNvPr id="15" name="矩形 14">
            <a:extLst>
              <a:ext uri="{FF2B5EF4-FFF2-40B4-BE49-F238E27FC236}">
                <a16:creationId xmlns:a16="http://schemas.microsoft.com/office/drawing/2014/main" id="{4C5DBBD2-5840-4114-84DD-08B579ED8BA0}"/>
              </a:ext>
            </a:extLst>
          </p:cNvPr>
          <p:cNvSpPr/>
          <p:nvPr/>
        </p:nvSpPr>
        <p:spPr>
          <a:xfrm>
            <a:off x="6934240" y="68073"/>
            <a:ext cx="1858068" cy="603861"/>
          </a:xfrm>
          <a:prstGeom prst="rect">
            <a:avLst/>
          </a:prstGeom>
          <a:noFill/>
        </p:spPr>
        <p:txBody>
          <a:bodyPr wrap="square" lIns="91440" tIns="45720" rIns="91440" bIns="45720">
            <a:spAutoFit/>
          </a:bodyPr>
          <a:lstStyle/>
          <a:p>
            <a:pPr algn="ctr"/>
            <a:r>
              <a:rPr lang="en-US" altLang="zh-CN" sz="3200" b="1" dirty="0">
                <a:ln w="12700" cmpd="sng">
                  <a:solidFill>
                    <a:schemeClr val="accent4"/>
                  </a:solidFill>
                  <a:prstDash val="solid"/>
                </a:ln>
                <a:solidFill>
                  <a:srgbClr val="FF0000"/>
                </a:solidFill>
              </a:rPr>
              <a:t>lighting</a:t>
            </a:r>
            <a:endParaRPr lang="zh-CN" altLang="en-US" sz="3200" b="1" dirty="0">
              <a:ln w="12700" cmpd="sng">
                <a:solidFill>
                  <a:schemeClr val="accent4"/>
                </a:solidFill>
                <a:prstDash val="solid"/>
              </a:ln>
              <a:solidFill>
                <a:srgbClr val="FF0000"/>
              </a:solidFill>
            </a:endParaRPr>
          </a:p>
        </p:txBody>
      </p:sp>
      <p:sp>
        <p:nvSpPr>
          <p:cNvPr id="16" name="矩形 15">
            <a:extLst>
              <a:ext uri="{FF2B5EF4-FFF2-40B4-BE49-F238E27FC236}">
                <a16:creationId xmlns:a16="http://schemas.microsoft.com/office/drawing/2014/main" id="{677A5268-2576-4D21-AA38-550FB237D44C}"/>
              </a:ext>
            </a:extLst>
          </p:cNvPr>
          <p:cNvSpPr/>
          <p:nvPr/>
        </p:nvSpPr>
        <p:spPr>
          <a:xfrm>
            <a:off x="7595954" y="1681177"/>
            <a:ext cx="1858068" cy="603861"/>
          </a:xfrm>
          <a:prstGeom prst="rect">
            <a:avLst/>
          </a:prstGeom>
          <a:noFill/>
        </p:spPr>
        <p:txBody>
          <a:bodyPr wrap="square" lIns="91440" tIns="45720" rIns="91440" bIns="45720">
            <a:spAutoFit/>
          </a:bodyPr>
          <a:lstStyle/>
          <a:p>
            <a:pPr algn="ctr"/>
            <a:r>
              <a:rPr lang="en-US" altLang="zh-CN" sz="3200" b="1" dirty="0">
                <a:ln w="12700" cmpd="sng">
                  <a:solidFill>
                    <a:schemeClr val="accent4"/>
                  </a:solidFill>
                  <a:prstDash val="solid"/>
                </a:ln>
                <a:solidFill>
                  <a:srgbClr val="FF0000"/>
                </a:solidFill>
              </a:rPr>
              <a:t>wall</a:t>
            </a:r>
            <a:endParaRPr lang="zh-CN" altLang="en-US" sz="3200" b="1" dirty="0">
              <a:ln w="12700" cmpd="sng">
                <a:solidFill>
                  <a:schemeClr val="accent4"/>
                </a:solidFill>
                <a:prstDash val="solid"/>
              </a:ln>
              <a:solidFill>
                <a:srgbClr val="FF0000"/>
              </a:solidFill>
            </a:endParaRPr>
          </a:p>
        </p:txBody>
      </p:sp>
      <p:sp>
        <p:nvSpPr>
          <p:cNvPr id="17" name="矩形 16">
            <a:extLst>
              <a:ext uri="{FF2B5EF4-FFF2-40B4-BE49-F238E27FC236}">
                <a16:creationId xmlns:a16="http://schemas.microsoft.com/office/drawing/2014/main" id="{85A4227C-3CCB-4717-BC7C-D418686B8D50}"/>
              </a:ext>
            </a:extLst>
          </p:cNvPr>
          <p:cNvSpPr/>
          <p:nvPr/>
        </p:nvSpPr>
        <p:spPr>
          <a:xfrm>
            <a:off x="8280686" y="4385136"/>
            <a:ext cx="1858068" cy="603861"/>
          </a:xfrm>
          <a:prstGeom prst="rect">
            <a:avLst/>
          </a:prstGeom>
          <a:noFill/>
        </p:spPr>
        <p:txBody>
          <a:bodyPr wrap="square" lIns="91440" tIns="45720" rIns="91440" bIns="45720">
            <a:spAutoFit/>
          </a:bodyPr>
          <a:lstStyle/>
          <a:p>
            <a:pPr algn="ctr"/>
            <a:r>
              <a:rPr lang="en-US" altLang="zh-CN" sz="3200" b="1" dirty="0">
                <a:ln w="12700" cmpd="sng">
                  <a:solidFill>
                    <a:schemeClr val="accent4"/>
                  </a:solidFill>
                  <a:prstDash val="solid"/>
                </a:ln>
                <a:solidFill>
                  <a:srgbClr val="FF0000"/>
                </a:solidFill>
              </a:rPr>
              <a:t>base</a:t>
            </a:r>
            <a:endParaRPr lang="zh-CN" altLang="en-US" sz="3200" b="1" dirty="0">
              <a:ln w="12700" cmpd="sng">
                <a:solidFill>
                  <a:schemeClr val="accent4"/>
                </a:solidFill>
                <a:prstDash val="solid"/>
              </a:ln>
              <a:solidFill>
                <a:srgbClr val="FF0000"/>
              </a:solidFill>
            </a:endParaRPr>
          </a:p>
        </p:txBody>
      </p:sp>
      <p:sp>
        <p:nvSpPr>
          <p:cNvPr id="18" name="矩形 17">
            <a:extLst>
              <a:ext uri="{FF2B5EF4-FFF2-40B4-BE49-F238E27FC236}">
                <a16:creationId xmlns:a16="http://schemas.microsoft.com/office/drawing/2014/main" id="{F441FF79-FCDF-498B-AD7F-94B806F27BBB}"/>
              </a:ext>
            </a:extLst>
          </p:cNvPr>
          <p:cNvSpPr/>
          <p:nvPr/>
        </p:nvSpPr>
        <p:spPr>
          <a:xfrm>
            <a:off x="1139483" y="4202302"/>
            <a:ext cx="2111773" cy="584775"/>
          </a:xfrm>
          <a:prstGeom prst="rect">
            <a:avLst/>
          </a:prstGeom>
          <a:noFill/>
        </p:spPr>
        <p:txBody>
          <a:bodyPr wrap="square" lIns="91440" tIns="45720" rIns="91440" bIns="45720">
            <a:spAutoFit/>
          </a:bodyPr>
          <a:lstStyle/>
          <a:p>
            <a:pPr algn="ctr"/>
            <a:r>
              <a:rPr lang="en-US" altLang="zh-CN" sz="3200" b="1" dirty="0">
                <a:ln w="12700" cmpd="sng">
                  <a:solidFill>
                    <a:schemeClr val="accent4"/>
                  </a:solidFill>
                  <a:prstDash val="solid"/>
                </a:ln>
                <a:solidFill>
                  <a:srgbClr val="FF0000"/>
                </a:solidFill>
              </a:rPr>
              <a:t>fire main</a:t>
            </a:r>
            <a:endParaRPr lang="zh-CN" altLang="en-US" sz="3200" b="1" dirty="0">
              <a:ln w="12700" cmpd="sng">
                <a:solidFill>
                  <a:schemeClr val="accent4"/>
                </a:solidFill>
                <a:prstDash val="solid"/>
              </a:ln>
              <a:solidFill>
                <a:srgbClr val="FF0000"/>
              </a:solidFill>
            </a:endParaRPr>
          </a:p>
        </p:txBody>
      </p:sp>
      <p:sp>
        <p:nvSpPr>
          <p:cNvPr id="4" name="矩形 3">
            <a:extLst>
              <a:ext uri="{FF2B5EF4-FFF2-40B4-BE49-F238E27FC236}">
                <a16:creationId xmlns:a16="http://schemas.microsoft.com/office/drawing/2014/main" id="{5DB7F0CB-5F23-4490-B1A1-B654E4376883}"/>
              </a:ext>
            </a:extLst>
          </p:cNvPr>
          <p:cNvSpPr/>
          <p:nvPr/>
        </p:nvSpPr>
        <p:spPr>
          <a:xfrm>
            <a:off x="1251678" y="5583646"/>
            <a:ext cx="10368236" cy="954107"/>
          </a:xfrm>
          <a:prstGeom prst="rect">
            <a:avLst/>
          </a:prstGeom>
          <a:solidFill>
            <a:srgbClr val="FFFF00"/>
          </a:solidFill>
        </p:spPr>
        <p:txBody>
          <a:bodyPr wrap="square">
            <a:spAutoFit/>
          </a:bodyPr>
          <a:lstStyle/>
          <a:p>
            <a:r>
              <a:rPr lang="en-US" altLang="zh-CN" sz="2800" b="1" dirty="0"/>
              <a:t>“</a:t>
            </a:r>
            <a:r>
              <a:rPr lang="en-US" altLang="zh-CN" sz="2800" i="1" u="wavy" dirty="0">
                <a:solidFill>
                  <a:srgbClr val="FF0000"/>
                </a:solidFill>
              </a:rPr>
              <a:t>In the event of</a:t>
            </a:r>
            <a:r>
              <a:rPr lang="en-US" altLang="zh-CN" sz="2800" i="1" dirty="0">
                <a:solidFill>
                  <a:srgbClr val="FF0000"/>
                </a:solidFill>
              </a:rPr>
              <a:t> </a:t>
            </a:r>
            <a:r>
              <a:rPr lang="en-US" altLang="zh-CN" sz="2800" i="1" dirty="0"/>
              <a:t>fire, the fire main, which is made of steel,</a:t>
            </a:r>
            <a:r>
              <a:rPr lang="en-US" altLang="zh-CN" sz="2800" i="1" u="wavy" dirty="0"/>
              <a:t> </a:t>
            </a:r>
            <a:r>
              <a:rPr lang="en-US" altLang="zh-CN" sz="2800" i="1" u="wavy" dirty="0">
                <a:solidFill>
                  <a:srgbClr val="FF0000"/>
                </a:solidFill>
              </a:rPr>
              <a:t>pipe</a:t>
            </a:r>
            <a:r>
              <a:rPr lang="en-US" altLang="zh-CN" sz="2800" i="1" dirty="0">
                <a:solidFill>
                  <a:srgbClr val="FF0000"/>
                </a:solidFill>
              </a:rPr>
              <a:t>s</a:t>
            </a:r>
            <a:r>
              <a:rPr lang="en-US" altLang="zh-CN" sz="2800" i="1" dirty="0"/>
              <a:t> water to many fire hydrant stations </a:t>
            </a:r>
            <a:r>
              <a:rPr lang="en-US" altLang="zh-CN" sz="2800" i="1" u="wavy" dirty="0">
                <a:solidFill>
                  <a:srgbClr val="FF0000"/>
                </a:solidFill>
              </a:rPr>
              <a:t>at regular intervals</a:t>
            </a:r>
            <a:r>
              <a:rPr lang="en-US" altLang="zh-CN" sz="2800" i="1" dirty="0">
                <a:solidFill>
                  <a:srgbClr val="FF0000"/>
                </a:solidFill>
              </a:rPr>
              <a:t> </a:t>
            </a:r>
            <a:r>
              <a:rPr lang="en-US" altLang="zh-CN" sz="2800" i="1" dirty="0"/>
              <a:t>along the length of the tunnel.</a:t>
            </a:r>
            <a:r>
              <a:rPr lang="en-US" altLang="zh-CN" sz="2800" dirty="0"/>
              <a:t>” </a:t>
            </a:r>
            <a:endParaRPr lang="zh-CN" altLang="en-US" sz="2800" dirty="0"/>
          </a:p>
        </p:txBody>
      </p:sp>
      <p:sp>
        <p:nvSpPr>
          <p:cNvPr id="19" name="矩形 18">
            <a:extLst>
              <a:ext uri="{FF2B5EF4-FFF2-40B4-BE49-F238E27FC236}">
                <a16:creationId xmlns:a16="http://schemas.microsoft.com/office/drawing/2014/main" id="{B005AB6C-8C62-4C53-B17C-70DBF2BF9A56}"/>
              </a:ext>
            </a:extLst>
          </p:cNvPr>
          <p:cNvSpPr/>
          <p:nvPr/>
        </p:nvSpPr>
        <p:spPr>
          <a:xfrm>
            <a:off x="1090914" y="4624609"/>
            <a:ext cx="2111773" cy="584775"/>
          </a:xfrm>
          <a:prstGeom prst="rect">
            <a:avLst/>
          </a:prstGeom>
          <a:noFill/>
        </p:spPr>
        <p:txBody>
          <a:bodyPr wrap="square" lIns="91440" tIns="45720" rIns="91440" bIns="45720">
            <a:spAutoFit/>
          </a:bodyPr>
          <a:lstStyle/>
          <a:p>
            <a:pPr algn="ctr"/>
            <a:r>
              <a:rPr lang="zh-CN" altLang="en-US" sz="3200" b="1" dirty="0">
                <a:ln w="12700" cmpd="sng">
                  <a:solidFill>
                    <a:schemeClr val="accent4"/>
                  </a:solidFill>
                  <a:prstDash val="solid"/>
                </a:ln>
                <a:solidFill>
                  <a:schemeClr val="tx2">
                    <a:lumMod val="50000"/>
                    <a:lumOff val="50000"/>
                  </a:schemeClr>
                </a:solidFill>
              </a:rPr>
              <a:t>消防水管</a:t>
            </a:r>
          </a:p>
        </p:txBody>
      </p:sp>
    </p:spTree>
    <p:extLst>
      <p:ext uri="{BB962C8B-B14F-4D97-AF65-F5344CB8AC3E}">
        <p14:creationId xmlns:p14="http://schemas.microsoft.com/office/powerpoint/2010/main" val="39738436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500" fill="hold"/>
                                        <p:tgtEl>
                                          <p:spTgt spid="10"/>
                                        </p:tgtEl>
                                        <p:attrNameLst>
                                          <p:attrName>ppt_x</p:attrName>
                                        </p:attrNameLst>
                                      </p:cBhvr>
                                      <p:tavLst>
                                        <p:tav tm="0">
                                          <p:val>
                                            <p:strVal val="#ppt_x"/>
                                          </p:val>
                                        </p:tav>
                                        <p:tav tm="100000">
                                          <p:val>
                                            <p:strVal val="#ppt_x"/>
                                          </p:val>
                                        </p:tav>
                                      </p:tavLst>
                                    </p:anim>
                                    <p:anim calcmode="lin" valueType="num">
                                      <p:cBhvr additive="base">
                                        <p:cTn id="3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500" fill="hold"/>
                                        <p:tgtEl>
                                          <p:spTgt spid="12"/>
                                        </p:tgtEl>
                                        <p:attrNameLst>
                                          <p:attrName>ppt_x</p:attrName>
                                        </p:attrNameLst>
                                      </p:cBhvr>
                                      <p:tavLst>
                                        <p:tav tm="0">
                                          <p:val>
                                            <p:strVal val="#ppt_x"/>
                                          </p:val>
                                        </p:tav>
                                        <p:tav tm="100000">
                                          <p:val>
                                            <p:strVal val="#ppt_x"/>
                                          </p:val>
                                        </p:tav>
                                      </p:tavLst>
                                    </p:anim>
                                    <p:anim calcmode="lin" valueType="num">
                                      <p:cBhvr additive="base">
                                        <p:cTn id="3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additive="base">
                                        <p:cTn id="43" dur="500" fill="hold"/>
                                        <p:tgtEl>
                                          <p:spTgt spid="13"/>
                                        </p:tgtEl>
                                        <p:attrNameLst>
                                          <p:attrName>ppt_x</p:attrName>
                                        </p:attrNameLst>
                                      </p:cBhvr>
                                      <p:tavLst>
                                        <p:tav tm="0">
                                          <p:val>
                                            <p:strVal val="#ppt_x"/>
                                          </p:val>
                                        </p:tav>
                                        <p:tav tm="100000">
                                          <p:val>
                                            <p:strVal val="#ppt_x"/>
                                          </p:val>
                                        </p:tav>
                                      </p:tavLst>
                                    </p:anim>
                                    <p:anim calcmode="lin" valueType="num">
                                      <p:cBhvr additive="base">
                                        <p:cTn id="4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500" fill="hold"/>
                                        <p:tgtEl>
                                          <p:spTgt spid="14"/>
                                        </p:tgtEl>
                                        <p:attrNameLst>
                                          <p:attrName>ppt_x</p:attrName>
                                        </p:attrNameLst>
                                      </p:cBhvr>
                                      <p:tavLst>
                                        <p:tav tm="0">
                                          <p:val>
                                            <p:strVal val="#ppt_x"/>
                                          </p:val>
                                        </p:tav>
                                        <p:tav tm="100000">
                                          <p:val>
                                            <p:strVal val="#ppt_x"/>
                                          </p:val>
                                        </p:tav>
                                      </p:tavLst>
                                    </p:anim>
                                    <p:anim calcmode="lin" valueType="num">
                                      <p:cBhvr additive="base">
                                        <p:cTn id="50"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15"/>
                                        </p:tgtEl>
                                        <p:attrNameLst>
                                          <p:attrName>style.visibility</p:attrName>
                                        </p:attrNameLst>
                                      </p:cBhvr>
                                      <p:to>
                                        <p:strVal val="visible"/>
                                      </p:to>
                                    </p:set>
                                    <p:anim calcmode="lin" valueType="num">
                                      <p:cBhvr additive="base">
                                        <p:cTn id="55" dur="500" fill="hold"/>
                                        <p:tgtEl>
                                          <p:spTgt spid="15"/>
                                        </p:tgtEl>
                                        <p:attrNameLst>
                                          <p:attrName>ppt_x</p:attrName>
                                        </p:attrNameLst>
                                      </p:cBhvr>
                                      <p:tavLst>
                                        <p:tav tm="0">
                                          <p:val>
                                            <p:strVal val="#ppt_x"/>
                                          </p:val>
                                        </p:tav>
                                        <p:tav tm="100000">
                                          <p:val>
                                            <p:strVal val="#ppt_x"/>
                                          </p:val>
                                        </p:tav>
                                      </p:tavLst>
                                    </p:anim>
                                    <p:anim calcmode="lin" valueType="num">
                                      <p:cBhvr additive="base">
                                        <p:cTn id="56"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500" fill="hold"/>
                                        <p:tgtEl>
                                          <p:spTgt spid="16"/>
                                        </p:tgtEl>
                                        <p:attrNameLst>
                                          <p:attrName>ppt_x</p:attrName>
                                        </p:attrNameLst>
                                      </p:cBhvr>
                                      <p:tavLst>
                                        <p:tav tm="0">
                                          <p:val>
                                            <p:strVal val="#ppt_x"/>
                                          </p:val>
                                        </p:tav>
                                        <p:tav tm="100000">
                                          <p:val>
                                            <p:strVal val="#ppt_x"/>
                                          </p:val>
                                        </p:tav>
                                      </p:tavLst>
                                    </p:anim>
                                    <p:anim calcmode="lin" valueType="num">
                                      <p:cBhvr additive="base">
                                        <p:cTn id="62"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17"/>
                                        </p:tgtEl>
                                        <p:attrNameLst>
                                          <p:attrName>style.visibility</p:attrName>
                                        </p:attrNameLst>
                                      </p:cBhvr>
                                      <p:to>
                                        <p:strVal val="visible"/>
                                      </p:to>
                                    </p:set>
                                    <p:anim calcmode="lin" valueType="num">
                                      <p:cBhvr additive="base">
                                        <p:cTn id="67" dur="500" fill="hold"/>
                                        <p:tgtEl>
                                          <p:spTgt spid="17"/>
                                        </p:tgtEl>
                                        <p:attrNameLst>
                                          <p:attrName>ppt_x</p:attrName>
                                        </p:attrNameLst>
                                      </p:cBhvr>
                                      <p:tavLst>
                                        <p:tav tm="0">
                                          <p:val>
                                            <p:strVal val="#ppt_x"/>
                                          </p:val>
                                        </p:tav>
                                        <p:tav tm="100000">
                                          <p:val>
                                            <p:strVal val="#ppt_x"/>
                                          </p:val>
                                        </p:tav>
                                      </p:tavLst>
                                    </p:anim>
                                    <p:anim calcmode="lin" valueType="num">
                                      <p:cBhvr additive="base">
                                        <p:cTn id="68"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grpId="0" nodeType="clickEffect">
                                  <p:stCondLst>
                                    <p:cond delay="0"/>
                                  </p:stCondLst>
                                  <p:childTnLst>
                                    <p:set>
                                      <p:cBhvr>
                                        <p:cTn id="72" dur="1" fill="hold">
                                          <p:stCondLst>
                                            <p:cond delay="0"/>
                                          </p:stCondLst>
                                        </p:cTn>
                                        <p:tgtEl>
                                          <p:spTgt spid="18"/>
                                        </p:tgtEl>
                                        <p:attrNameLst>
                                          <p:attrName>style.visibility</p:attrName>
                                        </p:attrNameLst>
                                      </p:cBhvr>
                                      <p:to>
                                        <p:strVal val="visible"/>
                                      </p:to>
                                    </p:set>
                                    <p:anim calcmode="lin" valueType="num">
                                      <p:cBhvr additive="base">
                                        <p:cTn id="73" dur="500" fill="hold"/>
                                        <p:tgtEl>
                                          <p:spTgt spid="18"/>
                                        </p:tgtEl>
                                        <p:attrNameLst>
                                          <p:attrName>ppt_x</p:attrName>
                                        </p:attrNameLst>
                                      </p:cBhvr>
                                      <p:tavLst>
                                        <p:tav tm="0">
                                          <p:val>
                                            <p:strVal val="#ppt_x"/>
                                          </p:val>
                                        </p:tav>
                                        <p:tav tm="100000">
                                          <p:val>
                                            <p:strVal val="#ppt_x"/>
                                          </p:val>
                                        </p:tav>
                                      </p:tavLst>
                                    </p:anim>
                                    <p:anim calcmode="lin" valueType="num">
                                      <p:cBhvr additive="base">
                                        <p:cTn id="74"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4" fill="hold" grpId="0" nodeType="clickEffect">
                                  <p:stCondLst>
                                    <p:cond delay="0"/>
                                  </p:stCondLst>
                                  <p:childTnLst>
                                    <p:set>
                                      <p:cBhvr>
                                        <p:cTn id="78" dur="1" fill="hold">
                                          <p:stCondLst>
                                            <p:cond delay="0"/>
                                          </p:stCondLst>
                                        </p:cTn>
                                        <p:tgtEl>
                                          <p:spTgt spid="4"/>
                                        </p:tgtEl>
                                        <p:attrNameLst>
                                          <p:attrName>style.visibility</p:attrName>
                                        </p:attrNameLst>
                                      </p:cBhvr>
                                      <p:to>
                                        <p:strVal val="visible"/>
                                      </p:to>
                                    </p:set>
                                    <p:anim calcmode="lin" valueType="num">
                                      <p:cBhvr additive="base">
                                        <p:cTn id="79" dur="500" fill="hold"/>
                                        <p:tgtEl>
                                          <p:spTgt spid="4"/>
                                        </p:tgtEl>
                                        <p:attrNameLst>
                                          <p:attrName>ppt_x</p:attrName>
                                        </p:attrNameLst>
                                      </p:cBhvr>
                                      <p:tavLst>
                                        <p:tav tm="0">
                                          <p:val>
                                            <p:strVal val="#ppt_x"/>
                                          </p:val>
                                        </p:tav>
                                        <p:tav tm="100000">
                                          <p:val>
                                            <p:strVal val="#ppt_x"/>
                                          </p:val>
                                        </p:tav>
                                      </p:tavLst>
                                    </p:anim>
                                    <p:anim calcmode="lin" valueType="num">
                                      <p:cBhvr additive="base">
                                        <p:cTn id="8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2" presetClass="entr" presetSubtype="4" fill="hold" grpId="0" nodeType="clickEffect">
                                  <p:stCondLst>
                                    <p:cond delay="0"/>
                                  </p:stCondLst>
                                  <p:childTnLst>
                                    <p:set>
                                      <p:cBhvr>
                                        <p:cTn id="84" dur="1" fill="hold">
                                          <p:stCondLst>
                                            <p:cond delay="0"/>
                                          </p:stCondLst>
                                        </p:cTn>
                                        <p:tgtEl>
                                          <p:spTgt spid="19"/>
                                        </p:tgtEl>
                                        <p:attrNameLst>
                                          <p:attrName>style.visibility</p:attrName>
                                        </p:attrNameLst>
                                      </p:cBhvr>
                                      <p:to>
                                        <p:strVal val="visible"/>
                                      </p:to>
                                    </p:set>
                                    <p:anim calcmode="lin" valueType="num">
                                      <p:cBhvr additive="base">
                                        <p:cTn id="85" dur="500" fill="hold"/>
                                        <p:tgtEl>
                                          <p:spTgt spid="19"/>
                                        </p:tgtEl>
                                        <p:attrNameLst>
                                          <p:attrName>ppt_x</p:attrName>
                                        </p:attrNameLst>
                                      </p:cBhvr>
                                      <p:tavLst>
                                        <p:tav tm="0">
                                          <p:val>
                                            <p:strVal val="#ppt_x"/>
                                          </p:val>
                                        </p:tav>
                                        <p:tav tm="100000">
                                          <p:val>
                                            <p:strVal val="#ppt_x"/>
                                          </p:val>
                                        </p:tav>
                                      </p:tavLst>
                                    </p:anim>
                                    <p:anim calcmode="lin" valueType="num">
                                      <p:cBhvr additive="base">
                                        <p:cTn id="86"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0" grpId="0"/>
      <p:bldP spid="13" grpId="0"/>
      <p:bldP spid="14" grpId="0"/>
      <p:bldP spid="15" grpId="0"/>
      <p:bldP spid="16" grpId="0"/>
      <p:bldP spid="17" grpId="0"/>
      <p:bldP spid="18" grpId="0"/>
      <p:bldP spid="4" grpId="0" animBg="1"/>
      <p:bldP spid="1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C7535E7B-159C-41C2-A276-C2827AD6BC1C}"/>
              </a:ext>
            </a:extLst>
          </p:cNvPr>
          <p:cNvSpPr>
            <a:spLocks noGrp="1"/>
          </p:cNvSpPr>
          <p:nvPr>
            <p:ph idx="1"/>
          </p:nvPr>
        </p:nvSpPr>
        <p:spPr>
          <a:xfrm>
            <a:off x="1209474" y="752622"/>
            <a:ext cx="10508913" cy="5971735"/>
          </a:xfrm>
        </p:spPr>
        <p:txBody>
          <a:bodyPr>
            <a:noAutofit/>
          </a:bodyPr>
          <a:lstStyle/>
          <a:p>
            <a:r>
              <a:rPr lang="en-US" altLang="zh-CN" sz="3200" dirty="0"/>
              <a:t>3. Driving in the tunnel, one can know the traffic conditions ahead through _________________.</a:t>
            </a:r>
          </a:p>
          <a:p>
            <a:endParaRPr lang="en-US" altLang="zh-CN" sz="3200" dirty="0"/>
          </a:p>
          <a:p>
            <a:r>
              <a:rPr lang="en-US" altLang="zh-CN" sz="3200" dirty="0"/>
              <a:t>4. The base on which the road surface lies is made of __________________.</a:t>
            </a:r>
          </a:p>
          <a:p>
            <a:endParaRPr lang="en-US" altLang="zh-CN" sz="3200" dirty="0"/>
          </a:p>
          <a:p>
            <a:r>
              <a:rPr lang="en-US" altLang="zh-CN" sz="3200" dirty="0"/>
              <a:t>5. The passage is mainly about ______________________.</a:t>
            </a:r>
          </a:p>
          <a:p>
            <a:r>
              <a:rPr lang="en-US" altLang="zh-CN" sz="3200" i="1" dirty="0">
                <a:solidFill>
                  <a:srgbClr val="C00000"/>
                </a:solidFill>
              </a:rPr>
              <a:t>“…under construction</a:t>
            </a:r>
            <a:r>
              <a:rPr lang="en-US" altLang="zh-CN" sz="3200" dirty="0"/>
              <a:t>”; “</a:t>
            </a:r>
            <a:r>
              <a:rPr lang="en-US" altLang="zh-CN" sz="3200" i="1" dirty="0">
                <a:solidFill>
                  <a:srgbClr val="C00000"/>
                </a:solidFill>
              </a:rPr>
              <a:t>…</a:t>
            </a:r>
            <a:r>
              <a:rPr lang="en-US" altLang="zh-CN" sz="3200" i="1" dirty="0"/>
              <a:t>are being built</a:t>
            </a:r>
            <a:r>
              <a:rPr lang="en-US" altLang="zh-CN" sz="3200" dirty="0"/>
              <a:t>”  </a:t>
            </a:r>
          </a:p>
          <a:p>
            <a:r>
              <a:rPr lang="en-US" altLang="zh-CN" sz="3200" dirty="0"/>
              <a:t>Para 2 &amp; 3 talk about </a:t>
            </a:r>
            <a:r>
              <a:rPr lang="en-US" altLang="zh-CN" sz="3200" i="1" dirty="0">
                <a:solidFill>
                  <a:schemeClr val="tx2">
                    <a:lumMod val="50000"/>
                    <a:lumOff val="50000"/>
                  </a:schemeClr>
                </a:solidFill>
              </a:rPr>
              <a:t>inner structure</a:t>
            </a:r>
            <a:r>
              <a:rPr lang="en-US" altLang="zh-CN" sz="3200" dirty="0"/>
              <a:t>.</a:t>
            </a:r>
          </a:p>
          <a:p>
            <a:r>
              <a:rPr lang="en-US" altLang="zh-CN" sz="3200" dirty="0"/>
              <a:t>“other systems </a:t>
            </a:r>
            <a:r>
              <a:rPr lang="en-US" altLang="zh-CN" sz="3200" i="1" dirty="0">
                <a:solidFill>
                  <a:srgbClr val="C00000"/>
                </a:solidFill>
              </a:rPr>
              <a:t>will include </a:t>
            </a:r>
            <a:r>
              <a:rPr lang="en-US" altLang="zh-CN" sz="3200" dirty="0"/>
              <a:t>emergency phones”</a:t>
            </a:r>
            <a:endParaRPr lang="zh-CN" altLang="zh-CN" sz="3200" dirty="0"/>
          </a:p>
          <a:p>
            <a:pPr marL="0" indent="0">
              <a:buNone/>
            </a:pPr>
            <a:endParaRPr lang="zh-CN" altLang="zh-CN" sz="3200" dirty="0"/>
          </a:p>
          <a:p>
            <a:endParaRPr lang="zh-CN" altLang="zh-CN" sz="3200" dirty="0"/>
          </a:p>
          <a:p>
            <a:endParaRPr lang="zh-CN" altLang="en-US" sz="3200" dirty="0"/>
          </a:p>
        </p:txBody>
      </p:sp>
      <p:sp>
        <p:nvSpPr>
          <p:cNvPr id="5" name="矩形 4">
            <a:extLst>
              <a:ext uri="{FF2B5EF4-FFF2-40B4-BE49-F238E27FC236}">
                <a16:creationId xmlns:a16="http://schemas.microsoft.com/office/drawing/2014/main" id="{5961E586-ED1C-440F-8864-CF93B5E9A557}"/>
              </a:ext>
            </a:extLst>
          </p:cNvPr>
          <p:cNvSpPr/>
          <p:nvPr/>
        </p:nvSpPr>
        <p:spPr>
          <a:xfrm>
            <a:off x="4069623" y="1317060"/>
            <a:ext cx="3783408" cy="584775"/>
          </a:xfrm>
          <a:prstGeom prst="rect">
            <a:avLst/>
          </a:prstGeom>
        </p:spPr>
        <p:txBody>
          <a:bodyPr wrap="none">
            <a:spAutoFit/>
          </a:bodyPr>
          <a:lstStyle/>
          <a:p>
            <a:r>
              <a:rPr lang="en-US" altLang="zh-CN" sz="3200" dirty="0">
                <a:solidFill>
                  <a:srgbClr val="C00000"/>
                </a:solidFill>
              </a:rPr>
              <a:t>B. the electronic signs</a:t>
            </a:r>
            <a:endParaRPr lang="zh-CN" altLang="en-US" sz="3200" dirty="0">
              <a:solidFill>
                <a:srgbClr val="C00000"/>
              </a:solidFill>
            </a:endParaRPr>
          </a:p>
        </p:txBody>
      </p:sp>
      <p:sp>
        <p:nvSpPr>
          <p:cNvPr id="7" name="矩形 6">
            <a:extLst>
              <a:ext uri="{FF2B5EF4-FFF2-40B4-BE49-F238E27FC236}">
                <a16:creationId xmlns:a16="http://schemas.microsoft.com/office/drawing/2014/main" id="{24BE5996-9918-49AE-9326-C1B911BEAEAD}"/>
              </a:ext>
            </a:extLst>
          </p:cNvPr>
          <p:cNvSpPr/>
          <p:nvPr/>
        </p:nvSpPr>
        <p:spPr>
          <a:xfrm>
            <a:off x="1639754" y="3087806"/>
            <a:ext cx="3649140" cy="584775"/>
          </a:xfrm>
          <a:prstGeom prst="rect">
            <a:avLst/>
          </a:prstGeom>
        </p:spPr>
        <p:txBody>
          <a:bodyPr wrap="none">
            <a:spAutoFit/>
          </a:bodyPr>
          <a:lstStyle/>
          <a:p>
            <a:r>
              <a:rPr lang="en-US" altLang="zh-CN" sz="3200" dirty="0">
                <a:solidFill>
                  <a:srgbClr val="C00000"/>
                </a:solidFill>
              </a:rPr>
              <a:t>B. concrete and steel</a:t>
            </a:r>
            <a:endParaRPr lang="zh-CN" altLang="en-US" sz="3200" dirty="0">
              <a:solidFill>
                <a:srgbClr val="C00000"/>
              </a:solidFill>
            </a:endParaRPr>
          </a:p>
        </p:txBody>
      </p:sp>
      <p:sp>
        <p:nvSpPr>
          <p:cNvPr id="9" name="矩形 8">
            <a:extLst>
              <a:ext uri="{FF2B5EF4-FFF2-40B4-BE49-F238E27FC236}">
                <a16:creationId xmlns:a16="http://schemas.microsoft.com/office/drawing/2014/main" id="{53034FD7-6A2E-49EC-8EFB-33FB0162950F}"/>
              </a:ext>
            </a:extLst>
          </p:cNvPr>
          <p:cNvSpPr/>
          <p:nvPr/>
        </p:nvSpPr>
        <p:spPr>
          <a:xfrm>
            <a:off x="6593100" y="4329187"/>
            <a:ext cx="4828566" cy="584775"/>
          </a:xfrm>
          <a:prstGeom prst="rect">
            <a:avLst/>
          </a:prstGeom>
        </p:spPr>
        <p:txBody>
          <a:bodyPr wrap="none">
            <a:spAutoFit/>
          </a:bodyPr>
          <a:lstStyle/>
          <a:p>
            <a:r>
              <a:rPr lang="en-US" altLang="zh-CN" sz="3200" dirty="0">
                <a:solidFill>
                  <a:srgbClr val="C00000"/>
                </a:solidFill>
              </a:rPr>
              <a:t>D. the design of two tunnels</a:t>
            </a:r>
            <a:endParaRPr lang="zh-CN" altLang="en-US" sz="3200" dirty="0">
              <a:solidFill>
                <a:srgbClr val="C00000"/>
              </a:solidFill>
            </a:endParaRPr>
          </a:p>
        </p:txBody>
      </p:sp>
    </p:spTree>
    <p:extLst>
      <p:ext uri="{BB962C8B-B14F-4D97-AF65-F5344CB8AC3E}">
        <p14:creationId xmlns:p14="http://schemas.microsoft.com/office/powerpoint/2010/main" val="7936094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ppt_x"/>
                                          </p:val>
                                        </p:tav>
                                        <p:tav tm="100000">
                                          <p:val>
                                            <p:strVal val="#ppt_x"/>
                                          </p:val>
                                        </p:tav>
                                      </p:tavLst>
                                    </p:anim>
                                    <p:anim calcmode="lin" valueType="num">
                                      <p:cBhvr additive="base">
                                        <p:cTn id="2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 calcmode="lin" valueType="num">
                                      <p:cBhvr additive="base">
                                        <p:cTn id="49"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9"/>
                                        </p:tgtEl>
                                        <p:attrNameLst>
                                          <p:attrName>style.visibility</p:attrName>
                                        </p:attrNameLst>
                                      </p:cBhvr>
                                      <p:to>
                                        <p:strVal val="visible"/>
                                      </p:to>
                                    </p:set>
                                    <p:anim calcmode="lin" valueType="num">
                                      <p:cBhvr additive="base">
                                        <p:cTn id="55" dur="500" fill="hold"/>
                                        <p:tgtEl>
                                          <p:spTgt spid="9"/>
                                        </p:tgtEl>
                                        <p:attrNameLst>
                                          <p:attrName>ppt_x</p:attrName>
                                        </p:attrNameLst>
                                      </p:cBhvr>
                                      <p:tavLst>
                                        <p:tav tm="0">
                                          <p:val>
                                            <p:strVal val="#ppt_x"/>
                                          </p:val>
                                        </p:tav>
                                        <p:tav tm="100000">
                                          <p:val>
                                            <p:strVal val="#ppt_x"/>
                                          </p:val>
                                        </p:tav>
                                      </p:tavLst>
                                    </p:anim>
                                    <p:anim calcmode="lin" valueType="num">
                                      <p:cBhvr additive="base">
                                        <p:cTn id="5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44AE435D-754A-42E7-A066-C1046D317DFD}"/>
              </a:ext>
            </a:extLst>
          </p:cNvPr>
          <p:cNvSpPr>
            <a:spLocks noGrp="1"/>
          </p:cNvSpPr>
          <p:nvPr>
            <p:ph type="title"/>
          </p:nvPr>
        </p:nvSpPr>
        <p:spPr/>
        <p:txBody>
          <a:bodyPr>
            <a:normAutofit fontScale="90000"/>
          </a:bodyPr>
          <a:lstStyle/>
          <a:p>
            <a:r>
              <a:rPr lang="en-US" altLang="zh-CN" dirty="0"/>
              <a:t>Task 2 When we introduce a place, what aspects should be included?</a:t>
            </a:r>
            <a:endParaRPr lang="zh-CN" altLang="en-US" dirty="0"/>
          </a:p>
        </p:txBody>
      </p:sp>
      <p:grpSp>
        <p:nvGrpSpPr>
          <p:cNvPr id="22" name="组合 21">
            <a:extLst>
              <a:ext uri="{FF2B5EF4-FFF2-40B4-BE49-F238E27FC236}">
                <a16:creationId xmlns:a16="http://schemas.microsoft.com/office/drawing/2014/main" id="{D180140B-8AE8-4BAE-B49E-D6993CAD9CE7}"/>
              </a:ext>
            </a:extLst>
          </p:cNvPr>
          <p:cNvGrpSpPr/>
          <p:nvPr/>
        </p:nvGrpSpPr>
        <p:grpSpPr>
          <a:xfrm>
            <a:off x="4042116" y="2014845"/>
            <a:ext cx="4440701" cy="4135902"/>
            <a:chOff x="0" y="0"/>
            <a:chExt cx="2646734" cy="2481094"/>
          </a:xfrm>
        </p:grpSpPr>
        <p:sp>
          <p:nvSpPr>
            <p:cNvPr id="23" name="椭圆 22">
              <a:extLst>
                <a:ext uri="{FF2B5EF4-FFF2-40B4-BE49-F238E27FC236}">
                  <a16:creationId xmlns:a16="http://schemas.microsoft.com/office/drawing/2014/main" id="{AEFE8CB1-5F6A-40AD-8AE4-003E13B047B6}"/>
                </a:ext>
              </a:extLst>
            </p:cNvPr>
            <p:cNvSpPr/>
            <p:nvPr/>
          </p:nvSpPr>
          <p:spPr>
            <a:xfrm>
              <a:off x="594198" y="487194"/>
              <a:ext cx="1371600" cy="1322962"/>
            </a:xfrm>
            <a:prstGeom prst="ellipse">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zh-CN" altLang="en-US"/>
            </a:p>
          </p:txBody>
        </p:sp>
        <p:sp>
          <p:nvSpPr>
            <p:cNvPr id="24" name="文本框 3">
              <a:extLst>
                <a:ext uri="{FF2B5EF4-FFF2-40B4-BE49-F238E27FC236}">
                  <a16:creationId xmlns:a16="http://schemas.microsoft.com/office/drawing/2014/main" id="{BE713E79-C4D4-4742-8563-BD19FFB05910}"/>
                </a:ext>
              </a:extLst>
            </p:cNvPr>
            <p:cNvSpPr txBox="1"/>
            <p:nvPr/>
          </p:nvSpPr>
          <p:spPr>
            <a:xfrm>
              <a:off x="820891" y="915211"/>
              <a:ext cx="946994" cy="486383"/>
            </a:xfrm>
            <a:prstGeom prst="rect">
              <a:avLst/>
            </a:prstGeom>
            <a:solidFill>
              <a:schemeClr val="lt1"/>
            </a:solidFill>
            <a:ln w="6350">
              <a:solidFill>
                <a:prstClr val="black"/>
              </a:solid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spcAft>
                  <a:spcPts val="0"/>
                </a:spcAft>
              </a:pPr>
              <a:r>
                <a:rPr lang="en-US" sz="4000" b="1" kern="100" dirty="0">
                  <a:effectLst/>
                  <a:latin typeface="等线" panose="02010600030101010101" pitchFamily="2" charset="-122"/>
                  <a:ea typeface="等线" panose="02010600030101010101" pitchFamily="2" charset="-122"/>
                  <a:cs typeface="Times New Roman" panose="02020603050405020304" pitchFamily="18" charset="0"/>
                </a:rPr>
                <a:t>place</a:t>
              </a:r>
              <a:endParaRPr lang="zh-CN" sz="3200" kern="100" dirty="0">
                <a:effectLst/>
                <a:latin typeface="等线" panose="02010600030101010101" pitchFamily="2" charset="-122"/>
                <a:ea typeface="等线" panose="02010600030101010101" pitchFamily="2" charset="-122"/>
                <a:cs typeface="Times New Roman" panose="02020603050405020304" pitchFamily="18" charset="0"/>
              </a:endParaRPr>
            </a:p>
          </p:txBody>
        </p:sp>
        <p:cxnSp>
          <p:nvCxnSpPr>
            <p:cNvPr id="25" name="直接箭头连接符 24">
              <a:extLst>
                <a:ext uri="{FF2B5EF4-FFF2-40B4-BE49-F238E27FC236}">
                  <a16:creationId xmlns:a16="http://schemas.microsoft.com/office/drawing/2014/main" id="{9D2D97BE-03DD-46C8-AE09-3B8AA84B0ACF}"/>
                </a:ext>
              </a:extLst>
            </p:cNvPr>
            <p:cNvCxnSpPr/>
            <p:nvPr/>
          </p:nvCxnSpPr>
          <p:spPr>
            <a:xfrm flipV="1">
              <a:off x="1917160" y="525294"/>
              <a:ext cx="457200" cy="357235"/>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6" name="直接箭头连接符 25">
              <a:extLst>
                <a:ext uri="{FF2B5EF4-FFF2-40B4-BE49-F238E27FC236}">
                  <a16:creationId xmlns:a16="http://schemas.microsoft.com/office/drawing/2014/main" id="{39017E7D-576D-4FF0-940C-E95C43EE45B4}"/>
                </a:ext>
              </a:extLst>
            </p:cNvPr>
            <p:cNvCxnSpPr/>
            <p:nvPr/>
          </p:nvCxnSpPr>
          <p:spPr>
            <a:xfrm flipV="1">
              <a:off x="1994981" y="1098820"/>
              <a:ext cx="651753" cy="45719"/>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7" name="直接箭头连接符 26">
              <a:extLst>
                <a:ext uri="{FF2B5EF4-FFF2-40B4-BE49-F238E27FC236}">
                  <a16:creationId xmlns:a16="http://schemas.microsoft.com/office/drawing/2014/main" id="{C9F7B27F-4BCB-4781-9572-B12E90B645AA}"/>
                </a:ext>
              </a:extLst>
            </p:cNvPr>
            <p:cNvCxnSpPr/>
            <p:nvPr/>
          </p:nvCxnSpPr>
          <p:spPr>
            <a:xfrm>
              <a:off x="1956070" y="1508598"/>
              <a:ext cx="505838" cy="447472"/>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8" name="直接箭头连接符 27">
              <a:extLst>
                <a:ext uri="{FF2B5EF4-FFF2-40B4-BE49-F238E27FC236}">
                  <a16:creationId xmlns:a16="http://schemas.microsoft.com/office/drawing/2014/main" id="{F087AD86-436E-49F5-870D-3D2BF610A89C}"/>
                </a:ext>
              </a:extLst>
            </p:cNvPr>
            <p:cNvCxnSpPr/>
            <p:nvPr/>
          </p:nvCxnSpPr>
          <p:spPr>
            <a:xfrm>
              <a:off x="1313234" y="1858794"/>
              <a:ext cx="45085" cy="62230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9" name="直接箭头连接符 28">
              <a:extLst>
                <a:ext uri="{FF2B5EF4-FFF2-40B4-BE49-F238E27FC236}">
                  <a16:creationId xmlns:a16="http://schemas.microsoft.com/office/drawing/2014/main" id="{A6668247-A386-4036-B452-C9F12065EDEE}"/>
                </a:ext>
              </a:extLst>
            </p:cNvPr>
            <p:cNvCxnSpPr/>
            <p:nvPr/>
          </p:nvCxnSpPr>
          <p:spPr>
            <a:xfrm flipH="1">
              <a:off x="350196" y="1703151"/>
              <a:ext cx="414966" cy="505838"/>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30" name="直接箭头连接符 29">
              <a:extLst>
                <a:ext uri="{FF2B5EF4-FFF2-40B4-BE49-F238E27FC236}">
                  <a16:creationId xmlns:a16="http://schemas.microsoft.com/office/drawing/2014/main" id="{F2996345-9489-4B70-9705-1F16EAB8AA8C}"/>
                </a:ext>
              </a:extLst>
            </p:cNvPr>
            <p:cNvCxnSpPr/>
            <p:nvPr/>
          </p:nvCxnSpPr>
          <p:spPr>
            <a:xfrm flipH="1">
              <a:off x="0" y="1264596"/>
              <a:ext cx="550720" cy="45719"/>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31" name="直接箭头连接符 30">
              <a:extLst>
                <a:ext uri="{FF2B5EF4-FFF2-40B4-BE49-F238E27FC236}">
                  <a16:creationId xmlns:a16="http://schemas.microsoft.com/office/drawing/2014/main" id="{2EEC9886-A1D8-470F-9E33-43B953D64987}"/>
                </a:ext>
              </a:extLst>
            </p:cNvPr>
            <p:cNvCxnSpPr/>
            <p:nvPr/>
          </p:nvCxnSpPr>
          <p:spPr>
            <a:xfrm flipH="1" flipV="1">
              <a:off x="282102" y="447473"/>
              <a:ext cx="358586" cy="337982"/>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32" name="直接箭头连接符 31">
              <a:extLst>
                <a:ext uri="{FF2B5EF4-FFF2-40B4-BE49-F238E27FC236}">
                  <a16:creationId xmlns:a16="http://schemas.microsoft.com/office/drawing/2014/main" id="{90EFD0B9-CF92-4F4A-B5AF-D1BCCED8D637}"/>
                </a:ext>
              </a:extLst>
            </p:cNvPr>
            <p:cNvCxnSpPr/>
            <p:nvPr/>
          </p:nvCxnSpPr>
          <p:spPr>
            <a:xfrm flipV="1">
              <a:off x="1292968" y="0"/>
              <a:ext cx="0" cy="486383"/>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grpSp>
      <p:sp>
        <p:nvSpPr>
          <p:cNvPr id="3" name="文本框 2">
            <a:extLst>
              <a:ext uri="{FF2B5EF4-FFF2-40B4-BE49-F238E27FC236}">
                <a16:creationId xmlns:a16="http://schemas.microsoft.com/office/drawing/2014/main" id="{7C50B464-46F4-4131-A5E2-F3057D03ED5C}"/>
              </a:ext>
            </a:extLst>
          </p:cNvPr>
          <p:cNvSpPr txBox="1"/>
          <p:nvPr/>
        </p:nvSpPr>
        <p:spPr>
          <a:xfrm>
            <a:off x="1302203" y="2095926"/>
            <a:ext cx="10178320" cy="2308324"/>
          </a:xfrm>
          <a:prstGeom prst="rect">
            <a:avLst/>
          </a:prstGeom>
          <a:noFill/>
        </p:spPr>
        <p:txBody>
          <a:bodyPr wrap="square" rtlCol="0">
            <a:spAutoFit/>
          </a:bodyPr>
          <a:lstStyle/>
          <a:p>
            <a:r>
              <a:rPr lang="en-US" altLang="zh-CN" sz="3600" b="1" dirty="0"/>
              <a:t>Each tunnel is roughly </a:t>
            </a:r>
            <a:r>
              <a:rPr lang="en-US" altLang="zh-CN" sz="3600" b="1" dirty="0">
                <a:solidFill>
                  <a:schemeClr val="tx2">
                    <a:lumMod val="50000"/>
                    <a:lumOff val="50000"/>
                  </a:schemeClr>
                </a:solidFill>
              </a:rPr>
              <a:t>round</a:t>
            </a:r>
            <a:r>
              <a:rPr lang="en-US" altLang="zh-CN" sz="3600" b="1" dirty="0"/>
              <a:t> and the lower part of the tunnel is somewhat </a:t>
            </a:r>
            <a:r>
              <a:rPr lang="en-US" altLang="zh-CN" sz="3600" b="1" dirty="0">
                <a:solidFill>
                  <a:schemeClr val="tx2">
                    <a:lumMod val="50000"/>
                    <a:lumOff val="50000"/>
                  </a:schemeClr>
                </a:solidFill>
              </a:rPr>
              <a:t>flat</a:t>
            </a:r>
            <a:r>
              <a:rPr lang="en-US" altLang="zh-CN" sz="3600" b="1" dirty="0"/>
              <a:t>.</a:t>
            </a:r>
          </a:p>
          <a:p>
            <a:endParaRPr lang="en-US" altLang="zh-CN" sz="3600" b="1" dirty="0"/>
          </a:p>
          <a:p>
            <a:endParaRPr lang="zh-CN" altLang="en-US" sz="3600" b="1" dirty="0"/>
          </a:p>
        </p:txBody>
      </p:sp>
      <p:sp>
        <p:nvSpPr>
          <p:cNvPr id="33" name="矩形 32">
            <a:extLst>
              <a:ext uri="{FF2B5EF4-FFF2-40B4-BE49-F238E27FC236}">
                <a16:creationId xmlns:a16="http://schemas.microsoft.com/office/drawing/2014/main" id="{FCC907E6-CC02-485D-9F9D-43461EFDA2A6}"/>
              </a:ext>
            </a:extLst>
          </p:cNvPr>
          <p:cNvSpPr/>
          <p:nvPr/>
        </p:nvSpPr>
        <p:spPr>
          <a:xfrm>
            <a:off x="9299163" y="2695930"/>
            <a:ext cx="1555042" cy="707886"/>
          </a:xfrm>
          <a:prstGeom prst="rect">
            <a:avLst/>
          </a:prstGeom>
          <a:noFill/>
        </p:spPr>
        <p:txBody>
          <a:bodyPr wrap="none" lIns="91440" tIns="45720" rIns="91440" bIns="45720">
            <a:spAutoFit/>
          </a:bodyPr>
          <a:lstStyle/>
          <a:p>
            <a:pPr algn="ctr"/>
            <a:r>
              <a:rPr lang="en-US" altLang="zh-CN" sz="4000" b="1" dirty="0">
                <a:ln w="12700" cmpd="sng">
                  <a:solidFill>
                    <a:schemeClr val="accent4"/>
                  </a:solidFill>
                  <a:prstDash val="solid"/>
                </a:ln>
                <a:solidFill>
                  <a:srgbClr val="FF0000"/>
                </a:solidFill>
              </a:rPr>
              <a:t>shape</a:t>
            </a:r>
            <a:endParaRPr lang="zh-CN" altLang="en-US" sz="4000" b="1" dirty="0">
              <a:ln w="12700" cmpd="sng">
                <a:solidFill>
                  <a:schemeClr val="accent4"/>
                </a:solidFill>
                <a:prstDash val="solid"/>
              </a:ln>
              <a:solidFill>
                <a:srgbClr val="FF0000"/>
              </a:solidFill>
            </a:endParaRPr>
          </a:p>
        </p:txBody>
      </p:sp>
      <p:sp>
        <p:nvSpPr>
          <p:cNvPr id="34" name="文本框 33">
            <a:extLst>
              <a:ext uri="{FF2B5EF4-FFF2-40B4-BE49-F238E27FC236}">
                <a16:creationId xmlns:a16="http://schemas.microsoft.com/office/drawing/2014/main" id="{A5A65EB3-D179-40CF-BC8E-C4A0DDF3E457}"/>
              </a:ext>
            </a:extLst>
          </p:cNvPr>
          <p:cNvSpPr txBox="1"/>
          <p:nvPr/>
        </p:nvSpPr>
        <p:spPr>
          <a:xfrm>
            <a:off x="1302203" y="4011304"/>
            <a:ext cx="10178320" cy="1754326"/>
          </a:xfrm>
          <a:prstGeom prst="rect">
            <a:avLst/>
          </a:prstGeom>
          <a:noFill/>
        </p:spPr>
        <p:txBody>
          <a:bodyPr wrap="square" rtlCol="0">
            <a:spAutoFit/>
          </a:bodyPr>
          <a:lstStyle/>
          <a:p>
            <a:r>
              <a:rPr lang="en-US" altLang="zh-CN" sz="3600" b="1" dirty="0"/>
              <a:t>It </a:t>
            </a:r>
            <a:r>
              <a:rPr lang="en-US" altLang="zh-CN" sz="3600" b="1" dirty="0">
                <a:solidFill>
                  <a:schemeClr val="tx2">
                    <a:lumMod val="50000"/>
                    <a:lumOff val="50000"/>
                  </a:schemeClr>
                </a:solidFill>
              </a:rPr>
              <a:t>is expected to carry </a:t>
            </a:r>
            <a:r>
              <a:rPr lang="en-US" altLang="zh-CN" sz="3600" b="1" dirty="0"/>
              <a:t>20,000 trucks and cars a day, which greatly </a:t>
            </a:r>
            <a:r>
              <a:rPr lang="en-US" altLang="zh-CN" sz="3600" b="1" dirty="0">
                <a:solidFill>
                  <a:schemeClr val="tx2">
                    <a:lumMod val="50000"/>
                    <a:lumOff val="50000"/>
                  </a:schemeClr>
                </a:solidFill>
              </a:rPr>
              <a:t>reduces the overcrowded traffic</a:t>
            </a:r>
            <a:r>
              <a:rPr lang="en-US" altLang="zh-CN" sz="3600" b="1" dirty="0"/>
              <a:t> in the </a:t>
            </a:r>
            <a:r>
              <a:rPr lang="en-US" altLang="zh-CN" sz="3600" b="1" dirty="0" err="1"/>
              <a:t>centre</a:t>
            </a:r>
            <a:r>
              <a:rPr lang="en-US" altLang="zh-CN" sz="3600" b="1" dirty="0"/>
              <a:t> of the city.</a:t>
            </a:r>
            <a:endParaRPr lang="zh-CN" altLang="en-US" sz="3600" b="1" dirty="0"/>
          </a:p>
        </p:txBody>
      </p:sp>
      <p:sp>
        <p:nvSpPr>
          <p:cNvPr id="35" name="矩形 34">
            <a:extLst>
              <a:ext uri="{FF2B5EF4-FFF2-40B4-BE49-F238E27FC236}">
                <a16:creationId xmlns:a16="http://schemas.microsoft.com/office/drawing/2014/main" id="{DAE9DFBF-B6AD-445D-868D-E144CED5B3F9}"/>
              </a:ext>
            </a:extLst>
          </p:cNvPr>
          <p:cNvSpPr/>
          <p:nvPr/>
        </p:nvSpPr>
        <p:spPr>
          <a:xfrm>
            <a:off x="6643628" y="5560354"/>
            <a:ext cx="4514377" cy="707886"/>
          </a:xfrm>
          <a:prstGeom prst="rect">
            <a:avLst/>
          </a:prstGeom>
          <a:noFill/>
        </p:spPr>
        <p:txBody>
          <a:bodyPr wrap="none" lIns="91440" tIns="45720" rIns="91440" bIns="45720">
            <a:spAutoFit/>
          </a:bodyPr>
          <a:lstStyle/>
          <a:p>
            <a:pPr algn="ctr"/>
            <a:r>
              <a:rPr lang="en-US" altLang="zh-CN" sz="4000" b="1" dirty="0">
                <a:ln w="12700" cmpd="sng">
                  <a:solidFill>
                    <a:schemeClr val="accent4"/>
                  </a:solidFill>
                  <a:prstDash val="solid"/>
                </a:ln>
                <a:solidFill>
                  <a:srgbClr val="FF0000"/>
                </a:solidFill>
              </a:rPr>
              <a:t>purpose / function</a:t>
            </a:r>
            <a:endParaRPr lang="zh-CN" altLang="en-US" sz="4000" b="1" dirty="0">
              <a:ln w="12700" cmpd="sng">
                <a:solidFill>
                  <a:schemeClr val="accent4"/>
                </a:solidFill>
                <a:prstDash val="solid"/>
              </a:ln>
              <a:solidFill>
                <a:srgbClr val="FF0000"/>
              </a:solidFill>
            </a:endParaRPr>
          </a:p>
        </p:txBody>
      </p:sp>
    </p:spTree>
    <p:extLst>
      <p:ext uri="{BB962C8B-B14F-4D97-AF65-F5344CB8AC3E}">
        <p14:creationId xmlns:p14="http://schemas.microsoft.com/office/powerpoint/2010/main" val="24633321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nodeType="clickEffect">
                                  <p:stCondLst>
                                    <p:cond delay="0"/>
                                  </p:stCondLst>
                                  <p:childTnLst>
                                    <p:anim calcmode="lin" valueType="num">
                                      <p:cBhvr additive="base">
                                        <p:cTn id="6" dur="500"/>
                                        <p:tgtEl>
                                          <p:spTgt spid="22"/>
                                        </p:tgtEl>
                                        <p:attrNameLst>
                                          <p:attrName>ppt_x</p:attrName>
                                        </p:attrNameLst>
                                      </p:cBhvr>
                                      <p:tavLst>
                                        <p:tav tm="0">
                                          <p:val>
                                            <p:strVal val="ppt_x"/>
                                          </p:val>
                                        </p:tav>
                                        <p:tav tm="100000">
                                          <p:val>
                                            <p:strVal val="ppt_x"/>
                                          </p:val>
                                        </p:tav>
                                      </p:tavLst>
                                    </p:anim>
                                    <p:anim calcmode="lin" valueType="num">
                                      <p:cBhvr additive="base">
                                        <p:cTn id="7" dur="500"/>
                                        <p:tgtEl>
                                          <p:spTgt spid="22"/>
                                        </p:tgtEl>
                                        <p:attrNameLst>
                                          <p:attrName>ppt_y</p:attrName>
                                        </p:attrNameLst>
                                      </p:cBhvr>
                                      <p:tavLst>
                                        <p:tav tm="0">
                                          <p:val>
                                            <p:strVal val="ppt_y"/>
                                          </p:val>
                                        </p:tav>
                                        <p:tav tm="100000">
                                          <p:val>
                                            <p:strVal val="1+ppt_h/2"/>
                                          </p:val>
                                        </p:tav>
                                      </p:tavLst>
                                    </p:anim>
                                    <p:set>
                                      <p:cBhvr>
                                        <p:cTn id="8" dur="1" fill="hold">
                                          <p:stCondLst>
                                            <p:cond delay="499"/>
                                          </p:stCondLst>
                                        </p:cTn>
                                        <p:tgtEl>
                                          <p:spTgt spid="22"/>
                                        </p:tgtEl>
                                        <p:attrNameLst>
                                          <p:attrName>style.visibility</p:attrName>
                                        </p:attrNameLst>
                                      </p:cBhvr>
                                      <p:to>
                                        <p:strVal val="hidden"/>
                                      </p:to>
                                    </p:set>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3"/>
                                        </p:tgtEl>
                                        <p:attrNameLst>
                                          <p:attrName>style.visibility</p:attrName>
                                        </p:attrNameLst>
                                      </p:cBhvr>
                                      <p:to>
                                        <p:strVal val="visible"/>
                                      </p:to>
                                    </p:set>
                                    <p:anim calcmode="lin" valueType="num">
                                      <p:cBhvr additive="base">
                                        <p:cTn id="19" dur="500" fill="hold"/>
                                        <p:tgtEl>
                                          <p:spTgt spid="33"/>
                                        </p:tgtEl>
                                        <p:attrNameLst>
                                          <p:attrName>ppt_x</p:attrName>
                                        </p:attrNameLst>
                                      </p:cBhvr>
                                      <p:tavLst>
                                        <p:tav tm="0">
                                          <p:val>
                                            <p:strVal val="#ppt_x"/>
                                          </p:val>
                                        </p:tav>
                                        <p:tav tm="100000">
                                          <p:val>
                                            <p:strVal val="#ppt_x"/>
                                          </p:val>
                                        </p:tav>
                                      </p:tavLst>
                                    </p:anim>
                                    <p:anim calcmode="lin" valueType="num">
                                      <p:cBhvr additive="base">
                                        <p:cTn id="20"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4"/>
                                        </p:tgtEl>
                                        <p:attrNameLst>
                                          <p:attrName>style.visibility</p:attrName>
                                        </p:attrNameLst>
                                      </p:cBhvr>
                                      <p:to>
                                        <p:strVal val="visible"/>
                                      </p:to>
                                    </p:set>
                                    <p:anim calcmode="lin" valueType="num">
                                      <p:cBhvr additive="base">
                                        <p:cTn id="25" dur="500" fill="hold"/>
                                        <p:tgtEl>
                                          <p:spTgt spid="34"/>
                                        </p:tgtEl>
                                        <p:attrNameLst>
                                          <p:attrName>ppt_x</p:attrName>
                                        </p:attrNameLst>
                                      </p:cBhvr>
                                      <p:tavLst>
                                        <p:tav tm="0">
                                          <p:val>
                                            <p:strVal val="#ppt_x"/>
                                          </p:val>
                                        </p:tav>
                                        <p:tav tm="100000">
                                          <p:val>
                                            <p:strVal val="#ppt_x"/>
                                          </p:val>
                                        </p:tav>
                                      </p:tavLst>
                                    </p:anim>
                                    <p:anim calcmode="lin" valueType="num">
                                      <p:cBhvr additive="base">
                                        <p:cTn id="26" dur="500" fill="hold"/>
                                        <p:tgtEl>
                                          <p:spTgt spid="34"/>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5"/>
                                        </p:tgtEl>
                                        <p:attrNameLst>
                                          <p:attrName>style.visibility</p:attrName>
                                        </p:attrNameLst>
                                      </p:cBhvr>
                                      <p:to>
                                        <p:strVal val="visible"/>
                                      </p:to>
                                    </p:set>
                                    <p:anim calcmode="lin" valueType="num">
                                      <p:cBhvr additive="base">
                                        <p:cTn id="31" dur="500" fill="hold"/>
                                        <p:tgtEl>
                                          <p:spTgt spid="35"/>
                                        </p:tgtEl>
                                        <p:attrNameLst>
                                          <p:attrName>ppt_x</p:attrName>
                                        </p:attrNameLst>
                                      </p:cBhvr>
                                      <p:tavLst>
                                        <p:tav tm="0">
                                          <p:val>
                                            <p:strVal val="#ppt_x"/>
                                          </p:val>
                                        </p:tav>
                                        <p:tav tm="100000">
                                          <p:val>
                                            <p:strVal val="#ppt_x"/>
                                          </p:val>
                                        </p:tav>
                                      </p:tavLst>
                                    </p:anim>
                                    <p:anim calcmode="lin" valueType="num">
                                      <p:cBhvr additive="base">
                                        <p:cTn id="32" dur="500" fill="hold"/>
                                        <p:tgtEl>
                                          <p:spTgt spid="3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3" grpId="0"/>
      <p:bldP spid="34" grpId="0"/>
      <p:bldP spid="3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44AE435D-754A-42E7-A066-C1046D317DFD}"/>
              </a:ext>
            </a:extLst>
          </p:cNvPr>
          <p:cNvSpPr>
            <a:spLocks noGrp="1"/>
          </p:cNvSpPr>
          <p:nvPr>
            <p:ph type="title"/>
          </p:nvPr>
        </p:nvSpPr>
        <p:spPr/>
        <p:txBody>
          <a:bodyPr>
            <a:normAutofit fontScale="90000"/>
          </a:bodyPr>
          <a:lstStyle/>
          <a:p>
            <a:r>
              <a:rPr lang="en-US" altLang="zh-CN" dirty="0"/>
              <a:t>Task 2 When we introduce a place, what aspects should be included?</a:t>
            </a:r>
            <a:endParaRPr lang="zh-CN" altLang="en-US" dirty="0"/>
          </a:p>
        </p:txBody>
      </p:sp>
      <p:grpSp>
        <p:nvGrpSpPr>
          <p:cNvPr id="4" name="组合 3">
            <a:extLst>
              <a:ext uri="{FF2B5EF4-FFF2-40B4-BE49-F238E27FC236}">
                <a16:creationId xmlns:a16="http://schemas.microsoft.com/office/drawing/2014/main" id="{C66F75F3-C716-4EBB-8E26-5E3D39446799}"/>
              </a:ext>
            </a:extLst>
          </p:cNvPr>
          <p:cNvGrpSpPr/>
          <p:nvPr/>
        </p:nvGrpSpPr>
        <p:grpSpPr>
          <a:xfrm>
            <a:off x="4042116" y="2014845"/>
            <a:ext cx="4440701" cy="4135902"/>
            <a:chOff x="0" y="0"/>
            <a:chExt cx="2646734" cy="2481094"/>
          </a:xfrm>
        </p:grpSpPr>
        <p:sp>
          <p:nvSpPr>
            <p:cNvPr id="5" name="椭圆 4">
              <a:extLst>
                <a:ext uri="{FF2B5EF4-FFF2-40B4-BE49-F238E27FC236}">
                  <a16:creationId xmlns:a16="http://schemas.microsoft.com/office/drawing/2014/main" id="{FFFDD20E-1BB5-46F4-B5FF-4C592BC5C14B}"/>
                </a:ext>
              </a:extLst>
            </p:cNvPr>
            <p:cNvSpPr/>
            <p:nvPr/>
          </p:nvSpPr>
          <p:spPr>
            <a:xfrm>
              <a:off x="594198" y="487194"/>
              <a:ext cx="1371600" cy="1322962"/>
            </a:xfrm>
            <a:prstGeom prst="ellipse">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zh-CN" altLang="en-US"/>
            </a:p>
          </p:txBody>
        </p:sp>
        <p:sp>
          <p:nvSpPr>
            <p:cNvPr id="6" name="文本框 3">
              <a:extLst>
                <a:ext uri="{FF2B5EF4-FFF2-40B4-BE49-F238E27FC236}">
                  <a16:creationId xmlns:a16="http://schemas.microsoft.com/office/drawing/2014/main" id="{6348ED5F-CB4F-4576-8E6B-78ABB472DB5B}"/>
                </a:ext>
              </a:extLst>
            </p:cNvPr>
            <p:cNvSpPr txBox="1"/>
            <p:nvPr/>
          </p:nvSpPr>
          <p:spPr>
            <a:xfrm>
              <a:off x="820891" y="915211"/>
              <a:ext cx="946994" cy="486383"/>
            </a:xfrm>
            <a:prstGeom prst="rect">
              <a:avLst/>
            </a:prstGeom>
            <a:solidFill>
              <a:schemeClr val="lt1"/>
            </a:solidFill>
            <a:ln w="6350">
              <a:solidFill>
                <a:prstClr val="black"/>
              </a:solid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spcAft>
                  <a:spcPts val="0"/>
                </a:spcAft>
              </a:pPr>
              <a:r>
                <a:rPr lang="en-US" sz="4000" b="1" kern="100" dirty="0">
                  <a:effectLst/>
                  <a:latin typeface="等线" panose="02010600030101010101" pitchFamily="2" charset="-122"/>
                  <a:ea typeface="等线" panose="02010600030101010101" pitchFamily="2" charset="-122"/>
                  <a:cs typeface="Times New Roman" panose="02020603050405020304" pitchFamily="18" charset="0"/>
                </a:rPr>
                <a:t>place</a:t>
              </a:r>
              <a:endParaRPr lang="zh-CN" sz="3200" kern="100" dirty="0">
                <a:effectLst/>
                <a:latin typeface="等线" panose="02010600030101010101" pitchFamily="2" charset="-122"/>
                <a:ea typeface="等线" panose="02010600030101010101" pitchFamily="2" charset="-122"/>
                <a:cs typeface="Times New Roman" panose="02020603050405020304" pitchFamily="18" charset="0"/>
              </a:endParaRPr>
            </a:p>
          </p:txBody>
        </p:sp>
        <p:cxnSp>
          <p:nvCxnSpPr>
            <p:cNvPr id="7" name="直接箭头连接符 6">
              <a:extLst>
                <a:ext uri="{FF2B5EF4-FFF2-40B4-BE49-F238E27FC236}">
                  <a16:creationId xmlns:a16="http://schemas.microsoft.com/office/drawing/2014/main" id="{00376F3A-9940-4425-88DD-C554297D3515}"/>
                </a:ext>
              </a:extLst>
            </p:cNvPr>
            <p:cNvCxnSpPr/>
            <p:nvPr/>
          </p:nvCxnSpPr>
          <p:spPr>
            <a:xfrm flipV="1">
              <a:off x="1917160" y="525294"/>
              <a:ext cx="457200" cy="357235"/>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8" name="直接箭头连接符 7">
              <a:extLst>
                <a:ext uri="{FF2B5EF4-FFF2-40B4-BE49-F238E27FC236}">
                  <a16:creationId xmlns:a16="http://schemas.microsoft.com/office/drawing/2014/main" id="{5CDA3A8A-6B07-47C4-B614-2AA2CFF3AA45}"/>
                </a:ext>
              </a:extLst>
            </p:cNvPr>
            <p:cNvCxnSpPr/>
            <p:nvPr/>
          </p:nvCxnSpPr>
          <p:spPr>
            <a:xfrm flipV="1">
              <a:off x="1994981" y="1098820"/>
              <a:ext cx="651753" cy="45719"/>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9" name="直接箭头连接符 8">
              <a:extLst>
                <a:ext uri="{FF2B5EF4-FFF2-40B4-BE49-F238E27FC236}">
                  <a16:creationId xmlns:a16="http://schemas.microsoft.com/office/drawing/2014/main" id="{1BA894F0-6A98-46C4-965B-C17716913F41}"/>
                </a:ext>
              </a:extLst>
            </p:cNvPr>
            <p:cNvCxnSpPr/>
            <p:nvPr/>
          </p:nvCxnSpPr>
          <p:spPr>
            <a:xfrm>
              <a:off x="1956070" y="1508598"/>
              <a:ext cx="505838" cy="447472"/>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0" name="直接箭头连接符 9">
              <a:extLst>
                <a:ext uri="{FF2B5EF4-FFF2-40B4-BE49-F238E27FC236}">
                  <a16:creationId xmlns:a16="http://schemas.microsoft.com/office/drawing/2014/main" id="{D8C9FD39-5426-4ABF-9349-A9E267388A80}"/>
                </a:ext>
              </a:extLst>
            </p:cNvPr>
            <p:cNvCxnSpPr/>
            <p:nvPr/>
          </p:nvCxnSpPr>
          <p:spPr>
            <a:xfrm>
              <a:off x="1313234" y="1858794"/>
              <a:ext cx="45085" cy="62230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1" name="直接箭头连接符 10">
              <a:extLst>
                <a:ext uri="{FF2B5EF4-FFF2-40B4-BE49-F238E27FC236}">
                  <a16:creationId xmlns:a16="http://schemas.microsoft.com/office/drawing/2014/main" id="{2453261C-61C5-4B8E-BDB5-FB08E4218ADD}"/>
                </a:ext>
              </a:extLst>
            </p:cNvPr>
            <p:cNvCxnSpPr/>
            <p:nvPr/>
          </p:nvCxnSpPr>
          <p:spPr>
            <a:xfrm flipH="1">
              <a:off x="350196" y="1703151"/>
              <a:ext cx="414966" cy="505838"/>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2" name="直接箭头连接符 11">
              <a:extLst>
                <a:ext uri="{FF2B5EF4-FFF2-40B4-BE49-F238E27FC236}">
                  <a16:creationId xmlns:a16="http://schemas.microsoft.com/office/drawing/2014/main" id="{D9CC4A70-D0AF-469B-B16B-F966C8D4A49C}"/>
                </a:ext>
              </a:extLst>
            </p:cNvPr>
            <p:cNvCxnSpPr/>
            <p:nvPr/>
          </p:nvCxnSpPr>
          <p:spPr>
            <a:xfrm flipH="1">
              <a:off x="0" y="1264596"/>
              <a:ext cx="550720" cy="45719"/>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3" name="直接箭头连接符 12">
              <a:extLst>
                <a:ext uri="{FF2B5EF4-FFF2-40B4-BE49-F238E27FC236}">
                  <a16:creationId xmlns:a16="http://schemas.microsoft.com/office/drawing/2014/main" id="{E861CF11-E096-4386-A6FD-6286D2289618}"/>
                </a:ext>
              </a:extLst>
            </p:cNvPr>
            <p:cNvCxnSpPr/>
            <p:nvPr/>
          </p:nvCxnSpPr>
          <p:spPr>
            <a:xfrm flipH="1" flipV="1">
              <a:off x="282102" y="447473"/>
              <a:ext cx="358586" cy="337982"/>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4" name="直接箭头连接符 13">
              <a:extLst>
                <a:ext uri="{FF2B5EF4-FFF2-40B4-BE49-F238E27FC236}">
                  <a16:creationId xmlns:a16="http://schemas.microsoft.com/office/drawing/2014/main" id="{531B6BC3-B452-4AD7-A3B4-FEA2BE56E490}"/>
                </a:ext>
              </a:extLst>
            </p:cNvPr>
            <p:cNvCxnSpPr/>
            <p:nvPr/>
          </p:nvCxnSpPr>
          <p:spPr>
            <a:xfrm flipV="1">
              <a:off x="1292968" y="0"/>
              <a:ext cx="0" cy="486383"/>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grpSp>
      <p:sp>
        <p:nvSpPr>
          <p:cNvPr id="15" name="矩形 14">
            <a:extLst>
              <a:ext uri="{FF2B5EF4-FFF2-40B4-BE49-F238E27FC236}">
                <a16:creationId xmlns:a16="http://schemas.microsoft.com/office/drawing/2014/main" id="{397828DC-B6E2-4171-809D-6AF38C25A76C}"/>
              </a:ext>
            </a:extLst>
          </p:cNvPr>
          <p:cNvSpPr/>
          <p:nvPr/>
        </p:nvSpPr>
        <p:spPr>
          <a:xfrm>
            <a:off x="2987179" y="2118419"/>
            <a:ext cx="2109873" cy="707886"/>
          </a:xfrm>
          <a:prstGeom prst="rect">
            <a:avLst/>
          </a:prstGeom>
          <a:noFill/>
        </p:spPr>
        <p:txBody>
          <a:bodyPr wrap="none" lIns="91440" tIns="45720" rIns="91440" bIns="45720">
            <a:spAutoFit/>
          </a:bodyPr>
          <a:lstStyle/>
          <a:p>
            <a:pPr algn="ctr"/>
            <a:r>
              <a:rPr lang="en-US" altLang="zh-CN" sz="4000" b="1" dirty="0">
                <a:ln w="12700" cmpd="sng">
                  <a:solidFill>
                    <a:schemeClr val="accent4"/>
                  </a:solidFill>
                  <a:prstDash val="solid"/>
                </a:ln>
                <a:solidFill>
                  <a:srgbClr val="FF0000"/>
                </a:solidFill>
              </a:rPr>
              <a:t>location</a:t>
            </a:r>
            <a:endParaRPr lang="zh-CN" altLang="en-US" sz="4000" b="1" dirty="0">
              <a:ln w="12700" cmpd="sng">
                <a:solidFill>
                  <a:schemeClr val="accent4"/>
                </a:solidFill>
                <a:prstDash val="solid"/>
              </a:ln>
              <a:solidFill>
                <a:srgbClr val="FF0000"/>
              </a:solidFill>
            </a:endParaRPr>
          </a:p>
        </p:txBody>
      </p:sp>
      <p:sp>
        <p:nvSpPr>
          <p:cNvPr id="16" name="矩形 15">
            <a:extLst>
              <a:ext uri="{FF2B5EF4-FFF2-40B4-BE49-F238E27FC236}">
                <a16:creationId xmlns:a16="http://schemas.microsoft.com/office/drawing/2014/main" id="{F330180D-64FE-4AE0-8F06-25CCD8082DF6}"/>
              </a:ext>
            </a:extLst>
          </p:cNvPr>
          <p:cNvSpPr/>
          <p:nvPr/>
        </p:nvSpPr>
        <p:spPr>
          <a:xfrm>
            <a:off x="5330247" y="1429402"/>
            <a:ext cx="1862241" cy="707886"/>
          </a:xfrm>
          <a:prstGeom prst="rect">
            <a:avLst/>
          </a:prstGeom>
          <a:noFill/>
        </p:spPr>
        <p:txBody>
          <a:bodyPr wrap="none" lIns="91440" tIns="45720" rIns="91440" bIns="45720">
            <a:spAutoFit/>
          </a:bodyPr>
          <a:lstStyle/>
          <a:p>
            <a:pPr algn="ctr"/>
            <a:r>
              <a:rPr lang="en-US" altLang="zh-CN" sz="4000" b="1" dirty="0">
                <a:ln w="12700" cmpd="sng">
                  <a:solidFill>
                    <a:schemeClr val="accent4"/>
                  </a:solidFill>
                  <a:prstDash val="solid"/>
                </a:ln>
                <a:solidFill>
                  <a:srgbClr val="FF0000"/>
                </a:solidFill>
              </a:rPr>
              <a:t>history</a:t>
            </a:r>
            <a:endParaRPr lang="zh-CN" altLang="en-US" sz="4000" b="1" dirty="0">
              <a:ln w="12700" cmpd="sng">
                <a:solidFill>
                  <a:schemeClr val="accent4"/>
                </a:solidFill>
                <a:prstDash val="solid"/>
              </a:ln>
              <a:solidFill>
                <a:srgbClr val="FF0000"/>
              </a:solidFill>
            </a:endParaRPr>
          </a:p>
        </p:txBody>
      </p:sp>
      <p:sp>
        <p:nvSpPr>
          <p:cNvPr id="17" name="矩形 16">
            <a:extLst>
              <a:ext uri="{FF2B5EF4-FFF2-40B4-BE49-F238E27FC236}">
                <a16:creationId xmlns:a16="http://schemas.microsoft.com/office/drawing/2014/main" id="{BFBE17AB-5FB4-40AC-AABE-AED8351FEAB5}"/>
              </a:ext>
            </a:extLst>
          </p:cNvPr>
          <p:cNvSpPr/>
          <p:nvPr/>
        </p:nvSpPr>
        <p:spPr>
          <a:xfrm>
            <a:off x="6890251" y="2260110"/>
            <a:ext cx="2752677" cy="707886"/>
          </a:xfrm>
          <a:prstGeom prst="rect">
            <a:avLst/>
          </a:prstGeom>
          <a:noFill/>
        </p:spPr>
        <p:txBody>
          <a:bodyPr wrap="none" lIns="91440" tIns="45720" rIns="91440" bIns="45720">
            <a:spAutoFit/>
          </a:bodyPr>
          <a:lstStyle/>
          <a:p>
            <a:pPr algn="ctr"/>
            <a:r>
              <a:rPr lang="en-US" altLang="zh-CN" sz="4000" b="1" dirty="0">
                <a:ln w="12700" cmpd="sng">
                  <a:solidFill>
                    <a:schemeClr val="accent4"/>
                  </a:solidFill>
                  <a:prstDash val="solid"/>
                </a:ln>
                <a:solidFill>
                  <a:srgbClr val="FF0000"/>
                </a:solidFill>
              </a:rPr>
              <a:t>population</a:t>
            </a:r>
            <a:endParaRPr lang="zh-CN" altLang="en-US" sz="4000" b="1" dirty="0">
              <a:ln w="12700" cmpd="sng">
                <a:solidFill>
                  <a:schemeClr val="accent4"/>
                </a:solidFill>
                <a:prstDash val="solid"/>
              </a:ln>
              <a:solidFill>
                <a:srgbClr val="FF0000"/>
              </a:solidFill>
            </a:endParaRPr>
          </a:p>
        </p:txBody>
      </p:sp>
      <p:sp>
        <p:nvSpPr>
          <p:cNvPr id="18" name="矩形 17">
            <a:extLst>
              <a:ext uri="{FF2B5EF4-FFF2-40B4-BE49-F238E27FC236}">
                <a16:creationId xmlns:a16="http://schemas.microsoft.com/office/drawing/2014/main" id="{D024EE1B-203C-4337-8A00-2BE881F80AA4}"/>
              </a:ext>
            </a:extLst>
          </p:cNvPr>
          <p:cNvSpPr/>
          <p:nvPr/>
        </p:nvSpPr>
        <p:spPr>
          <a:xfrm>
            <a:off x="2740434" y="3768942"/>
            <a:ext cx="1232389" cy="707886"/>
          </a:xfrm>
          <a:prstGeom prst="rect">
            <a:avLst/>
          </a:prstGeom>
          <a:noFill/>
        </p:spPr>
        <p:txBody>
          <a:bodyPr wrap="none" lIns="91440" tIns="45720" rIns="91440" bIns="45720">
            <a:spAutoFit/>
          </a:bodyPr>
          <a:lstStyle/>
          <a:p>
            <a:pPr algn="ctr"/>
            <a:r>
              <a:rPr lang="en-US" altLang="zh-CN" sz="4000" b="1" dirty="0">
                <a:ln w="12700" cmpd="sng">
                  <a:solidFill>
                    <a:schemeClr val="accent4"/>
                  </a:solidFill>
                  <a:prstDash val="solid"/>
                </a:ln>
                <a:solidFill>
                  <a:srgbClr val="FF0000"/>
                </a:solidFill>
              </a:rPr>
              <a:t>area</a:t>
            </a:r>
            <a:endParaRPr lang="zh-CN" altLang="en-US" sz="4000" b="1" dirty="0">
              <a:ln w="12700" cmpd="sng">
                <a:solidFill>
                  <a:schemeClr val="accent4"/>
                </a:solidFill>
                <a:prstDash val="solid"/>
              </a:ln>
              <a:solidFill>
                <a:srgbClr val="FF0000"/>
              </a:solidFill>
            </a:endParaRPr>
          </a:p>
        </p:txBody>
      </p:sp>
      <p:sp>
        <p:nvSpPr>
          <p:cNvPr id="19" name="矩形 18">
            <a:extLst>
              <a:ext uri="{FF2B5EF4-FFF2-40B4-BE49-F238E27FC236}">
                <a16:creationId xmlns:a16="http://schemas.microsoft.com/office/drawing/2014/main" id="{11979968-DF41-435A-BDF8-E6107E483C78}"/>
              </a:ext>
            </a:extLst>
          </p:cNvPr>
          <p:cNvSpPr/>
          <p:nvPr/>
        </p:nvSpPr>
        <p:spPr>
          <a:xfrm>
            <a:off x="7708823" y="3164362"/>
            <a:ext cx="4300536" cy="707886"/>
          </a:xfrm>
          <a:prstGeom prst="rect">
            <a:avLst/>
          </a:prstGeom>
          <a:noFill/>
        </p:spPr>
        <p:txBody>
          <a:bodyPr wrap="none" lIns="91440" tIns="45720" rIns="91440" bIns="45720">
            <a:spAutoFit/>
          </a:bodyPr>
          <a:lstStyle/>
          <a:p>
            <a:pPr algn="ctr"/>
            <a:r>
              <a:rPr lang="en-US" altLang="zh-CN" sz="4000" b="1" dirty="0">
                <a:ln w="12700" cmpd="sng">
                  <a:solidFill>
                    <a:schemeClr val="accent4"/>
                  </a:solidFill>
                  <a:prstDash val="solid"/>
                </a:ln>
                <a:solidFill>
                  <a:srgbClr val="FF0000"/>
                </a:solidFill>
              </a:rPr>
              <a:t>places of interest</a:t>
            </a:r>
            <a:endParaRPr lang="zh-CN" altLang="en-US" sz="4000" b="1" dirty="0">
              <a:ln w="12700" cmpd="sng">
                <a:solidFill>
                  <a:schemeClr val="accent4"/>
                </a:solidFill>
                <a:prstDash val="solid"/>
              </a:ln>
              <a:solidFill>
                <a:srgbClr val="FF0000"/>
              </a:solidFill>
            </a:endParaRPr>
          </a:p>
        </p:txBody>
      </p:sp>
      <p:sp>
        <p:nvSpPr>
          <p:cNvPr id="20" name="矩形 19">
            <a:extLst>
              <a:ext uri="{FF2B5EF4-FFF2-40B4-BE49-F238E27FC236}">
                <a16:creationId xmlns:a16="http://schemas.microsoft.com/office/drawing/2014/main" id="{A887D71C-6D0F-485A-A2FE-C050F36553CC}"/>
              </a:ext>
            </a:extLst>
          </p:cNvPr>
          <p:cNvSpPr/>
          <p:nvPr/>
        </p:nvSpPr>
        <p:spPr>
          <a:xfrm>
            <a:off x="1972297" y="5373346"/>
            <a:ext cx="3284745" cy="707886"/>
          </a:xfrm>
          <a:prstGeom prst="rect">
            <a:avLst/>
          </a:prstGeom>
          <a:noFill/>
        </p:spPr>
        <p:txBody>
          <a:bodyPr wrap="none" lIns="91440" tIns="45720" rIns="91440" bIns="45720">
            <a:spAutoFit/>
          </a:bodyPr>
          <a:lstStyle/>
          <a:p>
            <a:pPr algn="ctr"/>
            <a:r>
              <a:rPr lang="en-US" altLang="zh-CN" sz="4000" b="1" dirty="0">
                <a:ln w="12700" cmpd="sng">
                  <a:solidFill>
                    <a:schemeClr val="accent4"/>
                  </a:solidFill>
                  <a:prstDash val="solid"/>
                </a:ln>
                <a:solidFill>
                  <a:srgbClr val="FF0000"/>
                </a:solidFill>
              </a:rPr>
              <a:t>surroundings</a:t>
            </a:r>
            <a:endParaRPr lang="zh-CN" altLang="en-US" sz="4000" b="1" dirty="0">
              <a:ln w="12700" cmpd="sng">
                <a:solidFill>
                  <a:schemeClr val="accent4"/>
                </a:solidFill>
                <a:prstDash val="solid"/>
              </a:ln>
              <a:solidFill>
                <a:srgbClr val="FF0000"/>
              </a:solidFill>
            </a:endParaRPr>
          </a:p>
        </p:txBody>
      </p:sp>
      <p:sp>
        <p:nvSpPr>
          <p:cNvPr id="21" name="矩形 20">
            <a:extLst>
              <a:ext uri="{FF2B5EF4-FFF2-40B4-BE49-F238E27FC236}">
                <a16:creationId xmlns:a16="http://schemas.microsoft.com/office/drawing/2014/main" id="{368A1B3F-3938-47E3-B8A2-95D3E65BCA51}"/>
              </a:ext>
            </a:extLst>
          </p:cNvPr>
          <p:cNvSpPr/>
          <p:nvPr/>
        </p:nvSpPr>
        <p:spPr>
          <a:xfrm>
            <a:off x="7632118" y="5174537"/>
            <a:ext cx="2466381" cy="707886"/>
          </a:xfrm>
          <a:prstGeom prst="rect">
            <a:avLst/>
          </a:prstGeom>
          <a:noFill/>
        </p:spPr>
        <p:txBody>
          <a:bodyPr wrap="none" lIns="91440" tIns="45720" rIns="91440" bIns="45720">
            <a:spAutoFit/>
          </a:bodyPr>
          <a:lstStyle/>
          <a:p>
            <a:pPr algn="ctr"/>
            <a:r>
              <a:rPr lang="en-US" altLang="zh-CN" sz="4000" b="1" dirty="0">
                <a:ln w="12700" cmpd="sng">
                  <a:solidFill>
                    <a:schemeClr val="accent4"/>
                  </a:solidFill>
                  <a:prstDash val="solid"/>
                </a:ln>
                <a:solidFill>
                  <a:srgbClr val="FF0000"/>
                </a:solidFill>
              </a:rPr>
              <a:t>transport</a:t>
            </a:r>
            <a:endParaRPr lang="zh-CN" altLang="en-US" sz="4000" b="1" dirty="0">
              <a:ln w="12700" cmpd="sng">
                <a:solidFill>
                  <a:schemeClr val="accent4"/>
                </a:solidFill>
                <a:prstDash val="solid"/>
              </a:ln>
              <a:solidFill>
                <a:srgbClr val="FF0000"/>
              </a:solidFill>
            </a:endParaRPr>
          </a:p>
        </p:txBody>
      </p:sp>
      <p:sp>
        <p:nvSpPr>
          <p:cNvPr id="23" name="矩形 22">
            <a:extLst>
              <a:ext uri="{FF2B5EF4-FFF2-40B4-BE49-F238E27FC236}">
                <a16:creationId xmlns:a16="http://schemas.microsoft.com/office/drawing/2014/main" id="{98B51CF9-0766-4020-A893-497DBB5A2996}"/>
              </a:ext>
            </a:extLst>
          </p:cNvPr>
          <p:cNvSpPr/>
          <p:nvPr/>
        </p:nvSpPr>
        <p:spPr>
          <a:xfrm>
            <a:off x="5066829" y="5998059"/>
            <a:ext cx="4514377" cy="707886"/>
          </a:xfrm>
          <a:prstGeom prst="rect">
            <a:avLst/>
          </a:prstGeom>
          <a:noFill/>
        </p:spPr>
        <p:txBody>
          <a:bodyPr wrap="none" lIns="91440" tIns="45720" rIns="91440" bIns="45720">
            <a:spAutoFit/>
          </a:bodyPr>
          <a:lstStyle/>
          <a:p>
            <a:pPr algn="ctr"/>
            <a:r>
              <a:rPr lang="en-US" altLang="zh-CN" sz="4000" b="1" dirty="0">
                <a:ln w="12700" cmpd="sng">
                  <a:solidFill>
                    <a:schemeClr val="accent4"/>
                  </a:solidFill>
                  <a:prstDash val="solid"/>
                </a:ln>
                <a:solidFill>
                  <a:srgbClr val="FF0000"/>
                </a:solidFill>
              </a:rPr>
              <a:t>purpose / function</a:t>
            </a:r>
            <a:endParaRPr lang="zh-CN" altLang="en-US" sz="4000" b="1" dirty="0">
              <a:ln w="12700" cmpd="sng">
                <a:solidFill>
                  <a:schemeClr val="accent4"/>
                </a:solidFill>
                <a:prstDash val="solid"/>
              </a:ln>
              <a:solidFill>
                <a:srgbClr val="FF0000"/>
              </a:solidFill>
            </a:endParaRPr>
          </a:p>
        </p:txBody>
      </p:sp>
    </p:spTree>
    <p:extLst>
      <p:ext uri="{BB962C8B-B14F-4D97-AF65-F5344CB8AC3E}">
        <p14:creationId xmlns:p14="http://schemas.microsoft.com/office/powerpoint/2010/main" val="37597224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additive="base">
                                        <p:cTn id="13" dur="500" fill="hold"/>
                                        <p:tgtEl>
                                          <p:spTgt spid="16"/>
                                        </p:tgtEl>
                                        <p:attrNameLst>
                                          <p:attrName>ppt_x</p:attrName>
                                        </p:attrNameLst>
                                      </p:cBhvr>
                                      <p:tavLst>
                                        <p:tav tm="0">
                                          <p:val>
                                            <p:strVal val="#ppt_x"/>
                                          </p:val>
                                        </p:tav>
                                        <p:tav tm="100000">
                                          <p:val>
                                            <p:strVal val="#ppt_x"/>
                                          </p:val>
                                        </p:tav>
                                      </p:tavLst>
                                    </p:anim>
                                    <p:anim calcmode="lin" valueType="num">
                                      <p:cBhvr additive="base">
                                        <p:cTn id="14"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8"/>
                                        </p:tgtEl>
                                        <p:attrNameLst>
                                          <p:attrName>style.visibility</p:attrName>
                                        </p:attrNameLst>
                                      </p:cBhvr>
                                      <p:to>
                                        <p:strVal val="visible"/>
                                      </p:to>
                                    </p:set>
                                    <p:anim calcmode="lin" valueType="num">
                                      <p:cBhvr additive="base">
                                        <p:cTn id="19" dur="500" fill="hold"/>
                                        <p:tgtEl>
                                          <p:spTgt spid="18"/>
                                        </p:tgtEl>
                                        <p:attrNameLst>
                                          <p:attrName>ppt_x</p:attrName>
                                        </p:attrNameLst>
                                      </p:cBhvr>
                                      <p:tavLst>
                                        <p:tav tm="0">
                                          <p:val>
                                            <p:strVal val="#ppt_x"/>
                                          </p:val>
                                        </p:tav>
                                        <p:tav tm="100000">
                                          <p:val>
                                            <p:strVal val="#ppt_x"/>
                                          </p:val>
                                        </p:tav>
                                      </p:tavLst>
                                    </p:anim>
                                    <p:anim calcmode="lin" valueType="num">
                                      <p:cBhvr additive="base">
                                        <p:cTn id="20"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500" fill="hold"/>
                                        <p:tgtEl>
                                          <p:spTgt spid="17"/>
                                        </p:tgtEl>
                                        <p:attrNameLst>
                                          <p:attrName>ppt_x</p:attrName>
                                        </p:attrNameLst>
                                      </p:cBhvr>
                                      <p:tavLst>
                                        <p:tav tm="0">
                                          <p:val>
                                            <p:strVal val="#ppt_x"/>
                                          </p:val>
                                        </p:tav>
                                        <p:tav tm="100000">
                                          <p:val>
                                            <p:strVal val="#ppt_x"/>
                                          </p:val>
                                        </p:tav>
                                      </p:tavLst>
                                    </p:anim>
                                    <p:anim calcmode="lin" valueType="num">
                                      <p:cBhvr additive="base">
                                        <p:cTn id="26"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9"/>
                                        </p:tgtEl>
                                        <p:attrNameLst>
                                          <p:attrName>style.visibility</p:attrName>
                                        </p:attrNameLst>
                                      </p:cBhvr>
                                      <p:to>
                                        <p:strVal val="visible"/>
                                      </p:to>
                                    </p:set>
                                    <p:anim calcmode="lin" valueType="num">
                                      <p:cBhvr additive="base">
                                        <p:cTn id="31" dur="500" fill="hold"/>
                                        <p:tgtEl>
                                          <p:spTgt spid="19"/>
                                        </p:tgtEl>
                                        <p:attrNameLst>
                                          <p:attrName>ppt_x</p:attrName>
                                        </p:attrNameLst>
                                      </p:cBhvr>
                                      <p:tavLst>
                                        <p:tav tm="0">
                                          <p:val>
                                            <p:strVal val="#ppt_x"/>
                                          </p:val>
                                        </p:tav>
                                        <p:tav tm="100000">
                                          <p:val>
                                            <p:strVal val="#ppt_x"/>
                                          </p:val>
                                        </p:tav>
                                      </p:tavLst>
                                    </p:anim>
                                    <p:anim calcmode="lin" valueType="num">
                                      <p:cBhvr additive="base">
                                        <p:cTn id="32"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20"/>
                                        </p:tgtEl>
                                        <p:attrNameLst>
                                          <p:attrName>style.visibility</p:attrName>
                                        </p:attrNameLst>
                                      </p:cBhvr>
                                      <p:to>
                                        <p:strVal val="visible"/>
                                      </p:to>
                                    </p:set>
                                    <p:anim calcmode="lin" valueType="num">
                                      <p:cBhvr additive="base">
                                        <p:cTn id="37" dur="500" fill="hold"/>
                                        <p:tgtEl>
                                          <p:spTgt spid="20"/>
                                        </p:tgtEl>
                                        <p:attrNameLst>
                                          <p:attrName>ppt_x</p:attrName>
                                        </p:attrNameLst>
                                      </p:cBhvr>
                                      <p:tavLst>
                                        <p:tav tm="0">
                                          <p:val>
                                            <p:strVal val="#ppt_x"/>
                                          </p:val>
                                        </p:tav>
                                        <p:tav tm="100000">
                                          <p:val>
                                            <p:strVal val="#ppt_x"/>
                                          </p:val>
                                        </p:tav>
                                      </p:tavLst>
                                    </p:anim>
                                    <p:anim calcmode="lin" valueType="num">
                                      <p:cBhvr additive="base">
                                        <p:cTn id="38"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21"/>
                                        </p:tgtEl>
                                        <p:attrNameLst>
                                          <p:attrName>style.visibility</p:attrName>
                                        </p:attrNameLst>
                                      </p:cBhvr>
                                      <p:to>
                                        <p:strVal val="visible"/>
                                      </p:to>
                                    </p:set>
                                    <p:anim calcmode="lin" valueType="num">
                                      <p:cBhvr additive="base">
                                        <p:cTn id="43" dur="500" fill="hold"/>
                                        <p:tgtEl>
                                          <p:spTgt spid="21"/>
                                        </p:tgtEl>
                                        <p:attrNameLst>
                                          <p:attrName>ppt_x</p:attrName>
                                        </p:attrNameLst>
                                      </p:cBhvr>
                                      <p:tavLst>
                                        <p:tav tm="0">
                                          <p:val>
                                            <p:strVal val="#ppt_x"/>
                                          </p:val>
                                        </p:tav>
                                        <p:tav tm="100000">
                                          <p:val>
                                            <p:strVal val="#ppt_x"/>
                                          </p:val>
                                        </p:tav>
                                      </p:tavLst>
                                    </p:anim>
                                    <p:anim calcmode="lin" valueType="num">
                                      <p:cBhvr additive="base">
                                        <p:cTn id="44"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7" grpId="0"/>
      <p:bldP spid="18" grpId="0"/>
      <p:bldP spid="19" grpId="0"/>
      <p:bldP spid="20" grpId="0"/>
      <p:bldP spid="2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096D2AB7-0BE3-4194-86EE-C369D7A00C1A}"/>
              </a:ext>
            </a:extLst>
          </p:cNvPr>
          <p:cNvSpPr>
            <a:spLocks noGrp="1"/>
          </p:cNvSpPr>
          <p:nvPr>
            <p:ph idx="1"/>
          </p:nvPr>
        </p:nvSpPr>
        <p:spPr>
          <a:xfrm>
            <a:off x="1153204" y="203982"/>
            <a:ext cx="10178322" cy="6309360"/>
          </a:xfrm>
        </p:spPr>
        <p:txBody>
          <a:bodyPr>
            <a:noAutofit/>
          </a:bodyPr>
          <a:lstStyle/>
          <a:p>
            <a:r>
              <a:rPr lang="en-US" altLang="zh-CN" sz="3200" dirty="0"/>
              <a:t>1) Guangzhou, the capital of Guangdong, is located in the middle of Guangdong province. (_______________)</a:t>
            </a:r>
            <a:endParaRPr lang="zh-CN" altLang="zh-CN" sz="3200" dirty="0"/>
          </a:p>
          <a:p>
            <a:r>
              <a:rPr lang="en-US" altLang="zh-CN" sz="3200" dirty="0"/>
              <a:t>2) It covers a total area of 7434.4 square kilometers. (_______________)</a:t>
            </a:r>
            <a:endParaRPr lang="zh-CN" altLang="zh-CN" sz="3200" dirty="0"/>
          </a:p>
          <a:p>
            <a:r>
              <a:rPr lang="en-US" altLang="zh-CN" sz="3200" dirty="0"/>
              <a:t>3) The history of the city dates back to the Tang Dynasty. (_______________)</a:t>
            </a:r>
            <a:endParaRPr lang="zh-CN" altLang="zh-CN" sz="3200" dirty="0"/>
          </a:p>
          <a:p>
            <a:r>
              <a:rPr lang="en-US" altLang="zh-CN" sz="3200" dirty="0"/>
              <a:t>4) Because it is warm and flowery all the seasons, it is also called “Flower City” and “Five Goats” is the symbol of it. In 1982, Guangzhou was named as one of the first historical and cultural cities. (___________________)</a:t>
            </a:r>
            <a:endParaRPr lang="zh-CN" altLang="zh-CN" sz="3200" dirty="0"/>
          </a:p>
        </p:txBody>
      </p:sp>
      <p:sp>
        <p:nvSpPr>
          <p:cNvPr id="4" name="矩形 3">
            <a:extLst>
              <a:ext uri="{FF2B5EF4-FFF2-40B4-BE49-F238E27FC236}">
                <a16:creationId xmlns:a16="http://schemas.microsoft.com/office/drawing/2014/main" id="{276E6BCC-D1BB-4020-BEB4-AA07C71F4C1E}"/>
              </a:ext>
            </a:extLst>
          </p:cNvPr>
          <p:cNvSpPr/>
          <p:nvPr/>
        </p:nvSpPr>
        <p:spPr>
          <a:xfrm>
            <a:off x="7488840" y="669447"/>
            <a:ext cx="2109873" cy="707886"/>
          </a:xfrm>
          <a:prstGeom prst="rect">
            <a:avLst/>
          </a:prstGeom>
          <a:noFill/>
        </p:spPr>
        <p:txBody>
          <a:bodyPr wrap="none" lIns="91440" tIns="45720" rIns="91440" bIns="45720">
            <a:spAutoFit/>
          </a:bodyPr>
          <a:lstStyle/>
          <a:p>
            <a:pPr algn="ctr"/>
            <a:r>
              <a:rPr lang="en-US" altLang="zh-CN" sz="4000" b="1" dirty="0">
                <a:ln w="12700" cmpd="sng">
                  <a:solidFill>
                    <a:schemeClr val="accent4"/>
                  </a:solidFill>
                  <a:prstDash val="solid"/>
                </a:ln>
                <a:solidFill>
                  <a:srgbClr val="FF0000"/>
                </a:solidFill>
              </a:rPr>
              <a:t>location</a:t>
            </a:r>
            <a:endParaRPr lang="zh-CN" altLang="en-US" sz="4000" b="1" dirty="0">
              <a:ln w="12700" cmpd="sng">
                <a:solidFill>
                  <a:schemeClr val="accent4"/>
                </a:solidFill>
                <a:prstDash val="solid"/>
              </a:ln>
              <a:solidFill>
                <a:srgbClr val="FF0000"/>
              </a:solidFill>
            </a:endParaRPr>
          </a:p>
        </p:txBody>
      </p:sp>
      <p:sp>
        <p:nvSpPr>
          <p:cNvPr id="5" name="矩形 4">
            <a:extLst>
              <a:ext uri="{FF2B5EF4-FFF2-40B4-BE49-F238E27FC236}">
                <a16:creationId xmlns:a16="http://schemas.microsoft.com/office/drawing/2014/main" id="{6A128A5B-9E71-4AD9-BBF1-4F26BCA49ABC}"/>
              </a:ext>
            </a:extLst>
          </p:cNvPr>
          <p:cNvSpPr/>
          <p:nvPr/>
        </p:nvSpPr>
        <p:spPr>
          <a:xfrm>
            <a:off x="2694400" y="1822997"/>
            <a:ext cx="1232390" cy="707886"/>
          </a:xfrm>
          <a:prstGeom prst="rect">
            <a:avLst/>
          </a:prstGeom>
          <a:noFill/>
        </p:spPr>
        <p:txBody>
          <a:bodyPr wrap="none" lIns="91440" tIns="45720" rIns="91440" bIns="45720">
            <a:spAutoFit/>
          </a:bodyPr>
          <a:lstStyle/>
          <a:p>
            <a:pPr algn="ctr"/>
            <a:r>
              <a:rPr lang="en-US" altLang="zh-CN" sz="4000" b="1" dirty="0">
                <a:ln w="12700" cmpd="sng">
                  <a:solidFill>
                    <a:schemeClr val="accent4"/>
                  </a:solidFill>
                  <a:prstDash val="solid"/>
                </a:ln>
                <a:solidFill>
                  <a:srgbClr val="FF0000"/>
                </a:solidFill>
              </a:rPr>
              <a:t>area</a:t>
            </a:r>
            <a:endParaRPr lang="zh-CN" altLang="en-US" sz="4000" b="1" dirty="0">
              <a:ln w="12700" cmpd="sng">
                <a:solidFill>
                  <a:schemeClr val="accent4"/>
                </a:solidFill>
                <a:prstDash val="solid"/>
              </a:ln>
              <a:solidFill>
                <a:srgbClr val="FF0000"/>
              </a:solidFill>
            </a:endParaRPr>
          </a:p>
        </p:txBody>
      </p:sp>
      <p:sp>
        <p:nvSpPr>
          <p:cNvPr id="6" name="矩形 5">
            <a:extLst>
              <a:ext uri="{FF2B5EF4-FFF2-40B4-BE49-F238E27FC236}">
                <a16:creationId xmlns:a16="http://schemas.microsoft.com/office/drawing/2014/main" id="{2CDD2FFC-6323-4F61-B9B7-A4FDAEB2FE38}"/>
              </a:ext>
            </a:extLst>
          </p:cNvPr>
          <p:cNvSpPr/>
          <p:nvPr/>
        </p:nvSpPr>
        <p:spPr>
          <a:xfrm>
            <a:off x="2379475" y="3004719"/>
            <a:ext cx="1862241" cy="707886"/>
          </a:xfrm>
          <a:prstGeom prst="rect">
            <a:avLst/>
          </a:prstGeom>
          <a:noFill/>
        </p:spPr>
        <p:txBody>
          <a:bodyPr wrap="none" lIns="91440" tIns="45720" rIns="91440" bIns="45720">
            <a:spAutoFit/>
          </a:bodyPr>
          <a:lstStyle/>
          <a:p>
            <a:pPr algn="ctr"/>
            <a:r>
              <a:rPr lang="en-US" altLang="zh-CN" sz="4000" b="1" dirty="0">
                <a:ln w="12700" cmpd="sng">
                  <a:solidFill>
                    <a:schemeClr val="accent4"/>
                  </a:solidFill>
                  <a:prstDash val="solid"/>
                </a:ln>
                <a:solidFill>
                  <a:srgbClr val="FF0000"/>
                </a:solidFill>
              </a:rPr>
              <a:t>history</a:t>
            </a:r>
            <a:endParaRPr lang="zh-CN" altLang="en-US" sz="4000" b="1" dirty="0">
              <a:ln w="12700" cmpd="sng">
                <a:solidFill>
                  <a:schemeClr val="accent4"/>
                </a:solidFill>
                <a:prstDash val="solid"/>
              </a:ln>
              <a:solidFill>
                <a:srgbClr val="FF0000"/>
              </a:solidFill>
            </a:endParaRPr>
          </a:p>
        </p:txBody>
      </p:sp>
      <p:sp>
        <p:nvSpPr>
          <p:cNvPr id="8" name="矩形 7">
            <a:extLst>
              <a:ext uri="{FF2B5EF4-FFF2-40B4-BE49-F238E27FC236}">
                <a16:creationId xmlns:a16="http://schemas.microsoft.com/office/drawing/2014/main" id="{2BAAC4C4-D8BB-4898-AA95-D754461964CE}"/>
              </a:ext>
            </a:extLst>
          </p:cNvPr>
          <p:cNvSpPr/>
          <p:nvPr/>
        </p:nvSpPr>
        <p:spPr>
          <a:xfrm>
            <a:off x="4628000" y="5218245"/>
            <a:ext cx="4300536" cy="707886"/>
          </a:xfrm>
          <a:prstGeom prst="rect">
            <a:avLst/>
          </a:prstGeom>
          <a:noFill/>
        </p:spPr>
        <p:txBody>
          <a:bodyPr wrap="none" lIns="91440" tIns="45720" rIns="91440" bIns="45720">
            <a:spAutoFit/>
          </a:bodyPr>
          <a:lstStyle/>
          <a:p>
            <a:pPr algn="ctr"/>
            <a:r>
              <a:rPr lang="en-US" altLang="zh-CN" sz="4000" b="1" dirty="0">
                <a:ln w="12700" cmpd="sng">
                  <a:solidFill>
                    <a:schemeClr val="accent4"/>
                  </a:solidFill>
                  <a:prstDash val="solid"/>
                </a:ln>
                <a:solidFill>
                  <a:srgbClr val="FF0000"/>
                </a:solidFill>
              </a:rPr>
              <a:t>places of interest</a:t>
            </a:r>
            <a:endParaRPr lang="zh-CN" altLang="en-US" sz="4000" b="1" dirty="0">
              <a:ln w="12700" cmpd="sng">
                <a:solidFill>
                  <a:schemeClr val="accent4"/>
                </a:solidFill>
                <a:prstDash val="solid"/>
              </a:ln>
              <a:solidFill>
                <a:srgbClr val="FF0000"/>
              </a:solidFill>
            </a:endParaRPr>
          </a:p>
        </p:txBody>
      </p:sp>
    </p:spTree>
    <p:extLst>
      <p:ext uri="{BB962C8B-B14F-4D97-AF65-F5344CB8AC3E}">
        <p14:creationId xmlns:p14="http://schemas.microsoft.com/office/powerpoint/2010/main" val="19840903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096D2AB7-0BE3-4194-86EE-C369D7A00C1A}"/>
              </a:ext>
            </a:extLst>
          </p:cNvPr>
          <p:cNvSpPr>
            <a:spLocks noGrp="1"/>
          </p:cNvSpPr>
          <p:nvPr>
            <p:ph idx="1"/>
          </p:nvPr>
        </p:nvSpPr>
        <p:spPr>
          <a:xfrm>
            <a:off x="1153204" y="203982"/>
            <a:ext cx="10178322" cy="6309360"/>
          </a:xfrm>
        </p:spPr>
        <p:txBody>
          <a:bodyPr>
            <a:noAutofit/>
          </a:bodyPr>
          <a:lstStyle/>
          <a:p>
            <a:r>
              <a:rPr lang="en-US" altLang="zh-CN" sz="3200" dirty="0"/>
              <a:t>5) Surrounded by mountains on three sides, the small village faces a clear river on the east. (_______________)</a:t>
            </a:r>
            <a:endParaRPr lang="zh-CN" altLang="zh-CN" sz="3200" dirty="0"/>
          </a:p>
          <a:p>
            <a:r>
              <a:rPr lang="en-US" altLang="zh-CN" sz="3200" dirty="0"/>
              <a:t>6) The best way to experience the city life is to take a bus tour. (_______________)</a:t>
            </a:r>
            <a:endParaRPr lang="zh-CN" altLang="zh-CN" sz="3200" dirty="0"/>
          </a:p>
          <a:p>
            <a:r>
              <a:rPr lang="en-US" altLang="zh-CN" sz="3200" dirty="0"/>
              <a:t>7) With a rapid increase in population, our city is becoming more and more crowded. (_______________)</a:t>
            </a:r>
            <a:endParaRPr lang="zh-CN" altLang="zh-CN" sz="3200" dirty="0"/>
          </a:p>
          <a:p>
            <a:r>
              <a:rPr lang="en-US" altLang="zh-CN" sz="3200" dirty="0"/>
              <a:t>8) A walk around is a feast for the mind as well as the eyes. (____________________)</a:t>
            </a:r>
            <a:endParaRPr lang="zh-CN" altLang="zh-CN" sz="3200" dirty="0"/>
          </a:p>
          <a:p>
            <a:r>
              <a:rPr lang="en-US" altLang="zh-CN" sz="3200" dirty="0"/>
              <a:t>9) Tourists from home and abroad are attracted to Guangzhou by its beautiful scenery. (___________________)</a:t>
            </a:r>
            <a:endParaRPr lang="zh-CN" altLang="zh-CN" sz="3200" dirty="0"/>
          </a:p>
        </p:txBody>
      </p:sp>
      <p:sp>
        <p:nvSpPr>
          <p:cNvPr id="4" name="矩形 3">
            <a:extLst>
              <a:ext uri="{FF2B5EF4-FFF2-40B4-BE49-F238E27FC236}">
                <a16:creationId xmlns:a16="http://schemas.microsoft.com/office/drawing/2014/main" id="{276E6BCC-D1BB-4020-BEB4-AA07C71F4C1E}"/>
              </a:ext>
            </a:extLst>
          </p:cNvPr>
          <p:cNvSpPr/>
          <p:nvPr/>
        </p:nvSpPr>
        <p:spPr>
          <a:xfrm>
            <a:off x="7750402" y="683515"/>
            <a:ext cx="3284745" cy="707886"/>
          </a:xfrm>
          <a:prstGeom prst="rect">
            <a:avLst/>
          </a:prstGeom>
          <a:noFill/>
        </p:spPr>
        <p:txBody>
          <a:bodyPr wrap="none" lIns="91440" tIns="45720" rIns="91440" bIns="45720">
            <a:spAutoFit/>
          </a:bodyPr>
          <a:lstStyle/>
          <a:p>
            <a:pPr algn="ctr"/>
            <a:r>
              <a:rPr lang="en-US" altLang="zh-CN" sz="4000" b="1" dirty="0">
                <a:ln w="12700" cmpd="sng">
                  <a:solidFill>
                    <a:schemeClr val="accent4"/>
                  </a:solidFill>
                  <a:prstDash val="solid"/>
                </a:ln>
                <a:solidFill>
                  <a:srgbClr val="FF0000"/>
                </a:solidFill>
              </a:rPr>
              <a:t>surroundings</a:t>
            </a:r>
            <a:endParaRPr lang="zh-CN" altLang="en-US" sz="4000" b="1" dirty="0">
              <a:ln w="12700" cmpd="sng">
                <a:solidFill>
                  <a:schemeClr val="accent4"/>
                </a:solidFill>
                <a:prstDash val="solid"/>
              </a:ln>
              <a:solidFill>
                <a:srgbClr val="FF0000"/>
              </a:solidFill>
            </a:endParaRPr>
          </a:p>
        </p:txBody>
      </p:sp>
      <p:sp>
        <p:nvSpPr>
          <p:cNvPr id="8" name="矩形 7">
            <a:extLst>
              <a:ext uri="{FF2B5EF4-FFF2-40B4-BE49-F238E27FC236}">
                <a16:creationId xmlns:a16="http://schemas.microsoft.com/office/drawing/2014/main" id="{2BAAC4C4-D8BB-4898-AA95-D754461964CE}"/>
              </a:ext>
            </a:extLst>
          </p:cNvPr>
          <p:cNvSpPr/>
          <p:nvPr/>
        </p:nvSpPr>
        <p:spPr>
          <a:xfrm>
            <a:off x="1701920" y="4149100"/>
            <a:ext cx="4300536" cy="707886"/>
          </a:xfrm>
          <a:prstGeom prst="rect">
            <a:avLst/>
          </a:prstGeom>
          <a:noFill/>
        </p:spPr>
        <p:txBody>
          <a:bodyPr wrap="none" lIns="91440" tIns="45720" rIns="91440" bIns="45720">
            <a:spAutoFit/>
          </a:bodyPr>
          <a:lstStyle/>
          <a:p>
            <a:pPr algn="ctr"/>
            <a:r>
              <a:rPr lang="en-US" altLang="zh-CN" sz="4000" b="1" dirty="0">
                <a:ln w="12700" cmpd="sng">
                  <a:solidFill>
                    <a:schemeClr val="accent4"/>
                  </a:solidFill>
                  <a:prstDash val="solid"/>
                </a:ln>
                <a:solidFill>
                  <a:srgbClr val="FF0000"/>
                </a:solidFill>
              </a:rPr>
              <a:t>places of interest</a:t>
            </a:r>
            <a:endParaRPr lang="zh-CN" altLang="en-US" sz="4000" b="1" dirty="0">
              <a:ln w="12700" cmpd="sng">
                <a:solidFill>
                  <a:schemeClr val="accent4"/>
                </a:solidFill>
                <a:prstDash val="solid"/>
              </a:ln>
              <a:solidFill>
                <a:srgbClr val="FF0000"/>
              </a:solidFill>
            </a:endParaRPr>
          </a:p>
        </p:txBody>
      </p:sp>
      <p:sp>
        <p:nvSpPr>
          <p:cNvPr id="7" name="矩形 6">
            <a:extLst>
              <a:ext uri="{FF2B5EF4-FFF2-40B4-BE49-F238E27FC236}">
                <a16:creationId xmlns:a16="http://schemas.microsoft.com/office/drawing/2014/main" id="{C394E485-0FA0-4A09-A7F5-CF3A36CFD3E2}"/>
              </a:ext>
            </a:extLst>
          </p:cNvPr>
          <p:cNvSpPr/>
          <p:nvPr/>
        </p:nvSpPr>
        <p:spPr>
          <a:xfrm>
            <a:off x="1558899" y="5847660"/>
            <a:ext cx="4300536" cy="707886"/>
          </a:xfrm>
          <a:prstGeom prst="rect">
            <a:avLst/>
          </a:prstGeom>
          <a:noFill/>
        </p:spPr>
        <p:txBody>
          <a:bodyPr wrap="none" lIns="91440" tIns="45720" rIns="91440" bIns="45720">
            <a:spAutoFit/>
          </a:bodyPr>
          <a:lstStyle/>
          <a:p>
            <a:pPr algn="ctr"/>
            <a:r>
              <a:rPr lang="en-US" altLang="zh-CN" sz="4000" b="1" dirty="0">
                <a:ln w="12700" cmpd="sng">
                  <a:solidFill>
                    <a:schemeClr val="accent4"/>
                  </a:solidFill>
                  <a:prstDash val="solid"/>
                </a:ln>
                <a:solidFill>
                  <a:srgbClr val="FF0000"/>
                </a:solidFill>
              </a:rPr>
              <a:t>places of interest</a:t>
            </a:r>
            <a:endParaRPr lang="zh-CN" altLang="en-US" sz="4000" b="1" dirty="0">
              <a:ln w="12700" cmpd="sng">
                <a:solidFill>
                  <a:schemeClr val="accent4"/>
                </a:solidFill>
                <a:prstDash val="solid"/>
              </a:ln>
              <a:solidFill>
                <a:srgbClr val="FF0000"/>
              </a:solidFill>
            </a:endParaRPr>
          </a:p>
        </p:txBody>
      </p:sp>
      <p:sp>
        <p:nvSpPr>
          <p:cNvPr id="9" name="矩形 8">
            <a:extLst>
              <a:ext uri="{FF2B5EF4-FFF2-40B4-BE49-F238E27FC236}">
                <a16:creationId xmlns:a16="http://schemas.microsoft.com/office/drawing/2014/main" id="{D21D2CDC-2A59-4596-8DC1-D456A73F0740}"/>
              </a:ext>
            </a:extLst>
          </p:cNvPr>
          <p:cNvSpPr/>
          <p:nvPr/>
        </p:nvSpPr>
        <p:spPr>
          <a:xfrm>
            <a:off x="6242365" y="3004719"/>
            <a:ext cx="2752677" cy="707886"/>
          </a:xfrm>
          <a:prstGeom prst="rect">
            <a:avLst/>
          </a:prstGeom>
          <a:noFill/>
        </p:spPr>
        <p:txBody>
          <a:bodyPr wrap="none" lIns="91440" tIns="45720" rIns="91440" bIns="45720">
            <a:spAutoFit/>
          </a:bodyPr>
          <a:lstStyle/>
          <a:p>
            <a:pPr algn="ctr"/>
            <a:r>
              <a:rPr lang="en-US" altLang="zh-CN" sz="4000" b="1" dirty="0">
                <a:ln w="12700" cmpd="sng">
                  <a:solidFill>
                    <a:schemeClr val="accent4"/>
                  </a:solidFill>
                  <a:prstDash val="solid"/>
                </a:ln>
                <a:solidFill>
                  <a:srgbClr val="FF0000"/>
                </a:solidFill>
              </a:rPr>
              <a:t>population</a:t>
            </a:r>
            <a:endParaRPr lang="zh-CN" altLang="en-US" sz="4000" b="1" dirty="0">
              <a:ln w="12700" cmpd="sng">
                <a:solidFill>
                  <a:schemeClr val="accent4"/>
                </a:solidFill>
                <a:prstDash val="solid"/>
              </a:ln>
              <a:solidFill>
                <a:srgbClr val="FF0000"/>
              </a:solidFill>
            </a:endParaRPr>
          </a:p>
        </p:txBody>
      </p:sp>
      <p:sp>
        <p:nvSpPr>
          <p:cNvPr id="10" name="矩形 9">
            <a:extLst>
              <a:ext uri="{FF2B5EF4-FFF2-40B4-BE49-F238E27FC236}">
                <a16:creationId xmlns:a16="http://schemas.microsoft.com/office/drawing/2014/main" id="{25B81FCC-A9A1-4AB9-AC32-AAEED78698AD}"/>
              </a:ext>
            </a:extLst>
          </p:cNvPr>
          <p:cNvSpPr/>
          <p:nvPr/>
        </p:nvSpPr>
        <p:spPr>
          <a:xfrm>
            <a:off x="2806899" y="1784858"/>
            <a:ext cx="2466381" cy="707886"/>
          </a:xfrm>
          <a:prstGeom prst="rect">
            <a:avLst/>
          </a:prstGeom>
          <a:noFill/>
        </p:spPr>
        <p:txBody>
          <a:bodyPr wrap="none" lIns="91440" tIns="45720" rIns="91440" bIns="45720">
            <a:spAutoFit/>
          </a:bodyPr>
          <a:lstStyle/>
          <a:p>
            <a:pPr algn="ctr"/>
            <a:r>
              <a:rPr lang="en-US" altLang="zh-CN" sz="4000" b="1" dirty="0">
                <a:ln w="12700" cmpd="sng">
                  <a:solidFill>
                    <a:schemeClr val="accent4"/>
                  </a:solidFill>
                  <a:prstDash val="solid"/>
                </a:ln>
                <a:solidFill>
                  <a:srgbClr val="FF0000"/>
                </a:solidFill>
              </a:rPr>
              <a:t>transport</a:t>
            </a:r>
            <a:endParaRPr lang="zh-CN" altLang="en-US" sz="4000" b="1" dirty="0">
              <a:ln w="12700" cmpd="sng">
                <a:solidFill>
                  <a:schemeClr val="accent4"/>
                </a:solidFill>
                <a:prstDash val="solid"/>
              </a:ln>
              <a:solidFill>
                <a:srgbClr val="FF0000"/>
              </a:solidFill>
            </a:endParaRPr>
          </a:p>
        </p:txBody>
      </p:sp>
    </p:spTree>
    <p:extLst>
      <p:ext uri="{BB962C8B-B14F-4D97-AF65-F5344CB8AC3E}">
        <p14:creationId xmlns:p14="http://schemas.microsoft.com/office/powerpoint/2010/main" val="970960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500" fill="hold"/>
                                        <p:tgtEl>
                                          <p:spTgt spid="7"/>
                                        </p:tgtEl>
                                        <p:attrNameLst>
                                          <p:attrName>ppt_x</p:attrName>
                                        </p:attrNameLst>
                                      </p:cBhvr>
                                      <p:tavLst>
                                        <p:tav tm="0">
                                          <p:val>
                                            <p:strVal val="#ppt_x"/>
                                          </p:val>
                                        </p:tav>
                                        <p:tav tm="100000">
                                          <p:val>
                                            <p:strVal val="#ppt_x"/>
                                          </p:val>
                                        </p:tav>
                                      </p:tavLst>
                                    </p:anim>
                                    <p:anim calcmode="lin" valueType="num">
                                      <p:cBhvr additive="base">
                                        <p:cTn id="3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p:bldP spid="7" grpId="0"/>
      <p:bldP spid="9" grpId="0"/>
      <p:bldP spid="1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F012A7F1-4D52-4C40-9498-CBE313B917D3}"/>
              </a:ext>
            </a:extLst>
          </p:cNvPr>
          <p:cNvSpPr>
            <a:spLocks noGrp="1"/>
          </p:cNvSpPr>
          <p:nvPr>
            <p:ph type="title"/>
          </p:nvPr>
        </p:nvSpPr>
        <p:spPr/>
        <p:txBody>
          <a:bodyPr/>
          <a:lstStyle/>
          <a:p>
            <a:r>
              <a:rPr lang="en-US" altLang="zh-CN" dirty="0"/>
              <a:t>Task 3   position</a:t>
            </a:r>
            <a:endParaRPr lang="zh-CN" altLang="en-US" dirty="0"/>
          </a:p>
        </p:txBody>
      </p:sp>
      <p:graphicFrame>
        <p:nvGraphicFramePr>
          <p:cNvPr id="4" name="内容占位符 3">
            <a:extLst>
              <a:ext uri="{FF2B5EF4-FFF2-40B4-BE49-F238E27FC236}">
                <a16:creationId xmlns:a16="http://schemas.microsoft.com/office/drawing/2014/main" id="{998500B0-7C1F-4DF5-A30F-5570E0835D9E}"/>
              </a:ext>
            </a:extLst>
          </p:cNvPr>
          <p:cNvGraphicFramePr>
            <a:graphicFrameLocks noGrp="1"/>
          </p:cNvGraphicFramePr>
          <p:nvPr>
            <p:ph idx="1"/>
            <p:extLst>
              <p:ext uri="{D42A27DB-BD31-4B8C-83A1-F6EECF244321}">
                <p14:modId xmlns:p14="http://schemas.microsoft.com/office/powerpoint/2010/main" val="3208545555"/>
              </p:ext>
            </p:extLst>
          </p:nvPr>
        </p:nvGraphicFramePr>
        <p:xfrm>
          <a:off x="1251678" y="1406770"/>
          <a:ext cx="10178322" cy="4389120"/>
        </p:xfrm>
        <a:graphic>
          <a:graphicData uri="http://schemas.openxmlformats.org/drawingml/2006/table">
            <a:tbl>
              <a:tblPr firstRow="1" firstCol="1" bandRow="1">
                <a:tableStyleId>{5C22544A-7EE6-4342-B048-85BDC9FD1C3A}</a:tableStyleId>
              </a:tblPr>
              <a:tblGrid>
                <a:gridCol w="1786944">
                  <a:extLst>
                    <a:ext uri="{9D8B030D-6E8A-4147-A177-3AD203B41FA5}">
                      <a16:colId xmlns:a16="http://schemas.microsoft.com/office/drawing/2014/main" val="1026720714"/>
                    </a:ext>
                  </a:extLst>
                </a:gridCol>
                <a:gridCol w="8391378">
                  <a:extLst>
                    <a:ext uri="{9D8B030D-6E8A-4147-A177-3AD203B41FA5}">
                      <a16:colId xmlns:a16="http://schemas.microsoft.com/office/drawing/2014/main" val="2201811402"/>
                    </a:ext>
                  </a:extLst>
                </a:gridCol>
              </a:tblGrid>
              <a:tr h="4389120">
                <a:tc>
                  <a:txBody>
                    <a:bodyPr/>
                    <a:lstStyle/>
                    <a:p>
                      <a:pPr algn="just">
                        <a:spcAft>
                          <a:spcPts val="0"/>
                        </a:spcAft>
                      </a:pPr>
                      <a:r>
                        <a:rPr lang="zh-CN" sz="3200" kern="100" dirty="0">
                          <a:effectLst/>
                        </a:rPr>
                        <a:t>表示方位的词汇表达</a:t>
                      </a:r>
                      <a:endParaRPr lang="zh-CN" sz="2400" kern="100" dirty="0">
                        <a:effectLst/>
                        <a:latin typeface="等线" panose="02010600030101010101" pitchFamily="2" charset="-122"/>
                        <a:ea typeface="等线" panose="02010600030101010101" pitchFamily="2" charset="-122"/>
                        <a:cs typeface="Times New Roman" panose="02020603050405020304" pitchFamily="18" charset="0"/>
                      </a:endParaRPr>
                    </a:p>
                  </a:txBody>
                  <a:tcPr marL="68580" marR="68580" marT="0" marB="0" anchor="ctr"/>
                </a:tc>
                <a:tc>
                  <a:txBody>
                    <a:bodyPr/>
                    <a:lstStyle/>
                    <a:p>
                      <a:pPr algn="just">
                        <a:spcAft>
                          <a:spcPts val="0"/>
                        </a:spcAft>
                      </a:pPr>
                      <a:r>
                        <a:rPr lang="en-US" sz="1200" kern="100" dirty="0">
                          <a:effectLst/>
                        </a:rPr>
                        <a:t> </a:t>
                      </a:r>
                      <a:endParaRPr lang="zh-CN" sz="1050" kern="100" dirty="0">
                        <a:effectLst/>
                      </a:endParaRPr>
                    </a:p>
                    <a:p>
                      <a:pPr algn="just">
                        <a:spcAft>
                          <a:spcPts val="0"/>
                        </a:spcAft>
                      </a:pPr>
                      <a:r>
                        <a:rPr lang="en-US" sz="1200" kern="100" dirty="0">
                          <a:effectLst/>
                        </a:rPr>
                        <a:t> </a:t>
                      </a:r>
                      <a:endParaRPr lang="zh-CN" sz="1050" kern="100" dirty="0">
                        <a:effectLst/>
                      </a:endParaRPr>
                    </a:p>
                    <a:p>
                      <a:pPr algn="just">
                        <a:spcAft>
                          <a:spcPts val="0"/>
                        </a:spcAft>
                      </a:pPr>
                      <a:r>
                        <a:rPr lang="en-US" sz="1200" kern="100" dirty="0">
                          <a:effectLst/>
                        </a:rPr>
                        <a:t> </a:t>
                      </a:r>
                      <a:endParaRPr lang="zh-CN" sz="1050" kern="100" dirty="0">
                        <a:effectLst/>
                      </a:endParaRPr>
                    </a:p>
                  </a:txBody>
                  <a:tcPr marL="68580" marR="68580" marT="0" marB="0"/>
                </a:tc>
                <a:extLst>
                  <a:ext uri="{0D108BD9-81ED-4DB2-BD59-A6C34878D82A}">
                    <a16:rowId xmlns:a16="http://schemas.microsoft.com/office/drawing/2014/main" val="2633116616"/>
                  </a:ext>
                </a:extLst>
              </a:tr>
            </a:tbl>
          </a:graphicData>
        </a:graphic>
      </p:graphicFrame>
      <p:sp>
        <p:nvSpPr>
          <p:cNvPr id="6" name="矩形 5">
            <a:extLst>
              <a:ext uri="{FF2B5EF4-FFF2-40B4-BE49-F238E27FC236}">
                <a16:creationId xmlns:a16="http://schemas.microsoft.com/office/drawing/2014/main" id="{2C09C86D-02FE-402F-930E-9EC69A19AFD4}"/>
              </a:ext>
            </a:extLst>
          </p:cNvPr>
          <p:cNvSpPr/>
          <p:nvPr/>
        </p:nvSpPr>
        <p:spPr>
          <a:xfrm>
            <a:off x="3160542" y="1585393"/>
            <a:ext cx="7892322" cy="4031873"/>
          </a:xfrm>
          <a:prstGeom prst="rect">
            <a:avLst/>
          </a:prstGeom>
        </p:spPr>
        <p:txBody>
          <a:bodyPr wrap="square">
            <a:spAutoFit/>
          </a:bodyPr>
          <a:lstStyle/>
          <a:p>
            <a:pPr lvl="0" algn="just" defTabSz="914400"/>
            <a:r>
              <a:rPr lang="en-US" altLang="zh-CN" sz="3200" b="1" kern="100" dirty="0">
                <a:solidFill>
                  <a:prstClr val="white"/>
                </a:solidFill>
                <a:latin typeface="等线" panose="02010600030101010101" pitchFamily="2" charset="-122"/>
                <a:ea typeface="等线" panose="02010600030101010101" pitchFamily="2" charset="-122"/>
                <a:cs typeface="Times New Roman" panose="02020603050405020304" pitchFamily="18" charset="0"/>
              </a:rPr>
              <a:t>In the </a:t>
            </a:r>
            <a:r>
              <a:rPr lang="en-US" altLang="zh-CN" sz="3200" b="1" kern="100" dirty="0" err="1">
                <a:solidFill>
                  <a:prstClr val="white"/>
                </a:solidFill>
                <a:latin typeface="等线" panose="02010600030101010101" pitchFamily="2" charset="-122"/>
                <a:ea typeface="等线" panose="02010600030101010101" pitchFamily="2" charset="-122"/>
                <a:cs typeface="Times New Roman" panose="02020603050405020304" pitchFamily="18" charset="0"/>
              </a:rPr>
              <a:t>centre</a:t>
            </a:r>
            <a:r>
              <a:rPr lang="en-US" altLang="zh-CN" sz="3200" b="1" kern="100" dirty="0">
                <a:solidFill>
                  <a:prstClr val="white"/>
                </a:solidFill>
                <a:latin typeface="等线" panose="02010600030101010101" pitchFamily="2" charset="-122"/>
                <a:ea typeface="等线" panose="02010600030101010101" pitchFamily="2" charset="-122"/>
                <a:cs typeface="Times New Roman" panose="02020603050405020304" pitchFamily="18" charset="0"/>
              </a:rPr>
              <a:t> of the city, below the central area of the city, to the south, below the surface, upper part, inside the tunnel, at the top of the tunnel, at its highest point, ahead, on the inside of the tunnel, lie on, on one side, at the side of the tunnel, at the level of the road surface</a:t>
            </a:r>
            <a:endParaRPr lang="zh-CN" altLang="en-US" sz="2400" b="1" kern="100" dirty="0">
              <a:solidFill>
                <a:prstClr val="white"/>
              </a:solidFill>
              <a:latin typeface="等线" panose="02010600030101010101" pitchFamily="2" charset="-122"/>
              <a:ea typeface="等线"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143169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2D9E2B90-2DB6-4515-A68D-26E7C05C2FFE}"/>
              </a:ext>
            </a:extLst>
          </p:cNvPr>
          <p:cNvSpPr>
            <a:spLocks noGrp="1"/>
          </p:cNvSpPr>
          <p:nvPr>
            <p:ph idx="1"/>
          </p:nvPr>
        </p:nvSpPr>
        <p:spPr>
          <a:xfrm>
            <a:off x="1195407" y="752622"/>
            <a:ext cx="10551116" cy="5971735"/>
          </a:xfrm>
        </p:spPr>
        <p:txBody>
          <a:bodyPr>
            <a:noAutofit/>
          </a:bodyPr>
          <a:lstStyle/>
          <a:p>
            <a:r>
              <a:rPr lang="en-US" altLang="zh-CN" sz="3200" dirty="0"/>
              <a:t>1. Nanjing lies ______ the south of Jiangsu.</a:t>
            </a:r>
            <a:endParaRPr lang="zh-CN" altLang="zh-CN" sz="3200" dirty="0"/>
          </a:p>
          <a:p>
            <a:r>
              <a:rPr lang="en-US" altLang="zh-CN" sz="3200" dirty="0"/>
              <a:t>2. We are sailing ________ the direction of east by north. </a:t>
            </a:r>
            <a:endParaRPr lang="zh-CN" altLang="zh-CN" sz="3200" dirty="0"/>
          </a:p>
          <a:p>
            <a:r>
              <a:rPr lang="en-US" altLang="zh-CN" sz="3200" dirty="0"/>
              <a:t>3. China faces the Pacific ______ the east.</a:t>
            </a:r>
            <a:endParaRPr lang="zh-CN" altLang="zh-CN" sz="3200" dirty="0"/>
          </a:p>
          <a:p>
            <a:r>
              <a:rPr lang="en-US" altLang="zh-CN" sz="3200" dirty="0"/>
              <a:t>4. Suzhou lies 50 miles ______ the west of Shanghai.</a:t>
            </a:r>
            <a:endParaRPr lang="zh-CN" altLang="zh-CN" sz="3200" dirty="0"/>
          </a:p>
          <a:p>
            <a:r>
              <a:rPr lang="en-US" altLang="zh-CN" sz="3200" dirty="0"/>
              <a:t>5. The Ming Tombs are located about 50 km _______ the northwest of Beijing.</a:t>
            </a:r>
            <a:endParaRPr lang="zh-CN" altLang="zh-CN" sz="3200" dirty="0"/>
          </a:p>
          <a:p>
            <a:endParaRPr lang="zh-CN" altLang="en-US" sz="3200" dirty="0"/>
          </a:p>
        </p:txBody>
      </p:sp>
      <p:sp>
        <p:nvSpPr>
          <p:cNvPr id="4" name="矩形 3">
            <a:extLst>
              <a:ext uri="{FF2B5EF4-FFF2-40B4-BE49-F238E27FC236}">
                <a16:creationId xmlns:a16="http://schemas.microsoft.com/office/drawing/2014/main" id="{8A136E7F-D4EA-4DCE-90E2-74A515430D66}"/>
              </a:ext>
            </a:extLst>
          </p:cNvPr>
          <p:cNvSpPr/>
          <p:nvPr/>
        </p:nvSpPr>
        <p:spPr>
          <a:xfrm>
            <a:off x="4431523" y="682282"/>
            <a:ext cx="623890" cy="707886"/>
          </a:xfrm>
          <a:prstGeom prst="rect">
            <a:avLst/>
          </a:prstGeom>
          <a:noFill/>
        </p:spPr>
        <p:txBody>
          <a:bodyPr wrap="none" lIns="91440" tIns="45720" rIns="91440" bIns="45720">
            <a:spAutoFit/>
          </a:bodyPr>
          <a:lstStyle/>
          <a:p>
            <a:pPr algn="ctr"/>
            <a:r>
              <a:rPr lang="en-US" altLang="zh-CN" sz="4000" b="1" dirty="0">
                <a:ln w="12700" cmpd="sng">
                  <a:solidFill>
                    <a:schemeClr val="accent4"/>
                  </a:solidFill>
                  <a:prstDash val="solid"/>
                </a:ln>
                <a:solidFill>
                  <a:srgbClr val="FF0000"/>
                </a:solidFill>
              </a:rPr>
              <a:t>in</a:t>
            </a:r>
            <a:endParaRPr lang="zh-CN" altLang="en-US" sz="4000" b="1" dirty="0">
              <a:ln w="12700" cmpd="sng">
                <a:solidFill>
                  <a:schemeClr val="accent4"/>
                </a:solidFill>
                <a:prstDash val="solid"/>
              </a:ln>
              <a:solidFill>
                <a:srgbClr val="FF0000"/>
              </a:solidFill>
            </a:endParaRPr>
          </a:p>
        </p:txBody>
      </p:sp>
      <p:sp>
        <p:nvSpPr>
          <p:cNvPr id="5" name="矩形 4">
            <a:extLst>
              <a:ext uri="{FF2B5EF4-FFF2-40B4-BE49-F238E27FC236}">
                <a16:creationId xmlns:a16="http://schemas.microsoft.com/office/drawing/2014/main" id="{026BC203-DD4D-4A04-A0E0-8C867A91FC5D}"/>
              </a:ext>
            </a:extLst>
          </p:cNvPr>
          <p:cNvSpPr/>
          <p:nvPr/>
        </p:nvSpPr>
        <p:spPr>
          <a:xfrm>
            <a:off x="5274992" y="1270780"/>
            <a:ext cx="184731" cy="707886"/>
          </a:xfrm>
          <a:prstGeom prst="rect">
            <a:avLst/>
          </a:prstGeom>
          <a:noFill/>
        </p:spPr>
        <p:txBody>
          <a:bodyPr wrap="none" lIns="91440" tIns="45720" rIns="91440" bIns="45720">
            <a:spAutoFit/>
          </a:bodyPr>
          <a:lstStyle/>
          <a:p>
            <a:pPr algn="ctr"/>
            <a:endParaRPr lang="zh-CN" altLang="en-US" sz="4000" b="1" dirty="0">
              <a:ln w="12700" cmpd="sng">
                <a:solidFill>
                  <a:schemeClr val="accent4"/>
                </a:solidFill>
                <a:prstDash val="solid"/>
              </a:ln>
              <a:solidFill>
                <a:srgbClr val="FF0000"/>
              </a:solidFill>
            </a:endParaRPr>
          </a:p>
        </p:txBody>
      </p:sp>
      <p:sp>
        <p:nvSpPr>
          <p:cNvPr id="6" name="矩形 5">
            <a:extLst>
              <a:ext uri="{FF2B5EF4-FFF2-40B4-BE49-F238E27FC236}">
                <a16:creationId xmlns:a16="http://schemas.microsoft.com/office/drawing/2014/main" id="{743703CC-1ECA-4FA9-B72B-5FF381EDE04B}"/>
              </a:ext>
            </a:extLst>
          </p:cNvPr>
          <p:cNvSpPr/>
          <p:nvPr/>
        </p:nvSpPr>
        <p:spPr>
          <a:xfrm>
            <a:off x="5119642" y="1305853"/>
            <a:ext cx="623890" cy="707886"/>
          </a:xfrm>
          <a:prstGeom prst="rect">
            <a:avLst/>
          </a:prstGeom>
          <a:noFill/>
        </p:spPr>
        <p:txBody>
          <a:bodyPr wrap="none" lIns="91440" tIns="45720" rIns="91440" bIns="45720">
            <a:spAutoFit/>
          </a:bodyPr>
          <a:lstStyle/>
          <a:p>
            <a:pPr algn="ctr"/>
            <a:r>
              <a:rPr lang="en-US" altLang="zh-CN" sz="4000" b="1" dirty="0">
                <a:ln w="12700" cmpd="sng">
                  <a:solidFill>
                    <a:schemeClr val="accent4"/>
                  </a:solidFill>
                  <a:prstDash val="solid"/>
                </a:ln>
                <a:solidFill>
                  <a:srgbClr val="FF0000"/>
                </a:solidFill>
              </a:rPr>
              <a:t>in</a:t>
            </a:r>
            <a:endParaRPr lang="zh-CN" altLang="en-US" sz="4000" b="1" dirty="0">
              <a:ln w="12700" cmpd="sng">
                <a:solidFill>
                  <a:schemeClr val="accent4"/>
                </a:solidFill>
                <a:prstDash val="solid"/>
              </a:ln>
              <a:solidFill>
                <a:srgbClr val="FF0000"/>
              </a:solidFill>
            </a:endParaRPr>
          </a:p>
        </p:txBody>
      </p:sp>
      <p:sp>
        <p:nvSpPr>
          <p:cNvPr id="7" name="矩形 6">
            <a:extLst>
              <a:ext uri="{FF2B5EF4-FFF2-40B4-BE49-F238E27FC236}">
                <a16:creationId xmlns:a16="http://schemas.microsoft.com/office/drawing/2014/main" id="{A32D9648-EF66-48DF-B0F8-3CF7823F2774}"/>
              </a:ext>
            </a:extLst>
          </p:cNvPr>
          <p:cNvSpPr/>
          <p:nvPr/>
        </p:nvSpPr>
        <p:spPr>
          <a:xfrm>
            <a:off x="6342384" y="2480602"/>
            <a:ext cx="874342" cy="707886"/>
          </a:xfrm>
          <a:prstGeom prst="rect">
            <a:avLst/>
          </a:prstGeom>
          <a:noFill/>
        </p:spPr>
        <p:txBody>
          <a:bodyPr wrap="square" lIns="91440" tIns="45720" rIns="91440" bIns="45720">
            <a:spAutoFit/>
          </a:bodyPr>
          <a:lstStyle/>
          <a:p>
            <a:pPr algn="ctr"/>
            <a:r>
              <a:rPr lang="en-US" altLang="zh-CN" sz="4000" b="1" dirty="0">
                <a:ln w="12700" cmpd="sng">
                  <a:solidFill>
                    <a:schemeClr val="accent4"/>
                  </a:solidFill>
                  <a:prstDash val="solid"/>
                </a:ln>
                <a:solidFill>
                  <a:srgbClr val="FF0000"/>
                </a:solidFill>
              </a:rPr>
              <a:t>on</a:t>
            </a:r>
            <a:endParaRPr lang="zh-CN" altLang="en-US" sz="4000" b="1" dirty="0">
              <a:ln w="12700" cmpd="sng">
                <a:solidFill>
                  <a:schemeClr val="accent4"/>
                </a:solidFill>
                <a:prstDash val="solid"/>
              </a:ln>
              <a:solidFill>
                <a:srgbClr val="FF0000"/>
              </a:solidFill>
            </a:endParaRPr>
          </a:p>
        </p:txBody>
      </p:sp>
      <p:sp>
        <p:nvSpPr>
          <p:cNvPr id="8" name="矩形 7">
            <a:extLst>
              <a:ext uri="{FF2B5EF4-FFF2-40B4-BE49-F238E27FC236}">
                <a16:creationId xmlns:a16="http://schemas.microsoft.com/office/drawing/2014/main" id="{E4725EEC-F4FD-482A-9A9E-22B8D8D5E60B}"/>
              </a:ext>
            </a:extLst>
          </p:cNvPr>
          <p:cNvSpPr/>
          <p:nvPr/>
        </p:nvSpPr>
        <p:spPr>
          <a:xfrm>
            <a:off x="5993571" y="3075057"/>
            <a:ext cx="697627" cy="707886"/>
          </a:xfrm>
          <a:prstGeom prst="rect">
            <a:avLst/>
          </a:prstGeom>
          <a:noFill/>
        </p:spPr>
        <p:txBody>
          <a:bodyPr wrap="none" lIns="91440" tIns="45720" rIns="91440" bIns="45720">
            <a:spAutoFit/>
          </a:bodyPr>
          <a:lstStyle/>
          <a:p>
            <a:pPr algn="ctr"/>
            <a:r>
              <a:rPr lang="en-US" altLang="zh-CN" sz="4000" b="1" dirty="0">
                <a:ln w="12700" cmpd="sng">
                  <a:solidFill>
                    <a:schemeClr val="accent4"/>
                  </a:solidFill>
                  <a:prstDash val="solid"/>
                </a:ln>
                <a:solidFill>
                  <a:srgbClr val="FF0000"/>
                </a:solidFill>
              </a:rPr>
              <a:t>to</a:t>
            </a:r>
            <a:endParaRPr lang="zh-CN" altLang="en-US" sz="4000" b="1" dirty="0">
              <a:ln w="12700" cmpd="sng">
                <a:solidFill>
                  <a:schemeClr val="accent4"/>
                </a:solidFill>
                <a:prstDash val="solid"/>
              </a:ln>
              <a:solidFill>
                <a:srgbClr val="FF0000"/>
              </a:solidFill>
            </a:endParaRPr>
          </a:p>
        </p:txBody>
      </p:sp>
      <p:sp>
        <p:nvSpPr>
          <p:cNvPr id="9" name="矩形 8">
            <a:extLst>
              <a:ext uri="{FF2B5EF4-FFF2-40B4-BE49-F238E27FC236}">
                <a16:creationId xmlns:a16="http://schemas.microsoft.com/office/drawing/2014/main" id="{15E16BAB-5652-4BB4-A2B9-C72D60C2BAF1}"/>
              </a:ext>
            </a:extLst>
          </p:cNvPr>
          <p:cNvSpPr/>
          <p:nvPr/>
        </p:nvSpPr>
        <p:spPr>
          <a:xfrm>
            <a:off x="9231596" y="3738489"/>
            <a:ext cx="697627" cy="707886"/>
          </a:xfrm>
          <a:prstGeom prst="rect">
            <a:avLst/>
          </a:prstGeom>
          <a:noFill/>
        </p:spPr>
        <p:txBody>
          <a:bodyPr wrap="none" lIns="91440" tIns="45720" rIns="91440" bIns="45720">
            <a:spAutoFit/>
          </a:bodyPr>
          <a:lstStyle/>
          <a:p>
            <a:pPr algn="ctr"/>
            <a:r>
              <a:rPr lang="en-US" altLang="zh-CN" sz="4000" b="1" dirty="0">
                <a:ln w="12700" cmpd="sng">
                  <a:solidFill>
                    <a:schemeClr val="accent4"/>
                  </a:solidFill>
                  <a:prstDash val="solid"/>
                </a:ln>
                <a:solidFill>
                  <a:srgbClr val="FF0000"/>
                </a:solidFill>
              </a:rPr>
              <a:t>to</a:t>
            </a:r>
            <a:endParaRPr lang="zh-CN" altLang="en-US" sz="4000" b="1" dirty="0">
              <a:ln w="12700" cmpd="sng">
                <a:solidFill>
                  <a:schemeClr val="accent4"/>
                </a:solidFill>
                <a:prstDash val="solid"/>
              </a:ln>
              <a:solidFill>
                <a:srgbClr val="FF0000"/>
              </a:solidFill>
            </a:endParaRPr>
          </a:p>
        </p:txBody>
      </p:sp>
    </p:spTree>
    <p:extLst>
      <p:ext uri="{BB962C8B-B14F-4D97-AF65-F5344CB8AC3E}">
        <p14:creationId xmlns:p14="http://schemas.microsoft.com/office/powerpoint/2010/main" val="22413526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nodePh="1">
                                  <p:stCondLst>
                                    <p:cond delay="0"/>
                                  </p:stCondLst>
                                  <p:endCondLst>
                                    <p:cond evt="begin" delay="0">
                                      <p:tn val="11"/>
                                    </p:cond>
                                  </p:end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ppt_x"/>
                                          </p:val>
                                        </p:tav>
                                        <p:tav tm="100000">
                                          <p:val>
                                            <p:strVal val="#ppt_x"/>
                                          </p:val>
                                        </p:tav>
                                      </p:tavLst>
                                    </p:anim>
                                    <p:anim calcmode="lin" valueType="num">
                                      <p:cBhvr additive="base">
                                        <p:cTn id="2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ppt_x"/>
                                          </p:val>
                                        </p:tav>
                                        <p:tav tm="100000">
                                          <p:val>
                                            <p:strVal val="#ppt_x"/>
                                          </p:val>
                                        </p:tav>
                                      </p:tavLst>
                                    </p:anim>
                                    <p:anim calcmode="lin" valueType="num">
                                      <p:cBhvr additive="base">
                                        <p:cTn id="32"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500" fill="hold"/>
                                        <p:tgtEl>
                                          <p:spTgt spid="9"/>
                                        </p:tgtEl>
                                        <p:attrNameLst>
                                          <p:attrName>ppt_x</p:attrName>
                                        </p:attrNameLst>
                                      </p:cBhvr>
                                      <p:tavLst>
                                        <p:tav tm="0">
                                          <p:val>
                                            <p:strVal val="#ppt_x"/>
                                          </p:val>
                                        </p:tav>
                                        <p:tav tm="100000">
                                          <p:val>
                                            <p:strVal val="#ppt_x"/>
                                          </p:val>
                                        </p:tav>
                                      </p:tavLst>
                                    </p:anim>
                                    <p:anim calcmode="lin" valueType="num">
                                      <p:cBhvr additive="base">
                                        <p:cTn id="3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8" grpId="0"/>
      <p:bldP spid="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D3E9AC57-21E9-4D81-ACD9-8068F450774E}"/>
              </a:ext>
            </a:extLst>
          </p:cNvPr>
          <p:cNvSpPr>
            <a:spLocks noGrp="1"/>
          </p:cNvSpPr>
          <p:nvPr>
            <p:ph idx="1"/>
          </p:nvPr>
        </p:nvSpPr>
        <p:spPr>
          <a:xfrm>
            <a:off x="1054730" y="186397"/>
            <a:ext cx="10649590" cy="6485206"/>
          </a:xfrm>
        </p:spPr>
        <p:txBody>
          <a:bodyPr>
            <a:normAutofit/>
          </a:bodyPr>
          <a:lstStyle/>
          <a:p>
            <a:r>
              <a:rPr lang="en-US" altLang="zh-CN" sz="3200" dirty="0"/>
              <a:t>6. He was directed ______ the table beside the window.</a:t>
            </a:r>
            <a:endParaRPr lang="zh-CN" altLang="zh-CN" sz="3200" dirty="0"/>
          </a:p>
          <a:p>
            <a:r>
              <a:rPr lang="en-US" altLang="zh-CN" sz="3200" dirty="0"/>
              <a:t>7. There was a loud scream _________ the direction of the children’s pool.</a:t>
            </a:r>
            <a:endParaRPr lang="zh-CN" altLang="zh-CN" sz="3200" dirty="0"/>
          </a:p>
          <a:p>
            <a:r>
              <a:rPr lang="en-US" altLang="zh-CN" sz="3200" dirty="0"/>
              <a:t>8. Julia placed a wine cup on the table __________ her reach.</a:t>
            </a:r>
            <a:endParaRPr lang="zh-CN" altLang="zh-CN" sz="3200" dirty="0"/>
          </a:p>
          <a:p>
            <a:r>
              <a:rPr lang="en-US" altLang="zh-CN" sz="3200" dirty="0"/>
              <a:t>9. A small plane crashed into a hillside five miles ______ the east of the city, killing all four people on board.</a:t>
            </a:r>
            <a:endParaRPr lang="zh-CN" altLang="zh-CN" sz="3200" dirty="0"/>
          </a:p>
          <a:p>
            <a:r>
              <a:rPr lang="en-US" altLang="zh-CN" sz="3200" dirty="0"/>
              <a:t>10. The Well Hotel sits in a quiet place ___________ the main road at the far end of the lake.</a:t>
            </a:r>
            <a:endParaRPr lang="zh-CN" altLang="zh-CN" sz="3200" dirty="0"/>
          </a:p>
          <a:p>
            <a:r>
              <a:rPr lang="en-US" altLang="zh-CN" sz="3200" dirty="0"/>
              <a:t>11. He suddenly saw Sue across the room. He pushed his way ___________ the crowd of people to get to her.</a:t>
            </a:r>
            <a:endParaRPr lang="zh-CN" altLang="zh-CN" sz="3200" dirty="0"/>
          </a:p>
          <a:p>
            <a:endParaRPr lang="zh-CN" altLang="en-US" sz="3200" dirty="0"/>
          </a:p>
        </p:txBody>
      </p:sp>
      <p:sp>
        <p:nvSpPr>
          <p:cNvPr id="4" name="矩形 3">
            <a:extLst>
              <a:ext uri="{FF2B5EF4-FFF2-40B4-BE49-F238E27FC236}">
                <a16:creationId xmlns:a16="http://schemas.microsoft.com/office/drawing/2014/main" id="{A2661BC0-9CA6-4E03-AC5D-90DF2390BD1D}"/>
              </a:ext>
            </a:extLst>
          </p:cNvPr>
          <p:cNvSpPr/>
          <p:nvPr/>
        </p:nvSpPr>
        <p:spPr>
          <a:xfrm>
            <a:off x="4872957" y="144193"/>
            <a:ext cx="697627" cy="707886"/>
          </a:xfrm>
          <a:prstGeom prst="rect">
            <a:avLst/>
          </a:prstGeom>
          <a:noFill/>
        </p:spPr>
        <p:txBody>
          <a:bodyPr wrap="none" lIns="91440" tIns="45720" rIns="91440" bIns="45720">
            <a:spAutoFit/>
          </a:bodyPr>
          <a:lstStyle/>
          <a:p>
            <a:pPr algn="ctr"/>
            <a:r>
              <a:rPr lang="en-US" altLang="zh-CN" sz="4000" b="1" dirty="0">
                <a:ln w="12700" cmpd="sng">
                  <a:solidFill>
                    <a:schemeClr val="accent4"/>
                  </a:solidFill>
                  <a:prstDash val="solid"/>
                </a:ln>
                <a:solidFill>
                  <a:srgbClr val="FF0000"/>
                </a:solidFill>
              </a:rPr>
              <a:t>to</a:t>
            </a:r>
            <a:endParaRPr lang="zh-CN" altLang="en-US" sz="4000" b="1" dirty="0">
              <a:ln w="12700" cmpd="sng">
                <a:solidFill>
                  <a:schemeClr val="accent4"/>
                </a:solidFill>
                <a:prstDash val="solid"/>
              </a:ln>
              <a:solidFill>
                <a:srgbClr val="FF0000"/>
              </a:solidFill>
            </a:endParaRPr>
          </a:p>
        </p:txBody>
      </p:sp>
      <p:sp>
        <p:nvSpPr>
          <p:cNvPr id="5" name="矩形 4">
            <a:extLst>
              <a:ext uri="{FF2B5EF4-FFF2-40B4-BE49-F238E27FC236}">
                <a16:creationId xmlns:a16="http://schemas.microsoft.com/office/drawing/2014/main" id="{07C5088D-0297-4B51-96E1-1D5424C5F344}"/>
              </a:ext>
            </a:extLst>
          </p:cNvPr>
          <p:cNvSpPr/>
          <p:nvPr/>
        </p:nvSpPr>
        <p:spPr>
          <a:xfrm>
            <a:off x="6256704" y="752620"/>
            <a:ext cx="1353320" cy="707886"/>
          </a:xfrm>
          <a:prstGeom prst="rect">
            <a:avLst/>
          </a:prstGeom>
          <a:noFill/>
        </p:spPr>
        <p:txBody>
          <a:bodyPr wrap="none" lIns="91440" tIns="45720" rIns="91440" bIns="45720">
            <a:spAutoFit/>
          </a:bodyPr>
          <a:lstStyle/>
          <a:p>
            <a:pPr algn="ctr"/>
            <a:r>
              <a:rPr lang="en-US" altLang="zh-CN" sz="4000" b="1" dirty="0">
                <a:ln w="12700" cmpd="sng">
                  <a:solidFill>
                    <a:schemeClr val="accent4"/>
                  </a:solidFill>
                  <a:prstDash val="solid"/>
                </a:ln>
                <a:solidFill>
                  <a:srgbClr val="FF0000"/>
                </a:solidFill>
              </a:rPr>
              <a:t>from</a:t>
            </a:r>
            <a:endParaRPr lang="zh-CN" altLang="en-US" sz="4000" b="1" dirty="0">
              <a:ln w="12700" cmpd="sng">
                <a:solidFill>
                  <a:schemeClr val="accent4"/>
                </a:solidFill>
                <a:prstDash val="solid"/>
              </a:ln>
              <a:solidFill>
                <a:srgbClr val="FF0000"/>
              </a:solidFill>
            </a:endParaRPr>
          </a:p>
        </p:txBody>
      </p:sp>
      <p:sp>
        <p:nvSpPr>
          <p:cNvPr id="6" name="矩形 5">
            <a:extLst>
              <a:ext uri="{FF2B5EF4-FFF2-40B4-BE49-F238E27FC236}">
                <a16:creationId xmlns:a16="http://schemas.microsoft.com/office/drawing/2014/main" id="{1DE489B7-194B-4F16-82BD-3D562768E494}"/>
              </a:ext>
            </a:extLst>
          </p:cNvPr>
          <p:cNvSpPr/>
          <p:nvPr/>
        </p:nvSpPr>
        <p:spPr>
          <a:xfrm>
            <a:off x="7811152" y="1903826"/>
            <a:ext cx="1672254" cy="707886"/>
          </a:xfrm>
          <a:prstGeom prst="rect">
            <a:avLst/>
          </a:prstGeom>
          <a:noFill/>
        </p:spPr>
        <p:txBody>
          <a:bodyPr wrap="none" lIns="91440" tIns="45720" rIns="91440" bIns="45720">
            <a:spAutoFit/>
          </a:bodyPr>
          <a:lstStyle/>
          <a:p>
            <a:pPr algn="ctr"/>
            <a:r>
              <a:rPr lang="en-US" altLang="zh-CN" sz="4000" b="1" dirty="0">
                <a:ln w="12700" cmpd="sng">
                  <a:solidFill>
                    <a:schemeClr val="accent4"/>
                  </a:solidFill>
                  <a:prstDash val="solid"/>
                </a:ln>
                <a:solidFill>
                  <a:srgbClr val="FF0000"/>
                </a:solidFill>
              </a:rPr>
              <a:t>within</a:t>
            </a:r>
            <a:endParaRPr lang="zh-CN" altLang="en-US" sz="4000" b="1" dirty="0">
              <a:ln w="12700" cmpd="sng">
                <a:solidFill>
                  <a:schemeClr val="accent4"/>
                </a:solidFill>
                <a:prstDash val="solid"/>
              </a:ln>
              <a:solidFill>
                <a:srgbClr val="FF0000"/>
              </a:solidFill>
            </a:endParaRPr>
          </a:p>
        </p:txBody>
      </p:sp>
      <p:sp>
        <p:nvSpPr>
          <p:cNvPr id="7" name="矩形 6">
            <a:extLst>
              <a:ext uri="{FF2B5EF4-FFF2-40B4-BE49-F238E27FC236}">
                <a16:creationId xmlns:a16="http://schemas.microsoft.com/office/drawing/2014/main" id="{47232D30-C2C0-46BB-AB30-C2C7B059C6AA}"/>
              </a:ext>
            </a:extLst>
          </p:cNvPr>
          <p:cNvSpPr/>
          <p:nvPr/>
        </p:nvSpPr>
        <p:spPr>
          <a:xfrm>
            <a:off x="9624662" y="2522805"/>
            <a:ext cx="697627" cy="707886"/>
          </a:xfrm>
          <a:prstGeom prst="rect">
            <a:avLst/>
          </a:prstGeom>
          <a:noFill/>
        </p:spPr>
        <p:txBody>
          <a:bodyPr wrap="none" lIns="91440" tIns="45720" rIns="91440" bIns="45720">
            <a:spAutoFit/>
          </a:bodyPr>
          <a:lstStyle/>
          <a:p>
            <a:pPr algn="ctr"/>
            <a:r>
              <a:rPr lang="en-US" altLang="zh-CN" sz="4000" b="1" dirty="0">
                <a:ln w="12700" cmpd="sng">
                  <a:solidFill>
                    <a:schemeClr val="accent4"/>
                  </a:solidFill>
                  <a:prstDash val="solid"/>
                </a:ln>
                <a:solidFill>
                  <a:srgbClr val="FF0000"/>
                </a:solidFill>
              </a:rPr>
              <a:t>to</a:t>
            </a:r>
            <a:endParaRPr lang="zh-CN" altLang="en-US" sz="4000" b="1" dirty="0">
              <a:ln w="12700" cmpd="sng">
                <a:solidFill>
                  <a:schemeClr val="accent4"/>
                </a:solidFill>
                <a:prstDash val="solid"/>
              </a:ln>
              <a:solidFill>
                <a:srgbClr val="FF0000"/>
              </a:solidFill>
            </a:endParaRPr>
          </a:p>
        </p:txBody>
      </p:sp>
      <p:sp>
        <p:nvSpPr>
          <p:cNvPr id="8" name="矩形 7">
            <a:extLst>
              <a:ext uri="{FF2B5EF4-FFF2-40B4-BE49-F238E27FC236}">
                <a16:creationId xmlns:a16="http://schemas.microsoft.com/office/drawing/2014/main" id="{FCABBA00-AAB5-4F67-868E-B6DE9FB0EBC3}"/>
              </a:ext>
            </a:extLst>
          </p:cNvPr>
          <p:cNvSpPr/>
          <p:nvPr/>
        </p:nvSpPr>
        <p:spPr>
          <a:xfrm>
            <a:off x="7790475" y="3627310"/>
            <a:ext cx="2315057" cy="707886"/>
          </a:xfrm>
          <a:prstGeom prst="rect">
            <a:avLst/>
          </a:prstGeom>
          <a:noFill/>
        </p:spPr>
        <p:txBody>
          <a:bodyPr wrap="none" lIns="91440" tIns="45720" rIns="91440" bIns="45720">
            <a:spAutoFit/>
          </a:bodyPr>
          <a:lstStyle/>
          <a:p>
            <a:pPr algn="ctr"/>
            <a:r>
              <a:rPr lang="en-US" altLang="zh-CN" sz="4000" b="1" dirty="0">
                <a:ln w="12700" cmpd="sng">
                  <a:solidFill>
                    <a:schemeClr val="accent4"/>
                  </a:solidFill>
                  <a:prstDash val="solid"/>
                </a:ln>
                <a:solidFill>
                  <a:srgbClr val="FF0000"/>
                </a:solidFill>
              </a:rPr>
              <a:t>off / near</a:t>
            </a:r>
            <a:endParaRPr lang="zh-CN" altLang="en-US" sz="4000" b="1" dirty="0">
              <a:ln w="12700" cmpd="sng">
                <a:solidFill>
                  <a:schemeClr val="accent4"/>
                </a:solidFill>
                <a:prstDash val="solid"/>
              </a:ln>
              <a:solidFill>
                <a:srgbClr val="FF0000"/>
              </a:solidFill>
            </a:endParaRPr>
          </a:p>
        </p:txBody>
      </p:sp>
      <p:sp>
        <p:nvSpPr>
          <p:cNvPr id="9" name="矩形 8">
            <a:extLst>
              <a:ext uri="{FF2B5EF4-FFF2-40B4-BE49-F238E27FC236}">
                <a16:creationId xmlns:a16="http://schemas.microsoft.com/office/drawing/2014/main" id="{A003A132-A77E-4412-AE99-C309AD1B68CD}"/>
              </a:ext>
            </a:extLst>
          </p:cNvPr>
          <p:cNvSpPr/>
          <p:nvPr/>
        </p:nvSpPr>
        <p:spPr>
          <a:xfrm>
            <a:off x="1538753" y="5364479"/>
            <a:ext cx="2090702" cy="707886"/>
          </a:xfrm>
          <a:prstGeom prst="rect">
            <a:avLst/>
          </a:prstGeom>
          <a:noFill/>
        </p:spPr>
        <p:txBody>
          <a:bodyPr wrap="none" lIns="91440" tIns="45720" rIns="91440" bIns="45720">
            <a:spAutoFit/>
          </a:bodyPr>
          <a:lstStyle/>
          <a:p>
            <a:pPr algn="ctr"/>
            <a:r>
              <a:rPr lang="en-US" altLang="zh-CN" sz="4000" b="1" dirty="0">
                <a:ln w="12700" cmpd="sng">
                  <a:solidFill>
                    <a:schemeClr val="accent4"/>
                  </a:solidFill>
                  <a:prstDash val="solid"/>
                </a:ln>
                <a:solidFill>
                  <a:srgbClr val="FF0000"/>
                </a:solidFill>
              </a:rPr>
              <a:t>through</a:t>
            </a:r>
            <a:endParaRPr lang="zh-CN" altLang="en-US" sz="4000" b="1" dirty="0">
              <a:ln w="12700" cmpd="sng">
                <a:solidFill>
                  <a:schemeClr val="accent4"/>
                </a:solidFill>
                <a:prstDash val="solid"/>
              </a:ln>
              <a:solidFill>
                <a:srgbClr val="FF0000"/>
              </a:solidFill>
            </a:endParaRPr>
          </a:p>
        </p:txBody>
      </p:sp>
      <p:sp>
        <p:nvSpPr>
          <p:cNvPr id="2" name="太阳形 1">
            <a:hlinkClick r:id="rId2" action="ppaction://hlinksldjump"/>
            <a:extLst>
              <a:ext uri="{FF2B5EF4-FFF2-40B4-BE49-F238E27FC236}">
                <a16:creationId xmlns:a16="http://schemas.microsoft.com/office/drawing/2014/main" id="{7E2364E2-424B-46A0-91AB-998AE0A490DE}"/>
              </a:ext>
            </a:extLst>
          </p:cNvPr>
          <p:cNvSpPr/>
          <p:nvPr/>
        </p:nvSpPr>
        <p:spPr>
          <a:xfrm>
            <a:off x="11085342" y="6274191"/>
            <a:ext cx="492369" cy="439616"/>
          </a:xfrm>
          <a:prstGeom prst="su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4681702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ppt_x"/>
                                          </p:val>
                                        </p:tav>
                                        <p:tav tm="100000">
                                          <p:val>
                                            <p:strVal val="#ppt_x"/>
                                          </p:val>
                                        </p:tav>
                                      </p:tavLst>
                                    </p:anim>
                                    <p:anim calcmode="lin" valueType="num">
                                      <p:cBhvr additive="base">
                                        <p:cTn id="2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ppt_x"/>
                                          </p:val>
                                        </p:tav>
                                        <p:tav tm="100000">
                                          <p:val>
                                            <p:strVal val="#ppt_x"/>
                                          </p:val>
                                        </p:tav>
                                      </p:tavLst>
                                    </p:anim>
                                    <p:anim calcmode="lin" valueType="num">
                                      <p:cBhvr additive="base">
                                        <p:cTn id="32"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500" fill="hold"/>
                                        <p:tgtEl>
                                          <p:spTgt spid="9"/>
                                        </p:tgtEl>
                                        <p:attrNameLst>
                                          <p:attrName>ppt_x</p:attrName>
                                        </p:attrNameLst>
                                      </p:cBhvr>
                                      <p:tavLst>
                                        <p:tav tm="0">
                                          <p:val>
                                            <p:strVal val="#ppt_x"/>
                                          </p:val>
                                        </p:tav>
                                        <p:tav tm="100000">
                                          <p:val>
                                            <p:strVal val="#ppt_x"/>
                                          </p:val>
                                        </p:tav>
                                      </p:tavLst>
                                    </p:anim>
                                    <p:anim calcmode="lin" valueType="num">
                                      <p:cBhvr additive="base">
                                        <p:cTn id="3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8" grpId="0"/>
      <p:bldP spid="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0C413C75-ABF4-4E57-8F0D-4C3D5D43282D}"/>
              </a:ext>
            </a:extLst>
          </p:cNvPr>
          <p:cNvSpPr>
            <a:spLocks noGrp="1"/>
          </p:cNvSpPr>
          <p:nvPr>
            <p:ph type="title"/>
          </p:nvPr>
        </p:nvSpPr>
        <p:spPr/>
        <p:txBody>
          <a:bodyPr/>
          <a:lstStyle/>
          <a:p>
            <a:r>
              <a:rPr lang="en-US" altLang="zh-CN" b="1" dirty="0"/>
              <a:t>Task 4 Vocabulary focus</a:t>
            </a:r>
            <a:endParaRPr lang="zh-CN" altLang="en-US" dirty="0"/>
          </a:p>
        </p:txBody>
      </p:sp>
      <p:sp>
        <p:nvSpPr>
          <p:cNvPr id="3" name="内容占位符 2">
            <a:extLst>
              <a:ext uri="{FF2B5EF4-FFF2-40B4-BE49-F238E27FC236}">
                <a16:creationId xmlns:a16="http://schemas.microsoft.com/office/drawing/2014/main" id="{4F9788AF-DD03-43C2-9691-56B8E2D59F7E}"/>
              </a:ext>
            </a:extLst>
          </p:cNvPr>
          <p:cNvSpPr>
            <a:spLocks noGrp="1"/>
          </p:cNvSpPr>
          <p:nvPr>
            <p:ph idx="1"/>
          </p:nvPr>
        </p:nvSpPr>
        <p:spPr>
          <a:xfrm>
            <a:off x="1251678" y="1139484"/>
            <a:ext cx="10635522" cy="5336132"/>
          </a:xfrm>
        </p:spPr>
        <p:txBody>
          <a:bodyPr>
            <a:normAutofit/>
          </a:bodyPr>
          <a:lstStyle/>
          <a:p>
            <a:r>
              <a:rPr lang="en-US" altLang="zh-CN" sz="3200" dirty="0"/>
              <a:t>1. base </a:t>
            </a:r>
            <a:endParaRPr lang="zh-CN" altLang="zh-CN" sz="3200" dirty="0"/>
          </a:p>
          <a:p>
            <a:r>
              <a:rPr lang="zh-CN" altLang="zh-CN" sz="3200" dirty="0"/>
              <a:t>①</a:t>
            </a:r>
            <a:r>
              <a:rPr lang="en-US" altLang="zh-CN" sz="3200" dirty="0"/>
              <a:t>At the</a:t>
            </a:r>
            <a:r>
              <a:rPr lang="en-US" altLang="zh-CN" sz="3200" i="1" dirty="0"/>
              <a:t> base</a:t>
            </a:r>
            <a:r>
              <a:rPr lang="en-US" altLang="zh-CN" sz="3200" dirty="0"/>
              <a:t> of the cliff was a rocky beach. </a:t>
            </a:r>
            <a:endParaRPr lang="zh-CN" altLang="zh-CN" sz="3200" dirty="0"/>
          </a:p>
          <a:p>
            <a:r>
              <a:rPr lang="zh-CN" altLang="zh-CN" sz="3200" dirty="0"/>
              <a:t>②</a:t>
            </a:r>
            <a:r>
              <a:rPr lang="en-US" altLang="zh-CN" sz="3200" dirty="0"/>
              <a:t>He used the notes as a </a:t>
            </a:r>
            <a:r>
              <a:rPr lang="en-US" altLang="zh-CN" sz="3200" i="1" dirty="0"/>
              <a:t>base </a:t>
            </a:r>
            <a:r>
              <a:rPr lang="en-US" altLang="zh-CN" sz="3200" dirty="0"/>
              <a:t>for his lecture.</a:t>
            </a:r>
            <a:endParaRPr lang="zh-CN" altLang="zh-CN" sz="3200" dirty="0"/>
          </a:p>
          <a:p>
            <a:r>
              <a:rPr lang="zh-CN" altLang="zh-CN" sz="3200" dirty="0"/>
              <a:t>③</a:t>
            </a:r>
            <a:r>
              <a:rPr lang="en-US" altLang="zh-CN" sz="3200" dirty="0"/>
              <a:t>He used the house as a</a:t>
            </a:r>
            <a:r>
              <a:rPr lang="en-US" altLang="zh-CN" sz="3200" i="1" dirty="0"/>
              <a:t> base</a:t>
            </a:r>
            <a:r>
              <a:rPr lang="en-US" altLang="zh-CN" sz="3200" dirty="0"/>
              <a:t> for his printing business.</a:t>
            </a:r>
            <a:endParaRPr lang="zh-CN" altLang="zh-CN" sz="3200" dirty="0"/>
          </a:p>
          <a:p>
            <a:r>
              <a:rPr lang="en-US" altLang="zh-CN" sz="3200" dirty="0"/>
              <a:t> </a:t>
            </a:r>
            <a:endParaRPr lang="zh-CN" altLang="zh-CN" sz="3200" dirty="0"/>
          </a:p>
          <a:p>
            <a:r>
              <a:rPr lang="zh-CN" altLang="zh-CN" sz="3200" dirty="0"/>
              <a:t>④</a:t>
            </a:r>
            <a:r>
              <a:rPr lang="en-US" altLang="zh-CN" sz="3200" dirty="0"/>
              <a:t>The new organization will </a:t>
            </a:r>
            <a:r>
              <a:rPr lang="en-US" altLang="zh-CN" sz="3200" i="1" dirty="0"/>
              <a:t>be based in</a:t>
            </a:r>
            <a:r>
              <a:rPr lang="en-US" altLang="zh-CN" sz="3200" dirty="0"/>
              <a:t> Dallas.</a:t>
            </a:r>
            <a:endParaRPr lang="zh-CN" altLang="zh-CN" sz="3200" dirty="0"/>
          </a:p>
          <a:p>
            <a:r>
              <a:rPr lang="zh-CN" altLang="zh-CN" sz="3200" dirty="0"/>
              <a:t>⑤</a:t>
            </a:r>
            <a:r>
              <a:rPr lang="en-US" altLang="zh-CN" sz="3200" dirty="0"/>
              <a:t>The book </a:t>
            </a:r>
            <a:r>
              <a:rPr lang="en-US" altLang="zh-CN" sz="3200" i="1" dirty="0"/>
              <a:t>is based on</a:t>
            </a:r>
            <a:r>
              <a:rPr lang="en-US" altLang="zh-CN" sz="3200" dirty="0"/>
              <a:t> a true story.</a:t>
            </a:r>
            <a:endParaRPr lang="zh-CN" altLang="zh-CN" sz="3200" dirty="0"/>
          </a:p>
          <a:p>
            <a:r>
              <a:rPr lang="zh-CN" altLang="zh-CN" sz="3200" dirty="0"/>
              <a:t>⑥</a:t>
            </a:r>
            <a:r>
              <a:rPr lang="en-US" altLang="zh-CN" sz="3200" dirty="0"/>
              <a:t>What are you </a:t>
            </a:r>
            <a:r>
              <a:rPr lang="en-US" altLang="zh-CN" sz="3200" i="1" dirty="0"/>
              <a:t>basing</a:t>
            </a:r>
            <a:r>
              <a:rPr lang="en-US" altLang="zh-CN" sz="3200" dirty="0"/>
              <a:t> this theory </a:t>
            </a:r>
            <a:r>
              <a:rPr lang="en-US" altLang="zh-CN" sz="3200" i="1" dirty="0"/>
              <a:t>on</a:t>
            </a:r>
            <a:r>
              <a:rPr lang="en-US" altLang="zh-CN" sz="3200" dirty="0"/>
              <a:t>?</a:t>
            </a:r>
            <a:endParaRPr lang="zh-CN" altLang="zh-CN" sz="3200" dirty="0"/>
          </a:p>
          <a:p>
            <a:endParaRPr lang="zh-CN" altLang="en-US" sz="3200" dirty="0"/>
          </a:p>
        </p:txBody>
      </p:sp>
      <p:sp>
        <p:nvSpPr>
          <p:cNvPr id="6" name="矩形 5">
            <a:extLst>
              <a:ext uri="{FF2B5EF4-FFF2-40B4-BE49-F238E27FC236}">
                <a16:creationId xmlns:a16="http://schemas.microsoft.com/office/drawing/2014/main" id="{84E58800-0438-4D39-A548-CCCA2EB45C90}"/>
              </a:ext>
            </a:extLst>
          </p:cNvPr>
          <p:cNvSpPr/>
          <p:nvPr/>
        </p:nvSpPr>
        <p:spPr>
          <a:xfrm>
            <a:off x="2873831" y="1351297"/>
            <a:ext cx="4408579" cy="523220"/>
          </a:xfrm>
          <a:prstGeom prst="rect">
            <a:avLst/>
          </a:prstGeom>
        </p:spPr>
        <p:txBody>
          <a:bodyPr wrap="none">
            <a:spAutoFit/>
          </a:bodyPr>
          <a:lstStyle/>
          <a:p>
            <a:r>
              <a:rPr lang="en-US" altLang="zh-CN" sz="2800" dirty="0">
                <a:solidFill>
                  <a:srgbClr val="FF0000"/>
                </a:solidFill>
              </a:rPr>
              <a:t> [C] </a:t>
            </a:r>
            <a:r>
              <a:rPr lang="zh-CN" altLang="en-US" sz="2800" dirty="0">
                <a:solidFill>
                  <a:srgbClr val="FF0000"/>
                </a:solidFill>
              </a:rPr>
              <a:t>底部；根基 </a:t>
            </a:r>
            <a:r>
              <a:rPr lang="en-US" altLang="zh-CN" sz="2800" dirty="0">
                <a:solidFill>
                  <a:srgbClr val="FF0000"/>
                </a:solidFill>
              </a:rPr>
              <a:t>(= bottom)</a:t>
            </a:r>
          </a:p>
        </p:txBody>
      </p:sp>
      <p:sp>
        <p:nvSpPr>
          <p:cNvPr id="8" name="矩形 7">
            <a:extLst>
              <a:ext uri="{FF2B5EF4-FFF2-40B4-BE49-F238E27FC236}">
                <a16:creationId xmlns:a16="http://schemas.microsoft.com/office/drawing/2014/main" id="{FEDD833E-292C-443E-8BF3-21F3C091640C}"/>
              </a:ext>
            </a:extLst>
          </p:cNvPr>
          <p:cNvSpPr/>
          <p:nvPr/>
        </p:nvSpPr>
        <p:spPr>
          <a:xfrm>
            <a:off x="5078120" y="2117669"/>
            <a:ext cx="3902030" cy="523220"/>
          </a:xfrm>
          <a:prstGeom prst="rect">
            <a:avLst/>
          </a:prstGeom>
        </p:spPr>
        <p:txBody>
          <a:bodyPr wrap="none">
            <a:spAutoFit/>
          </a:bodyPr>
          <a:lstStyle/>
          <a:p>
            <a:r>
              <a:rPr lang="en-US" altLang="zh-CN" sz="2800" dirty="0">
                <a:solidFill>
                  <a:srgbClr val="FF0000"/>
                </a:solidFill>
              </a:rPr>
              <a:t>[C] </a:t>
            </a:r>
            <a:r>
              <a:rPr lang="zh-CN" altLang="en-US" sz="2800" dirty="0">
                <a:solidFill>
                  <a:srgbClr val="FF0000"/>
                </a:solidFill>
              </a:rPr>
              <a:t>基础；依据 </a:t>
            </a:r>
            <a:r>
              <a:rPr lang="en-US" altLang="zh-CN" sz="2800" dirty="0">
                <a:solidFill>
                  <a:srgbClr val="FF0000"/>
                </a:solidFill>
              </a:rPr>
              <a:t>(= basis)</a:t>
            </a:r>
          </a:p>
        </p:txBody>
      </p:sp>
      <p:sp>
        <p:nvSpPr>
          <p:cNvPr id="10" name="矩形 9">
            <a:extLst>
              <a:ext uri="{FF2B5EF4-FFF2-40B4-BE49-F238E27FC236}">
                <a16:creationId xmlns:a16="http://schemas.microsoft.com/office/drawing/2014/main" id="{1A6B275B-222A-4F9F-AE34-8D07656A882D}"/>
              </a:ext>
            </a:extLst>
          </p:cNvPr>
          <p:cNvSpPr/>
          <p:nvPr/>
        </p:nvSpPr>
        <p:spPr>
          <a:xfrm>
            <a:off x="5003774" y="2783963"/>
            <a:ext cx="2674130" cy="523220"/>
          </a:xfrm>
          <a:prstGeom prst="rect">
            <a:avLst/>
          </a:prstGeom>
        </p:spPr>
        <p:txBody>
          <a:bodyPr wrap="none">
            <a:spAutoFit/>
          </a:bodyPr>
          <a:lstStyle/>
          <a:p>
            <a:r>
              <a:rPr lang="en-US" altLang="zh-CN" sz="2800" dirty="0">
                <a:solidFill>
                  <a:srgbClr val="FF0000"/>
                </a:solidFill>
              </a:rPr>
              <a:t>[C] </a:t>
            </a:r>
            <a:r>
              <a:rPr lang="zh-CN" altLang="en-US" sz="2800" dirty="0">
                <a:solidFill>
                  <a:srgbClr val="FF0000"/>
                </a:solidFill>
              </a:rPr>
              <a:t>总部；基地</a:t>
            </a:r>
          </a:p>
        </p:txBody>
      </p:sp>
      <p:sp>
        <p:nvSpPr>
          <p:cNvPr id="12" name="矩形 11">
            <a:extLst>
              <a:ext uri="{FF2B5EF4-FFF2-40B4-BE49-F238E27FC236}">
                <a16:creationId xmlns:a16="http://schemas.microsoft.com/office/drawing/2014/main" id="{FAF64FF4-1FEA-47EA-8A48-B933BFD2EBE0}"/>
              </a:ext>
            </a:extLst>
          </p:cNvPr>
          <p:cNvSpPr/>
          <p:nvPr/>
        </p:nvSpPr>
        <p:spPr>
          <a:xfrm>
            <a:off x="4953943" y="3973477"/>
            <a:ext cx="5378395" cy="584775"/>
          </a:xfrm>
          <a:prstGeom prst="rect">
            <a:avLst/>
          </a:prstGeom>
        </p:spPr>
        <p:txBody>
          <a:bodyPr wrap="none">
            <a:spAutoFit/>
          </a:bodyPr>
          <a:lstStyle/>
          <a:p>
            <a:r>
              <a:rPr lang="en-US" altLang="zh-CN" sz="3200" dirty="0" err="1">
                <a:solidFill>
                  <a:srgbClr val="FF0000"/>
                </a:solidFill>
              </a:rPr>
              <a:t>vt.</a:t>
            </a:r>
            <a:r>
              <a:rPr lang="en-US" altLang="zh-CN" sz="3200" dirty="0">
                <a:solidFill>
                  <a:srgbClr val="FF0000"/>
                </a:solidFill>
              </a:rPr>
              <a:t>  </a:t>
            </a:r>
            <a:r>
              <a:rPr lang="zh-CN" altLang="en-US" sz="3200" dirty="0">
                <a:solidFill>
                  <a:srgbClr val="FF0000"/>
                </a:solidFill>
              </a:rPr>
              <a:t>以</a:t>
            </a:r>
            <a:r>
              <a:rPr lang="en-US" altLang="zh-CN" sz="3200" dirty="0">
                <a:solidFill>
                  <a:srgbClr val="FF0000"/>
                </a:solidFill>
              </a:rPr>
              <a:t>…</a:t>
            </a:r>
            <a:r>
              <a:rPr lang="zh-CN" altLang="en-US" sz="3200" dirty="0">
                <a:solidFill>
                  <a:srgbClr val="FF0000"/>
                </a:solidFill>
              </a:rPr>
              <a:t>为基地；基地设在</a:t>
            </a:r>
            <a:r>
              <a:rPr lang="en-US" altLang="zh-CN" sz="3200" dirty="0">
                <a:solidFill>
                  <a:srgbClr val="FF0000"/>
                </a:solidFill>
              </a:rPr>
              <a:t>…</a:t>
            </a:r>
          </a:p>
        </p:txBody>
      </p:sp>
      <p:sp>
        <p:nvSpPr>
          <p:cNvPr id="14" name="矩形 13">
            <a:extLst>
              <a:ext uri="{FF2B5EF4-FFF2-40B4-BE49-F238E27FC236}">
                <a16:creationId xmlns:a16="http://schemas.microsoft.com/office/drawing/2014/main" id="{3F027840-53AF-4FE1-9300-989D09C8247D}"/>
              </a:ext>
            </a:extLst>
          </p:cNvPr>
          <p:cNvSpPr/>
          <p:nvPr/>
        </p:nvSpPr>
        <p:spPr>
          <a:xfrm>
            <a:off x="2873831" y="6073972"/>
            <a:ext cx="5554726" cy="523220"/>
          </a:xfrm>
          <a:prstGeom prst="rect">
            <a:avLst/>
          </a:prstGeom>
        </p:spPr>
        <p:txBody>
          <a:bodyPr wrap="none">
            <a:spAutoFit/>
          </a:bodyPr>
          <a:lstStyle/>
          <a:p>
            <a:r>
              <a:rPr lang="en-US" altLang="zh-CN" sz="2800" dirty="0">
                <a:solidFill>
                  <a:srgbClr val="FF0000"/>
                </a:solidFill>
              </a:rPr>
              <a:t>base …on…</a:t>
            </a:r>
            <a:r>
              <a:rPr lang="zh-CN" altLang="en-US" sz="2800" dirty="0">
                <a:solidFill>
                  <a:srgbClr val="FF0000"/>
                </a:solidFill>
              </a:rPr>
              <a:t>以</a:t>
            </a:r>
            <a:r>
              <a:rPr lang="en-US" altLang="zh-CN" sz="2800" dirty="0">
                <a:solidFill>
                  <a:srgbClr val="FF0000"/>
                </a:solidFill>
              </a:rPr>
              <a:t>…</a:t>
            </a:r>
            <a:r>
              <a:rPr lang="zh-CN" altLang="en-US" sz="2800" dirty="0">
                <a:solidFill>
                  <a:srgbClr val="FF0000"/>
                </a:solidFill>
              </a:rPr>
              <a:t>为</a:t>
            </a:r>
            <a:r>
              <a:rPr lang="en-US" altLang="zh-CN" sz="2800" dirty="0">
                <a:solidFill>
                  <a:srgbClr val="FF0000"/>
                </a:solidFill>
              </a:rPr>
              <a:t>…</a:t>
            </a:r>
            <a:r>
              <a:rPr lang="zh-CN" altLang="en-US" sz="2800" dirty="0">
                <a:solidFill>
                  <a:srgbClr val="FF0000"/>
                </a:solidFill>
              </a:rPr>
              <a:t>的基础 </a:t>
            </a:r>
            <a:r>
              <a:rPr lang="en-US" altLang="zh-CN" sz="2800" dirty="0">
                <a:solidFill>
                  <a:srgbClr val="FF0000"/>
                </a:solidFill>
              </a:rPr>
              <a:t>/ </a:t>
            </a:r>
            <a:r>
              <a:rPr lang="zh-CN" altLang="en-US" sz="2800" dirty="0">
                <a:solidFill>
                  <a:srgbClr val="FF0000"/>
                </a:solidFill>
              </a:rPr>
              <a:t>根据</a:t>
            </a:r>
          </a:p>
        </p:txBody>
      </p:sp>
    </p:spTree>
    <p:extLst>
      <p:ext uri="{BB962C8B-B14F-4D97-AF65-F5344CB8AC3E}">
        <p14:creationId xmlns:p14="http://schemas.microsoft.com/office/powerpoint/2010/main" val="8064500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ppt_x"/>
                                          </p:val>
                                        </p:tav>
                                        <p:tav tm="100000">
                                          <p:val>
                                            <p:strVal val="#ppt_x"/>
                                          </p:val>
                                        </p:tav>
                                      </p:tavLst>
                                    </p:anim>
                                    <p:anim calcmode="lin" valueType="num">
                                      <p:cBhvr additive="base">
                                        <p:cTn id="32"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3" end="3"/>
                                            </p:txEl>
                                          </p:spTgt>
                                        </p:tgtEl>
                                        <p:attrNameLst>
                                          <p:attrName>style.visibility</p:attrName>
                                        </p:attrNameLst>
                                      </p:cBhvr>
                                      <p:to>
                                        <p:strVal val="visible"/>
                                      </p:to>
                                    </p:set>
                                    <p:anim calcmode="lin" valueType="num">
                                      <p:cBhvr additive="base">
                                        <p:cTn id="37"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additive="base">
                                        <p:cTn id="43" dur="500" fill="hold"/>
                                        <p:tgtEl>
                                          <p:spTgt spid="10"/>
                                        </p:tgtEl>
                                        <p:attrNameLst>
                                          <p:attrName>ppt_x</p:attrName>
                                        </p:attrNameLst>
                                      </p:cBhvr>
                                      <p:tavLst>
                                        <p:tav tm="0">
                                          <p:val>
                                            <p:strVal val="#ppt_x"/>
                                          </p:val>
                                        </p:tav>
                                        <p:tav tm="100000">
                                          <p:val>
                                            <p:strVal val="#ppt_x"/>
                                          </p:val>
                                        </p:tav>
                                      </p:tavLst>
                                    </p:anim>
                                    <p:anim calcmode="lin" valueType="num">
                                      <p:cBhvr additive="base">
                                        <p:cTn id="4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3">
                                            <p:txEl>
                                              <p:pRg st="5" end="5"/>
                                            </p:txEl>
                                          </p:spTgt>
                                        </p:tgtEl>
                                        <p:attrNameLst>
                                          <p:attrName>style.visibility</p:attrName>
                                        </p:attrNameLst>
                                      </p:cBhvr>
                                      <p:to>
                                        <p:strVal val="visible"/>
                                      </p:to>
                                    </p:set>
                                    <p:anim calcmode="lin" valueType="num">
                                      <p:cBhvr additive="base">
                                        <p:cTn id="49"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12"/>
                                        </p:tgtEl>
                                        <p:attrNameLst>
                                          <p:attrName>style.visibility</p:attrName>
                                        </p:attrNameLst>
                                      </p:cBhvr>
                                      <p:to>
                                        <p:strVal val="visible"/>
                                      </p:to>
                                    </p:set>
                                    <p:anim calcmode="lin" valueType="num">
                                      <p:cBhvr additive="base">
                                        <p:cTn id="55" dur="500" fill="hold"/>
                                        <p:tgtEl>
                                          <p:spTgt spid="12"/>
                                        </p:tgtEl>
                                        <p:attrNameLst>
                                          <p:attrName>ppt_x</p:attrName>
                                        </p:attrNameLst>
                                      </p:cBhvr>
                                      <p:tavLst>
                                        <p:tav tm="0">
                                          <p:val>
                                            <p:strVal val="#ppt_x"/>
                                          </p:val>
                                        </p:tav>
                                        <p:tav tm="100000">
                                          <p:val>
                                            <p:strVal val="#ppt_x"/>
                                          </p:val>
                                        </p:tav>
                                      </p:tavLst>
                                    </p:anim>
                                    <p:anim calcmode="lin" valueType="num">
                                      <p:cBhvr additive="base">
                                        <p:cTn id="56"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nodeType="clickEffect">
                                  <p:stCondLst>
                                    <p:cond delay="0"/>
                                  </p:stCondLst>
                                  <p:childTnLst>
                                    <p:set>
                                      <p:cBhvr>
                                        <p:cTn id="60" dur="1" fill="hold">
                                          <p:stCondLst>
                                            <p:cond delay="0"/>
                                          </p:stCondLst>
                                        </p:cTn>
                                        <p:tgtEl>
                                          <p:spTgt spid="3">
                                            <p:txEl>
                                              <p:pRg st="6" end="6"/>
                                            </p:txEl>
                                          </p:spTgt>
                                        </p:tgtEl>
                                        <p:attrNameLst>
                                          <p:attrName>style.visibility</p:attrName>
                                        </p:attrNameLst>
                                      </p:cBhvr>
                                      <p:to>
                                        <p:strVal val="visible"/>
                                      </p:to>
                                    </p:set>
                                    <p:anim calcmode="lin" valueType="num">
                                      <p:cBhvr additive="base">
                                        <p:cTn id="61"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3">
                                            <p:txEl>
                                              <p:pRg st="6" end="6"/>
                                            </p:txEl>
                                          </p:spTgt>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3">
                                            <p:txEl>
                                              <p:pRg st="7" end="7"/>
                                            </p:txEl>
                                          </p:spTgt>
                                        </p:tgtEl>
                                        <p:attrNameLst>
                                          <p:attrName>style.visibility</p:attrName>
                                        </p:attrNameLst>
                                      </p:cBhvr>
                                      <p:to>
                                        <p:strVal val="visible"/>
                                      </p:to>
                                    </p:set>
                                    <p:anim calcmode="lin" valueType="num">
                                      <p:cBhvr additive="base">
                                        <p:cTn id="65"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66"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2" presetClass="entr" presetSubtype="4" fill="hold" grpId="0" nodeType="clickEffect">
                                  <p:stCondLst>
                                    <p:cond delay="0"/>
                                  </p:stCondLst>
                                  <p:childTnLst>
                                    <p:set>
                                      <p:cBhvr>
                                        <p:cTn id="70" dur="1" fill="hold">
                                          <p:stCondLst>
                                            <p:cond delay="0"/>
                                          </p:stCondLst>
                                        </p:cTn>
                                        <p:tgtEl>
                                          <p:spTgt spid="14"/>
                                        </p:tgtEl>
                                        <p:attrNameLst>
                                          <p:attrName>style.visibility</p:attrName>
                                        </p:attrNameLst>
                                      </p:cBhvr>
                                      <p:to>
                                        <p:strVal val="visible"/>
                                      </p:to>
                                    </p:set>
                                    <p:anim calcmode="lin" valueType="num">
                                      <p:cBhvr additive="base">
                                        <p:cTn id="71" dur="500" fill="hold"/>
                                        <p:tgtEl>
                                          <p:spTgt spid="14"/>
                                        </p:tgtEl>
                                        <p:attrNameLst>
                                          <p:attrName>ppt_x</p:attrName>
                                        </p:attrNameLst>
                                      </p:cBhvr>
                                      <p:tavLst>
                                        <p:tav tm="0">
                                          <p:val>
                                            <p:strVal val="#ppt_x"/>
                                          </p:val>
                                        </p:tav>
                                        <p:tav tm="100000">
                                          <p:val>
                                            <p:strVal val="#ppt_x"/>
                                          </p:val>
                                        </p:tav>
                                      </p:tavLst>
                                    </p:anim>
                                    <p:anim calcmode="lin" valueType="num">
                                      <p:cBhvr additive="base">
                                        <p:cTn id="72"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P spid="10" grpId="0"/>
      <p:bldP spid="12" grpId="0"/>
      <p:bldP spid="1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BE835A4E-F385-416D-8475-6C77A0831BF4}"/>
              </a:ext>
            </a:extLst>
          </p:cNvPr>
          <p:cNvSpPr>
            <a:spLocks noGrp="1"/>
          </p:cNvSpPr>
          <p:nvPr>
            <p:ph idx="1"/>
          </p:nvPr>
        </p:nvSpPr>
        <p:spPr>
          <a:xfrm>
            <a:off x="1055077" y="288389"/>
            <a:ext cx="10958732" cy="6393765"/>
          </a:xfrm>
        </p:spPr>
        <p:txBody>
          <a:bodyPr>
            <a:noAutofit/>
          </a:bodyPr>
          <a:lstStyle/>
          <a:p>
            <a:r>
              <a:rPr lang="en-US" altLang="zh-CN" sz="2800" dirty="0"/>
              <a:t>2.</a:t>
            </a:r>
            <a:r>
              <a:rPr lang="en-US" altLang="zh-CN" sz="2800" b="1" dirty="0"/>
              <a:t> “</a:t>
            </a:r>
            <a:r>
              <a:rPr lang="en-US" altLang="zh-CN" sz="2800" i="1" u="wavy" dirty="0">
                <a:solidFill>
                  <a:srgbClr val="FF0000"/>
                </a:solidFill>
              </a:rPr>
              <a:t>In the event of</a:t>
            </a:r>
            <a:r>
              <a:rPr lang="en-US" altLang="zh-CN" sz="2800" i="1" dirty="0">
                <a:solidFill>
                  <a:srgbClr val="FF0000"/>
                </a:solidFill>
              </a:rPr>
              <a:t> </a:t>
            </a:r>
            <a:r>
              <a:rPr lang="en-US" altLang="zh-CN" sz="2800" i="1" dirty="0"/>
              <a:t>fire, the fire main, which is made of steel,</a:t>
            </a:r>
            <a:r>
              <a:rPr lang="en-US" altLang="zh-CN" sz="2800" i="1" u="wavy" dirty="0"/>
              <a:t> </a:t>
            </a:r>
            <a:r>
              <a:rPr lang="en-US" altLang="zh-CN" sz="2800" i="1" u="wavy" dirty="0">
                <a:solidFill>
                  <a:srgbClr val="FF0000"/>
                </a:solidFill>
              </a:rPr>
              <a:t>pipe</a:t>
            </a:r>
            <a:r>
              <a:rPr lang="en-US" altLang="zh-CN" sz="2800" i="1" dirty="0">
                <a:solidFill>
                  <a:srgbClr val="FF0000"/>
                </a:solidFill>
              </a:rPr>
              <a:t>s</a:t>
            </a:r>
            <a:r>
              <a:rPr lang="en-US" altLang="zh-CN" sz="2800" i="1" dirty="0"/>
              <a:t> water to many fire hydrant stations </a:t>
            </a:r>
            <a:r>
              <a:rPr lang="en-US" altLang="zh-CN" sz="2800" i="1" u="wavy" dirty="0">
                <a:solidFill>
                  <a:srgbClr val="FF0000"/>
                </a:solidFill>
              </a:rPr>
              <a:t>at regular intervals</a:t>
            </a:r>
            <a:r>
              <a:rPr lang="en-US" altLang="zh-CN" sz="2800" i="1" dirty="0">
                <a:solidFill>
                  <a:srgbClr val="FF0000"/>
                </a:solidFill>
              </a:rPr>
              <a:t> </a:t>
            </a:r>
            <a:r>
              <a:rPr lang="en-US" altLang="zh-CN" sz="2800" i="1" dirty="0"/>
              <a:t>along the length of the tunnel.</a:t>
            </a:r>
            <a:r>
              <a:rPr lang="en-US" altLang="zh-CN" sz="2800" dirty="0"/>
              <a:t>” </a:t>
            </a:r>
            <a:endParaRPr lang="zh-CN" altLang="zh-CN" sz="2800" dirty="0"/>
          </a:p>
          <a:p>
            <a:pPr lvl="0"/>
            <a:r>
              <a:rPr lang="en-US" altLang="zh-CN" sz="2800" dirty="0"/>
              <a:t>in the event of __________________________</a:t>
            </a:r>
            <a:endParaRPr lang="zh-CN" altLang="zh-CN" sz="2800" dirty="0"/>
          </a:p>
          <a:p>
            <a:r>
              <a:rPr lang="en-US" altLang="zh-CN" sz="2800" dirty="0">
                <a:solidFill>
                  <a:schemeClr val="accent4">
                    <a:lumMod val="75000"/>
                  </a:schemeClr>
                </a:solidFill>
              </a:rPr>
              <a:t>e.g. </a:t>
            </a:r>
            <a:r>
              <a:rPr lang="en-US" altLang="zh-CN" sz="2800" i="1" dirty="0">
                <a:solidFill>
                  <a:schemeClr val="accent4">
                    <a:lumMod val="75000"/>
                  </a:schemeClr>
                </a:solidFill>
              </a:rPr>
              <a:t>In the event of</a:t>
            </a:r>
            <a:r>
              <a:rPr lang="en-US" altLang="zh-CN" sz="2800" dirty="0">
                <a:solidFill>
                  <a:schemeClr val="accent4">
                    <a:lumMod val="75000"/>
                  </a:schemeClr>
                </a:solidFill>
              </a:rPr>
              <a:t> an accident, call this number.</a:t>
            </a:r>
            <a:endParaRPr lang="zh-CN" altLang="zh-CN" sz="2800" dirty="0">
              <a:solidFill>
                <a:schemeClr val="accent4">
                  <a:lumMod val="75000"/>
                </a:schemeClr>
              </a:solidFill>
            </a:endParaRPr>
          </a:p>
          <a:p>
            <a:pPr lvl="0"/>
            <a:r>
              <a:rPr lang="en-US" altLang="zh-CN" sz="2800" dirty="0"/>
              <a:t>pipe  n.____________    </a:t>
            </a:r>
            <a:endParaRPr lang="zh-CN" altLang="zh-CN" sz="2800" dirty="0"/>
          </a:p>
          <a:p>
            <a:r>
              <a:rPr lang="en-US" altLang="zh-CN" sz="2800" dirty="0"/>
              <a:t>e.g. </a:t>
            </a:r>
            <a:r>
              <a:rPr lang="en-US" altLang="zh-CN" sz="2800" dirty="0">
                <a:solidFill>
                  <a:schemeClr val="accent4">
                    <a:lumMod val="75000"/>
                  </a:schemeClr>
                </a:solidFill>
              </a:rPr>
              <a:t>hot and cold water</a:t>
            </a:r>
            <a:r>
              <a:rPr lang="en-US" altLang="zh-CN" sz="2800" i="1" dirty="0">
                <a:solidFill>
                  <a:schemeClr val="accent4">
                    <a:lumMod val="75000"/>
                  </a:schemeClr>
                </a:solidFill>
              </a:rPr>
              <a:t> pipes</a:t>
            </a:r>
            <a:r>
              <a:rPr lang="en-US" altLang="zh-CN" sz="2800" dirty="0"/>
              <a:t>________________;   </a:t>
            </a:r>
          </a:p>
          <a:p>
            <a:pPr marL="0" indent="0">
              <a:buNone/>
            </a:pPr>
            <a:r>
              <a:rPr lang="en-US" altLang="zh-CN" sz="2800" dirty="0">
                <a:solidFill>
                  <a:schemeClr val="accent4">
                    <a:lumMod val="75000"/>
                  </a:schemeClr>
                </a:solidFill>
              </a:rPr>
              <a:t>        a burst </a:t>
            </a:r>
            <a:r>
              <a:rPr lang="en-US" altLang="zh-CN" sz="2800" i="1" dirty="0">
                <a:solidFill>
                  <a:schemeClr val="accent4">
                    <a:lumMod val="75000"/>
                  </a:schemeClr>
                </a:solidFill>
              </a:rPr>
              <a:t>pipe</a:t>
            </a:r>
            <a:r>
              <a:rPr lang="en-US" altLang="zh-CN" sz="2800" dirty="0"/>
              <a:t>____________</a:t>
            </a:r>
            <a:endParaRPr lang="zh-CN" altLang="zh-CN" sz="2800" dirty="0"/>
          </a:p>
          <a:p>
            <a:r>
              <a:rPr lang="en-US" altLang="zh-CN" sz="2800" dirty="0"/>
              <a:t>pipe  </a:t>
            </a:r>
            <a:r>
              <a:rPr lang="en-US" altLang="zh-CN" sz="2800" dirty="0" err="1"/>
              <a:t>vt.</a:t>
            </a:r>
            <a:r>
              <a:rPr lang="en-US" altLang="zh-CN" sz="2800" dirty="0"/>
              <a:t> ___________________________________</a:t>
            </a:r>
            <a:endParaRPr lang="zh-CN" altLang="zh-CN" sz="2800" dirty="0"/>
          </a:p>
          <a:p>
            <a:r>
              <a:rPr lang="en-US" altLang="zh-CN" sz="2800" dirty="0"/>
              <a:t>e.g. </a:t>
            </a:r>
            <a:r>
              <a:rPr lang="en-US" altLang="zh-CN" sz="2800" dirty="0">
                <a:solidFill>
                  <a:schemeClr val="accent4">
                    <a:lumMod val="75000"/>
                  </a:schemeClr>
                </a:solidFill>
              </a:rPr>
              <a:t>Water is </a:t>
            </a:r>
            <a:r>
              <a:rPr lang="en-US" altLang="zh-CN" sz="2800" i="1" dirty="0">
                <a:solidFill>
                  <a:schemeClr val="accent4">
                    <a:lumMod val="75000"/>
                  </a:schemeClr>
                </a:solidFill>
              </a:rPr>
              <a:t>piped </a:t>
            </a:r>
            <a:r>
              <a:rPr lang="en-US" altLang="zh-CN" sz="2800" dirty="0">
                <a:solidFill>
                  <a:schemeClr val="accent4">
                    <a:lumMod val="75000"/>
                  </a:schemeClr>
                </a:solidFill>
              </a:rPr>
              <a:t>from the reservoir(</a:t>
            </a:r>
            <a:r>
              <a:rPr lang="zh-CN" altLang="zh-CN" sz="2800" dirty="0">
                <a:solidFill>
                  <a:schemeClr val="accent4">
                    <a:lumMod val="75000"/>
                  </a:schemeClr>
                </a:solidFill>
              </a:rPr>
              <a:t>水库</a:t>
            </a:r>
            <a:r>
              <a:rPr lang="en-US" altLang="zh-CN" sz="2800" dirty="0">
                <a:solidFill>
                  <a:schemeClr val="accent4">
                    <a:lumMod val="75000"/>
                  </a:schemeClr>
                </a:solidFill>
              </a:rPr>
              <a:t>) to the city. </a:t>
            </a:r>
            <a:endParaRPr lang="zh-CN" altLang="zh-CN" sz="2800" dirty="0">
              <a:solidFill>
                <a:schemeClr val="accent4">
                  <a:lumMod val="75000"/>
                </a:schemeClr>
              </a:solidFill>
            </a:endParaRPr>
          </a:p>
          <a:p>
            <a:r>
              <a:rPr lang="en-US" altLang="zh-CN" sz="2800" dirty="0">
                <a:solidFill>
                  <a:schemeClr val="accent4">
                    <a:lumMod val="75000"/>
                  </a:schemeClr>
                </a:solidFill>
              </a:rPr>
              <a:t>The speech was </a:t>
            </a:r>
            <a:r>
              <a:rPr lang="en-US" altLang="zh-CN" sz="2800" i="1" dirty="0">
                <a:solidFill>
                  <a:schemeClr val="accent4">
                    <a:lumMod val="75000"/>
                  </a:schemeClr>
                </a:solidFill>
              </a:rPr>
              <a:t>piped</a:t>
            </a:r>
            <a:r>
              <a:rPr lang="en-US" altLang="zh-CN" sz="2800" dirty="0">
                <a:solidFill>
                  <a:schemeClr val="accent4">
                    <a:lumMod val="75000"/>
                  </a:schemeClr>
                </a:solidFill>
              </a:rPr>
              <a:t> over a public address system.</a:t>
            </a:r>
            <a:endParaRPr lang="zh-CN" altLang="zh-CN" sz="2800" dirty="0">
              <a:solidFill>
                <a:schemeClr val="accent4">
                  <a:lumMod val="75000"/>
                </a:schemeClr>
              </a:solidFill>
            </a:endParaRPr>
          </a:p>
          <a:p>
            <a:pPr lvl="0"/>
            <a:r>
              <a:rPr lang="en-US" altLang="zh-CN" sz="2800" dirty="0"/>
              <a:t>at regular intervals________________________</a:t>
            </a:r>
            <a:endParaRPr lang="zh-CN" altLang="zh-CN" sz="2800" dirty="0"/>
          </a:p>
          <a:p>
            <a:r>
              <a:rPr lang="en-US" altLang="zh-CN" sz="2800" dirty="0">
                <a:solidFill>
                  <a:schemeClr val="accent4">
                    <a:lumMod val="75000"/>
                  </a:schemeClr>
                </a:solidFill>
              </a:rPr>
              <a:t>Buses to the city leave at regular intervals. </a:t>
            </a:r>
            <a:endParaRPr lang="zh-CN" altLang="zh-CN" sz="2800" dirty="0">
              <a:solidFill>
                <a:schemeClr val="accent4">
                  <a:lumMod val="75000"/>
                </a:schemeClr>
              </a:solidFill>
            </a:endParaRPr>
          </a:p>
          <a:p>
            <a:endParaRPr lang="zh-CN" altLang="en-US" sz="2800" dirty="0"/>
          </a:p>
        </p:txBody>
      </p:sp>
      <p:sp>
        <p:nvSpPr>
          <p:cNvPr id="4" name="文本框 3">
            <a:extLst>
              <a:ext uri="{FF2B5EF4-FFF2-40B4-BE49-F238E27FC236}">
                <a16:creationId xmlns:a16="http://schemas.microsoft.com/office/drawing/2014/main" id="{C2F457BA-7FED-4922-97A1-9D28E3B14382}"/>
              </a:ext>
            </a:extLst>
          </p:cNvPr>
          <p:cNvSpPr txBox="1"/>
          <p:nvPr/>
        </p:nvSpPr>
        <p:spPr>
          <a:xfrm>
            <a:off x="3742003" y="1322364"/>
            <a:ext cx="4614203" cy="523220"/>
          </a:xfrm>
          <a:prstGeom prst="rect">
            <a:avLst/>
          </a:prstGeom>
          <a:noFill/>
        </p:spPr>
        <p:txBody>
          <a:bodyPr wrap="square" rtlCol="0">
            <a:spAutoFit/>
          </a:bodyPr>
          <a:lstStyle/>
          <a:p>
            <a:r>
              <a:rPr lang="en-US" altLang="zh-CN" sz="2800" dirty="0">
                <a:solidFill>
                  <a:schemeClr val="tx2">
                    <a:lumMod val="50000"/>
                    <a:lumOff val="50000"/>
                  </a:schemeClr>
                </a:solidFill>
              </a:rPr>
              <a:t>in case of; when </a:t>
            </a:r>
            <a:r>
              <a:rPr lang="en-US" altLang="zh-CN" sz="2800" dirty="0" err="1">
                <a:solidFill>
                  <a:schemeClr val="tx2">
                    <a:lumMod val="50000"/>
                    <a:lumOff val="50000"/>
                  </a:schemeClr>
                </a:solidFill>
              </a:rPr>
              <a:t>sth</a:t>
            </a:r>
            <a:r>
              <a:rPr lang="en-US" altLang="zh-CN" sz="2800" dirty="0">
                <a:solidFill>
                  <a:schemeClr val="tx2">
                    <a:lumMod val="50000"/>
                    <a:lumOff val="50000"/>
                  </a:schemeClr>
                </a:solidFill>
              </a:rPr>
              <a:t> happens</a:t>
            </a:r>
            <a:endParaRPr lang="zh-CN" altLang="en-US" sz="2800" dirty="0">
              <a:solidFill>
                <a:schemeClr val="tx2">
                  <a:lumMod val="50000"/>
                  <a:lumOff val="50000"/>
                </a:schemeClr>
              </a:solidFill>
            </a:endParaRPr>
          </a:p>
        </p:txBody>
      </p:sp>
      <p:sp>
        <p:nvSpPr>
          <p:cNvPr id="5" name="文本框 4">
            <a:extLst>
              <a:ext uri="{FF2B5EF4-FFF2-40B4-BE49-F238E27FC236}">
                <a16:creationId xmlns:a16="http://schemas.microsoft.com/office/drawing/2014/main" id="{85AFA764-2E62-4AA2-9E28-049ACF39F9AD}"/>
              </a:ext>
            </a:extLst>
          </p:cNvPr>
          <p:cNvSpPr txBox="1"/>
          <p:nvPr/>
        </p:nvSpPr>
        <p:spPr>
          <a:xfrm>
            <a:off x="5765409" y="2962051"/>
            <a:ext cx="4614203" cy="523220"/>
          </a:xfrm>
          <a:prstGeom prst="rect">
            <a:avLst/>
          </a:prstGeom>
          <a:noFill/>
        </p:spPr>
        <p:txBody>
          <a:bodyPr wrap="square" rtlCol="0">
            <a:spAutoFit/>
          </a:bodyPr>
          <a:lstStyle/>
          <a:p>
            <a:r>
              <a:rPr lang="zh-CN" altLang="en-US" sz="2800" dirty="0">
                <a:solidFill>
                  <a:schemeClr val="tx2">
                    <a:lumMod val="50000"/>
                    <a:lumOff val="50000"/>
                  </a:schemeClr>
                </a:solidFill>
              </a:rPr>
              <a:t>热水管和冷水管</a:t>
            </a:r>
          </a:p>
        </p:txBody>
      </p:sp>
      <p:sp>
        <p:nvSpPr>
          <p:cNvPr id="6" name="文本框 5">
            <a:extLst>
              <a:ext uri="{FF2B5EF4-FFF2-40B4-BE49-F238E27FC236}">
                <a16:creationId xmlns:a16="http://schemas.microsoft.com/office/drawing/2014/main" id="{F3F5D017-EF02-40BE-AB54-20005D93886C}"/>
              </a:ext>
            </a:extLst>
          </p:cNvPr>
          <p:cNvSpPr txBox="1"/>
          <p:nvPr/>
        </p:nvSpPr>
        <p:spPr>
          <a:xfrm>
            <a:off x="3742002" y="3536481"/>
            <a:ext cx="4614203" cy="523220"/>
          </a:xfrm>
          <a:prstGeom prst="rect">
            <a:avLst/>
          </a:prstGeom>
          <a:noFill/>
        </p:spPr>
        <p:txBody>
          <a:bodyPr wrap="square" rtlCol="0">
            <a:spAutoFit/>
          </a:bodyPr>
          <a:lstStyle/>
          <a:p>
            <a:r>
              <a:rPr lang="zh-CN" altLang="en-US" sz="2800" dirty="0">
                <a:solidFill>
                  <a:schemeClr val="tx2">
                    <a:lumMod val="50000"/>
                    <a:lumOff val="50000"/>
                  </a:schemeClr>
                </a:solidFill>
              </a:rPr>
              <a:t>破裂的管道</a:t>
            </a:r>
          </a:p>
        </p:txBody>
      </p:sp>
      <p:sp>
        <p:nvSpPr>
          <p:cNvPr id="7" name="文本框 6">
            <a:extLst>
              <a:ext uri="{FF2B5EF4-FFF2-40B4-BE49-F238E27FC236}">
                <a16:creationId xmlns:a16="http://schemas.microsoft.com/office/drawing/2014/main" id="{A0ADB4CD-66E2-4BD5-BD51-A0399883ABFA}"/>
              </a:ext>
            </a:extLst>
          </p:cNvPr>
          <p:cNvSpPr txBox="1"/>
          <p:nvPr/>
        </p:nvSpPr>
        <p:spPr>
          <a:xfrm>
            <a:off x="2429021" y="2387621"/>
            <a:ext cx="4614203" cy="523220"/>
          </a:xfrm>
          <a:prstGeom prst="rect">
            <a:avLst/>
          </a:prstGeom>
          <a:noFill/>
        </p:spPr>
        <p:txBody>
          <a:bodyPr wrap="square" rtlCol="0">
            <a:spAutoFit/>
          </a:bodyPr>
          <a:lstStyle/>
          <a:p>
            <a:r>
              <a:rPr lang="zh-CN" altLang="en-US" sz="2800" dirty="0">
                <a:solidFill>
                  <a:schemeClr val="tx2">
                    <a:lumMod val="50000"/>
                    <a:lumOff val="50000"/>
                  </a:schemeClr>
                </a:solidFill>
              </a:rPr>
              <a:t>水管；管道</a:t>
            </a:r>
          </a:p>
        </p:txBody>
      </p:sp>
    </p:spTree>
    <p:extLst>
      <p:ext uri="{BB962C8B-B14F-4D97-AF65-F5344CB8AC3E}">
        <p14:creationId xmlns:p14="http://schemas.microsoft.com/office/powerpoint/2010/main" val="21425568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500" fill="hold"/>
                                        <p:tgtEl>
                                          <p:spTgt spid="4"/>
                                        </p:tgtEl>
                                        <p:attrNameLst>
                                          <p:attrName>ppt_x</p:attrName>
                                        </p:attrNameLst>
                                      </p:cBhvr>
                                      <p:tavLst>
                                        <p:tav tm="0">
                                          <p:val>
                                            <p:strVal val="#ppt_x"/>
                                          </p:val>
                                        </p:tav>
                                        <p:tav tm="100000">
                                          <p:val>
                                            <p:strVal val="#ppt_x"/>
                                          </p:val>
                                        </p:tav>
                                      </p:tavLst>
                                    </p:anim>
                                    <p:anim calcmode="lin" valueType="num">
                                      <p:cBhvr additive="base">
                                        <p:cTn id="26"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additive="base">
                                        <p:cTn id="3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 calcmode="lin" valueType="num">
                                      <p:cBhvr additive="base">
                                        <p:cTn id="3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5"/>
                                        </p:tgtEl>
                                        <p:attrNameLst>
                                          <p:attrName>style.visibility</p:attrName>
                                        </p:attrNameLst>
                                      </p:cBhvr>
                                      <p:to>
                                        <p:strVal val="visible"/>
                                      </p:to>
                                    </p:set>
                                    <p:anim calcmode="lin" valueType="num">
                                      <p:cBhvr additive="base">
                                        <p:cTn id="43" dur="500" fill="hold"/>
                                        <p:tgtEl>
                                          <p:spTgt spid="5"/>
                                        </p:tgtEl>
                                        <p:attrNameLst>
                                          <p:attrName>ppt_x</p:attrName>
                                        </p:attrNameLst>
                                      </p:cBhvr>
                                      <p:tavLst>
                                        <p:tav tm="0">
                                          <p:val>
                                            <p:strVal val="#ppt_x"/>
                                          </p:val>
                                        </p:tav>
                                        <p:tav tm="100000">
                                          <p:val>
                                            <p:strVal val="#ppt_x"/>
                                          </p:val>
                                        </p:tav>
                                      </p:tavLst>
                                    </p:anim>
                                    <p:anim calcmode="lin" valueType="num">
                                      <p:cBhvr additive="base">
                                        <p:cTn id="4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3">
                                            <p:txEl>
                                              <p:pRg st="5" end="5"/>
                                            </p:txEl>
                                          </p:spTgt>
                                        </p:tgtEl>
                                        <p:attrNameLst>
                                          <p:attrName>style.visibility</p:attrName>
                                        </p:attrNameLst>
                                      </p:cBhvr>
                                      <p:to>
                                        <p:strVal val="visible"/>
                                      </p:to>
                                    </p:set>
                                    <p:anim calcmode="lin" valueType="num">
                                      <p:cBhvr additive="base">
                                        <p:cTn id="49"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6"/>
                                        </p:tgtEl>
                                        <p:attrNameLst>
                                          <p:attrName>style.visibility</p:attrName>
                                        </p:attrNameLst>
                                      </p:cBhvr>
                                      <p:to>
                                        <p:strVal val="visible"/>
                                      </p:to>
                                    </p:set>
                                    <p:anim calcmode="lin" valueType="num">
                                      <p:cBhvr additive="base">
                                        <p:cTn id="55" dur="500" fill="hold"/>
                                        <p:tgtEl>
                                          <p:spTgt spid="6"/>
                                        </p:tgtEl>
                                        <p:attrNameLst>
                                          <p:attrName>ppt_x</p:attrName>
                                        </p:attrNameLst>
                                      </p:cBhvr>
                                      <p:tavLst>
                                        <p:tav tm="0">
                                          <p:val>
                                            <p:strVal val="#ppt_x"/>
                                          </p:val>
                                        </p:tav>
                                        <p:tav tm="100000">
                                          <p:val>
                                            <p:strVal val="#ppt_x"/>
                                          </p:val>
                                        </p:tav>
                                      </p:tavLst>
                                    </p:anim>
                                    <p:anim calcmode="lin" valueType="num">
                                      <p:cBhvr additive="base">
                                        <p:cTn id="5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7"/>
                                        </p:tgtEl>
                                        <p:attrNameLst>
                                          <p:attrName>style.visibility</p:attrName>
                                        </p:attrNameLst>
                                      </p:cBhvr>
                                      <p:to>
                                        <p:strVal val="visible"/>
                                      </p:to>
                                    </p:set>
                                    <p:anim calcmode="lin" valueType="num">
                                      <p:cBhvr additive="base">
                                        <p:cTn id="61" dur="500" fill="hold"/>
                                        <p:tgtEl>
                                          <p:spTgt spid="7"/>
                                        </p:tgtEl>
                                        <p:attrNameLst>
                                          <p:attrName>ppt_x</p:attrName>
                                        </p:attrNameLst>
                                      </p:cBhvr>
                                      <p:tavLst>
                                        <p:tav tm="0">
                                          <p:val>
                                            <p:strVal val="#ppt_x"/>
                                          </p:val>
                                        </p:tav>
                                        <p:tav tm="100000">
                                          <p:val>
                                            <p:strVal val="#ppt_x"/>
                                          </p:val>
                                        </p:tav>
                                      </p:tavLst>
                                    </p:anim>
                                    <p:anim calcmode="lin" valueType="num">
                                      <p:cBhvr additive="base">
                                        <p:cTn id="6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nodeType="clickEffect">
                                  <p:stCondLst>
                                    <p:cond delay="0"/>
                                  </p:stCondLst>
                                  <p:childTnLst>
                                    <p:set>
                                      <p:cBhvr>
                                        <p:cTn id="66" dur="1" fill="hold">
                                          <p:stCondLst>
                                            <p:cond delay="0"/>
                                          </p:stCondLst>
                                        </p:cTn>
                                        <p:tgtEl>
                                          <p:spTgt spid="3">
                                            <p:txEl>
                                              <p:pRg st="6" end="6"/>
                                            </p:txEl>
                                          </p:spTgt>
                                        </p:tgtEl>
                                        <p:attrNameLst>
                                          <p:attrName>style.visibility</p:attrName>
                                        </p:attrNameLst>
                                      </p:cBhvr>
                                      <p:to>
                                        <p:strVal val="visible"/>
                                      </p:to>
                                    </p:set>
                                    <p:anim calcmode="lin" valueType="num">
                                      <p:cBhvr additive="base">
                                        <p:cTn id="67"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68"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nodeType="clickEffect">
                                  <p:stCondLst>
                                    <p:cond delay="0"/>
                                  </p:stCondLst>
                                  <p:childTnLst>
                                    <p:set>
                                      <p:cBhvr>
                                        <p:cTn id="72" dur="1" fill="hold">
                                          <p:stCondLst>
                                            <p:cond delay="0"/>
                                          </p:stCondLst>
                                        </p:cTn>
                                        <p:tgtEl>
                                          <p:spTgt spid="3">
                                            <p:txEl>
                                              <p:pRg st="7" end="7"/>
                                            </p:txEl>
                                          </p:spTgt>
                                        </p:tgtEl>
                                        <p:attrNameLst>
                                          <p:attrName>style.visibility</p:attrName>
                                        </p:attrNameLst>
                                      </p:cBhvr>
                                      <p:to>
                                        <p:strVal val="visible"/>
                                      </p:to>
                                    </p:set>
                                    <p:anim calcmode="lin" valueType="num">
                                      <p:cBhvr additive="base">
                                        <p:cTn id="73"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74"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4" fill="hold" nodeType="clickEffect">
                                  <p:stCondLst>
                                    <p:cond delay="0"/>
                                  </p:stCondLst>
                                  <p:childTnLst>
                                    <p:set>
                                      <p:cBhvr>
                                        <p:cTn id="78" dur="1" fill="hold">
                                          <p:stCondLst>
                                            <p:cond delay="0"/>
                                          </p:stCondLst>
                                        </p:cTn>
                                        <p:tgtEl>
                                          <p:spTgt spid="3">
                                            <p:txEl>
                                              <p:pRg st="8" end="8"/>
                                            </p:txEl>
                                          </p:spTgt>
                                        </p:tgtEl>
                                        <p:attrNameLst>
                                          <p:attrName>style.visibility</p:attrName>
                                        </p:attrNameLst>
                                      </p:cBhvr>
                                      <p:to>
                                        <p:strVal val="visible"/>
                                      </p:to>
                                    </p:set>
                                    <p:anim calcmode="lin" valueType="num">
                                      <p:cBhvr additive="base">
                                        <p:cTn id="79"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80"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2" presetClass="entr" presetSubtype="4" fill="hold" nodeType="clickEffect">
                                  <p:stCondLst>
                                    <p:cond delay="0"/>
                                  </p:stCondLst>
                                  <p:childTnLst>
                                    <p:set>
                                      <p:cBhvr>
                                        <p:cTn id="84" dur="1" fill="hold">
                                          <p:stCondLst>
                                            <p:cond delay="0"/>
                                          </p:stCondLst>
                                        </p:cTn>
                                        <p:tgtEl>
                                          <p:spTgt spid="3">
                                            <p:txEl>
                                              <p:pRg st="9" end="9"/>
                                            </p:txEl>
                                          </p:spTgt>
                                        </p:tgtEl>
                                        <p:attrNameLst>
                                          <p:attrName>style.visibility</p:attrName>
                                        </p:attrNameLst>
                                      </p:cBhvr>
                                      <p:to>
                                        <p:strVal val="visible"/>
                                      </p:to>
                                    </p:set>
                                    <p:anim calcmode="lin" valueType="num">
                                      <p:cBhvr additive="base">
                                        <p:cTn id="85"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86" dur="500" fill="hold"/>
                                        <p:tgtEl>
                                          <p:spTgt spid="3">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2" presetClass="entr" presetSubtype="4" fill="hold" nodeType="clickEffect">
                                  <p:stCondLst>
                                    <p:cond delay="0"/>
                                  </p:stCondLst>
                                  <p:childTnLst>
                                    <p:set>
                                      <p:cBhvr>
                                        <p:cTn id="90" dur="1" fill="hold">
                                          <p:stCondLst>
                                            <p:cond delay="0"/>
                                          </p:stCondLst>
                                        </p:cTn>
                                        <p:tgtEl>
                                          <p:spTgt spid="3">
                                            <p:txEl>
                                              <p:pRg st="10" end="10"/>
                                            </p:txEl>
                                          </p:spTgt>
                                        </p:tgtEl>
                                        <p:attrNameLst>
                                          <p:attrName>style.visibility</p:attrName>
                                        </p:attrNameLst>
                                      </p:cBhvr>
                                      <p:to>
                                        <p:strVal val="visible"/>
                                      </p:to>
                                    </p:set>
                                    <p:anim calcmode="lin" valueType="num">
                                      <p:cBhvr additive="base">
                                        <p:cTn id="91"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92" dur="500" fill="hold"/>
                                        <p:tgtEl>
                                          <p:spTgt spid="3">
                                            <p:txEl>
                                              <p:pRg st="10" end="1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D4E2AAF2-EDA3-4FFE-8812-25EA377782A6}"/>
              </a:ext>
            </a:extLst>
          </p:cNvPr>
          <p:cNvSpPr>
            <a:spLocks noGrp="1"/>
          </p:cNvSpPr>
          <p:nvPr>
            <p:ph type="title"/>
          </p:nvPr>
        </p:nvSpPr>
        <p:spPr/>
        <p:txBody>
          <a:bodyPr/>
          <a:lstStyle/>
          <a:p>
            <a:r>
              <a:rPr lang="en-US" altLang="zh-CN" b="1" dirty="0"/>
              <a:t>Part II  Error correction </a:t>
            </a:r>
            <a:endParaRPr lang="zh-CN" altLang="en-US" dirty="0"/>
          </a:p>
        </p:txBody>
      </p:sp>
      <p:sp>
        <p:nvSpPr>
          <p:cNvPr id="3" name="内容占位符 2">
            <a:extLst>
              <a:ext uri="{FF2B5EF4-FFF2-40B4-BE49-F238E27FC236}">
                <a16:creationId xmlns:a16="http://schemas.microsoft.com/office/drawing/2014/main" id="{0417F997-C4D3-4DFB-9628-629F05DFFDC9}"/>
              </a:ext>
            </a:extLst>
          </p:cNvPr>
          <p:cNvSpPr>
            <a:spLocks noGrp="1"/>
          </p:cNvSpPr>
          <p:nvPr>
            <p:ph idx="1"/>
          </p:nvPr>
        </p:nvSpPr>
        <p:spPr>
          <a:xfrm>
            <a:off x="1251677" y="1252026"/>
            <a:ext cx="10494845" cy="5605974"/>
          </a:xfrm>
        </p:spPr>
        <p:txBody>
          <a:bodyPr>
            <a:normAutofit/>
          </a:bodyPr>
          <a:lstStyle/>
          <a:p>
            <a:r>
              <a:rPr lang="en-US" altLang="zh-CN" sz="2800" dirty="0"/>
              <a:t>My old classroom was interesting because three side of the classroom were made from glass. I enjoyed sit close to the windows and looking at the view. On the left-hand side of the class, I could easy see the football field. In the mornings, it was full of students exercising. The view from the back of the classroom is also splendid. Close to the school there was a beautiful park with many trees around them. Farther in the distance, I could not enjoy the view of snowy mountains. On the right side of the class was the road. I was always interested to see the drivers in hurry in the morning. The position of the classroom with its view made me felt like I was dreaming. If I was only a child when I studied in that classroom, I will never forget it.                                      </a:t>
            </a:r>
            <a:endParaRPr lang="zh-CN" altLang="zh-CN" sz="2800" dirty="0"/>
          </a:p>
          <a:p>
            <a:endParaRPr lang="zh-CN" altLang="en-US" sz="2800" dirty="0"/>
          </a:p>
        </p:txBody>
      </p:sp>
    </p:spTree>
    <p:extLst>
      <p:ext uri="{BB962C8B-B14F-4D97-AF65-F5344CB8AC3E}">
        <p14:creationId xmlns:p14="http://schemas.microsoft.com/office/powerpoint/2010/main" val="22512478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D4E2AAF2-EDA3-4FFE-8812-25EA377782A6}"/>
              </a:ext>
            </a:extLst>
          </p:cNvPr>
          <p:cNvSpPr>
            <a:spLocks noGrp="1"/>
          </p:cNvSpPr>
          <p:nvPr>
            <p:ph type="title"/>
          </p:nvPr>
        </p:nvSpPr>
        <p:spPr/>
        <p:txBody>
          <a:bodyPr/>
          <a:lstStyle/>
          <a:p>
            <a:r>
              <a:rPr lang="en-US" altLang="zh-CN" b="1" dirty="0"/>
              <a:t>Part II  Error correction </a:t>
            </a:r>
            <a:endParaRPr lang="zh-CN" altLang="en-US" dirty="0"/>
          </a:p>
        </p:txBody>
      </p:sp>
      <p:sp>
        <p:nvSpPr>
          <p:cNvPr id="3" name="内容占位符 2">
            <a:extLst>
              <a:ext uri="{FF2B5EF4-FFF2-40B4-BE49-F238E27FC236}">
                <a16:creationId xmlns:a16="http://schemas.microsoft.com/office/drawing/2014/main" id="{0417F997-C4D3-4DFB-9628-629F05DFFDC9}"/>
              </a:ext>
            </a:extLst>
          </p:cNvPr>
          <p:cNvSpPr>
            <a:spLocks noGrp="1"/>
          </p:cNvSpPr>
          <p:nvPr>
            <p:ph idx="1"/>
          </p:nvPr>
        </p:nvSpPr>
        <p:spPr>
          <a:xfrm>
            <a:off x="1251677" y="1252026"/>
            <a:ext cx="10494845" cy="5605974"/>
          </a:xfrm>
        </p:spPr>
        <p:txBody>
          <a:bodyPr>
            <a:normAutofit/>
          </a:bodyPr>
          <a:lstStyle/>
          <a:p>
            <a:pPr>
              <a:lnSpc>
                <a:spcPct val="150000"/>
              </a:lnSpc>
            </a:pPr>
            <a:r>
              <a:rPr lang="en-US" altLang="zh-CN" sz="3200" dirty="0"/>
              <a:t>My old classroom was interesting because three side of the classroom were made from glass. I enjoyed sit close to the windows and looking at the view. On the left-hand side of the class, I could easy see the football field. In the mornings, it was full of students exercising. The view from the back of the classroom is also splendid. Close to the school there was a beautiful park with many trees around them. </a:t>
            </a:r>
            <a:endParaRPr lang="zh-CN" altLang="zh-CN" sz="3200" dirty="0"/>
          </a:p>
          <a:p>
            <a:pPr>
              <a:lnSpc>
                <a:spcPct val="150000"/>
              </a:lnSpc>
            </a:pPr>
            <a:endParaRPr lang="zh-CN" altLang="en-US" sz="3200" dirty="0"/>
          </a:p>
        </p:txBody>
      </p:sp>
      <p:cxnSp>
        <p:nvCxnSpPr>
          <p:cNvPr id="5" name="直接连接符 4">
            <a:extLst>
              <a:ext uri="{FF2B5EF4-FFF2-40B4-BE49-F238E27FC236}">
                <a16:creationId xmlns:a16="http://schemas.microsoft.com/office/drawing/2014/main" id="{C29A847F-B3B7-4F07-9E6F-67DF508B15D8}"/>
              </a:ext>
            </a:extLst>
          </p:cNvPr>
          <p:cNvCxnSpPr/>
          <p:nvPr/>
        </p:nvCxnSpPr>
        <p:spPr>
          <a:xfrm>
            <a:off x="9537895" y="1874517"/>
            <a:ext cx="759656" cy="0"/>
          </a:xfrm>
          <a:prstGeom prst="line">
            <a:avLst/>
          </a:prstGeom>
        </p:spPr>
        <p:style>
          <a:lnRef idx="3">
            <a:schemeClr val="dk1"/>
          </a:lnRef>
          <a:fillRef idx="0">
            <a:schemeClr val="dk1"/>
          </a:fillRef>
          <a:effectRef idx="2">
            <a:schemeClr val="dk1"/>
          </a:effectRef>
          <a:fontRef idx="minor">
            <a:schemeClr val="tx1"/>
          </a:fontRef>
        </p:style>
      </p:cxnSp>
      <p:cxnSp>
        <p:nvCxnSpPr>
          <p:cNvPr id="6" name="直接连接符 5">
            <a:extLst>
              <a:ext uri="{FF2B5EF4-FFF2-40B4-BE49-F238E27FC236}">
                <a16:creationId xmlns:a16="http://schemas.microsoft.com/office/drawing/2014/main" id="{261297BC-DBF3-4692-B530-1ABBCE5663CB}"/>
              </a:ext>
            </a:extLst>
          </p:cNvPr>
          <p:cNvCxnSpPr>
            <a:cxnSpLocks/>
          </p:cNvCxnSpPr>
          <p:nvPr/>
        </p:nvCxnSpPr>
        <p:spPr>
          <a:xfrm>
            <a:off x="5230836" y="2617760"/>
            <a:ext cx="865164" cy="0"/>
          </a:xfrm>
          <a:prstGeom prst="line">
            <a:avLst/>
          </a:prstGeom>
        </p:spPr>
        <p:style>
          <a:lnRef idx="3">
            <a:schemeClr val="dk1"/>
          </a:lnRef>
          <a:fillRef idx="0">
            <a:schemeClr val="dk1"/>
          </a:fillRef>
          <a:effectRef idx="2">
            <a:schemeClr val="dk1"/>
          </a:effectRef>
          <a:fontRef idx="minor">
            <a:schemeClr val="tx1"/>
          </a:fontRef>
        </p:style>
      </p:cxnSp>
      <p:cxnSp>
        <p:nvCxnSpPr>
          <p:cNvPr id="8" name="直接连接符 7">
            <a:extLst>
              <a:ext uri="{FF2B5EF4-FFF2-40B4-BE49-F238E27FC236}">
                <a16:creationId xmlns:a16="http://schemas.microsoft.com/office/drawing/2014/main" id="{7F529FFB-A588-4C4C-81D5-F8DD5B480480}"/>
              </a:ext>
            </a:extLst>
          </p:cNvPr>
          <p:cNvCxnSpPr>
            <a:cxnSpLocks/>
          </p:cNvCxnSpPr>
          <p:nvPr/>
        </p:nvCxnSpPr>
        <p:spPr>
          <a:xfrm>
            <a:off x="8677422" y="2617760"/>
            <a:ext cx="480646" cy="0"/>
          </a:xfrm>
          <a:prstGeom prst="line">
            <a:avLst/>
          </a:prstGeom>
        </p:spPr>
        <p:style>
          <a:lnRef idx="3">
            <a:schemeClr val="dk1"/>
          </a:lnRef>
          <a:fillRef idx="0">
            <a:schemeClr val="dk1"/>
          </a:fillRef>
          <a:effectRef idx="2">
            <a:schemeClr val="dk1"/>
          </a:effectRef>
          <a:fontRef idx="minor">
            <a:schemeClr val="tx1"/>
          </a:fontRef>
        </p:style>
      </p:cxnSp>
      <p:cxnSp>
        <p:nvCxnSpPr>
          <p:cNvPr id="10" name="直接连接符 9">
            <a:extLst>
              <a:ext uri="{FF2B5EF4-FFF2-40B4-BE49-F238E27FC236}">
                <a16:creationId xmlns:a16="http://schemas.microsoft.com/office/drawing/2014/main" id="{61D8174A-259D-4859-840C-AC9496911994}"/>
              </a:ext>
            </a:extLst>
          </p:cNvPr>
          <p:cNvCxnSpPr/>
          <p:nvPr/>
        </p:nvCxnSpPr>
        <p:spPr>
          <a:xfrm>
            <a:off x="4330505" y="4108936"/>
            <a:ext cx="759656" cy="0"/>
          </a:xfrm>
          <a:prstGeom prst="line">
            <a:avLst/>
          </a:prstGeom>
        </p:spPr>
        <p:style>
          <a:lnRef idx="3">
            <a:schemeClr val="dk1"/>
          </a:lnRef>
          <a:fillRef idx="0">
            <a:schemeClr val="dk1"/>
          </a:fillRef>
          <a:effectRef idx="2">
            <a:schemeClr val="dk1"/>
          </a:effectRef>
          <a:fontRef idx="minor">
            <a:schemeClr val="tx1"/>
          </a:fontRef>
        </p:style>
      </p:cxnSp>
      <p:cxnSp>
        <p:nvCxnSpPr>
          <p:cNvPr id="11" name="直接连接符 10">
            <a:extLst>
              <a:ext uri="{FF2B5EF4-FFF2-40B4-BE49-F238E27FC236}">
                <a16:creationId xmlns:a16="http://schemas.microsoft.com/office/drawing/2014/main" id="{E6850B5C-E152-4389-9233-00F492E711A0}"/>
              </a:ext>
            </a:extLst>
          </p:cNvPr>
          <p:cNvCxnSpPr>
            <a:cxnSpLocks/>
          </p:cNvCxnSpPr>
          <p:nvPr/>
        </p:nvCxnSpPr>
        <p:spPr>
          <a:xfrm>
            <a:off x="3303564" y="5543839"/>
            <a:ext cx="339970" cy="0"/>
          </a:xfrm>
          <a:prstGeom prst="line">
            <a:avLst/>
          </a:prstGeom>
        </p:spPr>
        <p:style>
          <a:lnRef idx="3">
            <a:schemeClr val="dk1"/>
          </a:lnRef>
          <a:fillRef idx="0">
            <a:schemeClr val="dk1"/>
          </a:fillRef>
          <a:effectRef idx="2">
            <a:schemeClr val="dk1"/>
          </a:effectRef>
          <a:fontRef idx="minor">
            <a:schemeClr val="tx1"/>
          </a:fontRef>
        </p:style>
      </p:cxnSp>
      <p:cxnSp>
        <p:nvCxnSpPr>
          <p:cNvPr id="13" name="直接连接符 12">
            <a:extLst>
              <a:ext uri="{FF2B5EF4-FFF2-40B4-BE49-F238E27FC236}">
                <a16:creationId xmlns:a16="http://schemas.microsoft.com/office/drawing/2014/main" id="{D03D11D0-F3BC-4D26-AD7A-A8C880552A91}"/>
              </a:ext>
            </a:extLst>
          </p:cNvPr>
          <p:cNvCxnSpPr>
            <a:cxnSpLocks/>
          </p:cNvCxnSpPr>
          <p:nvPr/>
        </p:nvCxnSpPr>
        <p:spPr>
          <a:xfrm>
            <a:off x="7974036" y="6261293"/>
            <a:ext cx="832339" cy="0"/>
          </a:xfrm>
          <a:prstGeom prst="line">
            <a:avLst/>
          </a:prstGeom>
        </p:spPr>
        <p:style>
          <a:lnRef idx="3">
            <a:schemeClr val="dk1"/>
          </a:lnRef>
          <a:fillRef idx="0">
            <a:schemeClr val="dk1"/>
          </a:fillRef>
          <a:effectRef idx="2">
            <a:schemeClr val="dk1"/>
          </a:effectRef>
          <a:fontRef idx="minor">
            <a:schemeClr val="tx1"/>
          </a:fontRef>
        </p:style>
      </p:cxnSp>
      <p:sp>
        <p:nvSpPr>
          <p:cNvPr id="16" name="文本框 15">
            <a:extLst>
              <a:ext uri="{FF2B5EF4-FFF2-40B4-BE49-F238E27FC236}">
                <a16:creationId xmlns:a16="http://schemas.microsoft.com/office/drawing/2014/main" id="{C034E512-B2CD-4C6D-AFAE-11294C266195}"/>
              </a:ext>
            </a:extLst>
          </p:cNvPr>
          <p:cNvSpPr txBox="1"/>
          <p:nvPr/>
        </p:nvSpPr>
        <p:spPr>
          <a:xfrm>
            <a:off x="9435080" y="1825481"/>
            <a:ext cx="1505243" cy="584775"/>
          </a:xfrm>
          <a:prstGeom prst="rect">
            <a:avLst/>
          </a:prstGeom>
          <a:noFill/>
        </p:spPr>
        <p:txBody>
          <a:bodyPr wrap="square" rtlCol="0">
            <a:spAutoFit/>
          </a:bodyPr>
          <a:lstStyle/>
          <a:p>
            <a:r>
              <a:rPr lang="en-US" altLang="zh-CN" sz="3200" b="1" dirty="0">
                <a:solidFill>
                  <a:schemeClr val="accent4">
                    <a:lumMod val="75000"/>
                  </a:schemeClr>
                </a:solidFill>
              </a:rPr>
              <a:t>sides</a:t>
            </a:r>
            <a:endParaRPr lang="zh-CN" altLang="en-US" sz="3200" b="1" dirty="0">
              <a:solidFill>
                <a:schemeClr val="accent4">
                  <a:lumMod val="75000"/>
                </a:schemeClr>
              </a:solidFill>
            </a:endParaRPr>
          </a:p>
        </p:txBody>
      </p:sp>
      <p:sp>
        <p:nvSpPr>
          <p:cNvPr id="17" name="文本框 16">
            <a:extLst>
              <a:ext uri="{FF2B5EF4-FFF2-40B4-BE49-F238E27FC236}">
                <a16:creationId xmlns:a16="http://schemas.microsoft.com/office/drawing/2014/main" id="{AF155481-BB94-4142-9F70-968BEBFFBAA4}"/>
              </a:ext>
            </a:extLst>
          </p:cNvPr>
          <p:cNvSpPr txBox="1"/>
          <p:nvPr/>
        </p:nvSpPr>
        <p:spPr>
          <a:xfrm>
            <a:off x="5357445" y="2522114"/>
            <a:ext cx="1505243" cy="584775"/>
          </a:xfrm>
          <a:prstGeom prst="rect">
            <a:avLst/>
          </a:prstGeom>
          <a:noFill/>
        </p:spPr>
        <p:txBody>
          <a:bodyPr wrap="square" rtlCol="0">
            <a:spAutoFit/>
          </a:bodyPr>
          <a:lstStyle/>
          <a:p>
            <a:r>
              <a:rPr lang="en-US" altLang="zh-CN" sz="3200" b="1" dirty="0">
                <a:solidFill>
                  <a:schemeClr val="accent4">
                    <a:lumMod val="75000"/>
                  </a:schemeClr>
                </a:solidFill>
              </a:rPr>
              <a:t>of</a:t>
            </a:r>
            <a:endParaRPr lang="zh-CN" altLang="en-US" sz="3200" b="1" dirty="0">
              <a:solidFill>
                <a:schemeClr val="accent4">
                  <a:lumMod val="75000"/>
                </a:schemeClr>
              </a:solidFill>
            </a:endParaRPr>
          </a:p>
        </p:txBody>
      </p:sp>
      <p:sp>
        <p:nvSpPr>
          <p:cNvPr id="18" name="文本框 17">
            <a:extLst>
              <a:ext uri="{FF2B5EF4-FFF2-40B4-BE49-F238E27FC236}">
                <a16:creationId xmlns:a16="http://schemas.microsoft.com/office/drawing/2014/main" id="{1D9C370A-1501-4C65-ABC8-4D082ABA9804}"/>
              </a:ext>
            </a:extLst>
          </p:cNvPr>
          <p:cNvSpPr txBox="1"/>
          <p:nvPr/>
        </p:nvSpPr>
        <p:spPr>
          <a:xfrm>
            <a:off x="8412480" y="2533138"/>
            <a:ext cx="1505243" cy="584775"/>
          </a:xfrm>
          <a:prstGeom prst="rect">
            <a:avLst/>
          </a:prstGeom>
          <a:noFill/>
        </p:spPr>
        <p:txBody>
          <a:bodyPr wrap="square" rtlCol="0">
            <a:spAutoFit/>
          </a:bodyPr>
          <a:lstStyle/>
          <a:p>
            <a:r>
              <a:rPr lang="en-US" altLang="zh-CN" sz="3200" b="1" dirty="0">
                <a:solidFill>
                  <a:schemeClr val="accent4">
                    <a:lumMod val="75000"/>
                  </a:schemeClr>
                </a:solidFill>
              </a:rPr>
              <a:t>sitting</a:t>
            </a:r>
            <a:endParaRPr lang="zh-CN" altLang="en-US" sz="3200" b="1" dirty="0">
              <a:solidFill>
                <a:schemeClr val="accent4">
                  <a:lumMod val="75000"/>
                </a:schemeClr>
              </a:solidFill>
            </a:endParaRPr>
          </a:p>
        </p:txBody>
      </p:sp>
      <p:sp>
        <p:nvSpPr>
          <p:cNvPr id="19" name="文本框 18">
            <a:extLst>
              <a:ext uri="{FF2B5EF4-FFF2-40B4-BE49-F238E27FC236}">
                <a16:creationId xmlns:a16="http://schemas.microsoft.com/office/drawing/2014/main" id="{4732FF1D-8147-40C1-BA5C-6F8554D3BC90}"/>
              </a:ext>
            </a:extLst>
          </p:cNvPr>
          <p:cNvSpPr txBox="1"/>
          <p:nvPr/>
        </p:nvSpPr>
        <p:spPr>
          <a:xfrm>
            <a:off x="4186311" y="4019208"/>
            <a:ext cx="1505243" cy="584775"/>
          </a:xfrm>
          <a:prstGeom prst="rect">
            <a:avLst/>
          </a:prstGeom>
          <a:noFill/>
        </p:spPr>
        <p:txBody>
          <a:bodyPr wrap="square" rtlCol="0">
            <a:spAutoFit/>
          </a:bodyPr>
          <a:lstStyle/>
          <a:p>
            <a:r>
              <a:rPr lang="en-US" altLang="zh-CN" sz="3200" b="1" dirty="0">
                <a:solidFill>
                  <a:schemeClr val="accent4">
                    <a:lumMod val="75000"/>
                  </a:schemeClr>
                </a:solidFill>
              </a:rPr>
              <a:t>easily</a:t>
            </a:r>
            <a:endParaRPr lang="zh-CN" altLang="en-US" sz="3200" b="1" dirty="0">
              <a:solidFill>
                <a:schemeClr val="accent4">
                  <a:lumMod val="75000"/>
                </a:schemeClr>
              </a:solidFill>
            </a:endParaRPr>
          </a:p>
        </p:txBody>
      </p:sp>
      <p:sp>
        <p:nvSpPr>
          <p:cNvPr id="20" name="文本框 19">
            <a:extLst>
              <a:ext uri="{FF2B5EF4-FFF2-40B4-BE49-F238E27FC236}">
                <a16:creationId xmlns:a16="http://schemas.microsoft.com/office/drawing/2014/main" id="{14DC7431-AF36-4BDA-BA9A-B5F3CB3D0255}"/>
              </a:ext>
            </a:extLst>
          </p:cNvPr>
          <p:cNvSpPr txBox="1"/>
          <p:nvPr/>
        </p:nvSpPr>
        <p:spPr>
          <a:xfrm>
            <a:off x="3060071" y="5453677"/>
            <a:ext cx="1505243" cy="584775"/>
          </a:xfrm>
          <a:prstGeom prst="rect">
            <a:avLst/>
          </a:prstGeom>
          <a:noFill/>
        </p:spPr>
        <p:txBody>
          <a:bodyPr wrap="square" rtlCol="0">
            <a:spAutoFit/>
          </a:bodyPr>
          <a:lstStyle/>
          <a:p>
            <a:r>
              <a:rPr lang="en-US" altLang="zh-CN" sz="3200" b="1" dirty="0">
                <a:solidFill>
                  <a:schemeClr val="accent4">
                    <a:lumMod val="75000"/>
                  </a:schemeClr>
                </a:solidFill>
              </a:rPr>
              <a:t>was</a:t>
            </a:r>
            <a:endParaRPr lang="zh-CN" altLang="en-US" sz="3200" b="1" dirty="0">
              <a:solidFill>
                <a:schemeClr val="accent4">
                  <a:lumMod val="75000"/>
                </a:schemeClr>
              </a:solidFill>
            </a:endParaRPr>
          </a:p>
        </p:txBody>
      </p:sp>
      <p:sp>
        <p:nvSpPr>
          <p:cNvPr id="21" name="文本框 20">
            <a:extLst>
              <a:ext uri="{FF2B5EF4-FFF2-40B4-BE49-F238E27FC236}">
                <a16:creationId xmlns:a16="http://schemas.microsoft.com/office/drawing/2014/main" id="{A1578E74-A471-4A3F-8BD3-BDA279F629A1}"/>
              </a:ext>
            </a:extLst>
          </p:cNvPr>
          <p:cNvSpPr txBox="1"/>
          <p:nvPr/>
        </p:nvSpPr>
        <p:spPr>
          <a:xfrm>
            <a:off x="8165123" y="6230914"/>
            <a:ext cx="1505243" cy="584775"/>
          </a:xfrm>
          <a:prstGeom prst="rect">
            <a:avLst/>
          </a:prstGeom>
          <a:noFill/>
        </p:spPr>
        <p:txBody>
          <a:bodyPr wrap="square" rtlCol="0">
            <a:spAutoFit/>
          </a:bodyPr>
          <a:lstStyle/>
          <a:p>
            <a:r>
              <a:rPr lang="en-US" altLang="zh-CN" sz="3200" b="1" dirty="0">
                <a:solidFill>
                  <a:schemeClr val="accent4">
                    <a:lumMod val="75000"/>
                  </a:schemeClr>
                </a:solidFill>
              </a:rPr>
              <a:t>it</a:t>
            </a:r>
            <a:endParaRPr lang="zh-CN" altLang="en-US" sz="3200" b="1" dirty="0">
              <a:solidFill>
                <a:schemeClr val="accent4">
                  <a:lumMod val="75000"/>
                </a:schemeClr>
              </a:solidFill>
            </a:endParaRPr>
          </a:p>
        </p:txBody>
      </p:sp>
    </p:spTree>
    <p:extLst>
      <p:ext uri="{BB962C8B-B14F-4D97-AF65-F5344CB8AC3E}">
        <p14:creationId xmlns:p14="http://schemas.microsoft.com/office/powerpoint/2010/main" val="10367029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additive="base">
                                        <p:cTn id="13" dur="500" fill="hold"/>
                                        <p:tgtEl>
                                          <p:spTgt spid="16"/>
                                        </p:tgtEl>
                                        <p:attrNameLst>
                                          <p:attrName>ppt_x</p:attrName>
                                        </p:attrNameLst>
                                      </p:cBhvr>
                                      <p:tavLst>
                                        <p:tav tm="0">
                                          <p:val>
                                            <p:strVal val="#ppt_x"/>
                                          </p:val>
                                        </p:tav>
                                        <p:tav tm="100000">
                                          <p:val>
                                            <p:strVal val="#ppt_x"/>
                                          </p:val>
                                        </p:tav>
                                      </p:tavLst>
                                    </p:anim>
                                    <p:anim calcmode="lin" valueType="num">
                                      <p:cBhvr additive="base">
                                        <p:cTn id="14"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500" fill="hold"/>
                                        <p:tgtEl>
                                          <p:spTgt spid="17"/>
                                        </p:tgtEl>
                                        <p:attrNameLst>
                                          <p:attrName>ppt_x</p:attrName>
                                        </p:attrNameLst>
                                      </p:cBhvr>
                                      <p:tavLst>
                                        <p:tav tm="0">
                                          <p:val>
                                            <p:strVal val="#ppt_x"/>
                                          </p:val>
                                        </p:tav>
                                        <p:tav tm="100000">
                                          <p:val>
                                            <p:strVal val="#ppt_x"/>
                                          </p:val>
                                        </p:tav>
                                      </p:tavLst>
                                    </p:anim>
                                    <p:anim calcmode="lin" valueType="num">
                                      <p:cBhvr additive="base">
                                        <p:cTn id="26"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ppt_x"/>
                                          </p:val>
                                        </p:tav>
                                        <p:tav tm="100000">
                                          <p:val>
                                            <p:strVal val="#ppt_x"/>
                                          </p:val>
                                        </p:tav>
                                      </p:tavLst>
                                    </p:anim>
                                    <p:anim calcmode="lin" valueType="num">
                                      <p:cBhvr additive="base">
                                        <p:cTn id="32"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500" fill="hold"/>
                                        <p:tgtEl>
                                          <p:spTgt spid="18"/>
                                        </p:tgtEl>
                                        <p:attrNameLst>
                                          <p:attrName>ppt_x</p:attrName>
                                        </p:attrNameLst>
                                      </p:cBhvr>
                                      <p:tavLst>
                                        <p:tav tm="0">
                                          <p:val>
                                            <p:strVal val="#ppt_x"/>
                                          </p:val>
                                        </p:tav>
                                        <p:tav tm="100000">
                                          <p:val>
                                            <p:strVal val="#ppt_x"/>
                                          </p:val>
                                        </p:tav>
                                      </p:tavLst>
                                    </p:anim>
                                    <p:anim calcmode="lin" valueType="num">
                                      <p:cBhvr additive="base">
                                        <p:cTn id="38"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additive="base">
                                        <p:cTn id="43" dur="500" fill="hold"/>
                                        <p:tgtEl>
                                          <p:spTgt spid="10"/>
                                        </p:tgtEl>
                                        <p:attrNameLst>
                                          <p:attrName>ppt_x</p:attrName>
                                        </p:attrNameLst>
                                      </p:cBhvr>
                                      <p:tavLst>
                                        <p:tav tm="0">
                                          <p:val>
                                            <p:strVal val="#ppt_x"/>
                                          </p:val>
                                        </p:tav>
                                        <p:tav tm="100000">
                                          <p:val>
                                            <p:strVal val="#ppt_x"/>
                                          </p:val>
                                        </p:tav>
                                      </p:tavLst>
                                    </p:anim>
                                    <p:anim calcmode="lin" valueType="num">
                                      <p:cBhvr additive="base">
                                        <p:cTn id="4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9"/>
                                        </p:tgtEl>
                                        <p:attrNameLst>
                                          <p:attrName>style.visibility</p:attrName>
                                        </p:attrNameLst>
                                      </p:cBhvr>
                                      <p:to>
                                        <p:strVal val="visible"/>
                                      </p:to>
                                    </p:set>
                                    <p:anim calcmode="lin" valueType="num">
                                      <p:cBhvr additive="base">
                                        <p:cTn id="49" dur="500" fill="hold"/>
                                        <p:tgtEl>
                                          <p:spTgt spid="19"/>
                                        </p:tgtEl>
                                        <p:attrNameLst>
                                          <p:attrName>ppt_x</p:attrName>
                                        </p:attrNameLst>
                                      </p:cBhvr>
                                      <p:tavLst>
                                        <p:tav tm="0">
                                          <p:val>
                                            <p:strVal val="#ppt_x"/>
                                          </p:val>
                                        </p:tav>
                                        <p:tav tm="100000">
                                          <p:val>
                                            <p:strVal val="#ppt_x"/>
                                          </p:val>
                                        </p:tav>
                                      </p:tavLst>
                                    </p:anim>
                                    <p:anim calcmode="lin" valueType="num">
                                      <p:cBhvr additive="base">
                                        <p:cTn id="50"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additive="base">
                                        <p:cTn id="55" dur="500" fill="hold"/>
                                        <p:tgtEl>
                                          <p:spTgt spid="11"/>
                                        </p:tgtEl>
                                        <p:attrNameLst>
                                          <p:attrName>ppt_x</p:attrName>
                                        </p:attrNameLst>
                                      </p:cBhvr>
                                      <p:tavLst>
                                        <p:tav tm="0">
                                          <p:val>
                                            <p:strVal val="#ppt_x"/>
                                          </p:val>
                                        </p:tav>
                                        <p:tav tm="100000">
                                          <p:val>
                                            <p:strVal val="#ppt_x"/>
                                          </p:val>
                                        </p:tav>
                                      </p:tavLst>
                                    </p:anim>
                                    <p:anim calcmode="lin" valueType="num">
                                      <p:cBhvr additive="base">
                                        <p:cTn id="56"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20"/>
                                        </p:tgtEl>
                                        <p:attrNameLst>
                                          <p:attrName>style.visibility</p:attrName>
                                        </p:attrNameLst>
                                      </p:cBhvr>
                                      <p:to>
                                        <p:strVal val="visible"/>
                                      </p:to>
                                    </p:set>
                                    <p:anim calcmode="lin" valueType="num">
                                      <p:cBhvr additive="base">
                                        <p:cTn id="61" dur="500" fill="hold"/>
                                        <p:tgtEl>
                                          <p:spTgt spid="20"/>
                                        </p:tgtEl>
                                        <p:attrNameLst>
                                          <p:attrName>ppt_x</p:attrName>
                                        </p:attrNameLst>
                                      </p:cBhvr>
                                      <p:tavLst>
                                        <p:tav tm="0">
                                          <p:val>
                                            <p:strVal val="#ppt_x"/>
                                          </p:val>
                                        </p:tav>
                                        <p:tav tm="100000">
                                          <p:val>
                                            <p:strVal val="#ppt_x"/>
                                          </p:val>
                                        </p:tav>
                                      </p:tavLst>
                                    </p:anim>
                                    <p:anim calcmode="lin" valueType="num">
                                      <p:cBhvr additive="base">
                                        <p:cTn id="62"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nodeType="clickEffect">
                                  <p:stCondLst>
                                    <p:cond delay="0"/>
                                  </p:stCondLst>
                                  <p:childTnLst>
                                    <p:set>
                                      <p:cBhvr>
                                        <p:cTn id="66" dur="1" fill="hold">
                                          <p:stCondLst>
                                            <p:cond delay="0"/>
                                          </p:stCondLst>
                                        </p:cTn>
                                        <p:tgtEl>
                                          <p:spTgt spid="13"/>
                                        </p:tgtEl>
                                        <p:attrNameLst>
                                          <p:attrName>style.visibility</p:attrName>
                                        </p:attrNameLst>
                                      </p:cBhvr>
                                      <p:to>
                                        <p:strVal val="visible"/>
                                      </p:to>
                                    </p:set>
                                    <p:anim calcmode="lin" valueType="num">
                                      <p:cBhvr additive="base">
                                        <p:cTn id="67" dur="500" fill="hold"/>
                                        <p:tgtEl>
                                          <p:spTgt spid="13"/>
                                        </p:tgtEl>
                                        <p:attrNameLst>
                                          <p:attrName>ppt_x</p:attrName>
                                        </p:attrNameLst>
                                      </p:cBhvr>
                                      <p:tavLst>
                                        <p:tav tm="0">
                                          <p:val>
                                            <p:strVal val="#ppt_x"/>
                                          </p:val>
                                        </p:tav>
                                        <p:tav tm="100000">
                                          <p:val>
                                            <p:strVal val="#ppt_x"/>
                                          </p:val>
                                        </p:tav>
                                      </p:tavLst>
                                    </p:anim>
                                    <p:anim calcmode="lin" valueType="num">
                                      <p:cBhvr additive="base">
                                        <p:cTn id="6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grpId="0" nodeType="clickEffect">
                                  <p:stCondLst>
                                    <p:cond delay="0"/>
                                  </p:stCondLst>
                                  <p:childTnLst>
                                    <p:set>
                                      <p:cBhvr>
                                        <p:cTn id="72" dur="1" fill="hold">
                                          <p:stCondLst>
                                            <p:cond delay="0"/>
                                          </p:stCondLst>
                                        </p:cTn>
                                        <p:tgtEl>
                                          <p:spTgt spid="21"/>
                                        </p:tgtEl>
                                        <p:attrNameLst>
                                          <p:attrName>style.visibility</p:attrName>
                                        </p:attrNameLst>
                                      </p:cBhvr>
                                      <p:to>
                                        <p:strVal val="visible"/>
                                      </p:to>
                                    </p:set>
                                    <p:anim calcmode="lin" valueType="num">
                                      <p:cBhvr additive="base">
                                        <p:cTn id="73" dur="500" fill="hold"/>
                                        <p:tgtEl>
                                          <p:spTgt spid="21"/>
                                        </p:tgtEl>
                                        <p:attrNameLst>
                                          <p:attrName>ppt_x</p:attrName>
                                        </p:attrNameLst>
                                      </p:cBhvr>
                                      <p:tavLst>
                                        <p:tav tm="0">
                                          <p:val>
                                            <p:strVal val="#ppt_x"/>
                                          </p:val>
                                        </p:tav>
                                        <p:tav tm="100000">
                                          <p:val>
                                            <p:strVal val="#ppt_x"/>
                                          </p:val>
                                        </p:tav>
                                      </p:tavLst>
                                    </p:anim>
                                    <p:anim calcmode="lin" valueType="num">
                                      <p:cBhvr additive="base">
                                        <p:cTn id="74"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8" grpId="0"/>
      <p:bldP spid="19" grpId="0"/>
      <p:bldP spid="20" grpId="0"/>
      <p:bldP spid="2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D4E2AAF2-EDA3-4FFE-8812-25EA377782A6}"/>
              </a:ext>
            </a:extLst>
          </p:cNvPr>
          <p:cNvSpPr>
            <a:spLocks noGrp="1"/>
          </p:cNvSpPr>
          <p:nvPr>
            <p:ph type="title"/>
          </p:nvPr>
        </p:nvSpPr>
        <p:spPr/>
        <p:txBody>
          <a:bodyPr/>
          <a:lstStyle/>
          <a:p>
            <a:r>
              <a:rPr lang="en-US" altLang="zh-CN" b="1" dirty="0"/>
              <a:t>Part II  Error correction </a:t>
            </a:r>
            <a:endParaRPr lang="zh-CN" altLang="en-US" dirty="0"/>
          </a:p>
        </p:txBody>
      </p:sp>
      <p:sp>
        <p:nvSpPr>
          <p:cNvPr id="3" name="内容占位符 2">
            <a:extLst>
              <a:ext uri="{FF2B5EF4-FFF2-40B4-BE49-F238E27FC236}">
                <a16:creationId xmlns:a16="http://schemas.microsoft.com/office/drawing/2014/main" id="{0417F997-C4D3-4DFB-9628-629F05DFFDC9}"/>
              </a:ext>
            </a:extLst>
          </p:cNvPr>
          <p:cNvSpPr>
            <a:spLocks noGrp="1"/>
          </p:cNvSpPr>
          <p:nvPr>
            <p:ph idx="1"/>
          </p:nvPr>
        </p:nvSpPr>
        <p:spPr>
          <a:xfrm>
            <a:off x="1251677" y="1252026"/>
            <a:ext cx="10494845" cy="5605974"/>
          </a:xfrm>
        </p:spPr>
        <p:txBody>
          <a:bodyPr>
            <a:normAutofit/>
          </a:bodyPr>
          <a:lstStyle/>
          <a:p>
            <a:pPr>
              <a:lnSpc>
                <a:spcPct val="150000"/>
              </a:lnSpc>
            </a:pPr>
            <a:r>
              <a:rPr lang="en-US" altLang="zh-CN" sz="3200" dirty="0"/>
              <a:t>Farther in the distance, I could not enjoy the view of snowy mountains. On the right side of the class was the road. I was always interested to see the drivers in    hurry in the morning. The position of the classroom with its view made me felt like I was dreaming. If I was only a child when I studied in that classroom, I will never forget it.                                      </a:t>
            </a:r>
            <a:endParaRPr lang="zh-CN" altLang="zh-CN" sz="3200" dirty="0"/>
          </a:p>
          <a:p>
            <a:pPr>
              <a:lnSpc>
                <a:spcPct val="150000"/>
              </a:lnSpc>
            </a:pPr>
            <a:endParaRPr lang="zh-CN" altLang="en-US" sz="3200" dirty="0"/>
          </a:p>
        </p:txBody>
      </p:sp>
      <p:cxnSp>
        <p:nvCxnSpPr>
          <p:cNvPr id="5" name="直接连接符 4">
            <a:extLst>
              <a:ext uri="{FF2B5EF4-FFF2-40B4-BE49-F238E27FC236}">
                <a16:creationId xmlns:a16="http://schemas.microsoft.com/office/drawing/2014/main" id="{16ACA6B8-0FF9-465B-8A4B-23CE46947B42}"/>
              </a:ext>
            </a:extLst>
          </p:cNvPr>
          <p:cNvCxnSpPr>
            <a:cxnSpLocks/>
          </p:cNvCxnSpPr>
          <p:nvPr/>
        </p:nvCxnSpPr>
        <p:spPr>
          <a:xfrm>
            <a:off x="6722014" y="1492346"/>
            <a:ext cx="593188" cy="410307"/>
          </a:xfrm>
          <a:prstGeom prst="line">
            <a:avLst/>
          </a:prstGeom>
        </p:spPr>
        <p:style>
          <a:lnRef idx="3">
            <a:schemeClr val="dk1"/>
          </a:lnRef>
          <a:fillRef idx="0">
            <a:schemeClr val="dk1"/>
          </a:fillRef>
          <a:effectRef idx="2">
            <a:schemeClr val="dk1"/>
          </a:effectRef>
          <a:fontRef idx="minor">
            <a:schemeClr val="tx1"/>
          </a:fontRef>
        </p:style>
      </p:cxnSp>
      <p:sp>
        <p:nvSpPr>
          <p:cNvPr id="7" name="文本框 6">
            <a:extLst>
              <a:ext uri="{FF2B5EF4-FFF2-40B4-BE49-F238E27FC236}">
                <a16:creationId xmlns:a16="http://schemas.microsoft.com/office/drawing/2014/main" id="{56293CD7-AA13-4D23-8CDC-C500B542787A}"/>
              </a:ext>
            </a:extLst>
          </p:cNvPr>
          <p:cNvSpPr txBox="1"/>
          <p:nvPr/>
        </p:nvSpPr>
        <p:spPr>
          <a:xfrm>
            <a:off x="7871219" y="3136612"/>
            <a:ext cx="456855" cy="584775"/>
          </a:xfrm>
          <a:prstGeom prst="rect">
            <a:avLst/>
          </a:prstGeom>
          <a:noFill/>
        </p:spPr>
        <p:txBody>
          <a:bodyPr wrap="square" rtlCol="0">
            <a:spAutoFit/>
          </a:bodyPr>
          <a:lstStyle/>
          <a:p>
            <a:r>
              <a:rPr lang="en-US" altLang="zh-CN" sz="3200" b="1" dirty="0">
                <a:solidFill>
                  <a:schemeClr val="accent4">
                    <a:lumMod val="75000"/>
                  </a:schemeClr>
                </a:solidFill>
              </a:rPr>
              <a:t>a</a:t>
            </a:r>
            <a:endParaRPr lang="zh-CN" altLang="en-US" sz="3200" b="1" dirty="0">
              <a:solidFill>
                <a:schemeClr val="accent4">
                  <a:lumMod val="75000"/>
                </a:schemeClr>
              </a:solidFill>
            </a:endParaRPr>
          </a:p>
        </p:txBody>
      </p:sp>
      <p:cxnSp>
        <p:nvCxnSpPr>
          <p:cNvPr id="10" name="直接连接符 9">
            <a:extLst>
              <a:ext uri="{FF2B5EF4-FFF2-40B4-BE49-F238E27FC236}">
                <a16:creationId xmlns:a16="http://schemas.microsoft.com/office/drawing/2014/main" id="{BB0C1B39-0DB5-4611-9D65-1A7607D76EBC}"/>
              </a:ext>
            </a:extLst>
          </p:cNvPr>
          <p:cNvCxnSpPr>
            <a:cxnSpLocks/>
          </p:cNvCxnSpPr>
          <p:nvPr/>
        </p:nvCxnSpPr>
        <p:spPr>
          <a:xfrm>
            <a:off x="2065605" y="4826388"/>
            <a:ext cx="719798" cy="0"/>
          </a:xfrm>
          <a:prstGeom prst="line">
            <a:avLst/>
          </a:prstGeom>
        </p:spPr>
        <p:style>
          <a:lnRef idx="3">
            <a:schemeClr val="dk1"/>
          </a:lnRef>
          <a:fillRef idx="0">
            <a:schemeClr val="dk1"/>
          </a:fillRef>
          <a:effectRef idx="2">
            <a:schemeClr val="dk1"/>
          </a:effectRef>
          <a:fontRef idx="minor">
            <a:schemeClr val="tx1"/>
          </a:fontRef>
        </p:style>
      </p:cxnSp>
      <p:sp>
        <p:nvSpPr>
          <p:cNvPr id="12" name="文本框 11">
            <a:extLst>
              <a:ext uri="{FF2B5EF4-FFF2-40B4-BE49-F238E27FC236}">
                <a16:creationId xmlns:a16="http://schemas.microsoft.com/office/drawing/2014/main" id="{975EBDBA-6C33-4BD4-864B-1DB236FDDA7E}"/>
              </a:ext>
            </a:extLst>
          </p:cNvPr>
          <p:cNvSpPr txBox="1"/>
          <p:nvPr/>
        </p:nvSpPr>
        <p:spPr>
          <a:xfrm>
            <a:off x="1985889" y="4741980"/>
            <a:ext cx="907366" cy="584775"/>
          </a:xfrm>
          <a:prstGeom prst="rect">
            <a:avLst/>
          </a:prstGeom>
          <a:noFill/>
        </p:spPr>
        <p:txBody>
          <a:bodyPr wrap="square" rtlCol="0">
            <a:spAutoFit/>
          </a:bodyPr>
          <a:lstStyle/>
          <a:p>
            <a:r>
              <a:rPr lang="en-US" altLang="zh-CN" sz="3200" b="1" dirty="0">
                <a:solidFill>
                  <a:schemeClr val="accent4">
                    <a:lumMod val="75000"/>
                  </a:schemeClr>
                </a:solidFill>
              </a:rPr>
              <a:t>feel</a:t>
            </a:r>
            <a:endParaRPr lang="zh-CN" altLang="en-US" sz="3200" b="1" dirty="0">
              <a:solidFill>
                <a:schemeClr val="accent4">
                  <a:lumMod val="75000"/>
                </a:schemeClr>
              </a:solidFill>
            </a:endParaRPr>
          </a:p>
        </p:txBody>
      </p:sp>
      <p:cxnSp>
        <p:nvCxnSpPr>
          <p:cNvPr id="13" name="直接连接符 12">
            <a:extLst>
              <a:ext uri="{FF2B5EF4-FFF2-40B4-BE49-F238E27FC236}">
                <a16:creationId xmlns:a16="http://schemas.microsoft.com/office/drawing/2014/main" id="{B630DE02-D6FC-46D5-A5BC-F719A1946128}"/>
              </a:ext>
            </a:extLst>
          </p:cNvPr>
          <p:cNvCxnSpPr>
            <a:cxnSpLocks/>
          </p:cNvCxnSpPr>
          <p:nvPr/>
        </p:nvCxnSpPr>
        <p:spPr>
          <a:xfrm>
            <a:off x="6096000" y="4826388"/>
            <a:ext cx="244839" cy="0"/>
          </a:xfrm>
          <a:prstGeom prst="line">
            <a:avLst/>
          </a:prstGeom>
        </p:spPr>
        <p:style>
          <a:lnRef idx="3">
            <a:schemeClr val="dk1"/>
          </a:lnRef>
          <a:fillRef idx="0">
            <a:schemeClr val="dk1"/>
          </a:fillRef>
          <a:effectRef idx="2">
            <a:schemeClr val="dk1"/>
          </a:effectRef>
          <a:fontRef idx="minor">
            <a:schemeClr val="tx1"/>
          </a:fontRef>
        </p:style>
      </p:cxnSp>
      <p:sp>
        <p:nvSpPr>
          <p:cNvPr id="15" name="文本框 14">
            <a:extLst>
              <a:ext uri="{FF2B5EF4-FFF2-40B4-BE49-F238E27FC236}">
                <a16:creationId xmlns:a16="http://schemas.microsoft.com/office/drawing/2014/main" id="{60656A43-BBA4-43FE-A625-4AF6727C6166}"/>
              </a:ext>
            </a:extLst>
          </p:cNvPr>
          <p:cNvSpPr txBox="1"/>
          <p:nvPr/>
        </p:nvSpPr>
        <p:spPr>
          <a:xfrm>
            <a:off x="5764735" y="4782318"/>
            <a:ext cx="3984175" cy="584775"/>
          </a:xfrm>
          <a:prstGeom prst="rect">
            <a:avLst/>
          </a:prstGeom>
          <a:noFill/>
        </p:spPr>
        <p:txBody>
          <a:bodyPr wrap="square" rtlCol="0">
            <a:spAutoFit/>
          </a:bodyPr>
          <a:lstStyle/>
          <a:p>
            <a:r>
              <a:rPr lang="en-US" altLang="zh-CN" sz="3200" b="1" dirty="0">
                <a:solidFill>
                  <a:schemeClr val="accent4">
                    <a:lumMod val="75000"/>
                  </a:schemeClr>
                </a:solidFill>
              </a:rPr>
              <a:t>Though / Although</a:t>
            </a:r>
            <a:endParaRPr lang="zh-CN" altLang="en-US" sz="3200" b="1" dirty="0">
              <a:solidFill>
                <a:schemeClr val="accent4">
                  <a:lumMod val="75000"/>
                </a:schemeClr>
              </a:solidFill>
            </a:endParaRPr>
          </a:p>
        </p:txBody>
      </p:sp>
      <p:sp>
        <p:nvSpPr>
          <p:cNvPr id="17" name="矩形 16">
            <a:extLst>
              <a:ext uri="{FF2B5EF4-FFF2-40B4-BE49-F238E27FC236}">
                <a16:creationId xmlns:a16="http://schemas.microsoft.com/office/drawing/2014/main" id="{465D903B-2CB0-4001-8332-9A5830CB1E3A}"/>
              </a:ext>
            </a:extLst>
          </p:cNvPr>
          <p:cNvSpPr/>
          <p:nvPr/>
        </p:nvSpPr>
        <p:spPr>
          <a:xfrm>
            <a:off x="7745056" y="2907312"/>
            <a:ext cx="596638" cy="584775"/>
          </a:xfrm>
          <a:prstGeom prst="rect">
            <a:avLst/>
          </a:prstGeom>
        </p:spPr>
        <p:txBody>
          <a:bodyPr wrap="none">
            <a:spAutoFit/>
          </a:bodyPr>
          <a:lstStyle/>
          <a:p>
            <a:r>
              <a:rPr lang="en-US" altLang="zh-CN" sz="3200" b="1" dirty="0">
                <a:solidFill>
                  <a:srgbClr val="C65E5E">
                    <a:lumMod val="75000"/>
                  </a:srgbClr>
                </a:solidFill>
                <a:latin typeface="宋体" panose="02010600030101010101" pitchFamily="2" charset="-122"/>
                <a:ea typeface="宋体" panose="02010600030101010101" pitchFamily="2" charset="-122"/>
              </a:rPr>
              <a:t>∧</a:t>
            </a:r>
            <a:endParaRPr lang="zh-CN" altLang="en-US" dirty="0"/>
          </a:p>
        </p:txBody>
      </p:sp>
      <p:sp>
        <p:nvSpPr>
          <p:cNvPr id="4" name="文本框 3">
            <a:extLst>
              <a:ext uri="{FF2B5EF4-FFF2-40B4-BE49-F238E27FC236}">
                <a16:creationId xmlns:a16="http://schemas.microsoft.com/office/drawing/2014/main" id="{DC0EDAE3-0D72-4DC8-A31C-0CE443AAD8DA}"/>
              </a:ext>
            </a:extLst>
          </p:cNvPr>
          <p:cNvSpPr txBox="1"/>
          <p:nvPr/>
        </p:nvSpPr>
        <p:spPr>
          <a:xfrm>
            <a:off x="1533378" y="5906773"/>
            <a:ext cx="10213144" cy="584775"/>
          </a:xfrm>
          <a:prstGeom prst="rect">
            <a:avLst/>
          </a:prstGeom>
          <a:noFill/>
        </p:spPr>
        <p:txBody>
          <a:bodyPr wrap="square" rtlCol="0">
            <a:spAutoFit/>
          </a:bodyPr>
          <a:lstStyle/>
          <a:p>
            <a:r>
              <a:rPr lang="en-US" altLang="zh-CN" sz="3200" i="1" dirty="0">
                <a:solidFill>
                  <a:schemeClr val="tx2">
                    <a:lumMod val="50000"/>
                    <a:lumOff val="50000"/>
                  </a:schemeClr>
                </a:solidFill>
              </a:rPr>
              <a:t>“</a:t>
            </a:r>
            <a:r>
              <a:rPr lang="en-US" altLang="zh-CN" sz="3200" i="1" dirty="0"/>
              <a:t>The view from the back of the classroom is also </a:t>
            </a:r>
            <a:r>
              <a:rPr lang="en-US" altLang="zh-CN" sz="3200" i="1" dirty="0">
                <a:solidFill>
                  <a:schemeClr val="tx2">
                    <a:lumMod val="50000"/>
                    <a:lumOff val="50000"/>
                  </a:schemeClr>
                </a:solidFill>
              </a:rPr>
              <a:t>splendid”</a:t>
            </a:r>
            <a:endParaRPr lang="zh-CN" altLang="en-US" sz="3200" i="1" dirty="0">
              <a:solidFill>
                <a:schemeClr val="tx2">
                  <a:lumMod val="50000"/>
                  <a:lumOff val="50000"/>
                </a:schemeClr>
              </a:solidFill>
            </a:endParaRPr>
          </a:p>
        </p:txBody>
      </p:sp>
    </p:spTree>
    <p:extLst>
      <p:ext uri="{BB962C8B-B14F-4D97-AF65-F5344CB8AC3E}">
        <p14:creationId xmlns:p14="http://schemas.microsoft.com/office/powerpoint/2010/main" val="22740108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7"/>
                                        </p:tgtEl>
                                        <p:attrNameLst>
                                          <p:attrName>style.visibility</p:attrName>
                                        </p:attrNameLst>
                                      </p:cBhvr>
                                      <p:to>
                                        <p:strVal val="visible"/>
                                      </p:to>
                                    </p:set>
                                    <p:anim calcmode="lin" valueType="num">
                                      <p:cBhvr additive="base">
                                        <p:cTn id="13" dur="500" fill="hold"/>
                                        <p:tgtEl>
                                          <p:spTgt spid="17"/>
                                        </p:tgtEl>
                                        <p:attrNameLst>
                                          <p:attrName>ppt_x</p:attrName>
                                        </p:attrNameLst>
                                      </p:cBhvr>
                                      <p:tavLst>
                                        <p:tav tm="0">
                                          <p:val>
                                            <p:strVal val="#ppt_x"/>
                                          </p:val>
                                        </p:tav>
                                        <p:tav tm="100000">
                                          <p:val>
                                            <p:strVal val="#ppt_x"/>
                                          </p:val>
                                        </p:tav>
                                      </p:tavLst>
                                    </p:anim>
                                    <p:anim calcmode="lin" valueType="num">
                                      <p:cBhvr additive="base">
                                        <p:cTn id="14"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500" fill="hold"/>
                                        <p:tgtEl>
                                          <p:spTgt spid="10"/>
                                        </p:tgtEl>
                                        <p:attrNameLst>
                                          <p:attrName>ppt_x</p:attrName>
                                        </p:attrNameLst>
                                      </p:cBhvr>
                                      <p:tavLst>
                                        <p:tav tm="0">
                                          <p:val>
                                            <p:strVal val="#ppt_x"/>
                                          </p:val>
                                        </p:tav>
                                        <p:tav tm="100000">
                                          <p:val>
                                            <p:strVal val="#ppt_x"/>
                                          </p:val>
                                        </p:tav>
                                      </p:tavLst>
                                    </p:anim>
                                    <p:anim calcmode="lin" valueType="num">
                                      <p:cBhvr additive="base">
                                        <p:cTn id="2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500" fill="hold"/>
                                        <p:tgtEl>
                                          <p:spTgt spid="12"/>
                                        </p:tgtEl>
                                        <p:attrNameLst>
                                          <p:attrName>ppt_x</p:attrName>
                                        </p:attrNameLst>
                                      </p:cBhvr>
                                      <p:tavLst>
                                        <p:tav tm="0">
                                          <p:val>
                                            <p:strVal val="#ppt_x"/>
                                          </p:val>
                                        </p:tav>
                                        <p:tav tm="100000">
                                          <p:val>
                                            <p:strVal val="#ppt_x"/>
                                          </p:val>
                                        </p:tav>
                                      </p:tavLst>
                                    </p:anim>
                                    <p:anim calcmode="lin" valueType="num">
                                      <p:cBhvr additive="base">
                                        <p:cTn id="32"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500" fill="hold"/>
                                        <p:tgtEl>
                                          <p:spTgt spid="13"/>
                                        </p:tgtEl>
                                        <p:attrNameLst>
                                          <p:attrName>ppt_x</p:attrName>
                                        </p:attrNameLst>
                                      </p:cBhvr>
                                      <p:tavLst>
                                        <p:tav tm="0">
                                          <p:val>
                                            <p:strVal val="#ppt_x"/>
                                          </p:val>
                                        </p:tav>
                                        <p:tav tm="100000">
                                          <p:val>
                                            <p:strVal val="#ppt_x"/>
                                          </p:val>
                                        </p:tav>
                                      </p:tavLst>
                                    </p:anim>
                                    <p:anim calcmode="lin" valueType="num">
                                      <p:cBhvr additive="base">
                                        <p:cTn id="3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500" fill="hold"/>
                                        <p:tgtEl>
                                          <p:spTgt spid="15"/>
                                        </p:tgtEl>
                                        <p:attrNameLst>
                                          <p:attrName>ppt_x</p:attrName>
                                        </p:attrNameLst>
                                      </p:cBhvr>
                                      <p:tavLst>
                                        <p:tav tm="0">
                                          <p:val>
                                            <p:strVal val="#ppt_x"/>
                                          </p:val>
                                        </p:tav>
                                        <p:tav tm="100000">
                                          <p:val>
                                            <p:strVal val="#ppt_x"/>
                                          </p:val>
                                        </p:tav>
                                      </p:tavLst>
                                    </p:anim>
                                    <p:anim calcmode="lin" valueType="num">
                                      <p:cBhvr additive="base">
                                        <p:cTn id="4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4"/>
                                        </p:tgtEl>
                                        <p:attrNameLst>
                                          <p:attrName>style.visibility</p:attrName>
                                        </p:attrNameLst>
                                      </p:cBhvr>
                                      <p:to>
                                        <p:strVal val="visible"/>
                                      </p:to>
                                    </p:set>
                                    <p:anim calcmode="lin" valueType="num">
                                      <p:cBhvr additive="base">
                                        <p:cTn id="49" dur="500" fill="hold"/>
                                        <p:tgtEl>
                                          <p:spTgt spid="4"/>
                                        </p:tgtEl>
                                        <p:attrNameLst>
                                          <p:attrName>ppt_x</p:attrName>
                                        </p:attrNameLst>
                                      </p:cBhvr>
                                      <p:tavLst>
                                        <p:tav tm="0">
                                          <p:val>
                                            <p:strVal val="#ppt_x"/>
                                          </p:val>
                                        </p:tav>
                                        <p:tav tm="100000">
                                          <p:val>
                                            <p:strVal val="#ppt_x"/>
                                          </p:val>
                                        </p:tav>
                                      </p:tavLst>
                                    </p:anim>
                                    <p:anim calcmode="lin" valueType="num">
                                      <p:cBhvr additive="base">
                                        <p:cTn id="5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2" grpId="0"/>
      <p:bldP spid="15" grpId="0"/>
      <p:bldP spid="17" grpId="0"/>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9B58CDAE-0CB0-4F03-A0ED-9D37804BD4C3}"/>
              </a:ext>
            </a:extLst>
          </p:cNvPr>
          <p:cNvSpPr>
            <a:spLocks noGrp="1"/>
          </p:cNvSpPr>
          <p:nvPr>
            <p:ph type="title"/>
          </p:nvPr>
        </p:nvSpPr>
        <p:spPr/>
        <p:txBody>
          <a:bodyPr/>
          <a:lstStyle/>
          <a:p>
            <a:r>
              <a:rPr lang="en-US" altLang="zh-CN" b="1" dirty="0"/>
              <a:t>Part III  Writing</a:t>
            </a:r>
            <a:endParaRPr lang="zh-CN" altLang="en-US" dirty="0"/>
          </a:p>
        </p:txBody>
      </p:sp>
      <p:sp>
        <p:nvSpPr>
          <p:cNvPr id="3" name="内容占位符 2">
            <a:extLst>
              <a:ext uri="{FF2B5EF4-FFF2-40B4-BE49-F238E27FC236}">
                <a16:creationId xmlns:a16="http://schemas.microsoft.com/office/drawing/2014/main" id="{B196036F-0495-42CC-BDD9-8616F849979C}"/>
              </a:ext>
            </a:extLst>
          </p:cNvPr>
          <p:cNvSpPr>
            <a:spLocks noGrp="1"/>
          </p:cNvSpPr>
          <p:nvPr>
            <p:ph idx="1"/>
          </p:nvPr>
        </p:nvSpPr>
        <p:spPr>
          <a:xfrm>
            <a:off x="1364219" y="1294878"/>
            <a:ext cx="10178322" cy="3593591"/>
          </a:xfrm>
        </p:spPr>
        <p:txBody>
          <a:bodyPr>
            <a:normAutofit/>
          </a:bodyPr>
          <a:lstStyle/>
          <a:p>
            <a:r>
              <a:rPr lang="zh-CN" altLang="en-US" sz="2800" dirty="0"/>
              <a:t>假定你是李华。应英国朋友</a:t>
            </a:r>
            <a:r>
              <a:rPr lang="en-US" altLang="zh-CN" sz="2800" dirty="0"/>
              <a:t>Bob</a:t>
            </a:r>
            <a:r>
              <a:rPr lang="zh-CN" altLang="en-US" sz="2800" dirty="0"/>
              <a:t>的要求，写一封短信介绍你校图书馆的基本情况。内容须包括下面两幅图中的相关信息。</a:t>
            </a:r>
          </a:p>
        </p:txBody>
      </p:sp>
      <p:pic>
        <p:nvPicPr>
          <p:cNvPr id="4" name="图片 3">
            <a:extLst>
              <a:ext uri="{FF2B5EF4-FFF2-40B4-BE49-F238E27FC236}">
                <a16:creationId xmlns:a16="http://schemas.microsoft.com/office/drawing/2014/main" id="{8D50A6B8-AD07-4D2C-B63A-D561C4FE3A53}"/>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2799837" y="2536554"/>
            <a:ext cx="6316028" cy="3939061"/>
          </a:xfrm>
          <a:prstGeom prst="rect">
            <a:avLst/>
          </a:prstGeom>
        </p:spPr>
      </p:pic>
    </p:spTree>
    <p:extLst>
      <p:ext uri="{BB962C8B-B14F-4D97-AF65-F5344CB8AC3E}">
        <p14:creationId xmlns:p14="http://schemas.microsoft.com/office/powerpoint/2010/main" val="265894507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76E2EEF5-618A-4549-ACD2-C9CE30AA122A}"/>
              </a:ext>
            </a:extLst>
          </p:cNvPr>
          <p:cNvSpPr>
            <a:spLocks noGrp="1"/>
          </p:cNvSpPr>
          <p:nvPr>
            <p:ph type="title"/>
          </p:nvPr>
        </p:nvSpPr>
        <p:spPr>
          <a:xfrm>
            <a:off x="1251678" y="119798"/>
            <a:ext cx="10178322" cy="639857"/>
          </a:xfrm>
        </p:spPr>
        <p:txBody>
          <a:bodyPr>
            <a:normAutofit fontScale="90000"/>
          </a:bodyPr>
          <a:lstStyle/>
          <a:p>
            <a:r>
              <a:rPr lang="en-US" altLang="zh-CN" sz="4000" dirty="0"/>
              <a:t>Task 1 </a:t>
            </a:r>
            <a:r>
              <a:rPr lang="en-US" altLang="zh-CN" sz="4000" b="1" dirty="0"/>
              <a:t>Complete the following letter.</a:t>
            </a:r>
            <a:endParaRPr lang="zh-CN" altLang="en-US" sz="4000" dirty="0"/>
          </a:p>
        </p:txBody>
      </p:sp>
      <p:sp>
        <p:nvSpPr>
          <p:cNvPr id="3" name="内容占位符 2">
            <a:extLst>
              <a:ext uri="{FF2B5EF4-FFF2-40B4-BE49-F238E27FC236}">
                <a16:creationId xmlns:a16="http://schemas.microsoft.com/office/drawing/2014/main" id="{B051B871-9643-4558-BB5A-1AEC61EE99F2}"/>
              </a:ext>
            </a:extLst>
          </p:cNvPr>
          <p:cNvSpPr>
            <a:spLocks noGrp="1"/>
          </p:cNvSpPr>
          <p:nvPr>
            <p:ph idx="1"/>
          </p:nvPr>
        </p:nvSpPr>
        <p:spPr>
          <a:xfrm>
            <a:off x="980875" y="759655"/>
            <a:ext cx="10962596" cy="6098345"/>
          </a:xfrm>
        </p:spPr>
        <p:txBody>
          <a:bodyPr>
            <a:normAutofit/>
          </a:bodyPr>
          <a:lstStyle/>
          <a:p>
            <a:pPr marL="0" indent="0">
              <a:buNone/>
            </a:pPr>
            <a:r>
              <a:rPr lang="en-US" altLang="zh-CN" sz="2800" dirty="0"/>
              <a:t>Dear Bob,</a:t>
            </a:r>
            <a:endParaRPr lang="zh-CN" altLang="zh-CN" sz="2800" dirty="0"/>
          </a:p>
          <a:p>
            <a:pPr marL="0" indent="0">
              <a:buNone/>
            </a:pPr>
            <a:r>
              <a:rPr lang="en-US" altLang="zh-CN" sz="2800" dirty="0"/>
              <a:t>      Thank you for your last letter asking about our library.</a:t>
            </a:r>
            <a:endParaRPr lang="zh-CN" altLang="zh-CN" sz="2800" dirty="0"/>
          </a:p>
          <a:p>
            <a:pPr marL="0" indent="0">
              <a:buNone/>
            </a:pPr>
            <a:r>
              <a:rPr lang="en-US" altLang="zh-CN" sz="2800" dirty="0"/>
              <a:t>      Our library 1._________________________________(</a:t>
            </a:r>
            <a:r>
              <a:rPr lang="zh-CN" altLang="zh-CN" sz="2800" dirty="0"/>
              <a:t>位于学校的中心</a:t>
            </a:r>
            <a:r>
              <a:rPr lang="en-US" altLang="zh-CN" sz="2800" dirty="0"/>
              <a:t>). There is a beautiful garden 2.____________________(</a:t>
            </a:r>
            <a:r>
              <a:rPr lang="zh-CN" altLang="zh-CN" sz="2800" dirty="0"/>
              <a:t>在它的前面</a:t>
            </a:r>
            <a:r>
              <a:rPr lang="en-US" altLang="zh-CN" sz="2800" dirty="0"/>
              <a:t>) and our classroom building 3.__________________(</a:t>
            </a:r>
            <a:r>
              <a:rPr lang="zh-CN" altLang="zh-CN" sz="2800" dirty="0"/>
              <a:t>正好在它的后面</a:t>
            </a:r>
            <a:r>
              <a:rPr lang="en-US" altLang="zh-CN" sz="2800" dirty="0"/>
              <a:t>). The library is big. 4.___________________(</a:t>
            </a:r>
            <a:r>
              <a:rPr lang="zh-CN" altLang="zh-CN" sz="2800" dirty="0"/>
              <a:t>当你进到里面</a:t>
            </a:r>
            <a:r>
              <a:rPr lang="en-US" altLang="zh-CN" sz="2800" dirty="0"/>
              <a:t>), you will see many shelves full of books on different subjects. 5.______________________________(</a:t>
            </a:r>
            <a:r>
              <a:rPr lang="zh-CN" altLang="zh-CN" sz="2800" dirty="0"/>
              <a:t>还有许多报纸和杂志</a:t>
            </a:r>
            <a:r>
              <a:rPr lang="en-US" altLang="zh-CN" sz="2800" dirty="0"/>
              <a:t>). We borrow books and do some reading in the library. According to the rule, 6.___________________________________________________(</a:t>
            </a:r>
            <a:r>
              <a:rPr lang="zh-CN" altLang="zh-CN" sz="2800" dirty="0"/>
              <a:t>每个学生每次借阅可达</a:t>
            </a:r>
            <a:r>
              <a:rPr lang="en-US" altLang="zh-CN" sz="2800" dirty="0"/>
              <a:t>5</a:t>
            </a:r>
            <a:r>
              <a:rPr lang="zh-CN" altLang="zh-CN" sz="2800" dirty="0"/>
              <a:t>本，借期</a:t>
            </a:r>
            <a:r>
              <a:rPr lang="en-US" altLang="zh-CN" sz="2800" dirty="0"/>
              <a:t>10</a:t>
            </a:r>
            <a:r>
              <a:rPr lang="zh-CN" altLang="zh-CN" sz="2800" dirty="0"/>
              <a:t>天</a:t>
            </a:r>
            <a:r>
              <a:rPr lang="en-US" altLang="zh-CN" sz="2800" dirty="0"/>
              <a:t>). It is open from 9 a.m. to 7 p.m. from Monday to Friday and closed on weekends.</a:t>
            </a:r>
          </a:p>
        </p:txBody>
      </p:sp>
      <p:sp>
        <p:nvSpPr>
          <p:cNvPr id="4" name="文本框 3">
            <a:extLst>
              <a:ext uri="{FF2B5EF4-FFF2-40B4-BE49-F238E27FC236}">
                <a16:creationId xmlns:a16="http://schemas.microsoft.com/office/drawing/2014/main" id="{0CFAE84F-A08D-4B5C-9318-6E75BD09A9B5}"/>
              </a:ext>
            </a:extLst>
          </p:cNvPr>
          <p:cNvSpPr txBox="1"/>
          <p:nvPr/>
        </p:nvSpPr>
        <p:spPr>
          <a:xfrm>
            <a:off x="3798276" y="1885071"/>
            <a:ext cx="6358597" cy="461665"/>
          </a:xfrm>
          <a:prstGeom prst="rect">
            <a:avLst/>
          </a:prstGeom>
          <a:noFill/>
        </p:spPr>
        <p:txBody>
          <a:bodyPr wrap="square" rtlCol="0">
            <a:spAutoFit/>
          </a:bodyPr>
          <a:lstStyle/>
          <a:p>
            <a:r>
              <a:rPr lang="en-US" altLang="zh-CN" sz="2400" dirty="0">
                <a:solidFill>
                  <a:srgbClr val="FF0000"/>
                </a:solidFill>
              </a:rPr>
              <a:t>is located / situated in the center of the school</a:t>
            </a:r>
            <a:endParaRPr lang="zh-CN" altLang="en-US" sz="2400" dirty="0">
              <a:solidFill>
                <a:srgbClr val="FF0000"/>
              </a:solidFill>
            </a:endParaRPr>
          </a:p>
        </p:txBody>
      </p:sp>
      <p:sp>
        <p:nvSpPr>
          <p:cNvPr id="5" name="文本框 4">
            <a:extLst>
              <a:ext uri="{FF2B5EF4-FFF2-40B4-BE49-F238E27FC236}">
                <a16:creationId xmlns:a16="http://schemas.microsoft.com/office/drawing/2014/main" id="{2C0D2767-DEB9-4137-9147-9E697C9207E7}"/>
              </a:ext>
            </a:extLst>
          </p:cNvPr>
          <p:cNvSpPr txBox="1"/>
          <p:nvPr/>
        </p:nvSpPr>
        <p:spPr>
          <a:xfrm>
            <a:off x="6657881" y="2388940"/>
            <a:ext cx="3203571" cy="523220"/>
          </a:xfrm>
          <a:prstGeom prst="rect">
            <a:avLst/>
          </a:prstGeom>
          <a:noFill/>
        </p:spPr>
        <p:txBody>
          <a:bodyPr wrap="square" rtlCol="0">
            <a:spAutoFit/>
          </a:bodyPr>
          <a:lstStyle/>
          <a:p>
            <a:r>
              <a:rPr lang="en-US" altLang="zh-CN" sz="2800" dirty="0">
                <a:solidFill>
                  <a:srgbClr val="FF0000"/>
                </a:solidFill>
              </a:rPr>
              <a:t>in front of it</a:t>
            </a:r>
            <a:endParaRPr lang="zh-CN" altLang="en-US" sz="2800" dirty="0">
              <a:solidFill>
                <a:srgbClr val="FF0000"/>
              </a:solidFill>
            </a:endParaRPr>
          </a:p>
        </p:txBody>
      </p:sp>
      <p:sp>
        <p:nvSpPr>
          <p:cNvPr id="6" name="文本框 5">
            <a:extLst>
              <a:ext uri="{FF2B5EF4-FFF2-40B4-BE49-F238E27FC236}">
                <a16:creationId xmlns:a16="http://schemas.microsoft.com/office/drawing/2014/main" id="{358CFCD3-E575-42D0-972A-E6272195FF93}"/>
              </a:ext>
            </a:extLst>
          </p:cNvPr>
          <p:cNvSpPr txBox="1"/>
          <p:nvPr/>
        </p:nvSpPr>
        <p:spPr>
          <a:xfrm>
            <a:off x="6312703" y="2833244"/>
            <a:ext cx="3203571" cy="523220"/>
          </a:xfrm>
          <a:prstGeom prst="rect">
            <a:avLst/>
          </a:prstGeom>
          <a:noFill/>
        </p:spPr>
        <p:txBody>
          <a:bodyPr wrap="square" rtlCol="0">
            <a:spAutoFit/>
          </a:bodyPr>
          <a:lstStyle/>
          <a:p>
            <a:r>
              <a:rPr lang="en-US" altLang="zh-CN" sz="2800" dirty="0">
                <a:solidFill>
                  <a:srgbClr val="FF0000"/>
                </a:solidFill>
              </a:rPr>
              <a:t>is right behind it</a:t>
            </a:r>
            <a:endParaRPr lang="zh-CN" altLang="en-US" sz="2800" dirty="0">
              <a:solidFill>
                <a:srgbClr val="FF0000"/>
              </a:solidFill>
            </a:endParaRPr>
          </a:p>
        </p:txBody>
      </p:sp>
      <p:sp>
        <p:nvSpPr>
          <p:cNvPr id="7" name="文本框 6">
            <a:extLst>
              <a:ext uri="{FF2B5EF4-FFF2-40B4-BE49-F238E27FC236}">
                <a16:creationId xmlns:a16="http://schemas.microsoft.com/office/drawing/2014/main" id="{0D5E0C8A-ADA6-4A23-A36F-EF2BF47811DF}"/>
              </a:ext>
            </a:extLst>
          </p:cNvPr>
          <p:cNvSpPr txBox="1"/>
          <p:nvPr/>
        </p:nvSpPr>
        <p:spPr>
          <a:xfrm>
            <a:off x="4860387" y="3305499"/>
            <a:ext cx="3203571" cy="523220"/>
          </a:xfrm>
          <a:prstGeom prst="rect">
            <a:avLst/>
          </a:prstGeom>
          <a:noFill/>
        </p:spPr>
        <p:txBody>
          <a:bodyPr wrap="square" rtlCol="0">
            <a:spAutoFit/>
          </a:bodyPr>
          <a:lstStyle/>
          <a:p>
            <a:r>
              <a:rPr lang="en-US" altLang="zh-CN" sz="2800" dirty="0">
                <a:solidFill>
                  <a:srgbClr val="FF0000"/>
                </a:solidFill>
              </a:rPr>
              <a:t>when you get inside</a:t>
            </a:r>
            <a:endParaRPr lang="zh-CN" altLang="en-US" sz="2800" dirty="0">
              <a:solidFill>
                <a:srgbClr val="FF0000"/>
              </a:solidFill>
            </a:endParaRPr>
          </a:p>
        </p:txBody>
      </p:sp>
      <p:sp>
        <p:nvSpPr>
          <p:cNvPr id="8" name="文本框 7">
            <a:extLst>
              <a:ext uri="{FF2B5EF4-FFF2-40B4-BE49-F238E27FC236}">
                <a16:creationId xmlns:a16="http://schemas.microsoft.com/office/drawing/2014/main" id="{FFB3B04C-0B8F-4C6B-96C2-95741ECC1825}"/>
              </a:ext>
            </a:extLst>
          </p:cNvPr>
          <p:cNvSpPr txBox="1"/>
          <p:nvPr/>
        </p:nvSpPr>
        <p:spPr>
          <a:xfrm>
            <a:off x="1251678" y="4273023"/>
            <a:ext cx="6358597" cy="461665"/>
          </a:xfrm>
          <a:prstGeom prst="rect">
            <a:avLst/>
          </a:prstGeom>
          <a:noFill/>
        </p:spPr>
        <p:txBody>
          <a:bodyPr wrap="square" rtlCol="0">
            <a:spAutoFit/>
          </a:bodyPr>
          <a:lstStyle/>
          <a:p>
            <a:r>
              <a:rPr lang="en-US" altLang="zh-CN" sz="2400" dirty="0">
                <a:solidFill>
                  <a:srgbClr val="FF0000"/>
                </a:solidFill>
              </a:rPr>
              <a:t>There are also many newspapers and magazines</a:t>
            </a:r>
            <a:endParaRPr lang="zh-CN" altLang="en-US" sz="2400" dirty="0">
              <a:solidFill>
                <a:srgbClr val="FF0000"/>
              </a:solidFill>
            </a:endParaRPr>
          </a:p>
        </p:txBody>
      </p:sp>
      <p:sp>
        <p:nvSpPr>
          <p:cNvPr id="9" name="文本框 8">
            <a:extLst>
              <a:ext uri="{FF2B5EF4-FFF2-40B4-BE49-F238E27FC236}">
                <a16:creationId xmlns:a16="http://schemas.microsoft.com/office/drawing/2014/main" id="{F9501B48-35C6-4F99-A8F2-6AEEF70AAB09}"/>
              </a:ext>
            </a:extLst>
          </p:cNvPr>
          <p:cNvSpPr txBox="1"/>
          <p:nvPr/>
        </p:nvSpPr>
        <p:spPr>
          <a:xfrm>
            <a:off x="1251678" y="5178992"/>
            <a:ext cx="10178322" cy="461665"/>
          </a:xfrm>
          <a:prstGeom prst="rect">
            <a:avLst/>
          </a:prstGeom>
          <a:noFill/>
        </p:spPr>
        <p:txBody>
          <a:bodyPr wrap="square" rtlCol="0">
            <a:spAutoFit/>
          </a:bodyPr>
          <a:lstStyle/>
          <a:p>
            <a:r>
              <a:rPr lang="en-US" altLang="zh-CN" sz="2400" dirty="0">
                <a:solidFill>
                  <a:srgbClr val="FF0000"/>
                </a:solidFill>
              </a:rPr>
              <a:t>Every student can borrow up to 5 books each time and keep them for 10 days. </a:t>
            </a:r>
            <a:endParaRPr lang="zh-CN" altLang="en-US" sz="2400" dirty="0">
              <a:solidFill>
                <a:srgbClr val="FF0000"/>
              </a:solidFill>
            </a:endParaRPr>
          </a:p>
        </p:txBody>
      </p:sp>
      <p:sp>
        <p:nvSpPr>
          <p:cNvPr id="10" name="标题 1">
            <a:extLst>
              <a:ext uri="{FF2B5EF4-FFF2-40B4-BE49-F238E27FC236}">
                <a16:creationId xmlns:a16="http://schemas.microsoft.com/office/drawing/2014/main" id="{C5B04A01-D802-4807-86EE-0635AE654163}"/>
              </a:ext>
            </a:extLst>
          </p:cNvPr>
          <p:cNvSpPr txBox="1">
            <a:spLocks/>
          </p:cNvSpPr>
          <p:nvPr/>
        </p:nvSpPr>
        <p:spPr>
          <a:xfrm>
            <a:off x="2521114" y="801859"/>
            <a:ext cx="10178322" cy="639857"/>
          </a:xfrm>
          <a:prstGeom prst="rect">
            <a:avLst/>
          </a:prstGeom>
        </p:spPr>
        <p:txBody>
          <a:bodyPr vert="horz" lIns="91440" tIns="45720" rIns="91440" bIns="45720" rtlCol="0" anchor="t">
            <a:normAutofit fontScale="97500"/>
          </a:bodyPr>
          <a:lstStyle>
            <a:lvl1pPr algn="l" defTabSz="914400" rtl="0" eaLnBrk="1" latinLnBrk="0" hangingPunct="1">
              <a:lnSpc>
                <a:spcPct val="90000"/>
              </a:lnSpc>
              <a:spcBef>
                <a:spcPct val="0"/>
              </a:spcBef>
              <a:buNone/>
              <a:defRPr sz="5100" kern="1200" cap="all" spc="200" baseline="0">
                <a:solidFill>
                  <a:schemeClr val="tx2"/>
                </a:solidFill>
                <a:latin typeface="+mj-lt"/>
                <a:ea typeface="+mj-ea"/>
                <a:cs typeface="+mj-cs"/>
              </a:defRPr>
            </a:lvl1pPr>
          </a:lstStyle>
          <a:p>
            <a:r>
              <a:rPr lang="en-US" altLang="zh-CN" sz="4000" dirty="0">
                <a:solidFill>
                  <a:srgbClr val="00B050"/>
                </a:solidFill>
              </a:rPr>
              <a:t>Task 2 Polish and better your writing.</a:t>
            </a:r>
            <a:endParaRPr lang="zh-CN" altLang="en-US" sz="4000" dirty="0">
              <a:solidFill>
                <a:srgbClr val="00B050"/>
              </a:solidFill>
            </a:endParaRPr>
          </a:p>
        </p:txBody>
      </p:sp>
    </p:spTree>
    <p:extLst>
      <p:ext uri="{BB962C8B-B14F-4D97-AF65-F5344CB8AC3E}">
        <p14:creationId xmlns:p14="http://schemas.microsoft.com/office/powerpoint/2010/main" val="14971013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ppt_x"/>
                                          </p:val>
                                        </p:tav>
                                        <p:tav tm="100000">
                                          <p:val>
                                            <p:strVal val="#ppt_x"/>
                                          </p:val>
                                        </p:tav>
                                      </p:tavLst>
                                    </p:anim>
                                    <p:anim calcmode="lin" valueType="num">
                                      <p:cBhvr additive="base">
                                        <p:cTn id="2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ppt_x"/>
                                          </p:val>
                                        </p:tav>
                                        <p:tav tm="100000">
                                          <p:val>
                                            <p:strVal val="#ppt_x"/>
                                          </p:val>
                                        </p:tav>
                                      </p:tavLst>
                                    </p:anim>
                                    <p:anim calcmode="lin" valueType="num">
                                      <p:cBhvr additive="base">
                                        <p:cTn id="32"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500" fill="hold"/>
                                        <p:tgtEl>
                                          <p:spTgt spid="9"/>
                                        </p:tgtEl>
                                        <p:attrNameLst>
                                          <p:attrName>ppt_x</p:attrName>
                                        </p:attrNameLst>
                                      </p:cBhvr>
                                      <p:tavLst>
                                        <p:tav tm="0">
                                          <p:val>
                                            <p:strVal val="#ppt_x"/>
                                          </p:val>
                                        </p:tav>
                                        <p:tav tm="100000">
                                          <p:val>
                                            <p:strVal val="#ppt_x"/>
                                          </p:val>
                                        </p:tav>
                                      </p:tavLst>
                                    </p:anim>
                                    <p:anim calcmode="lin" valueType="num">
                                      <p:cBhvr additive="base">
                                        <p:cTn id="3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10">
                                            <p:txEl>
                                              <p:pRg st="0" end="0"/>
                                            </p:txEl>
                                          </p:spTgt>
                                        </p:tgtEl>
                                        <p:attrNameLst>
                                          <p:attrName>style.visibility</p:attrName>
                                        </p:attrNameLst>
                                      </p:cBhvr>
                                      <p:to>
                                        <p:strVal val="visible"/>
                                      </p:to>
                                    </p:set>
                                    <p:anim calcmode="lin" valueType="num">
                                      <p:cBhvr additive="base">
                                        <p:cTn id="43"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10">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8" grpId="0"/>
      <p:bldP spid="9" grpId="0"/>
    </p:bldLst>
  </p:timing>
</p:sld>
</file>

<file path=ppt/theme/theme1.xml><?xml version="1.0" encoding="utf-8"?>
<a:theme xmlns:a="http://schemas.openxmlformats.org/drawingml/2006/main" name="徽章">
  <a:themeElements>
    <a:clrScheme name="徽章">
      <a:dk1>
        <a:sysClr val="windowText" lastClr="000000"/>
      </a:dk1>
      <a:lt1>
        <a:sysClr val="window" lastClr="FFFFFF"/>
      </a:lt1>
      <a:dk2>
        <a:srgbClr val="0B082E"/>
      </a:dk2>
      <a:lt2>
        <a:srgbClr val="F3F3F2"/>
      </a:lt2>
      <a:accent1>
        <a:srgbClr val="62B4C6"/>
      </a:accent1>
      <a:accent2>
        <a:srgbClr val="1B376E"/>
      </a:accent2>
      <a:accent3>
        <a:srgbClr val="9EBE55"/>
      </a:accent3>
      <a:accent4>
        <a:srgbClr val="C65E5E"/>
      </a:accent4>
      <a:accent5>
        <a:srgbClr val="D3BA55"/>
      </a:accent5>
      <a:accent6>
        <a:srgbClr val="96648A"/>
      </a:accent6>
      <a:hlink>
        <a:srgbClr val="62B4C6"/>
      </a:hlink>
      <a:folHlink>
        <a:srgbClr val="96648A"/>
      </a:folHlink>
    </a:clrScheme>
    <a:fontScheme name="徽章">
      <a:majorFont>
        <a:latin typeface="Impact" panose="020B080603090205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ill Sans MT" panose="020B0502020104020203"/>
        <a:ea typeface=""/>
        <a:cs typeface=""/>
        <a:font script="Grek" typeface="Corbel"/>
        <a:font script="Cyrl" typeface="Corbel"/>
        <a:font script="Jpan" typeface="メイリオ"/>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徽章">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12700" cap="flat" cmpd="sng" algn="in">
          <a:solidFill>
            <a:schemeClr val="phClr"/>
          </a:solidFill>
          <a:prstDash val="solid"/>
        </a:ln>
        <a:ln w="50800" cap="flat" cmpd="sng" algn="in">
          <a:solidFill>
            <a:schemeClr val="phClr"/>
          </a:solidFill>
          <a:prstDash val="solid"/>
        </a:ln>
      </a:lnStyleLst>
      <a:effectStyleLst>
        <a:effectStyle>
          <a:effectLst/>
        </a:effectStyle>
        <a:effectStyle>
          <a:effectLst/>
        </a:effectStyle>
        <a:effectStyle>
          <a:effectLst>
            <a:outerShdw blurRad="38100" dist="25400" dir="5400000" algn="ctr" rotWithShape="0">
              <a:srgbClr val="000000">
                <a:alpha val="2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adge" id="{71A07785-5930-41D4-9A83-E23602B48E98}" vid="{D71F8F05-6246-47AF-9E68-E57F6C93F792}"/>
    </a:ext>
  </a:extLst>
</a:theme>
</file>

<file path=docProps/app.xml><?xml version="1.0" encoding="utf-8"?>
<Properties xmlns="http://schemas.openxmlformats.org/officeDocument/2006/extended-properties" xmlns:vt="http://schemas.openxmlformats.org/officeDocument/2006/docPropsVTypes">
  <Template>徽章</Template>
  <TotalTime>333</TotalTime>
  <Words>1496</Words>
  <Application>Microsoft Office PowerPoint</Application>
  <PresentationFormat>宽屏</PresentationFormat>
  <Paragraphs>149</Paragraphs>
  <Slides>17</Slides>
  <Notes>0</Notes>
  <HiddenSlides>0</HiddenSlides>
  <MMClips>0</MMClips>
  <ScaleCrop>false</ScaleCrop>
  <HeadingPairs>
    <vt:vector size="6" baseType="variant">
      <vt:variant>
        <vt:lpstr>已用的字体</vt:lpstr>
      </vt:variant>
      <vt:variant>
        <vt:i4>5</vt:i4>
      </vt:variant>
      <vt:variant>
        <vt:lpstr>主题</vt:lpstr>
      </vt:variant>
      <vt:variant>
        <vt:i4>1</vt:i4>
      </vt:variant>
      <vt:variant>
        <vt:lpstr>幻灯片标题</vt:lpstr>
      </vt:variant>
      <vt:variant>
        <vt:i4>17</vt:i4>
      </vt:variant>
    </vt:vector>
  </HeadingPairs>
  <TitlesOfParts>
    <vt:vector size="23" baseType="lpstr">
      <vt:lpstr>等线</vt:lpstr>
      <vt:lpstr>宋体</vt:lpstr>
      <vt:lpstr>Arial</vt:lpstr>
      <vt:lpstr>Gill Sans MT</vt:lpstr>
      <vt:lpstr>Impact</vt:lpstr>
      <vt:lpstr>徽章</vt:lpstr>
      <vt:lpstr>Unit 37  空间存在与特征</vt:lpstr>
      <vt:lpstr>Part I  Daily reading</vt:lpstr>
      <vt:lpstr>PowerPoint 演示文稿</vt:lpstr>
      <vt:lpstr>Task 2 When we introduce a place, what aspects should be included?</vt:lpstr>
      <vt:lpstr>Task 2 When we introduce a place, what aspects should be included?</vt:lpstr>
      <vt:lpstr>PowerPoint 演示文稿</vt:lpstr>
      <vt:lpstr>PowerPoint 演示文稿</vt:lpstr>
      <vt:lpstr>Task 3   position</vt:lpstr>
      <vt:lpstr>PowerPoint 演示文稿</vt:lpstr>
      <vt:lpstr>PowerPoint 演示文稿</vt:lpstr>
      <vt:lpstr>Task 4 Vocabulary focus</vt:lpstr>
      <vt:lpstr>PowerPoint 演示文稿</vt:lpstr>
      <vt:lpstr>Part II  Error correction </vt:lpstr>
      <vt:lpstr>Part II  Error correction </vt:lpstr>
      <vt:lpstr>Part II  Error correction </vt:lpstr>
      <vt:lpstr>Part III  Writing</vt:lpstr>
      <vt:lpstr>Task 1 Complete the following letter.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 </dc:creator>
  <cp:lastModifiedBy> </cp:lastModifiedBy>
  <cp:revision>72</cp:revision>
  <dcterms:created xsi:type="dcterms:W3CDTF">2019-03-13T10:22:28Z</dcterms:created>
  <dcterms:modified xsi:type="dcterms:W3CDTF">2019-03-14T02:20:32Z</dcterms:modified>
</cp:coreProperties>
</file>