
<file path=[Content_Types].xml><?xml version="1.0" encoding="utf-8"?>
<Types xmlns="http://schemas.openxmlformats.org/package/2006/content-types">
  <Default Extension="jpeg" ContentType="image/jpeg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</p:sldMasterIdLst>
  <p:sldIdLst>
    <p:sldId id="256" r:id="rId5"/>
    <p:sldId id="462" r:id="rId6"/>
    <p:sldId id="445" r:id="rId7"/>
    <p:sldId id="430" r:id="rId8"/>
    <p:sldId id="446" r:id="rId9"/>
    <p:sldId id="447" r:id="rId10"/>
    <p:sldId id="448" r:id="rId11"/>
    <p:sldId id="498" r:id="rId12"/>
    <p:sldId id="449" r:id="rId13"/>
    <p:sldId id="499" r:id="rId14"/>
    <p:sldId id="519" r:id="rId15"/>
    <p:sldId id="501" r:id="rId16"/>
    <p:sldId id="520" r:id="rId17"/>
    <p:sldId id="502" r:id="rId18"/>
    <p:sldId id="500" r:id="rId19"/>
    <p:sldId id="503" r:id="rId20"/>
    <p:sldId id="504" r:id="rId21"/>
    <p:sldId id="505" r:id="rId22"/>
    <p:sldId id="506" r:id="rId23"/>
    <p:sldId id="507" r:id="rId24"/>
    <p:sldId id="508" r:id="rId25"/>
    <p:sldId id="509" r:id="rId26"/>
    <p:sldId id="510" r:id="rId27"/>
    <p:sldId id="521" r:id="rId28"/>
    <p:sldId id="511" r:id="rId29"/>
    <p:sldId id="512" r:id="rId30"/>
    <p:sldId id="522" r:id="rId31"/>
    <p:sldId id="428" r:id="rId32"/>
    <p:sldId id="441" r:id="rId33"/>
    <p:sldId id="442" r:id="rId34"/>
    <p:sldId id="473" r:id="rId35"/>
    <p:sldId id="261" r:id="rId36"/>
  </p:sldIdLst>
  <p:sldSz cx="8460105" cy="6480175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700" b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700" b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700" b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700" b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700" b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700" b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700" b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700" b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700" b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9999"/>
    <a:srgbClr val="969696"/>
    <a:srgbClr val="C0C0C0"/>
    <a:srgbClr val="3399FF"/>
    <a:srgbClr val="92DDE8"/>
    <a:srgbClr val="FF33CC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 showGuides="1">
      <p:cViewPr varScale="1">
        <p:scale>
          <a:sx n="69" d="100"/>
          <a:sy n="69" d="100"/>
        </p:scale>
        <p:origin x="-138" y="-102"/>
      </p:cViewPr>
      <p:guideLst>
        <p:guide orient="horz" pos="2120"/>
        <p:guide pos="2672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9" Type="http://schemas.openxmlformats.org/officeDocument/2006/relationships/tableStyles" Target="tableStyles.xml"/><Relationship Id="rId38" Type="http://schemas.openxmlformats.org/officeDocument/2006/relationships/viewProps" Target="viewProps.xml"/><Relationship Id="rId37" Type="http://schemas.openxmlformats.org/officeDocument/2006/relationships/presProps" Target="presProps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050" name="图片 2049" descr="F:/drops_8-wallpaper-1440x1080.jpgdrops_8-wallpaper-1440x108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459788" cy="6480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标题 2050"/>
          <p:cNvSpPr>
            <a:spLocks noGrp="1"/>
          </p:cNvSpPr>
          <p:nvPr>
            <p:ph type="ctrTitle"/>
          </p:nvPr>
        </p:nvSpPr>
        <p:spPr>
          <a:xfrm>
            <a:off x="636588" y="3000375"/>
            <a:ext cx="7188200" cy="1057275"/>
          </a:xfrm>
          <a:prstGeom prst="rect">
            <a:avLst/>
          </a:prstGeom>
          <a:noFill/>
          <a:ln w="9525">
            <a:noFill/>
          </a:ln>
        </p:spPr>
        <p:txBody>
          <a:bodyPr lIns="79050" tIns="39526" rIns="79050" bIns="39526" anchor="ctr"/>
          <a:lstStyle>
            <a:lvl1pPr lvl="0" algn="ctr">
              <a:defRPr sz="2700" b="0">
                <a:solidFill>
                  <a:srgbClr val="009999"/>
                </a:solidFill>
              </a:defRPr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2" name="副标题 2051"/>
          <p:cNvSpPr>
            <a:spLocks noGrp="1"/>
          </p:cNvSpPr>
          <p:nvPr>
            <p:ph type="subTitle" idx="1"/>
          </p:nvPr>
        </p:nvSpPr>
        <p:spPr>
          <a:xfrm>
            <a:off x="1268413" y="4173538"/>
            <a:ext cx="5922962" cy="417512"/>
          </a:xfrm>
          <a:prstGeom prst="rect">
            <a:avLst/>
          </a:prstGeom>
          <a:noFill/>
          <a:ln w="9525">
            <a:noFill/>
          </a:ln>
        </p:spPr>
        <p:txBody>
          <a:bodyPr lIns="79050" tIns="39526" rIns="79050" bIns="39526" anchor="t"/>
          <a:lstStyle>
            <a:lvl1pPr marL="0" lvl="0" indent="0" algn="ctr">
              <a:buNone/>
              <a:defRPr sz="1300">
                <a:solidFill>
                  <a:srgbClr val="009999"/>
                </a:solidFill>
              </a:defRPr>
            </a:lvl1pPr>
            <a:lvl2pPr marL="395605" lvl="1" indent="0" algn="ctr">
              <a:buNone/>
              <a:defRPr sz="1300">
                <a:solidFill>
                  <a:srgbClr val="A0C6EA"/>
                </a:solidFill>
              </a:defRPr>
            </a:lvl2pPr>
            <a:lvl3pPr marL="790575" lvl="2" indent="0" algn="ctr">
              <a:buNone/>
              <a:defRPr sz="1300">
                <a:solidFill>
                  <a:srgbClr val="A0C6EA"/>
                </a:solidFill>
              </a:defRPr>
            </a:lvl3pPr>
            <a:lvl4pPr marL="1184275" lvl="3" indent="0" algn="ctr">
              <a:buNone/>
              <a:defRPr sz="1300">
                <a:solidFill>
                  <a:srgbClr val="A0C6EA"/>
                </a:solidFill>
              </a:defRPr>
            </a:lvl4pPr>
            <a:lvl5pPr marL="1581150" lvl="4" indent="0" algn="ctr">
              <a:buNone/>
              <a:defRPr sz="1300">
                <a:solidFill>
                  <a:srgbClr val="A0C6EA"/>
                </a:solidFill>
              </a:defRPr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2053" name="日期占位符 2052"/>
          <p:cNvSpPr>
            <a:spLocks noGrp="1"/>
          </p:cNvSpPr>
          <p:nvPr>
            <p:ph type="dt" sz="half" idx="2"/>
          </p:nvPr>
        </p:nvSpPr>
        <p:spPr>
          <a:xfrm>
            <a:off x="423863" y="5899150"/>
            <a:ext cx="1971675" cy="450850"/>
          </a:xfrm>
          <a:prstGeom prst="rect">
            <a:avLst/>
          </a:prstGeom>
          <a:noFill/>
          <a:ln w="9525">
            <a:noFill/>
          </a:ln>
        </p:spPr>
        <p:txBody>
          <a:bodyPr lIns="79050" tIns="39526" rIns="79050" bIns="39526" anchor="t"/>
          <a:lstStyle>
            <a:lvl1pPr>
              <a:defRPr sz="11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54" name="页脚占位符 2053"/>
          <p:cNvSpPr>
            <a:spLocks noGrp="1"/>
          </p:cNvSpPr>
          <p:nvPr>
            <p:ph type="ftr" sz="quarter" idx="3"/>
          </p:nvPr>
        </p:nvSpPr>
        <p:spPr>
          <a:xfrm>
            <a:off x="2889250" y="5899150"/>
            <a:ext cx="2681288" cy="450850"/>
          </a:xfrm>
          <a:prstGeom prst="rect">
            <a:avLst/>
          </a:prstGeom>
          <a:noFill/>
          <a:ln w="9525">
            <a:noFill/>
          </a:ln>
        </p:spPr>
        <p:txBody>
          <a:bodyPr lIns="79050" tIns="39526" rIns="79050" bIns="39526" anchor="t"/>
          <a:lstStyle>
            <a:lvl1pPr algn="ctr">
              <a:defRPr sz="11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55" name="灯片编号占位符 2054"/>
          <p:cNvSpPr>
            <a:spLocks noGrp="1"/>
          </p:cNvSpPr>
          <p:nvPr>
            <p:ph type="sldNum" sz="quarter" idx="4"/>
          </p:nvPr>
        </p:nvSpPr>
        <p:spPr>
          <a:xfrm>
            <a:off x="6064250" y="5899150"/>
            <a:ext cx="1971675" cy="450850"/>
          </a:xfrm>
          <a:prstGeom prst="rect">
            <a:avLst/>
          </a:prstGeom>
          <a:noFill/>
          <a:ln w="9525">
            <a:noFill/>
          </a:ln>
        </p:spPr>
        <p:txBody>
          <a:bodyPr lIns="79050" tIns="39526" rIns="79050" bIns="39526" anchor="t"/>
          <a:lstStyle>
            <a:lvl1pPr algn="r">
              <a:defRPr sz="1100"/>
            </a:lvl1pPr>
          </a:lstStyle>
          <a:p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7226" y="1615544"/>
            <a:ext cx="7296841" cy="2695572"/>
          </a:xfrm>
        </p:spPr>
        <p:txBody>
          <a:bodyPr anchor="b"/>
          <a:lstStyle>
            <a:lvl1pPr>
              <a:defRPr sz="4165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7226" y="4336618"/>
            <a:ext cx="7296841" cy="1417538"/>
          </a:xfrm>
        </p:spPr>
        <p:txBody>
          <a:bodyPr/>
          <a:lstStyle>
            <a:lvl1pPr marL="0" indent="0">
              <a:buNone/>
              <a:defRPr sz="1665">
                <a:solidFill>
                  <a:schemeClr val="tx1">
                    <a:tint val="75000"/>
                  </a:schemeClr>
                </a:solidFill>
              </a:defRPr>
            </a:lvl1pPr>
            <a:lvl2pPr marL="317500" indent="0">
              <a:buNone/>
              <a:defRPr sz="1390">
                <a:solidFill>
                  <a:schemeClr val="tx1">
                    <a:tint val="75000"/>
                  </a:schemeClr>
                </a:solidFill>
              </a:defRPr>
            </a:lvl2pPr>
            <a:lvl3pPr marL="634365" indent="0">
              <a:buNone/>
              <a:defRPr sz="1250">
                <a:solidFill>
                  <a:schemeClr val="tx1">
                    <a:tint val="75000"/>
                  </a:schemeClr>
                </a:solidFill>
              </a:defRPr>
            </a:lvl3pPr>
            <a:lvl4pPr marL="951865" indent="0">
              <a:buNone/>
              <a:defRPr sz="1110">
                <a:solidFill>
                  <a:schemeClr val="tx1">
                    <a:tint val="75000"/>
                  </a:schemeClr>
                </a:solidFill>
              </a:defRPr>
            </a:lvl4pPr>
            <a:lvl5pPr marL="1268730" indent="0">
              <a:buNone/>
              <a:defRPr sz="1110">
                <a:solidFill>
                  <a:schemeClr val="tx1">
                    <a:tint val="75000"/>
                  </a:schemeClr>
                </a:solidFill>
              </a:defRPr>
            </a:lvl5pPr>
            <a:lvl6pPr marL="1586230" indent="0">
              <a:buNone/>
              <a:defRPr sz="1110">
                <a:solidFill>
                  <a:schemeClr val="tx1">
                    <a:tint val="75000"/>
                  </a:schemeClr>
                </a:solidFill>
              </a:defRPr>
            </a:lvl6pPr>
            <a:lvl7pPr marL="1903730" indent="0">
              <a:buNone/>
              <a:defRPr sz="1110">
                <a:solidFill>
                  <a:schemeClr val="tx1">
                    <a:tint val="75000"/>
                  </a:schemeClr>
                </a:solidFill>
              </a:defRPr>
            </a:lvl7pPr>
            <a:lvl8pPr marL="2220595" indent="0">
              <a:buNone/>
              <a:defRPr sz="1110">
                <a:solidFill>
                  <a:schemeClr val="tx1">
                    <a:tint val="75000"/>
                  </a:schemeClr>
                </a:solidFill>
              </a:defRPr>
            </a:lvl8pPr>
            <a:lvl9pPr marL="2538095" indent="0">
              <a:buNone/>
              <a:defRPr sz="11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23863" y="1514475"/>
            <a:ext cx="3729910" cy="29178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306015" y="1514475"/>
            <a:ext cx="3729910" cy="29178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2734" y="345009"/>
            <a:ext cx="7296841" cy="1252534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23510" y="1680459"/>
            <a:ext cx="3381803" cy="778521"/>
          </a:xfrm>
        </p:spPr>
        <p:txBody>
          <a:bodyPr anchor="ctr" anchorCtr="0"/>
          <a:lstStyle>
            <a:lvl1pPr marL="0" indent="0">
              <a:buNone/>
              <a:defRPr sz="1945"/>
            </a:lvl1pPr>
            <a:lvl2pPr marL="317500" indent="0">
              <a:buNone/>
              <a:defRPr sz="1665"/>
            </a:lvl2pPr>
            <a:lvl3pPr marL="634365" indent="0">
              <a:buNone/>
              <a:defRPr sz="1390"/>
            </a:lvl3pPr>
            <a:lvl4pPr marL="951865" indent="0">
              <a:buNone/>
              <a:defRPr sz="1250"/>
            </a:lvl4pPr>
            <a:lvl5pPr marL="1268730" indent="0">
              <a:buNone/>
              <a:defRPr sz="1250"/>
            </a:lvl5pPr>
            <a:lvl6pPr marL="1586230" indent="0">
              <a:buNone/>
              <a:defRPr sz="1250"/>
            </a:lvl6pPr>
            <a:lvl7pPr marL="1903730" indent="0">
              <a:buNone/>
              <a:defRPr sz="1250"/>
            </a:lvl7pPr>
            <a:lvl8pPr marL="2220595" indent="0">
              <a:buNone/>
              <a:defRPr sz="1250"/>
            </a:lvl8pPr>
            <a:lvl9pPr marL="2538095" indent="0">
              <a:buNone/>
              <a:defRPr sz="12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23510" y="2518536"/>
            <a:ext cx="3381803" cy="333012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341728" y="1680459"/>
            <a:ext cx="3398459" cy="778521"/>
          </a:xfrm>
        </p:spPr>
        <p:txBody>
          <a:bodyPr anchor="ctr" anchorCtr="0"/>
          <a:lstStyle>
            <a:lvl1pPr marL="0" indent="0">
              <a:buNone/>
              <a:defRPr sz="1945"/>
            </a:lvl1pPr>
            <a:lvl2pPr marL="317500" indent="0">
              <a:buNone/>
              <a:defRPr sz="1665"/>
            </a:lvl2pPr>
            <a:lvl3pPr marL="634365" indent="0">
              <a:buNone/>
              <a:defRPr sz="1390"/>
            </a:lvl3pPr>
            <a:lvl4pPr marL="951865" indent="0">
              <a:buNone/>
              <a:defRPr sz="1250"/>
            </a:lvl4pPr>
            <a:lvl5pPr marL="1268730" indent="0">
              <a:buNone/>
              <a:defRPr sz="1250"/>
            </a:lvl5pPr>
            <a:lvl6pPr marL="1586230" indent="0">
              <a:buNone/>
              <a:defRPr sz="1250"/>
            </a:lvl6pPr>
            <a:lvl7pPr marL="1903730" indent="0">
              <a:buNone/>
              <a:defRPr sz="1250"/>
            </a:lvl7pPr>
            <a:lvl8pPr marL="2220595" indent="0">
              <a:buNone/>
              <a:defRPr sz="1250"/>
            </a:lvl8pPr>
            <a:lvl9pPr marL="2538095" indent="0">
              <a:buNone/>
              <a:defRPr sz="12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341728" y="2518536"/>
            <a:ext cx="3398459" cy="333012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2734" y="432012"/>
            <a:ext cx="2728604" cy="1512041"/>
          </a:xfrm>
        </p:spPr>
        <p:txBody>
          <a:bodyPr anchor="b"/>
          <a:lstStyle>
            <a:lvl1pPr>
              <a:defRPr sz="222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96647" y="933025"/>
            <a:ext cx="4282928" cy="4605124"/>
          </a:xfrm>
        </p:spPr>
        <p:txBody>
          <a:bodyPr/>
          <a:lstStyle>
            <a:lvl1pPr>
              <a:defRPr sz="2220"/>
            </a:lvl1pPr>
            <a:lvl2pPr>
              <a:defRPr sz="1945"/>
            </a:lvl2pPr>
            <a:lvl3pPr>
              <a:defRPr sz="1665"/>
            </a:lvl3pPr>
            <a:lvl4pPr>
              <a:defRPr sz="1390"/>
            </a:lvl4pPr>
            <a:lvl5pPr>
              <a:defRPr sz="1390"/>
            </a:lvl5pPr>
            <a:lvl6pPr>
              <a:defRPr sz="1390"/>
            </a:lvl6pPr>
            <a:lvl7pPr>
              <a:defRPr sz="1390"/>
            </a:lvl7pPr>
            <a:lvl8pPr>
              <a:defRPr sz="1390"/>
            </a:lvl8pPr>
            <a:lvl9pPr>
              <a:defRPr sz="139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82734" y="1944053"/>
            <a:ext cx="2728604" cy="3601598"/>
          </a:xfrm>
        </p:spPr>
        <p:txBody>
          <a:bodyPr/>
          <a:lstStyle>
            <a:lvl1pPr marL="0" indent="0">
              <a:buNone/>
              <a:defRPr sz="1110"/>
            </a:lvl1pPr>
            <a:lvl2pPr marL="317500" indent="0">
              <a:buNone/>
              <a:defRPr sz="970"/>
            </a:lvl2pPr>
            <a:lvl3pPr marL="634365" indent="0">
              <a:buNone/>
              <a:defRPr sz="835"/>
            </a:lvl3pPr>
            <a:lvl4pPr marL="951865" indent="0">
              <a:buNone/>
              <a:defRPr sz="695"/>
            </a:lvl4pPr>
            <a:lvl5pPr marL="1268730" indent="0">
              <a:buNone/>
              <a:defRPr sz="695"/>
            </a:lvl5pPr>
            <a:lvl6pPr marL="1586230" indent="0">
              <a:buNone/>
              <a:defRPr sz="695"/>
            </a:lvl6pPr>
            <a:lvl7pPr marL="1903730" indent="0">
              <a:buNone/>
              <a:defRPr sz="695"/>
            </a:lvl7pPr>
            <a:lvl8pPr marL="2220595" indent="0">
              <a:buNone/>
              <a:defRPr sz="695"/>
            </a:lvl8pPr>
            <a:lvl9pPr marL="2538095" indent="0">
              <a:buNone/>
              <a:defRPr sz="695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2734" y="432012"/>
            <a:ext cx="2890362" cy="1512041"/>
          </a:xfrm>
        </p:spPr>
        <p:txBody>
          <a:bodyPr anchor="b"/>
          <a:lstStyle>
            <a:lvl1pPr>
              <a:defRPr sz="222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596647" y="432013"/>
            <a:ext cx="4282928" cy="5106138"/>
          </a:xfrm>
        </p:spPr>
        <p:txBody>
          <a:bodyPr/>
          <a:lstStyle>
            <a:lvl1pPr marL="0" indent="0">
              <a:buNone/>
              <a:defRPr sz="2220"/>
            </a:lvl1pPr>
            <a:lvl2pPr marL="317500" indent="0">
              <a:buNone/>
              <a:defRPr sz="1945"/>
            </a:lvl2pPr>
            <a:lvl3pPr marL="634365" indent="0">
              <a:buNone/>
              <a:defRPr sz="1665"/>
            </a:lvl3pPr>
            <a:lvl4pPr marL="951865" indent="0">
              <a:buNone/>
              <a:defRPr sz="1390"/>
            </a:lvl4pPr>
            <a:lvl5pPr marL="1268730" indent="0">
              <a:buNone/>
              <a:defRPr sz="1390"/>
            </a:lvl5pPr>
            <a:lvl6pPr marL="1586230" indent="0">
              <a:buNone/>
              <a:defRPr sz="1390"/>
            </a:lvl6pPr>
            <a:lvl7pPr marL="1903730" indent="0">
              <a:buNone/>
              <a:defRPr sz="1390"/>
            </a:lvl7pPr>
            <a:lvl8pPr marL="2220595" indent="0">
              <a:buNone/>
              <a:defRPr sz="1390"/>
            </a:lvl8pPr>
            <a:lvl9pPr marL="2538095" indent="0">
              <a:buNone/>
              <a:defRPr sz="13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82734" y="1944053"/>
            <a:ext cx="2890362" cy="3601598"/>
          </a:xfrm>
        </p:spPr>
        <p:txBody>
          <a:bodyPr/>
          <a:lstStyle>
            <a:lvl1pPr marL="0" indent="0">
              <a:buNone/>
              <a:defRPr sz="1390"/>
            </a:lvl1pPr>
            <a:lvl2pPr marL="317500" indent="0">
              <a:buNone/>
              <a:defRPr sz="1250"/>
            </a:lvl2pPr>
            <a:lvl3pPr marL="634365" indent="0">
              <a:buNone/>
              <a:defRPr sz="1110"/>
            </a:lvl3pPr>
            <a:lvl4pPr marL="951865" indent="0">
              <a:buNone/>
              <a:defRPr sz="970"/>
            </a:lvl4pPr>
            <a:lvl5pPr marL="1268730" indent="0">
              <a:buNone/>
              <a:defRPr sz="970"/>
            </a:lvl5pPr>
            <a:lvl6pPr marL="1586230" indent="0">
              <a:buNone/>
              <a:defRPr sz="970"/>
            </a:lvl6pPr>
            <a:lvl7pPr marL="1903730" indent="0">
              <a:buNone/>
              <a:defRPr sz="970"/>
            </a:lvl7pPr>
            <a:lvl8pPr marL="2220595" indent="0">
              <a:buNone/>
              <a:defRPr sz="970"/>
            </a:lvl8pPr>
            <a:lvl9pPr marL="2538095" indent="0">
              <a:buNone/>
              <a:defRPr sz="97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132910" y="260350"/>
            <a:ext cx="1903015" cy="41719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23863" y="260350"/>
            <a:ext cx="5598727" cy="41719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057513" y="1060529"/>
            <a:ext cx="6345079" cy="2256061"/>
          </a:xfrm>
        </p:spPr>
        <p:txBody>
          <a:bodyPr anchor="b"/>
          <a:lstStyle>
            <a:lvl1pPr algn="ctr">
              <a:defRPr sz="4165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057513" y="3403592"/>
            <a:ext cx="6345079" cy="1564542"/>
          </a:xfrm>
        </p:spPr>
        <p:txBody>
          <a:bodyPr/>
          <a:lstStyle>
            <a:lvl1pPr marL="0" indent="0" algn="ctr">
              <a:buNone/>
              <a:defRPr sz="1665"/>
            </a:lvl1pPr>
            <a:lvl2pPr marL="317500" indent="0" algn="ctr">
              <a:buNone/>
              <a:defRPr sz="1390"/>
            </a:lvl2pPr>
            <a:lvl3pPr marL="634365" indent="0" algn="ctr">
              <a:buNone/>
              <a:defRPr sz="1250"/>
            </a:lvl3pPr>
            <a:lvl4pPr marL="951865" indent="0" algn="ctr">
              <a:buNone/>
              <a:defRPr sz="1110"/>
            </a:lvl4pPr>
            <a:lvl5pPr marL="1268730" indent="0" algn="ctr">
              <a:buNone/>
              <a:defRPr sz="1110"/>
            </a:lvl5pPr>
            <a:lvl6pPr marL="1586230" indent="0" algn="ctr">
              <a:buNone/>
              <a:defRPr sz="1110"/>
            </a:lvl6pPr>
            <a:lvl7pPr marL="1903730" indent="0" algn="ctr">
              <a:buNone/>
              <a:defRPr sz="1110"/>
            </a:lvl7pPr>
            <a:lvl8pPr marL="2220595" indent="0" algn="ctr">
              <a:buNone/>
              <a:defRPr sz="1110"/>
            </a:lvl8pPr>
            <a:lvl9pPr marL="2538095" indent="0" algn="ctr">
              <a:buNone/>
              <a:defRPr sz="111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7226" y="1615544"/>
            <a:ext cx="7296841" cy="2695572"/>
          </a:xfrm>
        </p:spPr>
        <p:txBody>
          <a:bodyPr anchor="b"/>
          <a:lstStyle>
            <a:lvl1pPr>
              <a:defRPr sz="4165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7226" y="4336618"/>
            <a:ext cx="7296841" cy="1417538"/>
          </a:xfrm>
        </p:spPr>
        <p:txBody>
          <a:bodyPr/>
          <a:lstStyle>
            <a:lvl1pPr marL="0" indent="0">
              <a:buNone/>
              <a:defRPr sz="1665">
                <a:solidFill>
                  <a:schemeClr val="tx1">
                    <a:tint val="75000"/>
                  </a:schemeClr>
                </a:solidFill>
              </a:defRPr>
            </a:lvl1pPr>
            <a:lvl2pPr marL="317500" indent="0">
              <a:buNone/>
              <a:defRPr sz="1390">
                <a:solidFill>
                  <a:schemeClr val="tx1">
                    <a:tint val="75000"/>
                  </a:schemeClr>
                </a:solidFill>
              </a:defRPr>
            </a:lvl2pPr>
            <a:lvl3pPr marL="634365" indent="0">
              <a:buNone/>
              <a:defRPr sz="1250">
                <a:solidFill>
                  <a:schemeClr val="tx1">
                    <a:tint val="75000"/>
                  </a:schemeClr>
                </a:solidFill>
              </a:defRPr>
            </a:lvl3pPr>
            <a:lvl4pPr marL="951865" indent="0">
              <a:buNone/>
              <a:defRPr sz="1110">
                <a:solidFill>
                  <a:schemeClr val="tx1">
                    <a:tint val="75000"/>
                  </a:schemeClr>
                </a:solidFill>
              </a:defRPr>
            </a:lvl4pPr>
            <a:lvl5pPr marL="1268730" indent="0">
              <a:buNone/>
              <a:defRPr sz="1110">
                <a:solidFill>
                  <a:schemeClr val="tx1">
                    <a:tint val="75000"/>
                  </a:schemeClr>
                </a:solidFill>
              </a:defRPr>
            </a:lvl5pPr>
            <a:lvl6pPr marL="1586230" indent="0">
              <a:buNone/>
              <a:defRPr sz="1110">
                <a:solidFill>
                  <a:schemeClr val="tx1">
                    <a:tint val="75000"/>
                  </a:schemeClr>
                </a:solidFill>
              </a:defRPr>
            </a:lvl6pPr>
            <a:lvl7pPr marL="1903730" indent="0">
              <a:buNone/>
              <a:defRPr sz="1110">
                <a:solidFill>
                  <a:schemeClr val="tx1">
                    <a:tint val="75000"/>
                  </a:schemeClr>
                </a:solidFill>
              </a:defRPr>
            </a:lvl7pPr>
            <a:lvl8pPr marL="2220595" indent="0">
              <a:buNone/>
              <a:defRPr sz="1110">
                <a:solidFill>
                  <a:schemeClr val="tx1">
                    <a:tint val="75000"/>
                  </a:schemeClr>
                </a:solidFill>
              </a:defRPr>
            </a:lvl8pPr>
            <a:lvl9pPr marL="2538095" indent="0">
              <a:buNone/>
              <a:defRPr sz="11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822450" y="1509713"/>
            <a:ext cx="3045381" cy="42783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992132" y="1509713"/>
            <a:ext cx="3045381" cy="42783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2734" y="345009"/>
            <a:ext cx="7296841" cy="1252534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23510" y="1680459"/>
            <a:ext cx="3381803" cy="778521"/>
          </a:xfrm>
        </p:spPr>
        <p:txBody>
          <a:bodyPr anchor="ctr" anchorCtr="0"/>
          <a:lstStyle>
            <a:lvl1pPr marL="0" indent="0">
              <a:buNone/>
              <a:defRPr sz="1945"/>
            </a:lvl1pPr>
            <a:lvl2pPr marL="317500" indent="0">
              <a:buNone/>
              <a:defRPr sz="1665"/>
            </a:lvl2pPr>
            <a:lvl3pPr marL="634365" indent="0">
              <a:buNone/>
              <a:defRPr sz="1390"/>
            </a:lvl3pPr>
            <a:lvl4pPr marL="951865" indent="0">
              <a:buNone/>
              <a:defRPr sz="1250"/>
            </a:lvl4pPr>
            <a:lvl5pPr marL="1268730" indent="0">
              <a:buNone/>
              <a:defRPr sz="1250"/>
            </a:lvl5pPr>
            <a:lvl6pPr marL="1586230" indent="0">
              <a:buNone/>
              <a:defRPr sz="1250"/>
            </a:lvl6pPr>
            <a:lvl7pPr marL="1903730" indent="0">
              <a:buNone/>
              <a:defRPr sz="1250"/>
            </a:lvl7pPr>
            <a:lvl8pPr marL="2220595" indent="0">
              <a:buNone/>
              <a:defRPr sz="1250"/>
            </a:lvl8pPr>
            <a:lvl9pPr marL="2538095" indent="0">
              <a:buNone/>
              <a:defRPr sz="12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23510" y="2518536"/>
            <a:ext cx="3381803" cy="333012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341728" y="1680459"/>
            <a:ext cx="3398459" cy="778521"/>
          </a:xfrm>
        </p:spPr>
        <p:txBody>
          <a:bodyPr anchor="ctr" anchorCtr="0"/>
          <a:lstStyle>
            <a:lvl1pPr marL="0" indent="0">
              <a:buNone/>
              <a:defRPr sz="1945"/>
            </a:lvl1pPr>
            <a:lvl2pPr marL="317500" indent="0">
              <a:buNone/>
              <a:defRPr sz="1665"/>
            </a:lvl2pPr>
            <a:lvl3pPr marL="634365" indent="0">
              <a:buNone/>
              <a:defRPr sz="1390"/>
            </a:lvl3pPr>
            <a:lvl4pPr marL="951865" indent="0">
              <a:buNone/>
              <a:defRPr sz="1250"/>
            </a:lvl4pPr>
            <a:lvl5pPr marL="1268730" indent="0">
              <a:buNone/>
              <a:defRPr sz="1250"/>
            </a:lvl5pPr>
            <a:lvl6pPr marL="1586230" indent="0">
              <a:buNone/>
              <a:defRPr sz="1250"/>
            </a:lvl6pPr>
            <a:lvl7pPr marL="1903730" indent="0">
              <a:buNone/>
              <a:defRPr sz="1250"/>
            </a:lvl7pPr>
            <a:lvl8pPr marL="2220595" indent="0">
              <a:buNone/>
              <a:defRPr sz="1250"/>
            </a:lvl8pPr>
            <a:lvl9pPr marL="2538095" indent="0">
              <a:buNone/>
              <a:defRPr sz="12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341728" y="2518536"/>
            <a:ext cx="3398459" cy="333012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2734" y="432012"/>
            <a:ext cx="2728604" cy="1512041"/>
          </a:xfrm>
        </p:spPr>
        <p:txBody>
          <a:bodyPr anchor="b"/>
          <a:lstStyle>
            <a:lvl1pPr>
              <a:defRPr sz="222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96647" y="933025"/>
            <a:ext cx="4282928" cy="4605124"/>
          </a:xfrm>
        </p:spPr>
        <p:txBody>
          <a:bodyPr/>
          <a:lstStyle>
            <a:lvl1pPr>
              <a:defRPr sz="2220"/>
            </a:lvl1pPr>
            <a:lvl2pPr>
              <a:defRPr sz="1945"/>
            </a:lvl2pPr>
            <a:lvl3pPr>
              <a:defRPr sz="1665"/>
            </a:lvl3pPr>
            <a:lvl4pPr>
              <a:defRPr sz="1390"/>
            </a:lvl4pPr>
            <a:lvl5pPr>
              <a:defRPr sz="1390"/>
            </a:lvl5pPr>
            <a:lvl6pPr>
              <a:defRPr sz="1390"/>
            </a:lvl6pPr>
            <a:lvl7pPr>
              <a:defRPr sz="1390"/>
            </a:lvl7pPr>
            <a:lvl8pPr>
              <a:defRPr sz="1390"/>
            </a:lvl8pPr>
            <a:lvl9pPr>
              <a:defRPr sz="139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82734" y="1944053"/>
            <a:ext cx="2728604" cy="3601598"/>
          </a:xfrm>
        </p:spPr>
        <p:txBody>
          <a:bodyPr/>
          <a:lstStyle>
            <a:lvl1pPr marL="0" indent="0">
              <a:buNone/>
              <a:defRPr sz="1110"/>
            </a:lvl1pPr>
            <a:lvl2pPr marL="317500" indent="0">
              <a:buNone/>
              <a:defRPr sz="970"/>
            </a:lvl2pPr>
            <a:lvl3pPr marL="634365" indent="0">
              <a:buNone/>
              <a:defRPr sz="835"/>
            </a:lvl3pPr>
            <a:lvl4pPr marL="951865" indent="0">
              <a:buNone/>
              <a:defRPr sz="695"/>
            </a:lvl4pPr>
            <a:lvl5pPr marL="1268730" indent="0">
              <a:buNone/>
              <a:defRPr sz="695"/>
            </a:lvl5pPr>
            <a:lvl6pPr marL="1586230" indent="0">
              <a:buNone/>
              <a:defRPr sz="695"/>
            </a:lvl6pPr>
            <a:lvl7pPr marL="1903730" indent="0">
              <a:buNone/>
              <a:defRPr sz="695"/>
            </a:lvl7pPr>
            <a:lvl8pPr marL="2220595" indent="0">
              <a:buNone/>
              <a:defRPr sz="695"/>
            </a:lvl8pPr>
            <a:lvl9pPr marL="2538095" indent="0">
              <a:buNone/>
              <a:defRPr sz="695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2734" y="432012"/>
            <a:ext cx="2890362" cy="1512041"/>
          </a:xfrm>
        </p:spPr>
        <p:txBody>
          <a:bodyPr anchor="b"/>
          <a:lstStyle>
            <a:lvl1pPr>
              <a:defRPr sz="222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596647" y="432013"/>
            <a:ext cx="4282928" cy="5106138"/>
          </a:xfrm>
        </p:spPr>
        <p:txBody>
          <a:bodyPr/>
          <a:lstStyle>
            <a:lvl1pPr marL="0" indent="0">
              <a:buNone/>
              <a:defRPr sz="2220"/>
            </a:lvl1pPr>
            <a:lvl2pPr marL="317500" indent="0">
              <a:buNone/>
              <a:defRPr sz="1945"/>
            </a:lvl2pPr>
            <a:lvl3pPr marL="634365" indent="0">
              <a:buNone/>
              <a:defRPr sz="1665"/>
            </a:lvl3pPr>
            <a:lvl4pPr marL="951865" indent="0">
              <a:buNone/>
              <a:defRPr sz="1390"/>
            </a:lvl4pPr>
            <a:lvl5pPr marL="1268730" indent="0">
              <a:buNone/>
              <a:defRPr sz="1390"/>
            </a:lvl5pPr>
            <a:lvl6pPr marL="1586230" indent="0">
              <a:buNone/>
              <a:defRPr sz="1390"/>
            </a:lvl6pPr>
            <a:lvl7pPr marL="1903730" indent="0">
              <a:buNone/>
              <a:defRPr sz="1390"/>
            </a:lvl7pPr>
            <a:lvl8pPr marL="2220595" indent="0">
              <a:buNone/>
              <a:defRPr sz="1390"/>
            </a:lvl8pPr>
            <a:lvl9pPr marL="2538095" indent="0">
              <a:buNone/>
              <a:defRPr sz="13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82734" y="1944053"/>
            <a:ext cx="2890362" cy="3601598"/>
          </a:xfrm>
        </p:spPr>
        <p:txBody>
          <a:bodyPr/>
          <a:lstStyle>
            <a:lvl1pPr marL="0" indent="0">
              <a:buNone/>
              <a:defRPr sz="1390"/>
            </a:lvl1pPr>
            <a:lvl2pPr marL="317500" indent="0">
              <a:buNone/>
              <a:defRPr sz="1250"/>
            </a:lvl2pPr>
            <a:lvl3pPr marL="634365" indent="0">
              <a:buNone/>
              <a:defRPr sz="1110"/>
            </a:lvl3pPr>
            <a:lvl4pPr marL="951865" indent="0">
              <a:buNone/>
              <a:defRPr sz="970"/>
            </a:lvl4pPr>
            <a:lvl5pPr marL="1268730" indent="0">
              <a:buNone/>
              <a:defRPr sz="970"/>
            </a:lvl5pPr>
            <a:lvl6pPr marL="1586230" indent="0">
              <a:buNone/>
              <a:defRPr sz="970"/>
            </a:lvl6pPr>
            <a:lvl7pPr marL="1903730" indent="0">
              <a:buNone/>
              <a:defRPr sz="970"/>
            </a:lvl7pPr>
            <a:lvl8pPr marL="2220595" indent="0">
              <a:buNone/>
              <a:defRPr sz="970"/>
            </a:lvl8pPr>
            <a:lvl9pPr marL="2538095" indent="0">
              <a:buNone/>
              <a:defRPr sz="97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483747" y="260350"/>
            <a:ext cx="1553766" cy="55276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822450" y="260350"/>
            <a:ext cx="4571224" cy="55276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057513" y="1060529"/>
            <a:ext cx="6345079" cy="2256061"/>
          </a:xfrm>
        </p:spPr>
        <p:txBody>
          <a:bodyPr anchor="b"/>
          <a:lstStyle>
            <a:lvl1pPr algn="ctr">
              <a:defRPr sz="4165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057513" y="3403592"/>
            <a:ext cx="6345079" cy="1564542"/>
          </a:xfrm>
        </p:spPr>
        <p:txBody>
          <a:bodyPr/>
          <a:lstStyle>
            <a:lvl1pPr marL="0" indent="0" algn="ctr">
              <a:buNone/>
              <a:defRPr sz="1665"/>
            </a:lvl1pPr>
            <a:lvl2pPr marL="317500" indent="0" algn="ctr">
              <a:buNone/>
              <a:defRPr sz="1390"/>
            </a:lvl2pPr>
            <a:lvl3pPr marL="634365" indent="0" algn="ctr">
              <a:buNone/>
              <a:defRPr sz="1250"/>
            </a:lvl3pPr>
            <a:lvl4pPr marL="951865" indent="0" algn="ctr">
              <a:buNone/>
              <a:defRPr sz="1110"/>
            </a:lvl4pPr>
            <a:lvl5pPr marL="1268730" indent="0" algn="ctr">
              <a:buNone/>
              <a:defRPr sz="1110"/>
            </a:lvl5pPr>
            <a:lvl6pPr marL="1586230" indent="0" algn="ctr">
              <a:buNone/>
              <a:defRPr sz="1110"/>
            </a:lvl6pPr>
            <a:lvl7pPr marL="1903730" indent="0" algn="ctr">
              <a:buNone/>
              <a:defRPr sz="1110"/>
            </a:lvl7pPr>
            <a:lvl8pPr marL="2220595" indent="0" algn="ctr">
              <a:buNone/>
              <a:defRPr sz="1110"/>
            </a:lvl8pPr>
            <a:lvl9pPr marL="2538095" indent="0" algn="ctr">
              <a:buNone/>
              <a:defRPr sz="111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7226" y="1615544"/>
            <a:ext cx="7296841" cy="2695572"/>
          </a:xfrm>
        </p:spPr>
        <p:txBody>
          <a:bodyPr anchor="b"/>
          <a:lstStyle>
            <a:lvl1pPr>
              <a:defRPr sz="4165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7226" y="4336618"/>
            <a:ext cx="7296841" cy="1417538"/>
          </a:xfrm>
        </p:spPr>
        <p:txBody>
          <a:bodyPr/>
          <a:lstStyle>
            <a:lvl1pPr marL="0" indent="0">
              <a:buNone/>
              <a:defRPr sz="1665">
                <a:solidFill>
                  <a:schemeClr val="tx1">
                    <a:tint val="75000"/>
                  </a:schemeClr>
                </a:solidFill>
              </a:defRPr>
            </a:lvl1pPr>
            <a:lvl2pPr marL="317500" indent="0">
              <a:buNone/>
              <a:defRPr sz="1390">
                <a:solidFill>
                  <a:schemeClr val="tx1">
                    <a:tint val="75000"/>
                  </a:schemeClr>
                </a:solidFill>
              </a:defRPr>
            </a:lvl2pPr>
            <a:lvl3pPr marL="634365" indent="0">
              <a:buNone/>
              <a:defRPr sz="1250">
                <a:solidFill>
                  <a:schemeClr val="tx1">
                    <a:tint val="75000"/>
                  </a:schemeClr>
                </a:solidFill>
              </a:defRPr>
            </a:lvl3pPr>
            <a:lvl4pPr marL="951865" indent="0">
              <a:buNone/>
              <a:defRPr sz="1110">
                <a:solidFill>
                  <a:schemeClr val="tx1">
                    <a:tint val="75000"/>
                  </a:schemeClr>
                </a:solidFill>
              </a:defRPr>
            </a:lvl4pPr>
            <a:lvl5pPr marL="1268730" indent="0">
              <a:buNone/>
              <a:defRPr sz="1110">
                <a:solidFill>
                  <a:schemeClr val="tx1">
                    <a:tint val="75000"/>
                  </a:schemeClr>
                </a:solidFill>
              </a:defRPr>
            </a:lvl5pPr>
            <a:lvl6pPr marL="1586230" indent="0">
              <a:buNone/>
              <a:defRPr sz="1110">
                <a:solidFill>
                  <a:schemeClr val="tx1">
                    <a:tint val="75000"/>
                  </a:schemeClr>
                </a:solidFill>
              </a:defRPr>
            </a:lvl6pPr>
            <a:lvl7pPr marL="1903730" indent="0">
              <a:buNone/>
              <a:defRPr sz="1110">
                <a:solidFill>
                  <a:schemeClr val="tx1">
                    <a:tint val="75000"/>
                  </a:schemeClr>
                </a:solidFill>
              </a:defRPr>
            </a:lvl7pPr>
            <a:lvl8pPr marL="2220595" indent="0">
              <a:buNone/>
              <a:defRPr sz="1110">
                <a:solidFill>
                  <a:schemeClr val="tx1">
                    <a:tint val="75000"/>
                  </a:schemeClr>
                </a:solidFill>
              </a:defRPr>
            </a:lvl8pPr>
            <a:lvl9pPr marL="2538095" indent="0">
              <a:buNone/>
              <a:defRPr sz="11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23863" y="1509713"/>
            <a:ext cx="3729910" cy="42783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306015" y="1509713"/>
            <a:ext cx="3729910" cy="42783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2734" y="345009"/>
            <a:ext cx="7296841" cy="1252534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23510" y="1680459"/>
            <a:ext cx="3381803" cy="778521"/>
          </a:xfrm>
        </p:spPr>
        <p:txBody>
          <a:bodyPr anchor="ctr" anchorCtr="0"/>
          <a:lstStyle>
            <a:lvl1pPr marL="0" indent="0">
              <a:buNone/>
              <a:defRPr sz="1945"/>
            </a:lvl1pPr>
            <a:lvl2pPr marL="317500" indent="0">
              <a:buNone/>
              <a:defRPr sz="1665"/>
            </a:lvl2pPr>
            <a:lvl3pPr marL="634365" indent="0">
              <a:buNone/>
              <a:defRPr sz="1390"/>
            </a:lvl3pPr>
            <a:lvl4pPr marL="951865" indent="0">
              <a:buNone/>
              <a:defRPr sz="1250"/>
            </a:lvl4pPr>
            <a:lvl5pPr marL="1268730" indent="0">
              <a:buNone/>
              <a:defRPr sz="1250"/>
            </a:lvl5pPr>
            <a:lvl6pPr marL="1586230" indent="0">
              <a:buNone/>
              <a:defRPr sz="1250"/>
            </a:lvl6pPr>
            <a:lvl7pPr marL="1903730" indent="0">
              <a:buNone/>
              <a:defRPr sz="1250"/>
            </a:lvl7pPr>
            <a:lvl8pPr marL="2220595" indent="0">
              <a:buNone/>
              <a:defRPr sz="1250"/>
            </a:lvl8pPr>
            <a:lvl9pPr marL="2538095" indent="0">
              <a:buNone/>
              <a:defRPr sz="12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23510" y="2518536"/>
            <a:ext cx="3381803" cy="333012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341728" y="1680459"/>
            <a:ext cx="3398459" cy="778521"/>
          </a:xfrm>
        </p:spPr>
        <p:txBody>
          <a:bodyPr anchor="ctr" anchorCtr="0"/>
          <a:lstStyle>
            <a:lvl1pPr marL="0" indent="0">
              <a:buNone/>
              <a:defRPr sz="1945"/>
            </a:lvl1pPr>
            <a:lvl2pPr marL="317500" indent="0">
              <a:buNone/>
              <a:defRPr sz="1665"/>
            </a:lvl2pPr>
            <a:lvl3pPr marL="634365" indent="0">
              <a:buNone/>
              <a:defRPr sz="1390"/>
            </a:lvl3pPr>
            <a:lvl4pPr marL="951865" indent="0">
              <a:buNone/>
              <a:defRPr sz="1250"/>
            </a:lvl4pPr>
            <a:lvl5pPr marL="1268730" indent="0">
              <a:buNone/>
              <a:defRPr sz="1250"/>
            </a:lvl5pPr>
            <a:lvl6pPr marL="1586230" indent="0">
              <a:buNone/>
              <a:defRPr sz="1250"/>
            </a:lvl6pPr>
            <a:lvl7pPr marL="1903730" indent="0">
              <a:buNone/>
              <a:defRPr sz="1250"/>
            </a:lvl7pPr>
            <a:lvl8pPr marL="2220595" indent="0">
              <a:buNone/>
              <a:defRPr sz="1250"/>
            </a:lvl8pPr>
            <a:lvl9pPr marL="2538095" indent="0">
              <a:buNone/>
              <a:defRPr sz="12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341728" y="2518536"/>
            <a:ext cx="3398459" cy="333012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2734" y="432012"/>
            <a:ext cx="2728604" cy="1512041"/>
          </a:xfrm>
        </p:spPr>
        <p:txBody>
          <a:bodyPr anchor="b"/>
          <a:lstStyle>
            <a:lvl1pPr>
              <a:defRPr sz="222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96647" y="933025"/>
            <a:ext cx="4282928" cy="4605124"/>
          </a:xfrm>
        </p:spPr>
        <p:txBody>
          <a:bodyPr/>
          <a:lstStyle>
            <a:lvl1pPr>
              <a:defRPr sz="2220"/>
            </a:lvl1pPr>
            <a:lvl2pPr>
              <a:defRPr sz="1945"/>
            </a:lvl2pPr>
            <a:lvl3pPr>
              <a:defRPr sz="1665"/>
            </a:lvl3pPr>
            <a:lvl4pPr>
              <a:defRPr sz="1390"/>
            </a:lvl4pPr>
            <a:lvl5pPr>
              <a:defRPr sz="1390"/>
            </a:lvl5pPr>
            <a:lvl6pPr>
              <a:defRPr sz="1390"/>
            </a:lvl6pPr>
            <a:lvl7pPr>
              <a:defRPr sz="1390"/>
            </a:lvl7pPr>
            <a:lvl8pPr>
              <a:defRPr sz="1390"/>
            </a:lvl8pPr>
            <a:lvl9pPr>
              <a:defRPr sz="139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82734" y="1944053"/>
            <a:ext cx="2728604" cy="3601598"/>
          </a:xfrm>
        </p:spPr>
        <p:txBody>
          <a:bodyPr/>
          <a:lstStyle>
            <a:lvl1pPr marL="0" indent="0">
              <a:buNone/>
              <a:defRPr sz="1110"/>
            </a:lvl1pPr>
            <a:lvl2pPr marL="317500" indent="0">
              <a:buNone/>
              <a:defRPr sz="970"/>
            </a:lvl2pPr>
            <a:lvl3pPr marL="634365" indent="0">
              <a:buNone/>
              <a:defRPr sz="835"/>
            </a:lvl3pPr>
            <a:lvl4pPr marL="951865" indent="0">
              <a:buNone/>
              <a:defRPr sz="695"/>
            </a:lvl4pPr>
            <a:lvl5pPr marL="1268730" indent="0">
              <a:buNone/>
              <a:defRPr sz="695"/>
            </a:lvl5pPr>
            <a:lvl6pPr marL="1586230" indent="0">
              <a:buNone/>
              <a:defRPr sz="695"/>
            </a:lvl6pPr>
            <a:lvl7pPr marL="1903730" indent="0">
              <a:buNone/>
              <a:defRPr sz="695"/>
            </a:lvl7pPr>
            <a:lvl8pPr marL="2220595" indent="0">
              <a:buNone/>
              <a:defRPr sz="695"/>
            </a:lvl8pPr>
            <a:lvl9pPr marL="2538095" indent="0">
              <a:buNone/>
              <a:defRPr sz="695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2734" y="432012"/>
            <a:ext cx="2890362" cy="1512041"/>
          </a:xfrm>
        </p:spPr>
        <p:txBody>
          <a:bodyPr anchor="b"/>
          <a:lstStyle>
            <a:lvl1pPr>
              <a:defRPr sz="222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596647" y="432013"/>
            <a:ext cx="4282928" cy="5106138"/>
          </a:xfrm>
        </p:spPr>
        <p:txBody>
          <a:bodyPr/>
          <a:lstStyle>
            <a:lvl1pPr marL="0" indent="0">
              <a:buNone/>
              <a:defRPr sz="2220"/>
            </a:lvl1pPr>
            <a:lvl2pPr marL="317500" indent="0">
              <a:buNone/>
              <a:defRPr sz="1945"/>
            </a:lvl2pPr>
            <a:lvl3pPr marL="634365" indent="0">
              <a:buNone/>
              <a:defRPr sz="1665"/>
            </a:lvl3pPr>
            <a:lvl4pPr marL="951865" indent="0">
              <a:buNone/>
              <a:defRPr sz="1390"/>
            </a:lvl4pPr>
            <a:lvl5pPr marL="1268730" indent="0">
              <a:buNone/>
              <a:defRPr sz="1390"/>
            </a:lvl5pPr>
            <a:lvl6pPr marL="1586230" indent="0">
              <a:buNone/>
              <a:defRPr sz="1390"/>
            </a:lvl6pPr>
            <a:lvl7pPr marL="1903730" indent="0">
              <a:buNone/>
              <a:defRPr sz="1390"/>
            </a:lvl7pPr>
            <a:lvl8pPr marL="2220595" indent="0">
              <a:buNone/>
              <a:defRPr sz="1390"/>
            </a:lvl8pPr>
            <a:lvl9pPr marL="2538095" indent="0">
              <a:buNone/>
              <a:defRPr sz="13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82734" y="1944053"/>
            <a:ext cx="2890362" cy="3601598"/>
          </a:xfrm>
        </p:spPr>
        <p:txBody>
          <a:bodyPr/>
          <a:lstStyle>
            <a:lvl1pPr marL="0" indent="0">
              <a:buNone/>
              <a:defRPr sz="1390"/>
            </a:lvl1pPr>
            <a:lvl2pPr marL="317500" indent="0">
              <a:buNone/>
              <a:defRPr sz="1250"/>
            </a:lvl2pPr>
            <a:lvl3pPr marL="634365" indent="0">
              <a:buNone/>
              <a:defRPr sz="1110"/>
            </a:lvl3pPr>
            <a:lvl4pPr marL="951865" indent="0">
              <a:buNone/>
              <a:defRPr sz="970"/>
            </a:lvl4pPr>
            <a:lvl5pPr marL="1268730" indent="0">
              <a:buNone/>
              <a:defRPr sz="970"/>
            </a:lvl5pPr>
            <a:lvl6pPr marL="1586230" indent="0">
              <a:buNone/>
              <a:defRPr sz="970"/>
            </a:lvl6pPr>
            <a:lvl7pPr marL="1903730" indent="0">
              <a:buNone/>
              <a:defRPr sz="970"/>
            </a:lvl7pPr>
            <a:lvl8pPr marL="2220595" indent="0">
              <a:buNone/>
              <a:defRPr sz="970"/>
            </a:lvl8pPr>
            <a:lvl9pPr marL="2538095" indent="0">
              <a:buNone/>
              <a:defRPr sz="97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132910" y="260350"/>
            <a:ext cx="1903015" cy="55276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23863" y="260350"/>
            <a:ext cx="5598727" cy="55276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图片 1025" descr="F:/drops_8-wallpaper-1440x1080.jpgdrops_8-wallpaper-1440x1080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0" y="0"/>
            <a:ext cx="8459788" cy="6480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矩形 1026"/>
          <p:cNvSpPr/>
          <p:nvPr userDrawn="1"/>
        </p:nvSpPr>
        <p:spPr>
          <a:xfrm>
            <a:off x="0" y="0"/>
            <a:ext cx="8459788" cy="4668838"/>
          </a:xfrm>
          <a:prstGeom prst="rect">
            <a:avLst/>
          </a:prstGeom>
          <a:solidFill>
            <a:srgbClr val="C0C0C0">
              <a:alpha val="29999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8" name="标题 1027"/>
          <p:cNvSpPr>
            <a:spLocks noGrp="1"/>
          </p:cNvSpPr>
          <p:nvPr>
            <p:ph type="title"/>
          </p:nvPr>
        </p:nvSpPr>
        <p:spPr>
          <a:xfrm>
            <a:off x="423863" y="260350"/>
            <a:ext cx="7612062" cy="1077913"/>
          </a:xfrm>
          <a:prstGeom prst="rect">
            <a:avLst/>
          </a:prstGeom>
          <a:noFill/>
          <a:ln w="9525">
            <a:noFill/>
          </a:ln>
        </p:spPr>
        <p:txBody>
          <a:bodyPr lIns="79050" tIns="39526" rIns="79050" bIns="39526" anchor="ctr"/>
          <a:p>
            <a:pPr lvl="0"/>
            <a:r>
              <a:rPr lang="zh-CN" altLang="en-US"/>
              <a:t>雨雾</a:t>
            </a:r>
            <a:endParaRPr lang="zh-CN" altLang="en-US"/>
          </a:p>
        </p:txBody>
      </p:sp>
      <p:sp>
        <p:nvSpPr>
          <p:cNvPr id="1029" name="文本占位符 1028"/>
          <p:cNvSpPr>
            <a:spLocks noGrp="1"/>
          </p:cNvSpPr>
          <p:nvPr>
            <p:ph type="body" idx="1"/>
          </p:nvPr>
        </p:nvSpPr>
        <p:spPr>
          <a:xfrm>
            <a:off x="423863" y="1514475"/>
            <a:ext cx="7612062" cy="2917825"/>
          </a:xfrm>
          <a:prstGeom prst="rect">
            <a:avLst/>
          </a:prstGeom>
          <a:noFill/>
          <a:ln w="9525">
            <a:noFill/>
          </a:ln>
        </p:spPr>
        <p:txBody>
          <a:bodyPr lIns="79050" tIns="39526" rIns="79050" bIns="39526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30" name="日期占位符 1029"/>
          <p:cNvSpPr>
            <a:spLocks noGrp="1"/>
          </p:cNvSpPr>
          <p:nvPr>
            <p:ph type="dt" sz="half" idx="2"/>
          </p:nvPr>
        </p:nvSpPr>
        <p:spPr>
          <a:xfrm>
            <a:off x="423863" y="5899150"/>
            <a:ext cx="1971675" cy="450850"/>
          </a:xfrm>
          <a:prstGeom prst="rect">
            <a:avLst/>
          </a:prstGeom>
          <a:noFill/>
          <a:ln w="9525">
            <a:noFill/>
          </a:ln>
        </p:spPr>
        <p:txBody>
          <a:bodyPr lIns="79050" tIns="39526" rIns="79050" bIns="39526"/>
          <a:lstStyle>
            <a:lvl1pPr>
              <a:defRPr sz="7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lvl="0"/>
            <a:endParaRPr lang="zh-CN" altLang="en-US"/>
          </a:p>
        </p:txBody>
      </p:sp>
      <p:sp>
        <p:nvSpPr>
          <p:cNvPr id="1031" name="页脚占位符 1030"/>
          <p:cNvSpPr>
            <a:spLocks noGrp="1"/>
          </p:cNvSpPr>
          <p:nvPr>
            <p:ph type="ftr" sz="quarter" idx="3"/>
          </p:nvPr>
        </p:nvSpPr>
        <p:spPr>
          <a:xfrm>
            <a:off x="2889250" y="5899150"/>
            <a:ext cx="2681288" cy="450850"/>
          </a:xfrm>
          <a:prstGeom prst="rect">
            <a:avLst/>
          </a:prstGeom>
          <a:noFill/>
          <a:ln w="9525">
            <a:noFill/>
          </a:ln>
        </p:spPr>
        <p:txBody>
          <a:bodyPr lIns="79050" tIns="39526" rIns="79050" bIns="39526"/>
          <a:lstStyle>
            <a:lvl1pPr algn="ctr">
              <a:defRPr sz="7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lvl="0"/>
            <a:endParaRPr lang="zh-CN" altLang="en-US"/>
          </a:p>
        </p:txBody>
      </p:sp>
      <p:sp>
        <p:nvSpPr>
          <p:cNvPr id="1032" name="灯片编号占位符 1031"/>
          <p:cNvSpPr>
            <a:spLocks noGrp="1"/>
          </p:cNvSpPr>
          <p:nvPr>
            <p:ph type="sldNum" sz="quarter" idx="4"/>
          </p:nvPr>
        </p:nvSpPr>
        <p:spPr>
          <a:xfrm>
            <a:off x="6064250" y="5899150"/>
            <a:ext cx="1971675" cy="450850"/>
          </a:xfrm>
          <a:prstGeom prst="rect">
            <a:avLst/>
          </a:prstGeom>
          <a:noFill/>
          <a:ln w="9525">
            <a:noFill/>
          </a:ln>
        </p:spPr>
        <p:txBody>
          <a:bodyPr lIns="79050" tIns="39526" rIns="79050" bIns="39526"/>
          <a:lstStyle>
            <a:lvl1pPr algn="r">
              <a:defRPr sz="7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  <p:sp>
        <p:nvSpPr>
          <p:cNvPr id="2" name="文本框 1"/>
          <p:cNvSpPr txBox="1"/>
          <p:nvPr userDrawn="1"/>
        </p:nvSpPr>
        <p:spPr>
          <a:xfrm>
            <a:off x="10795" y="5962015"/>
            <a:ext cx="8449310" cy="506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1200">
                <a:latin typeface="微软雅黑" panose="020B0503020204020204" charset="-122"/>
                <a:ea typeface="微软雅黑" panose="020B0503020204020204" charset="-122"/>
              </a:rPr>
              <a:t>本课件由和樱前线教育肖毅老师版权所有   仅供教学使用   以此进行商业行为将负法律责任</a:t>
            </a:r>
            <a:endParaRPr lang="zh-CN" altLang="en-US" sz="1200"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en-US" altLang="zh-CN" sz="1500">
                <a:latin typeface="微软雅黑" panose="020B0503020204020204" charset="-122"/>
                <a:ea typeface="微软雅黑" panose="020B0503020204020204" charset="-122"/>
              </a:rPr>
              <a:t>www.hyqxedu.com</a:t>
            </a:r>
            <a:endParaRPr lang="en-US" altLang="zh-CN" sz="150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l" defTabSz="790575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700" b="0" u="none" kern="1200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95275" lvl="0" indent="-295275" algn="l" defTabSz="790575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1600" b="0" u="none" kern="1200" baseline="0">
          <a:solidFill>
            <a:schemeClr val="bg1"/>
          </a:solidFill>
          <a:latin typeface="+mn-lt"/>
          <a:ea typeface="+mn-ea"/>
          <a:cs typeface="+mn-cs"/>
        </a:defRPr>
      </a:lvl1pPr>
      <a:lvl2pPr marL="643255" lvl="1" indent="-247650" algn="l" defTabSz="790575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1500" b="0" u="none" kern="1200" baseline="0">
          <a:solidFill>
            <a:schemeClr val="bg1"/>
          </a:solidFill>
          <a:latin typeface="+mn-lt"/>
          <a:ea typeface="+mn-ea"/>
          <a:cs typeface="+mn-cs"/>
        </a:defRPr>
      </a:lvl2pPr>
      <a:lvl3pPr marL="989330" lvl="2" indent="-198755" algn="l" defTabSz="790575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1300" b="0" u="none" kern="1200" baseline="0">
          <a:solidFill>
            <a:schemeClr val="bg1"/>
          </a:solidFill>
          <a:latin typeface="+mn-lt"/>
          <a:ea typeface="+mn-ea"/>
          <a:cs typeface="+mn-cs"/>
        </a:defRPr>
      </a:lvl3pPr>
      <a:lvl4pPr marL="1384300" lvl="3" indent="-200025" algn="l" defTabSz="790575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1000" b="0" u="none" kern="1200" baseline="0">
          <a:solidFill>
            <a:schemeClr val="bg1"/>
          </a:solidFill>
          <a:latin typeface="+mn-lt"/>
          <a:ea typeface="+mn-ea"/>
          <a:cs typeface="+mn-cs"/>
        </a:defRPr>
      </a:lvl4pPr>
      <a:lvl5pPr marL="1778000" lvl="4" indent="-196850" algn="l" defTabSz="790575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000" b="0" u="none" kern="1200" baseline="0">
          <a:solidFill>
            <a:schemeClr val="bg1"/>
          </a:solidFill>
          <a:latin typeface="+mn-lt"/>
          <a:ea typeface="+mn-ea"/>
          <a:cs typeface="+mn-cs"/>
        </a:defRPr>
      </a:lvl5pPr>
      <a:lvl6pPr marL="2514600" lvl="5" indent="-228600" algn="l" defTabSz="790575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000" b="0" u="none" kern="1200" baseline="0">
          <a:solidFill>
            <a:schemeClr val="bg1"/>
          </a:solidFill>
          <a:latin typeface="+mn-lt"/>
          <a:ea typeface="+mn-ea"/>
          <a:cs typeface="+mn-cs"/>
        </a:defRPr>
      </a:lvl6pPr>
      <a:lvl7pPr marL="2971800" lvl="6" indent="-228600" algn="l" defTabSz="790575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000" b="0" u="none" kern="1200" baseline="0">
          <a:solidFill>
            <a:schemeClr val="bg1"/>
          </a:solidFill>
          <a:latin typeface="+mn-lt"/>
          <a:ea typeface="+mn-ea"/>
          <a:cs typeface="+mn-cs"/>
        </a:defRPr>
      </a:lvl7pPr>
      <a:lvl8pPr marL="3429000" lvl="7" indent="-228600" algn="l" defTabSz="790575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000" b="0" u="none" kern="1200" baseline="0">
          <a:solidFill>
            <a:schemeClr val="bg1"/>
          </a:solidFill>
          <a:latin typeface="+mn-lt"/>
          <a:ea typeface="+mn-ea"/>
          <a:cs typeface="+mn-cs"/>
        </a:defRPr>
      </a:lvl8pPr>
      <a:lvl9pPr marL="3886200" lvl="8" indent="-228600" algn="l" defTabSz="790575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000" b="0" u="none" kern="1200" baseline="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700" b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700" b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700" b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700" b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700" b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700" b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700" b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700" b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3074" name="图片 3073" descr="F:/drops_8-wallpaper-1440x1080.jpgdrops_8-wallpaper-1440x108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8459788" cy="64817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5" name="矩形 3074"/>
          <p:cNvSpPr/>
          <p:nvPr/>
        </p:nvSpPr>
        <p:spPr>
          <a:xfrm>
            <a:off x="1471613" y="0"/>
            <a:ext cx="6988175" cy="6469063"/>
          </a:xfrm>
          <a:prstGeom prst="rect">
            <a:avLst/>
          </a:prstGeom>
          <a:solidFill>
            <a:srgbClr val="C0C0C0">
              <a:alpha val="17999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076" name="标题 3075"/>
          <p:cNvSpPr>
            <a:spLocks noGrp="1"/>
          </p:cNvSpPr>
          <p:nvPr>
            <p:ph type="title"/>
          </p:nvPr>
        </p:nvSpPr>
        <p:spPr>
          <a:xfrm>
            <a:off x="1822450" y="260350"/>
            <a:ext cx="6213475" cy="1077913"/>
          </a:xfrm>
          <a:prstGeom prst="rect">
            <a:avLst/>
          </a:prstGeom>
          <a:noFill/>
          <a:ln w="9525">
            <a:noFill/>
          </a:ln>
        </p:spPr>
        <p:txBody>
          <a:bodyPr lIns="89544" tIns="44772" rIns="89544" bIns="44772"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077" name="文本占位符 3076"/>
          <p:cNvSpPr>
            <a:spLocks noGrp="1"/>
          </p:cNvSpPr>
          <p:nvPr>
            <p:ph type="body" idx="1"/>
          </p:nvPr>
        </p:nvSpPr>
        <p:spPr>
          <a:xfrm>
            <a:off x="1822450" y="1509713"/>
            <a:ext cx="6215063" cy="4278312"/>
          </a:xfrm>
          <a:prstGeom prst="rect">
            <a:avLst/>
          </a:prstGeom>
          <a:noFill/>
          <a:ln w="9525">
            <a:noFill/>
          </a:ln>
        </p:spPr>
        <p:txBody>
          <a:bodyPr lIns="89544" tIns="44772" rIns="89544" bIns="44772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078" name="日期占位符 3077"/>
          <p:cNvSpPr>
            <a:spLocks noGrp="1"/>
          </p:cNvSpPr>
          <p:nvPr>
            <p:ph type="dt" sz="half" idx="2"/>
          </p:nvPr>
        </p:nvSpPr>
        <p:spPr>
          <a:xfrm>
            <a:off x="423863" y="5899150"/>
            <a:ext cx="1971675" cy="450850"/>
          </a:xfrm>
          <a:prstGeom prst="rect">
            <a:avLst/>
          </a:prstGeom>
          <a:noFill/>
          <a:ln w="9525">
            <a:noFill/>
          </a:ln>
        </p:spPr>
        <p:txBody>
          <a:bodyPr lIns="89544" tIns="44772" rIns="89544" bIns="44772"/>
          <a:lstStyle>
            <a:lvl1pPr>
              <a:defRPr sz="800">
                <a:solidFill>
                  <a:srgbClr val="009999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lvl="0"/>
            <a:endParaRPr lang="zh-CN" altLang="en-US"/>
          </a:p>
        </p:txBody>
      </p:sp>
      <p:sp>
        <p:nvSpPr>
          <p:cNvPr id="3079" name="页脚占位符 3078"/>
          <p:cNvSpPr>
            <a:spLocks noGrp="1"/>
          </p:cNvSpPr>
          <p:nvPr>
            <p:ph type="ftr" sz="quarter" idx="3"/>
          </p:nvPr>
        </p:nvSpPr>
        <p:spPr>
          <a:xfrm>
            <a:off x="2889250" y="5899150"/>
            <a:ext cx="2681288" cy="450850"/>
          </a:xfrm>
          <a:prstGeom prst="rect">
            <a:avLst/>
          </a:prstGeom>
          <a:noFill/>
          <a:ln w="9525">
            <a:noFill/>
          </a:ln>
        </p:spPr>
        <p:txBody>
          <a:bodyPr lIns="89544" tIns="44772" rIns="89544" bIns="44772"/>
          <a:lstStyle>
            <a:lvl1pPr>
              <a:defRPr sz="800">
                <a:solidFill>
                  <a:srgbClr val="009999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lvl="0"/>
            <a:endParaRPr lang="zh-CN" altLang="en-US"/>
          </a:p>
        </p:txBody>
      </p:sp>
      <p:sp>
        <p:nvSpPr>
          <p:cNvPr id="3080" name="灯片编号占位符 3079"/>
          <p:cNvSpPr>
            <a:spLocks noGrp="1"/>
          </p:cNvSpPr>
          <p:nvPr>
            <p:ph type="sldNum" sz="quarter" idx="4"/>
          </p:nvPr>
        </p:nvSpPr>
        <p:spPr>
          <a:xfrm>
            <a:off x="6064250" y="5899150"/>
            <a:ext cx="1971675" cy="450850"/>
          </a:xfrm>
          <a:prstGeom prst="rect">
            <a:avLst/>
          </a:prstGeom>
          <a:noFill/>
          <a:ln w="9525">
            <a:noFill/>
          </a:ln>
        </p:spPr>
        <p:txBody>
          <a:bodyPr lIns="89544" tIns="44772" rIns="89544" bIns="44772"/>
          <a:lstStyle>
            <a:lvl1pPr>
              <a:defRPr sz="800">
                <a:solidFill>
                  <a:srgbClr val="009999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lvl="0" indent="0" algn="l" defTabSz="89535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100" b="0" u="none" kern="1200" baseline="0">
          <a:solidFill>
            <a:srgbClr val="009999"/>
          </a:solidFill>
          <a:latin typeface="+mj-lt"/>
          <a:ea typeface="+mj-ea"/>
          <a:cs typeface="+mj-cs"/>
        </a:defRPr>
      </a:lvl1pPr>
    </p:titleStyle>
    <p:bodyStyle>
      <a:lvl1pPr marL="336550" lvl="0" indent="-336550" algn="l" defTabSz="89535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1900" b="0" u="none" kern="1200" baseline="0">
          <a:solidFill>
            <a:srgbClr val="009999"/>
          </a:solidFill>
          <a:latin typeface="+mn-lt"/>
          <a:ea typeface="+mn-ea"/>
          <a:cs typeface="+mn-cs"/>
        </a:defRPr>
      </a:lvl1pPr>
      <a:lvl2pPr marL="727075" lvl="1" indent="-279400" algn="l" defTabSz="89535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1700" b="0" u="none" kern="1200" baseline="0">
          <a:solidFill>
            <a:srgbClr val="009999"/>
          </a:solidFill>
          <a:latin typeface="+mn-lt"/>
          <a:ea typeface="+mn-ea"/>
          <a:cs typeface="+mn-cs"/>
        </a:defRPr>
      </a:lvl2pPr>
      <a:lvl3pPr marL="1119505" lvl="2" indent="-224155" algn="l" defTabSz="89535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1500" b="0" u="none" kern="1200" baseline="0">
          <a:solidFill>
            <a:srgbClr val="009999"/>
          </a:solidFill>
          <a:latin typeface="+mn-lt"/>
          <a:ea typeface="+mn-ea"/>
          <a:cs typeface="+mn-cs"/>
        </a:defRPr>
      </a:lvl3pPr>
      <a:lvl4pPr marL="1567180" lvl="3" indent="-224155" algn="l" defTabSz="89535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1300" b="0" u="none" kern="1200" baseline="0">
          <a:solidFill>
            <a:srgbClr val="009999"/>
          </a:solidFill>
          <a:latin typeface="+mn-lt"/>
          <a:ea typeface="+mn-ea"/>
          <a:cs typeface="+mn-cs"/>
        </a:defRPr>
      </a:lvl4pPr>
      <a:lvl5pPr marL="2014855" lvl="4" indent="-224155" algn="l" defTabSz="89535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300" b="0" u="none" kern="1200" baseline="0">
          <a:solidFill>
            <a:srgbClr val="009999"/>
          </a:solidFill>
          <a:latin typeface="+mn-lt"/>
          <a:ea typeface="+mn-ea"/>
          <a:cs typeface="+mn-cs"/>
        </a:defRPr>
      </a:lvl5pPr>
      <a:lvl6pPr marL="2514600" lvl="5" indent="-228600" algn="l" defTabSz="89535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300" b="0" u="none" kern="1200" baseline="0">
          <a:solidFill>
            <a:srgbClr val="009999"/>
          </a:solidFill>
          <a:latin typeface="+mn-lt"/>
          <a:ea typeface="+mn-ea"/>
          <a:cs typeface="+mn-cs"/>
        </a:defRPr>
      </a:lvl6pPr>
      <a:lvl7pPr marL="2971800" lvl="6" indent="-228600" algn="l" defTabSz="89535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300" b="0" u="none" kern="1200" baseline="0">
          <a:solidFill>
            <a:srgbClr val="009999"/>
          </a:solidFill>
          <a:latin typeface="+mn-lt"/>
          <a:ea typeface="+mn-ea"/>
          <a:cs typeface="+mn-cs"/>
        </a:defRPr>
      </a:lvl7pPr>
      <a:lvl8pPr marL="3429000" lvl="7" indent="-228600" algn="l" defTabSz="89535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300" b="0" u="none" kern="1200" baseline="0">
          <a:solidFill>
            <a:srgbClr val="009999"/>
          </a:solidFill>
          <a:latin typeface="+mn-lt"/>
          <a:ea typeface="+mn-ea"/>
          <a:cs typeface="+mn-cs"/>
        </a:defRPr>
      </a:lvl8pPr>
      <a:lvl9pPr marL="3886200" lvl="8" indent="-228600" algn="l" defTabSz="89535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300" b="0" u="none" kern="1200" baseline="0">
          <a:solidFill>
            <a:srgbClr val="009999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700" b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700" b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700" b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700" b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700" b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700" b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700" b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700" b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8" name="标题 4097"/>
          <p:cNvSpPr>
            <a:spLocks noGrp="1"/>
          </p:cNvSpPr>
          <p:nvPr>
            <p:ph type="title"/>
          </p:nvPr>
        </p:nvSpPr>
        <p:spPr>
          <a:xfrm>
            <a:off x="423863" y="260350"/>
            <a:ext cx="7612062" cy="1077913"/>
          </a:xfrm>
          <a:prstGeom prst="rect">
            <a:avLst/>
          </a:prstGeom>
          <a:noFill/>
          <a:ln w="9525">
            <a:noFill/>
          </a:ln>
        </p:spPr>
        <p:txBody>
          <a:bodyPr lIns="89544" tIns="44772" rIns="89544" bIns="44772"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4099" name="文本占位符 4098"/>
          <p:cNvSpPr>
            <a:spLocks noGrp="1"/>
          </p:cNvSpPr>
          <p:nvPr>
            <p:ph type="body" idx="1"/>
          </p:nvPr>
        </p:nvSpPr>
        <p:spPr>
          <a:xfrm>
            <a:off x="423863" y="1509713"/>
            <a:ext cx="7612062" cy="4278312"/>
          </a:xfrm>
          <a:prstGeom prst="rect">
            <a:avLst/>
          </a:prstGeom>
          <a:noFill/>
          <a:ln w="9525">
            <a:noFill/>
          </a:ln>
        </p:spPr>
        <p:txBody>
          <a:bodyPr lIns="89544" tIns="44772" rIns="89544" bIns="44772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100" name="日期占位符 4099"/>
          <p:cNvSpPr>
            <a:spLocks noGrp="1"/>
          </p:cNvSpPr>
          <p:nvPr>
            <p:ph type="dt" sz="half" idx="2"/>
          </p:nvPr>
        </p:nvSpPr>
        <p:spPr>
          <a:xfrm>
            <a:off x="423863" y="5899150"/>
            <a:ext cx="1971675" cy="450850"/>
          </a:xfrm>
          <a:prstGeom prst="rect">
            <a:avLst/>
          </a:prstGeom>
          <a:noFill/>
          <a:ln w="9525">
            <a:noFill/>
          </a:ln>
        </p:spPr>
        <p:txBody>
          <a:bodyPr lIns="89544" tIns="44772" rIns="89544" bIns="44772"/>
          <a:lstStyle>
            <a:lvl1pPr>
              <a:defRPr sz="130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101" name="页脚占位符 4100"/>
          <p:cNvSpPr>
            <a:spLocks noGrp="1"/>
          </p:cNvSpPr>
          <p:nvPr>
            <p:ph type="ftr" sz="quarter" idx="3"/>
          </p:nvPr>
        </p:nvSpPr>
        <p:spPr>
          <a:xfrm>
            <a:off x="2889250" y="5899150"/>
            <a:ext cx="2681288" cy="450850"/>
          </a:xfrm>
          <a:prstGeom prst="rect">
            <a:avLst/>
          </a:prstGeom>
          <a:noFill/>
          <a:ln w="9525">
            <a:noFill/>
          </a:ln>
        </p:spPr>
        <p:txBody>
          <a:bodyPr lIns="89544" tIns="44772" rIns="89544" bIns="44772"/>
          <a:lstStyle>
            <a:lvl1pPr algn="ctr">
              <a:defRPr sz="130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102" name="灯片编号占位符 4101"/>
          <p:cNvSpPr>
            <a:spLocks noGrp="1"/>
          </p:cNvSpPr>
          <p:nvPr>
            <p:ph type="sldNum" sz="quarter" idx="4"/>
          </p:nvPr>
        </p:nvSpPr>
        <p:spPr>
          <a:xfrm>
            <a:off x="6064250" y="5899150"/>
            <a:ext cx="1971675" cy="450850"/>
          </a:xfrm>
          <a:prstGeom prst="rect">
            <a:avLst/>
          </a:prstGeom>
          <a:noFill/>
          <a:ln w="9525">
            <a:noFill/>
          </a:ln>
        </p:spPr>
        <p:txBody>
          <a:bodyPr lIns="89544" tIns="44772" rIns="89544" bIns="44772"/>
          <a:lstStyle>
            <a:lvl1pPr algn="r">
              <a:defRPr sz="1300"/>
            </a:lvl1pPr>
          </a:lstStyle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marL="0" lvl="0" indent="0" algn="ctr" defTabSz="89535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300" b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36550" lvl="0" indent="-336550" algn="l" defTabSz="89535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100" b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27075" lvl="1" indent="-279400" algn="l" defTabSz="89535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700" b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19505" lvl="2" indent="-224155" algn="l" defTabSz="89535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300" b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567180" lvl="3" indent="-224155" algn="l" defTabSz="89535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1900" b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14855" lvl="4" indent="-224155" algn="l" defTabSz="89535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900" b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89535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900" b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89535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900" b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89535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900" b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89535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900" b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700" b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700" b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700" b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700" b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700" b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700" b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700" b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700" b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7.png"/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25.emf"/><Relationship Id="rId2" Type="http://schemas.openxmlformats.org/officeDocument/2006/relationships/image" Target="../media/image24.emf"/><Relationship Id="rId1" Type="http://schemas.openxmlformats.org/officeDocument/2006/relationships/image" Target="../media/image23.emf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25.emf"/><Relationship Id="rId2" Type="http://schemas.openxmlformats.org/officeDocument/2006/relationships/image" Target="../media/image24.emf"/><Relationship Id="rId1" Type="http://schemas.openxmlformats.org/officeDocument/2006/relationships/image" Target="../media/image23.em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3.xml"/><Relationship Id="rId3" Type="http://schemas.openxmlformats.org/officeDocument/2006/relationships/image" Target="../media/image26.jpeg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标题 6145"/>
          <p:cNvSpPr>
            <a:spLocks noGrp="1"/>
          </p:cNvSpPr>
          <p:nvPr>
            <p:ph type="ctrTitle"/>
          </p:nvPr>
        </p:nvSpPr>
        <p:spPr>
          <a:xfrm>
            <a:off x="636588" y="3097213"/>
            <a:ext cx="7188200" cy="2160587"/>
          </a:xfrm>
          <a:ln/>
        </p:spPr>
        <p:txBody>
          <a:bodyPr vert="horz" wrap="square" lIns="79050" tIns="39526" rIns="79050" bIns="39526" anchor="ctr"/>
          <a:p>
            <a:pPr defTabSz="790575"/>
            <a:r>
              <a:rPr lang="zh-CN" altLang="en-US" sz="4300" kern="1200" baseline="0" dirty="0">
                <a:latin typeface="Arial" panose="020B0604020202020204" pitchFamily="34" charset="0"/>
                <a:ea typeface="微软雅黑" panose="020B0503020204020204" charset="-122"/>
              </a:rPr>
              <a:t>日本語にほんご</a:t>
            </a:r>
            <a:br>
              <a:rPr lang="zh-CN" altLang="en-US" sz="4300" kern="1200" baseline="0" dirty="0">
                <a:latin typeface="Arial" panose="020B0604020202020204" pitchFamily="34" charset="0"/>
                <a:ea typeface="微软雅黑" panose="020B0503020204020204" charset="-122"/>
              </a:rPr>
            </a:br>
            <a:br>
              <a:rPr lang="zh-CN" altLang="en-US" sz="3500" kern="1200" baseline="0" dirty="0">
                <a:latin typeface="Arial" panose="020B0604020202020204" pitchFamily="34" charset="0"/>
                <a:ea typeface="微软雅黑" panose="020B0503020204020204" charset="-122"/>
              </a:rPr>
            </a:br>
            <a:r>
              <a:rPr lang="zh-CN" altLang="en-US" sz="2000" kern="1200" baseline="0" dirty="0">
                <a:latin typeface="Arial" panose="020B0604020202020204" pitchFamily="34" charset="0"/>
                <a:ea typeface="微软雅黑" panose="020B0503020204020204" charset="-122"/>
              </a:rPr>
              <a:t>——第二部分    新标日初上——</a:t>
            </a:r>
            <a:br>
              <a:rPr lang="zh-CN" altLang="en-US" sz="2000" kern="1200" baseline="0" dirty="0">
                <a:latin typeface="Arial" panose="020B0604020202020204" pitchFamily="34" charset="0"/>
                <a:ea typeface="微软雅黑" panose="020B0503020204020204" charset="-122"/>
              </a:rPr>
            </a:br>
            <a:r>
              <a:rPr lang="zh-CN" altLang="en-US" sz="2800" kern="1200" baseline="0" dirty="0">
                <a:latin typeface="Arial" panose="020B0604020202020204" pitchFamily="34" charset="0"/>
                <a:ea typeface="微软雅黑" panose="020B0503020204020204" charset="-122"/>
              </a:rPr>
              <a:t>第十讲 第二单元-第六课</a:t>
            </a:r>
            <a:endParaRPr lang="zh-CN" altLang="en-US" sz="2800" kern="1200" baseline="0"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6147" name="副标题 6146"/>
          <p:cNvSpPr>
            <a:spLocks noGrp="1"/>
          </p:cNvSpPr>
          <p:nvPr>
            <p:ph type="subTitle" idx="1"/>
          </p:nvPr>
        </p:nvSpPr>
        <p:spPr>
          <a:xfrm>
            <a:off x="1493838" y="5689600"/>
            <a:ext cx="5922962" cy="415925"/>
          </a:xfrm>
          <a:ln/>
        </p:spPr>
        <p:txBody>
          <a:bodyPr vert="horz" wrap="square" lIns="79050" tIns="39526" rIns="79050" bIns="39526" anchor="t"/>
          <a:p>
            <a:pPr defTabSz="790575"/>
            <a:r>
              <a:rPr lang="zh-CN" altLang="en-US" sz="1700" kern="1200" baseline="0" dirty="0">
                <a:latin typeface="Arial" panose="020B0604020202020204" pitchFamily="34" charset="0"/>
                <a:ea typeface="微软雅黑" panose="020B0503020204020204" charset="-122"/>
              </a:rPr>
              <a:t>欢迎您登陆</a:t>
            </a:r>
            <a:r>
              <a:rPr lang="zh-CN" altLang="en-US" sz="1700" b="1" u="sng" kern="1200" baseline="0" dirty="0">
                <a:latin typeface="Arial" panose="020B0604020202020204" pitchFamily="34" charset="0"/>
                <a:ea typeface="微软雅黑" panose="020B0503020204020204" charset="-122"/>
              </a:rPr>
              <a:t>http://www.xianfengriyu.icoc.cc/</a:t>
            </a:r>
            <a:r>
              <a:rPr lang="zh-CN" altLang="en-US" sz="1700" kern="1200" baseline="0" dirty="0">
                <a:latin typeface="Arial" panose="020B0604020202020204" pitchFamily="34" charset="0"/>
                <a:ea typeface="微软雅黑" panose="020B0503020204020204" charset="-122"/>
              </a:rPr>
              <a:t>下载相关资料</a:t>
            </a:r>
            <a:endParaRPr lang="zh-CN" altLang="en-US" sz="1700" kern="1200" baseline="0"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6148" name="矩形 6147"/>
          <p:cNvSpPr>
            <a:spLocks noGrp="1"/>
          </p:cNvSpPr>
          <p:nvPr/>
        </p:nvSpPr>
        <p:spPr>
          <a:xfrm>
            <a:off x="3078163" y="144463"/>
            <a:ext cx="2376487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先锋培训中心</a:t>
            </a:r>
            <a:endParaRPr lang="zh-CN" altLang="en-US" dirty="0"/>
          </a:p>
        </p:txBody>
      </p:sp>
      <p:sp>
        <p:nvSpPr>
          <p:cNvPr id="6149" name="矩形 6148"/>
          <p:cNvSpPr>
            <a:spLocks noGrp="1"/>
          </p:cNvSpPr>
          <p:nvPr/>
        </p:nvSpPr>
        <p:spPr>
          <a:xfrm>
            <a:off x="5094288" y="144463"/>
            <a:ext cx="3390900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YY频道 11276236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标题 7169"/>
          <p:cNvSpPr>
            <a:spLocks noGrp="1"/>
          </p:cNvSpPr>
          <p:nvPr>
            <p:ph type="title"/>
          </p:nvPr>
        </p:nvSpPr>
        <p:spPr>
          <a:ln/>
        </p:spPr>
        <p:txBody>
          <a:bodyPr lIns="79050" tIns="39526" rIns="79050" bIns="39526" anchor="ctr"/>
          <a:p/>
        </p:txBody>
      </p:sp>
      <p:sp>
        <p:nvSpPr>
          <p:cNvPr id="7171" name="文本占位符 7170"/>
          <p:cNvSpPr>
            <a:spLocks noGrp="1"/>
          </p:cNvSpPr>
          <p:nvPr>
            <p:ph type="body" idx="1"/>
          </p:nvPr>
        </p:nvSpPr>
        <p:spPr>
          <a:ln/>
        </p:spPr>
        <p:txBody>
          <a:bodyPr lIns="79050" tIns="39526" rIns="79050" bIns="39526"/>
          <a:p/>
        </p:txBody>
      </p:sp>
      <p:pic>
        <p:nvPicPr>
          <p:cNvPr id="7172" name="图片 7171"/>
          <p:cNvPicPr>
            <a:picLocks noChangeAspect="1"/>
          </p:cNvPicPr>
          <p:nvPr/>
        </p:nvPicPr>
        <p:blipFill>
          <a:blip r:embed="rId1">
            <a:grayscl/>
          </a:blip>
          <a:stretch>
            <a:fillRect/>
          </a:stretch>
        </p:blipFill>
        <p:spPr>
          <a:xfrm>
            <a:off x="-12700" y="2051050"/>
            <a:ext cx="8450263" cy="26304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3" name="矩形 7172"/>
          <p:cNvSpPr>
            <a:spLocks noGrp="1"/>
          </p:cNvSpPr>
          <p:nvPr/>
        </p:nvSpPr>
        <p:spPr>
          <a:xfrm>
            <a:off x="5094288" y="144463"/>
            <a:ext cx="3390900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YY频道 11276236</a:t>
            </a:r>
            <a:endParaRPr lang="zh-CN" altLang="en-US" dirty="0"/>
          </a:p>
        </p:txBody>
      </p:sp>
      <p:sp>
        <p:nvSpPr>
          <p:cNvPr id="7174" name="矩形 7173"/>
          <p:cNvSpPr>
            <a:spLocks noGrp="1"/>
          </p:cNvSpPr>
          <p:nvPr/>
        </p:nvSpPr>
        <p:spPr>
          <a:xfrm>
            <a:off x="3078163" y="144463"/>
            <a:ext cx="2376487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先锋培训中心</a:t>
            </a:r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标题 8193"/>
          <p:cNvSpPr>
            <a:spLocks noGrp="1"/>
          </p:cNvSpPr>
          <p:nvPr>
            <p:ph type="title"/>
          </p:nvPr>
        </p:nvSpPr>
        <p:spPr>
          <a:xfrm>
            <a:off x="1206500" y="1657350"/>
            <a:ext cx="6696075" cy="4606925"/>
          </a:xfrm>
          <a:ln/>
        </p:spPr>
        <p:txBody>
          <a:bodyPr lIns="79050" tIns="39526" rIns="79050" bIns="39526" anchor="ctr"/>
          <a:p>
            <a:r>
              <a:rPr lang="zh-CN" altLang="en-US" sz="1400" dirty="0">
                <a:solidFill>
                  <a:schemeClr val="accent2"/>
                </a:solidFill>
              </a:rPr>
              <a:t>                                            らいげつ                               い</a:t>
            </a:r>
            <a:br>
              <a:rPr lang="zh-CN" altLang="en-US" dirty="0">
                <a:solidFill>
                  <a:schemeClr val="accent2"/>
                </a:solidFill>
              </a:rPr>
            </a:br>
            <a:r>
              <a:rPr lang="zh-CN" altLang="en-US" dirty="0">
                <a:solidFill>
                  <a:schemeClr val="accent2"/>
                </a:solidFill>
              </a:rPr>
              <a:t>1.吉田</a:t>
            </a:r>
            <a:r>
              <a:rPr lang="zh-CN" altLang="en-US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さんは</a:t>
            </a:r>
            <a:r>
              <a:rPr lang="zh-CN" altLang="en-US" dirty="0">
                <a:solidFill>
                  <a:schemeClr val="accent2"/>
                </a:solidFill>
              </a:rPr>
              <a:t>  </a:t>
            </a:r>
            <a:r>
              <a:rPr lang="zh-CN" altLang="en-US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来月  中国へ  行きます</a:t>
            </a:r>
            <a:r>
              <a:rPr lang="zh-CN" altLang="en-US" dirty="0">
                <a:solidFill>
                  <a:schemeClr val="accent2"/>
                </a:solidFill>
              </a:rPr>
              <a:t>。</a:t>
            </a:r>
            <a:br>
              <a:rPr lang="zh-CN" altLang="en-US" dirty="0">
                <a:solidFill>
                  <a:schemeClr val="accent2"/>
                </a:solidFill>
              </a:rPr>
            </a:br>
            <a:br>
              <a:rPr lang="zh-CN" altLang="en-US" sz="1100" dirty="0">
                <a:solidFill>
                  <a:schemeClr val="accent2"/>
                </a:solidFill>
              </a:rPr>
            </a:br>
            <a:r>
              <a:rPr lang="zh-CN" altLang="en-US" sz="1400" dirty="0">
                <a:solidFill>
                  <a:schemeClr val="accent2"/>
                </a:solidFill>
              </a:rPr>
              <a:t>                                     せんげつ                                      き</a:t>
            </a:r>
            <a:br>
              <a:rPr lang="zh-CN" altLang="en-US" sz="1400" dirty="0">
                <a:solidFill>
                  <a:schemeClr val="accent2"/>
                </a:solidFill>
              </a:rPr>
            </a:br>
            <a:r>
              <a:rPr lang="zh-CN" altLang="en-US" dirty="0">
                <a:solidFill>
                  <a:schemeClr val="accent2"/>
                </a:solidFill>
              </a:rPr>
              <a:t>2.李さんは  </a:t>
            </a:r>
            <a:r>
              <a:rPr lang="zh-CN" altLang="en-US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先月  北京から  来ました</a:t>
            </a:r>
            <a:r>
              <a:rPr lang="zh-CN" altLang="en-US" dirty="0">
                <a:solidFill>
                  <a:schemeClr val="accent2"/>
                </a:solidFill>
              </a:rPr>
              <a:t>。</a:t>
            </a:r>
            <a:br>
              <a:rPr lang="zh-CN" altLang="en-US" dirty="0">
                <a:solidFill>
                  <a:schemeClr val="accent2"/>
                </a:solidFill>
              </a:rPr>
            </a:br>
            <a:br>
              <a:rPr lang="zh-CN" altLang="en-US" sz="1100" dirty="0">
                <a:solidFill>
                  <a:schemeClr val="accent2"/>
                </a:solidFill>
              </a:rPr>
            </a:br>
            <a:r>
              <a:rPr lang="zh-CN" altLang="en-US" sz="1400" dirty="0">
                <a:solidFill>
                  <a:schemeClr val="accent2"/>
                </a:solidFill>
              </a:rPr>
              <a:t>                                            ともだち           かえ</a:t>
            </a:r>
            <a:br>
              <a:rPr lang="zh-CN" altLang="en-US" sz="1400" dirty="0">
                <a:solidFill>
                  <a:schemeClr val="accent2"/>
                </a:solidFill>
              </a:rPr>
            </a:br>
            <a:r>
              <a:rPr lang="zh-CN" altLang="en-US" dirty="0">
                <a:solidFill>
                  <a:schemeClr val="accent2"/>
                </a:solidFill>
              </a:rPr>
              <a:t>3.小野さんは  友逹と  帰りました 。</a:t>
            </a:r>
            <a:br>
              <a:rPr lang="zh-CN" altLang="en-US" dirty="0">
                <a:solidFill>
                  <a:schemeClr val="accent2"/>
                </a:solidFill>
              </a:rPr>
            </a:br>
            <a:br>
              <a:rPr lang="zh-CN" altLang="en-US" sz="1100" dirty="0">
                <a:solidFill>
                  <a:schemeClr val="accent2"/>
                </a:solidFill>
              </a:rPr>
            </a:br>
            <a:r>
              <a:rPr lang="zh-CN" altLang="en-US" sz="1400" dirty="0">
                <a:solidFill>
                  <a:schemeClr val="accent2"/>
                </a:solidFill>
              </a:rPr>
              <a:t>                                                                     ひろしま                  しんかんせん</a:t>
            </a:r>
            <a:br>
              <a:rPr lang="zh-CN" altLang="en-US" sz="1400" dirty="0">
                <a:solidFill>
                  <a:schemeClr val="accent2"/>
                </a:solidFill>
              </a:rPr>
            </a:br>
            <a:r>
              <a:rPr lang="zh-CN" altLang="en-US" dirty="0">
                <a:solidFill>
                  <a:schemeClr val="accent2"/>
                </a:solidFill>
              </a:rPr>
              <a:t>4.森さんは  東京から  広島まで  新幹線で  </a:t>
            </a:r>
            <a:br>
              <a:rPr lang="zh-CN" altLang="en-US" dirty="0">
                <a:solidFill>
                  <a:schemeClr val="accent2"/>
                </a:solidFill>
              </a:rPr>
            </a:br>
            <a:r>
              <a:rPr lang="zh-CN" altLang="en-US" dirty="0">
                <a:solidFill>
                  <a:schemeClr val="accent2"/>
                </a:solidFill>
              </a:rPr>
              <a:t>   行きます。</a:t>
            </a:r>
            <a:endParaRPr lang="zh-CN" altLang="en-US" dirty="0">
              <a:solidFill>
                <a:schemeClr val="accent2"/>
              </a:solidFill>
            </a:endParaRPr>
          </a:p>
        </p:txBody>
      </p:sp>
      <p:sp>
        <p:nvSpPr>
          <p:cNvPr id="8195" name="文本框 8194"/>
          <p:cNvSpPr txBox="1"/>
          <p:nvPr/>
        </p:nvSpPr>
        <p:spPr>
          <a:xfrm>
            <a:off x="-228600" y="1016000"/>
            <a:ext cx="8921750" cy="11890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3600" dirty="0">
                <a:solidFill>
                  <a:srgbClr val="FF33CC"/>
                </a:solidFill>
                <a:latin typeface="微软雅黑" panose="020B0503020204020204" charset="-122"/>
                <a:ea typeface="微软雅黑" panose="020B0503020204020204" charset="-122"/>
              </a:rPr>
              <a:t>第六課  </a:t>
            </a:r>
            <a:r>
              <a:rPr lang="zh-CN" altLang="en-US" sz="3600" dirty="0">
                <a:solidFill>
                  <a:srgbClr val="FF33CC"/>
                </a:solidFill>
                <a:latin typeface="Arial" panose="020B0604020202020204" pitchFamily="34" charset="0"/>
                <a:ea typeface="微软雅黑" panose="020B0503020204020204" charset="-122"/>
              </a:rPr>
              <a:t>吉田</a:t>
            </a:r>
            <a:r>
              <a:rPr lang="zh-CN" altLang="en-US" sz="3600" dirty="0">
                <a:solidFill>
                  <a:srgbClr val="FF33CC"/>
                </a:solidFill>
                <a:latin typeface="微软雅黑" panose="020B0503020204020204" charset="-122"/>
                <a:ea typeface="微软雅黑" panose="020B0503020204020204" charset="-122"/>
              </a:rPr>
              <a:t>さんは 来月</a:t>
            </a:r>
            <a:endParaRPr lang="zh-CN" altLang="en-US" sz="3600" dirty="0">
              <a:solidFill>
                <a:srgbClr val="FF33CC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sz="3600" dirty="0">
                <a:solidFill>
                  <a:srgbClr val="FF33CC"/>
                </a:solidFill>
                <a:latin typeface="微软雅黑" panose="020B0503020204020204" charset="-122"/>
                <a:ea typeface="微软雅黑" panose="020B0503020204020204" charset="-122"/>
              </a:rPr>
              <a:t> 中国へ 行きます</a:t>
            </a:r>
            <a:endParaRPr lang="zh-CN" altLang="en-US" sz="3600" dirty="0">
              <a:solidFill>
                <a:srgbClr val="FF33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196" name="矩形 8195"/>
          <p:cNvSpPr>
            <a:spLocks noGrp="1"/>
          </p:cNvSpPr>
          <p:nvPr/>
        </p:nvSpPr>
        <p:spPr>
          <a:xfrm>
            <a:off x="5094288" y="144463"/>
            <a:ext cx="3390900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YY频道 11276236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8197" name="矩形 8196"/>
          <p:cNvSpPr>
            <a:spLocks noGrp="1"/>
          </p:cNvSpPr>
          <p:nvPr/>
        </p:nvSpPr>
        <p:spPr>
          <a:xfrm>
            <a:off x="3078163" y="144463"/>
            <a:ext cx="2376487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先锋培训中心</a:t>
            </a:r>
            <a:endParaRPr lang="zh-CN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文本框 9217"/>
          <p:cNvSpPr txBox="1"/>
          <p:nvPr/>
        </p:nvSpPr>
        <p:spPr>
          <a:xfrm>
            <a:off x="485775" y="1588"/>
            <a:ext cx="7993063" cy="576103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endParaRPr lang="zh-CN" altLang="en-US" sz="4000" b="1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4000" b="1" dirty="0">
                <a:latin typeface="MS Mincho" panose="02020609040205080304" charset="-128"/>
                <a:ea typeface="MS Mincho" panose="02020609040205080304" charset="-128"/>
              </a:rPr>
              <a:t>第</a:t>
            </a:r>
            <a:r>
              <a:rPr lang="zh-CN" altLang="en-US" sz="4000" b="1" dirty="0">
                <a:latin typeface="MS Mincho" panose="02020609040205080304" charset="-128"/>
              </a:rPr>
              <a:t>6</a:t>
            </a:r>
            <a:r>
              <a:rPr lang="zh-CN" altLang="en-US" sz="4000" b="1" dirty="0">
                <a:latin typeface="MS Mincho" panose="02020609040205080304" charset="-128"/>
                <a:ea typeface="MS Mincho" panose="02020609040205080304" charset="-128"/>
              </a:rPr>
              <a:t>课</a:t>
            </a:r>
            <a:endParaRPr lang="zh-CN" altLang="en-US" sz="4000" b="1" dirty="0">
              <a:latin typeface="MS Mincho" panose="02020609040205080304" charset="-128"/>
              <a:ea typeface="MS Mincho" panose="02020609040205080304" charset="-128"/>
            </a:endParaRPr>
          </a:p>
          <a:p>
            <a:endParaRPr lang="zh-CN" altLang="en-US" sz="4000" b="1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らいげつ</a:t>
            </a:r>
            <a:r>
              <a:rPr lang="zh-CN" altLang="en-US" sz="2800" dirty="0">
                <a:latin typeface="MS Mincho" panose="02020609040205080304" charset="-128"/>
              </a:rPr>
              <a:t>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（来月） </a:t>
            </a:r>
            <a:r>
              <a:rPr lang="zh-CN" altLang="en-US" sz="2800" dirty="0">
                <a:latin typeface="MS Mincho" panose="02020609040205080304" charset="-128"/>
              </a:rPr>
              <a:t>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〔名〕 下个月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せんげつ</a:t>
            </a:r>
            <a:r>
              <a:rPr lang="zh-CN" altLang="en-US" sz="2800" dirty="0">
                <a:latin typeface="MS Mincho" panose="02020609040205080304" charset="-128"/>
              </a:rPr>
              <a:t>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（先月） </a:t>
            </a:r>
            <a:r>
              <a:rPr lang="zh-CN" altLang="en-US" sz="2800" dirty="0">
                <a:latin typeface="MS Mincho" panose="02020609040205080304" charset="-128"/>
              </a:rPr>
              <a:t>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〔名〕 上个月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よなか</a:t>
            </a:r>
            <a:r>
              <a:rPr lang="zh-CN" altLang="en-US" sz="2800" dirty="0">
                <a:latin typeface="MS Mincho" panose="02020609040205080304" charset="-128"/>
              </a:rPr>
              <a:t>  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（夜中） </a:t>
            </a:r>
            <a:r>
              <a:rPr lang="zh-CN" altLang="en-US" sz="2800" dirty="0">
                <a:latin typeface="MS Mincho" panose="02020609040205080304" charset="-128"/>
              </a:rPr>
              <a:t>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〔名〕 午夜，半夜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ゆうべ </a:t>
            </a:r>
            <a:r>
              <a:rPr lang="zh-CN" altLang="en-US" sz="2800" dirty="0">
                <a:latin typeface="MS Mincho" panose="02020609040205080304" charset="-128"/>
              </a:rPr>
              <a:t>             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〔名〕 昨天晚上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コンサート </a:t>
            </a:r>
            <a:r>
              <a:rPr lang="zh-CN" altLang="en-US" sz="2800" dirty="0">
                <a:latin typeface="MS Mincho" panose="02020609040205080304" charset="-128"/>
              </a:rPr>
              <a:t>         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〔名〕 音乐会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クリスマス </a:t>
            </a:r>
            <a:r>
              <a:rPr lang="zh-CN" altLang="en-US" sz="2800" dirty="0">
                <a:latin typeface="MS Mincho" panose="02020609040205080304" charset="-128"/>
              </a:rPr>
              <a:t>         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〔名〕 圣诞节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たんじょうび</a:t>
            </a:r>
            <a:r>
              <a:rPr lang="zh-CN" altLang="en-US" sz="2800" dirty="0">
                <a:latin typeface="MS Mincho" panose="02020609040205080304" charset="-128"/>
              </a:rPr>
              <a:t>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（誕生日）</a:t>
            </a:r>
            <a:r>
              <a:rPr lang="zh-CN" altLang="en-US" sz="2800" dirty="0">
                <a:latin typeface="MS Mincho" panose="02020609040205080304" charset="-128"/>
              </a:rPr>
              <a:t>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〔名〕 生日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こどものひ</a:t>
            </a:r>
            <a:r>
              <a:rPr lang="zh-CN" altLang="en-US" sz="2800" dirty="0">
                <a:latin typeface="MS Mincho" panose="02020609040205080304" charset="-128"/>
              </a:rPr>
              <a:t>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（</a:t>
            </a:r>
            <a:r>
              <a:rPr lang="zh-CN" altLang="en-US" sz="2800" dirty="0">
                <a:latin typeface="MS Mincho" panose="02020609040205080304" charset="-128"/>
              </a:rPr>
              <a:t>子供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の日）〔名〕 儿童节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なつやすみ</a:t>
            </a:r>
            <a:r>
              <a:rPr lang="zh-CN" altLang="en-US" sz="2800" dirty="0">
                <a:latin typeface="MS Mincho" panose="02020609040205080304" charset="-128"/>
              </a:rPr>
              <a:t>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（夏休み） </a:t>
            </a:r>
            <a:r>
              <a:rPr lang="zh-CN" altLang="en-US" sz="2800" dirty="0">
                <a:latin typeface="MS Mincho" panose="02020609040205080304" charset="-128"/>
              </a:rPr>
              <a:t>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〔名〕 暑假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</p:txBody>
      </p:sp>
      <p:sp>
        <p:nvSpPr>
          <p:cNvPr id="9219" name="矩形 9218"/>
          <p:cNvSpPr>
            <a:spLocks noGrp="1"/>
          </p:cNvSpPr>
          <p:nvPr/>
        </p:nvSpPr>
        <p:spPr>
          <a:xfrm>
            <a:off x="5094288" y="144463"/>
            <a:ext cx="3390900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YY频道 11276236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9220" name="矩形 9219"/>
          <p:cNvSpPr>
            <a:spLocks noGrp="1"/>
          </p:cNvSpPr>
          <p:nvPr/>
        </p:nvSpPr>
        <p:spPr>
          <a:xfrm>
            <a:off x="3078163" y="144463"/>
            <a:ext cx="2376487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先锋培训中心</a:t>
            </a:r>
            <a:endParaRPr lang="zh-CN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文本框 10241"/>
          <p:cNvSpPr txBox="1"/>
          <p:nvPr/>
        </p:nvSpPr>
        <p:spPr>
          <a:xfrm>
            <a:off x="485775" y="1588"/>
            <a:ext cx="7993063" cy="47244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endParaRPr lang="zh-CN" altLang="en-US" sz="4000" b="1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4000" b="1" dirty="0">
                <a:latin typeface="MS Mincho" panose="02020609040205080304" charset="-128"/>
                <a:ea typeface="MS Mincho" panose="02020609040205080304" charset="-128"/>
              </a:rPr>
              <a:t>第</a:t>
            </a:r>
            <a:r>
              <a:rPr lang="zh-CN" altLang="en-US" sz="4000" b="1" dirty="0">
                <a:latin typeface="MS Mincho" panose="02020609040205080304" charset="-128"/>
              </a:rPr>
              <a:t>6</a:t>
            </a:r>
            <a:r>
              <a:rPr lang="zh-CN" altLang="en-US" sz="4000" b="1" dirty="0">
                <a:latin typeface="MS Mincho" panose="02020609040205080304" charset="-128"/>
                <a:ea typeface="MS Mincho" panose="02020609040205080304" charset="-128"/>
              </a:rPr>
              <a:t>课</a:t>
            </a:r>
            <a:endParaRPr lang="zh-CN" altLang="en-US" sz="4000" b="1" dirty="0">
              <a:latin typeface="MS Mincho" panose="02020609040205080304" charset="-128"/>
              <a:ea typeface="MS Mincho" panose="02020609040205080304" charset="-128"/>
            </a:endParaRPr>
          </a:p>
          <a:p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こうつうきかん（交通機関） 〔名〕 交通工具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しんかんせん</a:t>
            </a:r>
            <a:r>
              <a:rPr lang="zh-CN" altLang="en-US" sz="2800" dirty="0">
                <a:latin typeface="MS Mincho" panose="02020609040205080304" charset="-128"/>
              </a:rPr>
              <a:t>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（新幹線）</a:t>
            </a:r>
            <a:r>
              <a:rPr lang="zh-CN" altLang="en-US" sz="2800" dirty="0">
                <a:latin typeface="MS Mincho" panose="02020609040205080304" charset="-128"/>
              </a:rPr>
              <a:t>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 〔名〕 新干线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ひこうき</a:t>
            </a:r>
            <a:r>
              <a:rPr lang="zh-CN" altLang="en-US" sz="2800" dirty="0">
                <a:latin typeface="MS Mincho" panose="02020609040205080304" charset="-128"/>
              </a:rPr>
              <a:t>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（飛行機）</a:t>
            </a:r>
            <a:r>
              <a:rPr lang="zh-CN" altLang="en-US" sz="2800" dirty="0">
                <a:latin typeface="MS Mincho" panose="02020609040205080304" charset="-128"/>
              </a:rPr>
              <a:t>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 〔名〕 飞机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フェリー </a:t>
            </a:r>
            <a:r>
              <a:rPr lang="zh-CN" altLang="en-US" sz="2800" dirty="0">
                <a:latin typeface="MS Mincho" panose="02020609040205080304" charset="-128"/>
              </a:rPr>
              <a:t>            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〔名〕 渡轮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でんしゃ</a:t>
            </a:r>
            <a:r>
              <a:rPr lang="zh-CN" altLang="en-US" sz="2800" dirty="0">
                <a:latin typeface="MS Mincho" panose="02020609040205080304" charset="-128"/>
              </a:rPr>
              <a:t>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（電車）</a:t>
            </a:r>
            <a:r>
              <a:rPr lang="zh-CN" altLang="en-US" sz="2800" dirty="0">
                <a:latin typeface="MS Mincho" panose="02020609040205080304" charset="-128"/>
              </a:rPr>
              <a:t>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 〔名〕 电车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バス </a:t>
            </a:r>
            <a:r>
              <a:rPr lang="zh-CN" altLang="en-US" sz="2800" dirty="0">
                <a:latin typeface="MS Mincho" panose="02020609040205080304" charset="-128"/>
              </a:rPr>
              <a:t>                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〔名〕 公共汽车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タクシー </a:t>
            </a:r>
            <a:r>
              <a:rPr lang="zh-CN" altLang="en-US" sz="2800" dirty="0">
                <a:latin typeface="MS Mincho" panose="02020609040205080304" charset="-128"/>
              </a:rPr>
              <a:t>            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〔名〕 出租车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</p:txBody>
      </p:sp>
      <p:sp>
        <p:nvSpPr>
          <p:cNvPr id="10243" name="矩形 10242"/>
          <p:cNvSpPr>
            <a:spLocks noGrp="1"/>
          </p:cNvSpPr>
          <p:nvPr/>
        </p:nvSpPr>
        <p:spPr>
          <a:xfrm>
            <a:off x="5094288" y="144463"/>
            <a:ext cx="3390900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YY频道 11276236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0244" name="矩形 10243"/>
          <p:cNvSpPr>
            <a:spLocks noGrp="1"/>
          </p:cNvSpPr>
          <p:nvPr/>
        </p:nvSpPr>
        <p:spPr>
          <a:xfrm>
            <a:off x="3078163" y="144463"/>
            <a:ext cx="2376487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先锋培训中心</a:t>
            </a:r>
            <a:endParaRPr lang="zh-CN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文本框 11265"/>
          <p:cNvSpPr txBox="1"/>
          <p:nvPr/>
        </p:nvSpPr>
        <p:spPr>
          <a:xfrm>
            <a:off x="485775" y="1588"/>
            <a:ext cx="7993063" cy="55784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endParaRPr lang="zh-CN" altLang="en-US" sz="4000" b="1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4000" b="1" dirty="0">
                <a:latin typeface="MS Mincho" panose="02020609040205080304" charset="-128"/>
                <a:ea typeface="MS Mincho" panose="02020609040205080304" charset="-128"/>
              </a:rPr>
              <a:t>第</a:t>
            </a:r>
            <a:r>
              <a:rPr lang="zh-CN" altLang="en-US" sz="4000" b="1" dirty="0">
                <a:latin typeface="MS Mincho" panose="02020609040205080304" charset="-128"/>
              </a:rPr>
              <a:t>6</a:t>
            </a:r>
            <a:r>
              <a:rPr lang="zh-CN" altLang="en-US" sz="4000" b="1" dirty="0">
                <a:latin typeface="MS Mincho" panose="02020609040205080304" charset="-128"/>
                <a:ea typeface="MS Mincho" panose="02020609040205080304" charset="-128"/>
              </a:rPr>
              <a:t>课</a:t>
            </a:r>
            <a:endParaRPr lang="zh-CN" altLang="en-US" sz="4000" b="1" dirty="0">
              <a:latin typeface="MS Mincho" panose="02020609040205080304" charset="-128"/>
              <a:ea typeface="MS Mincho" panose="02020609040205080304" charset="-128"/>
            </a:endParaRPr>
          </a:p>
          <a:p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びじゅつかん</a:t>
            </a:r>
            <a:r>
              <a:rPr lang="zh-CN" altLang="en-US" sz="2800" dirty="0">
                <a:latin typeface="MS Mincho" panose="02020609040205080304" charset="-128"/>
              </a:rPr>
              <a:t>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（美術館） 〔名〕 美术馆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アパート </a:t>
            </a:r>
            <a:r>
              <a:rPr lang="zh-CN" altLang="en-US" sz="2800" dirty="0">
                <a:latin typeface="MS Mincho" panose="02020609040205080304" charset="-128"/>
              </a:rPr>
              <a:t>          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〔名〕 公寓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うち </a:t>
            </a:r>
            <a:r>
              <a:rPr lang="zh-CN" altLang="en-US" sz="2800" dirty="0">
                <a:latin typeface="MS Mincho" panose="02020609040205080304" charset="-128"/>
              </a:rPr>
              <a:t>              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〔名〕 家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プール </a:t>
            </a:r>
            <a:r>
              <a:rPr lang="zh-CN" altLang="en-US" sz="2800" dirty="0">
                <a:latin typeface="MS Mincho" panose="02020609040205080304" charset="-128"/>
              </a:rPr>
              <a:t>            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〔名〕 游泳池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ともだち</a:t>
            </a:r>
            <a:r>
              <a:rPr lang="zh-CN" altLang="en-US" sz="2800" dirty="0">
                <a:latin typeface="MS Mincho" panose="02020609040205080304" charset="-128"/>
              </a:rPr>
              <a:t>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（友達） </a:t>
            </a:r>
            <a:r>
              <a:rPr lang="zh-CN" altLang="en-US" sz="2800" dirty="0">
                <a:latin typeface="MS Mincho" panose="02020609040205080304" charset="-128"/>
              </a:rPr>
              <a:t>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〔名〕 朋友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おとうと</a:t>
            </a:r>
            <a:r>
              <a:rPr lang="zh-CN" altLang="en-US" sz="2800" dirty="0">
                <a:latin typeface="MS Mincho" panose="02020609040205080304" charset="-128"/>
              </a:rPr>
              <a:t>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（弟） </a:t>
            </a:r>
            <a:r>
              <a:rPr lang="zh-CN" altLang="en-US" sz="2800" dirty="0">
                <a:latin typeface="MS Mincho" panose="02020609040205080304" charset="-128"/>
              </a:rPr>
              <a:t>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〔名〕 弟弟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いきます</a:t>
            </a:r>
            <a:r>
              <a:rPr lang="zh-CN" altLang="en-US" sz="2800" dirty="0">
                <a:latin typeface="MS Mincho" panose="02020609040205080304" charset="-128"/>
              </a:rPr>
              <a:t>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（行きます）〔动1〕 去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かえります</a:t>
            </a:r>
            <a:r>
              <a:rPr lang="zh-CN" altLang="en-US" sz="2800" dirty="0">
                <a:latin typeface="MS Mincho" panose="02020609040205080304" charset="-128"/>
              </a:rPr>
              <a:t>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（帰ります）〔动1〕回来</a:t>
            </a:r>
            <a:r>
              <a:rPr lang="zh-CN" altLang="en-US" sz="2800" dirty="0">
                <a:latin typeface="MS Mincho" panose="02020609040205080304" charset="-128"/>
              </a:rPr>
              <a:t>，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回去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きます</a:t>
            </a:r>
            <a:r>
              <a:rPr lang="zh-CN" altLang="en-US" sz="2800" dirty="0">
                <a:latin typeface="MS Mincho" panose="02020609040205080304" charset="-128"/>
              </a:rPr>
              <a:t>  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（来ます）</a:t>
            </a:r>
            <a:r>
              <a:rPr lang="zh-CN" altLang="en-US" sz="2800" dirty="0">
                <a:latin typeface="MS Mincho" panose="02020609040205080304" charset="-128"/>
              </a:rPr>
              <a:t>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 〔动3〕 来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</p:txBody>
      </p:sp>
      <p:sp>
        <p:nvSpPr>
          <p:cNvPr id="11267" name="矩形 11266"/>
          <p:cNvSpPr>
            <a:spLocks noGrp="1"/>
          </p:cNvSpPr>
          <p:nvPr/>
        </p:nvSpPr>
        <p:spPr>
          <a:xfrm>
            <a:off x="5094288" y="144463"/>
            <a:ext cx="3390900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YY频道 11276236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1268" name="矩形 11267"/>
          <p:cNvSpPr>
            <a:spLocks noGrp="1"/>
          </p:cNvSpPr>
          <p:nvPr/>
        </p:nvSpPr>
        <p:spPr>
          <a:xfrm>
            <a:off x="3078163" y="144463"/>
            <a:ext cx="2376487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先锋培训中心</a:t>
            </a:r>
            <a:endParaRPr lang="zh-CN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文本框 12289"/>
          <p:cNvSpPr txBox="1"/>
          <p:nvPr/>
        </p:nvSpPr>
        <p:spPr>
          <a:xfrm>
            <a:off x="485775" y="1588"/>
            <a:ext cx="7993063" cy="55784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endParaRPr lang="zh-CN" altLang="en-US" sz="4000" b="1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4000" b="1" dirty="0">
                <a:latin typeface="MS Mincho" panose="02020609040205080304" charset="-128"/>
                <a:ea typeface="MS Mincho" panose="02020609040205080304" charset="-128"/>
              </a:rPr>
              <a:t>第</a:t>
            </a:r>
            <a:r>
              <a:rPr lang="zh-CN" altLang="en-US" sz="4000" b="1" dirty="0">
                <a:latin typeface="MS Mincho" panose="02020609040205080304" charset="-128"/>
              </a:rPr>
              <a:t>6</a:t>
            </a:r>
            <a:r>
              <a:rPr lang="zh-CN" altLang="en-US" sz="4000" b="1" dirty="0">
                <a:latin typeface="MS Mincho" panose="02020609040205080304" charset="-128"/>
                <a:ea typeface="MS Mincho" panose="02020609040205080304" charset="-128"/>
              </a:rPr>
              <a:t>课</a:t>
            </a:r>
            <a:endParaRPr lang="zh-CN" altLang="en-US" sz="4000" b="1" dirty="0">
              <a:latin typeface="MS Mincho" panose="02020609040205080304" charset="-128"/>
              <a:ea typeface="MS Mincho" panose="02020609040205080304" charset="-128"/>
            </a:endParaRPr>
          </a:p>
          <a:p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たしか </a:t>
            </a:r>
            <a:r>
              <a:rPr lang="zh-CN" altLang="en-US" sz="2800" dirty="0">
                <a:latin typeface="MS Mincho" panose="02020609040205080304" charset="-128"/>
              </a:rPr>
              <a:t>  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〔副〕 好像是，大概；的确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まっすぐ</a:t>
            </a:r>
            <a:r>
              <a:rPr lang="zh-CN" altLang="en-US" sz="2800" dirty="0">
                <a:latin typeface="MS Mincho" panose="02020609040205080304" charset="-128"/>
              </a:rPr>
              <a:t>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 〔副〕 径直，笔直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いっしょに </a:t>
            </a:r>
            <a:r>
              <a:rPr lang="zh-CN" altLang="en-US" sz="2800" dirty="0">
                <a:latin typeface="MS Mincho" panose="02020609040205080304" charset="-128"/>
              </a:rPr>
              <a:t>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〔副〕 一起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さとう</a:t>
            </a:r>
            <a:r>
              <a:rPr lang="zh-CN" altLang="en-US" sz="2800" dirty="0">
                <a:latin typeface="MS Mincho" panose="02020609040205080304" charset="-128"/>
              </a:rPr>
              <a:t>  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（佐藤） </a:t>
            </a:r>
            <a:r>
              <a:rPr lang="zh-CN" altLang="en-US" sz="2800" dirty="0">
                <a:latin typeface="MS Mincho" panose="02020609040205080304" charset="-128"/>
              </a:rPr>
              <a:t>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〔专〕 佐藤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ペキン</a:t>
            </a:r>
            <a:r>
              <a:rPr lang="zh-CN" altLang="en-US" sz="2800" dirty="0">
                <a:latin typeface="MS Mincho" panose="02020609040205080304" charset="-128"/>
              </a:rPr>
              <a:t>  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（北京） </a:t>
            </a:r>
            <a:r>
              <a:rPr lang="zh-CN" altLang="en-US" sz="2800" dirty="0">
                <a:latin typeface="MS Mincho" panose="02020609040205080304" charset="-128"/>
              </a:rPr>
              <a:t>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〔专〕 北京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アメリカ </a:t>
            </a:r>
            <a:r>
              <a:rPr lang="zh-CN" altLang="en-US" sz="2800" dirty="0">
                <a:latin typeface="MS Mincho" panose="02020609040205080304" charset="-128"/>
              </a:rPr>
              <a:t>         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〔专〕 美国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かんこく</a:t>
            </a:r>
            <a:r>
              <a:rPr lang="zh-CN" altLang="en-US" sz="2800" dirty="0">
                <a:latin typeface="MS Mincho" panose="02020609040205080304" charset="-128"/>
              </a:rPr>
              <a:t>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（韓国） </a:t>
            </a:r>
            <a:r>
              <a:rPr lang="zh-CN" altLang="en-US" sz="2800" dirty="0">
                <a:latin typeface="MS Mincho" panose="02020609040205080304" charset="-128"/>
              </a:rPr>
              <a:t>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〔专〕 韩国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フランス </a:t>
            </a:r>
            <a:r>
              <a:rPr lang="zh-CN" altLang="en-US" sz="2800" dirty="0">
                <a:latin typeface="MS Mincho" panose="02020609040205080304" charset="-128"/>
              </a:rPr>
              <a:t>         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〔专〕 法国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</p:txBody>
      </p:sp>
      <p:sp>
        <p:nvSpPr>
          <p:cNvPr id="12291" name="矩形 12290"/>
          <p:cNvSpPr>
            <a:spLocks noGrp="1"/>
          </p:cNvSpPr>
          <p:nvPr/>
        </p:nvSpPr>
        <p:spPr>
          <a:xfrm>
            <a:off x="5094288" y="144463"/>
            <a:ext cx="3390900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YY频道 11276236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2292" name="矩形 12291"/>
          <p:cNvSpPr>
            <a:spLocks noGrp="1"/>
          </p:cNvSpPr>
          <p:nvPr/>
        </p:nvSpPr>
        <p:spPr>
          <a:xfrm>
            <a:off x="3078163" y="144463"/>
            <a:ext cx="2376487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先锋培训中心</a:t>
            </a:r>
            <a:endParaRPr lang="zh-CN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文本框 13313"/>
          <p:cNvSpPr txBox="1"/>
          <p:nvPr/>
        </p:nvSpPr>
        <p:spPr>
          <a:xfrm>
            <a:off x="485775" y="1588"/>
            <a:ext cx="7993063" cy="47244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endParaRPr lang="zh-CN" altLang="en-US" sz="4000" b="1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4000" b="1" dirty="0">
                <a:latin typeface="MS Mincho" panose="02020609040205080304" charset="-128"/>
                <a:ea typeface="MS Mincho" panose="02020609040205080304" charset="-128"/>
              </a:rPr>
              <a:t>第</a:t>
            </a:r>
            <a:r>
              <a:rPr lang="zh-CN" altLang="en-US" sz="4000" b="1" dirty="0">
                <a:latin typeface="MS Mincho" panose="02020609040205080304" charset="-128"/>
              </a:rPr>
              <a:t>6</a:t>
            </a:r>
            <a:r>
              <a:rPr lang="zh-CN" altLang="en-US" sz="4000" b="1" dirty="0">
                <a:latin typeface="MS Mincho" panose="02020609040205080304" charset="-128"/>
                <a:ea typeface="MS Mincho" panose="02020609040205080304" charset="-128"/>
              </a:rPr>
              <a:t>课</a:t>
            </a:r>
            <a:endParaRPr lang="zh-CN" altLang="en-US" sz="4000" b="1" dirty="0">
              <a:latin typeface="MS Mincho" panose="02020609040205080304" charset="-128"/>
              <a:ea typeface="MS Mincho" panose="02020609040205080304" charset="-128"/>
            </a:endParaRPr>
          </a:p>
          <a:p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ひろしま</a:t>
            </a:r>
            <a:r>
              <a:rPr lang="zh-CN" altLang="en-US" sz="2800" dirty="0">
                <a:latin typeface="MS Mincho" panose="02020609040205080304" charset="-128"/>
              </a:rPr>
              <a:t>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（広島） </a:t>
            </a:r>
            <a:r>
              <a:rPr lang="zh-CN" altLang="en-US" sz="2800" dirty="0">
                <a:latin typeface="MS Mincho" panose="02020609040205080304" charset="-128"/>
              </a:rPr>
              <a:t>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〔专〕 广岛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きょうと</a:t>
            </a:r>
            <a:r>
              <a:rPr lang="zh-CN" altLang="en-US" sz="2800" dirty="0">
                <a:latin typeface="MS Mincho" panose="02020609040205080304" charset="-128"/>
              </a:rPr>
              <a:t>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（京都） </a:t>
            </a:r>
            <a:r>
              <a:rPr lang="zh-CN" altLang="en-US" sz="2800" dirty="0">
                <a:latin typeface="MS Mincho" panose="02020609040205080304" charset="-128"/>
              </a:rPr>
              <a:t>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〔专〕 京都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ほっかいどう</a:t>
            </a:r>
            <a:r>
              <a:rPr lang="zh-CN" altLang="en-US" sz="2800" dirty="0">
                <a:latin typeface="MS Mincho" panose="02020609040205080304" charset="-128"/>
              </a:rPr>
              <a:t>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（北海道）〔专〕 北海道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はこね</a:t>
            </a:r>
            <a:r>
              <a:rPr lang="zh-CN" altLang="en-US" sz="2800" dirty="0">
                <a:latin typeface="MS Mincho" panose="02020609040205080304" charset="-128"/>
              </a:rPr>
              <a:t>  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（箱根） </a:t>
            </a:r>
            <a:r>
              <a:rPr lang="zh-CN" altLang="en-US" sz="2800" dirty="0">
                <a:latin typeface="MS Mincho" panose="02020609040205080304" charset="-128"/>
              </a:rPr>
              <a:t>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〔专〕 箱根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ぎんざ</a:t>
            </a:r>
            <a:r>
              <a:rPr lang="zh-CN" altLang="en-US" sz="2800" dirty="0">
                <a:latin typeface="MS Mincho" panose="02020609040205080304" charset="-128"/>
              </a:rPr>
              <a:t>  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（銀座） </a:t>
            </a:r>
            <a:r>
              <a:rPr lang="zh-CN" altLang="en-US" sz="2800" dirty="0">
                <a:latin typeface="MS Mincho" panose="02020609040205080304" charset="-128"/>
              </a:rPr>
              <a:t>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〔专〕 银座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しぶや</a:t>
            </a:r>
            <a:r>
              <a:rPr lang="zh-CN" altLang="en-US" sz="2800" dirty="0">
                <a:latin typeface="MS Mincho" panose="02020609040205080304" charset="-128"/>
              </a:rPr>
              <a:t>  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（渋谷） </a:t>
            </a:r>
            <a:r>
              <a:rPr lang="zh-CN" altLang="en-US" sz="2800" dirty="0">
                <a:latin typeface="MS Mincho" panose="02020609040205080304" charset="-128"/>
              </a:rPr>
              <a:t>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〔专〕 涩谷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しんじゅく</a:t>
            </a:r>
            <a:r>
              <a:rPr lang="zh-CN" altLang="en-US" sz="2800" dirty="0">
                <a:latin typeface="MS Mincho" panose="02020609040205080304" charset="-128"/>
              </a:rPr>
              <a:t>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（新宿） </a:t>
            </a:r>
            <a:r>
              <a:rPr lang="zh-CN" altLang="en-US" sz="2800" dirty="0">
                <a:latin typeface="MS Mincho" panose="02020609040205080304" charset="-128"/>
              </a:rPr>
              <a:t>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〔专〕 新宿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</p:txBody>
      </p:sp>
      <p:sp>
        <p:nvSpPr>
          <p:cNvPr id="13315" name="矩形 13314"/>
          <p:cNvSpPr>
            <a:spLocks noGrp="1"/>
          </p:cNvSpPr>
          <p:nvPr/>
        </p:nvSpPr>
        <p:spPr>
          <a:xfrm>
            <a:off x="5094288" y="144463"/>
            <a:ext cx="3390900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YY频道 11276236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3316" name="矩形 13315"/>
          <p:cNvSpPr>
            <a:spLocks noGrp="1"/>
          </p:cNvSpPr>
          <p:nvPr/>
        </p:nvSpPr>
        <p:spPr>
          <a:xfrm>
            <a:off x="3078163" y="144463"/>
            <a:ext cx="2376487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先锋培训中心</a:t>
            </a:r>
            <a:endParaRPr lang="zh-CN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14337"/>
          <p:cNvSpPr txBox="1"/>
          <p:nvPr/>
        </p:nvSpPr>
        <p:spPr>
          <a:xfrm>
            <a:off x="485775" y="1588"/>
            <a:ext cx="7993063" cy="55784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endParaRPr lang="zh-CN" altLang="en-US" sz="4000" b="1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4000" b="1" dirty="0">
                <a:latin typeface="MS Mincho" panose="02020609040205080304" charset="-128"/>
                <a:ea typeface="MS Mincho" panose="02020609040205080304" charset="-128"/>
              </a:rPr>
              <a:t>第</a:t>
            </a:r>
            <a:r>
              <a:rPr lang="zh-CN" altLang="en-US" sz="4000" b="1" dirty="0">
                <a:latin typeface="MS Mincho" panose="02020609040205080304" charset="-128"/>
              </a:rPr>
              <a:t>6</a:t>
            </a:r>
            <a:r>
              <a:rPr lang="zh-CN" altLang="en-US" sz="4000" b="1" dirty="0">
                <a:latin typeface="MS Mincho" panose="02020609040205080304" charset="-128"/>
                <a:ea typeface="MS Mincho" panose="02020609040205080304" charset="-128"/>
              </a:rPr>
              <a:t>课</a:t>
            </a:r>
            <a:endParaRPr lang="zh-CN" altLang="en-US" sz="4000" b="1" dirty="0">
              <a:latin typeface="MS Mincho" panose="02020609040205080304" charset="-128"/>
              <a:ea typeface="MS Mincho" panose="02020609040205080304" charset="-128"/>
            </a:endParaRPr>
          </a:p>
          <a:p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おつかれさまでした（お疲れ様でした） 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</a:rPr>
              <a:t>     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够累的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おさきにしつれいします（お先に失礼します）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</a:rPr>
              <a:t>     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我先走了，我先告辞了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あるいて（歩いて）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</a:rPr>
              <a:t>     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步行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たいへんですね（大変ですね）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</a:rPr>
              <a:t>           </a:t>
            </a:r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真不容易，够受的，不得了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sz="2800" dirty="0">
                <a:latin typeface="MS Mincho" panose="02020609040205080304" charset="-128"/>
                <a:ea typeface="MS Mincho" panose="02020609040205080304" charset="-128"/>
              </a:rPr>
              <a:t>-------------------------------------------</a:t>
            </a:r>
            <a:endParaRPr lang="zh-CN" altLang="en-US" sz="2800" dirty="0">
              <a:latin typeface="MS Mincho" panose="02020609040205080304" charset="-128"/>
              <a:ea typeface="MS Mincho" panose="02020609040205080304" charset="-128"/>
            </a:endParaRPr>
          </a:p>
        </p:txBody>
      </p:sp>
      <p:sp>
        <p:nvSpPr>
          <p:cNvPr id="14339" name="矩形 14338"/>
          <p:cNvSpPr>
            <a:spLocks noGrp="1"/>
          </p:cNvSpPr>
          <p:nvPr/>
        </p:nvSpPr>
        <p:spPr>
          <a:xfrm>
            <a:off x="5094288" y="144463"/>
            <a:ext cx="3390900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YY频道 11276236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4340" name="矩形 14339"/>
          <p:cNvSpPr>
            <a:spLocks noGrp="1"/>
          </p:cNvSpPr>
          <p:nvPr/>
        </p:nvSpPr>
        <p:spPr>
          <a:xfrm>
            <a:off x="3078163" y="144463"/>
            <a:ext cx="2376487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先锋培训中心</a:t>
            </a:r>
            <a:endParaRPr lang="zh-CN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矩形 15361"/>
          <p:cNvSpPr>
            <a:spLocks noGrp="1"/>
          </p:cNvSpPr>
          <p:nvPr/>
        </p:nvSpPr>
        <p:spPr>
          <a:xfrm>
            <a:off x="5094288" y="144463"/>
            <a:ext cx="3390900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YY频道 11276236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5363" name="矩形 15362"/>
          <p:cNvSpPr>
            <a:spLocks noGrp="1"/>
          </p:cNvSpPr>
          <p:nvPr/>
        </p:nvSpPr>
        <p:spPr>
          <a:xfrm>
            <a:off x="3078163" y="144463"/>
            <a:ext cx="2376487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先锋培训中心</a:t>
            </a:r>
            <a:endParaRPr lang="zh-CN" altLang="en-US" dirty="0"/>
          </a:p>
        </p:txBody>
      </p:sp>
      <p:pic>
        <p:nvPicPr>
          <p:cNvPr id="15364" name="图片 1536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88" y="1512888"/>
            <a:ext cx="8477250" cy="3095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标题 16385"/>
          <p:cNvSpPr>
            <a:spLocks noGrp="1"/>
          </p:cNvSpPr>
          <p:nvPr>
            <p:ph type="title"/>
          </p:nvPr>
        </p:nvSpPr>
        <p:spPr>
          <a:ln/>
        </p:spPr>
        <p:txBody>
          <a:bodyPr lIns="79050" tIns="39526" rIns="79050" bIns="39526" anchor="ctr"/>
          <a:p>
            <a:r>
              <a:rPr lang="zh-CN" altLang="en-US" dirty="0">
                <a:solidFill>
                  <a:srgbClr val="FF33CC"/>
                </a:solidFill>
              </a:rPr>
              <a:t>区别：に</a:t>
            </a:r>
            <a:endParaRPr lang="zh-CN" altLang="en-US" dirty="0">
              <a:solidFill>
                <a:srgbClr val="FF33CC"/>
              </a:solidFill>
            </a:endParaRPr>
          </a:p>
        </p:txBody>
      </p:sp>
      <p:sp>
        <p:nvSpPr>
          <p:cNvPr id="16387" name="文本占位符 16386"/>
          <p:cNvSpPr>
            <a:spLocks noGrp="1"/>
          </p:cNvSpPr>
          <p:nvPr>
            <p:ph type="body" idx="1"/>
          </p:nvPr>
        </p:nvSpPr>
        <p:spPr>
          <a:ln/>
        </p:spPr>
        <p:txBody>
          <a:bodyPr lIns="79050" tIns="39526" rIns="79050" bIns="39526"/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hlink"/>
                </a:solidFill>
              </a:rPr>
              <a:t>相同点</a:t>
            </a:r>
            <a:endParaRPr lang="zh-CN" altLang="en-US" sz="2400" dirty="0">
              <a:solidFill>
                <a:schemeClr val="hlink"/>
              </a:solidFill>
            </a:endParaRPr>
          </a:p>
          <a:p>
            <a:pPr>
              <a:lnSpc>
                <a:spcPct val="80000"/>
              </a:lnSpc>
            </a:pPr>
            <a:r>
              <a:rPr lang="zh-CN" altLang="en-US" sz="2400" dirty="0">
                <a:solidFill>
                  <a:schemeClr val="hlink"/>
                </a:solidFill>
              </a:rPr>
              <a:t>表示方向，归着点，对象时通用</a:t>
            </a:r>
            <a:endParaRPr lang="zh-CN" altLang="en-US" sz="2400" dirty="0">
              <a:solidFill>
                <a:schemeClr val="hlink"/>
              </a:solidFill>
            </a:endParaRPr>
          </a:p>
          <a:p>
            <a:pPr>
              <a:lnSpc>
                <a:spcPct val="80000"/>
              </a:lnSpc>
            </a:pPr>
            <a:r>
              <a:rPr lang="zh-CN" altLang="en-US" sz="2400" dirty="0">
                <a:solidFill>
                  <a:schemeClr val="hlink"/>
                </a:solidFill>
              </a:rPr>
              <a:t>目的地，方向：</a:t>
            </a:r>
            <a:r>
              <a:rPr lang="zh-CN" altLang="en-US" sz="2400" dirty="0">
                <a:solidFill>
                  <a:schemeClr val="hlink"/>
                </a:solidFill>
                <a:latin typeface="MS Mincho" panose="02020609040205080304" charset="-128"/>
                <a:ea typeface="MS Mincho" panose="02020609040205080304" charset="-128"/>
              </a:rPr>
              <a:t>学校へ行く/学校に行く</a:t>
            </a:r>
            <a:endParaRPr lang="zh-CN" altLang="en-US" sz="2400" dirty="0">
              <a:solidFill>
                <a:schemeClr val="hlink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pPr>
              <a:lnSpc>
                <a:spcPct val="80000"/>
              </a:lnSpc>
            </a:pPr>
            <a:r>
              <a:rPr lang="zh-CN" altLang="en-US" sz="2400" dirty="0">
                <a:solidFill>
                  <a:schemeClr val="hlink"/>
                </a:solidFill>
              </a:rPr>
              <a:t>归着点，依据：</a:t>
            </a:r>
            <a:r>
              <a:rPr lang="zh-CN" altLang="en-US" sz="2400" dirty="0">
                <a:solidFill>
                  <a:schemeClr val="hlink"/>
                </a:solidFill>
                <a:latin typeface="MS Mincho" panose="02020609040205080304" charset="-128"/>
                <a:ea typeface="MS Mincho" panose="02020609040205080304" charset="-128"/>
              </a:rPr>
              <a:t>北京へ着く/北京に着く</a:t>
            </a:r>
            <a:endParaRPr lang="zh-CN" altLang="en-US" sz="2400" dirty="0">
              <a:solidFill>
                <a:schemeClr val="hlink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pPr>
              <a:lnSpc>
                <a:spcPct val="80000"/>
              </a:lnSpc>
            </a:pPr>
            <a:endParaRPr lang="zh-CN" altLang="en-US" sz="2800" dirty="0">
              <a:solidFill>
                <a:schemeClr val="hlink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hlink"/>
                </a:solidFill>
              </a:rPr>
              <a:t>什么时候用へ更恰当？</a:t>
            </a:r>
            <a:endParaRPr lang="zh-CN" altLang="en-US" sz="2400" dirty="0">
              <a:solidFill>
                <a:schemeClr val="hlink"/>
              </a:solidFill>
            </a:endParaRPr>
          </a:p>
          <a:p>
            <a:pPr>
              <a:lnSpc>
                <a:spcPct val="80000"/>
              </a:lnSpc>
            </a:pPr>
            <a:r>
              <a:rPr lang="zh-CN" altLang="en-US" sz="2400" dirty="0">
                <a:solidFill>
                  <a:schemeClr val="hlink"/>
                </a:solidFill>
                <a:latin typeface="MS Mincho" panose="02020609040205080304" charset="-128"/>
                <a:ea typeface="MS Mincho" panose="02020609040205080304" charset="-128"/>
              </a:rPr>
              <a:t>海の向かうへ行って見たい          </a:t>
            </a:r>
            <a:r>
              <a:rPr lang="zh-CN" altLang="en-US" sz="2400" dirty="0">
                <a:solidFill>
                  <a:schemeClr val="hlink"/>
                </a:solidFill>
              </a:rPr>
              <a:t> 茫然的方向</a:t>
            </a:r>
            <a:endParaRPr lang="zh-CN" altLang="en-US" sz="2400" dirty="0">
              <a:solidFill>
                <a:schemeClr val="hlink"/>
              </a:solidFill>
            </a:endParaRPr>
          </a:p>
          <a:p>
            <a:pPr>
              <a:lnSpc>
                <a:spcPct val="80000"/>
              </a:lnSpc>
            </a:pPr>
            <a:r>
              <a:rPr lang="zh-CN" altLang="en-US" sz="2400" dirty="0">
                <a:solidFill>
                  <a:schemeClr val="hlink"/>
                </a:solidFill>
                <a:latin typeface="MS Mincho" panose="02020609040205080304" charset="-128"/>
                <a:ea typeface="MS Mincho" panose="02020609040205080304" charset="-128"/>
              </a:rPr>
              <a:t>彼女は日本へ日本語の勉强に行った </a:t>
            </a:r>
            <a:r>
              <a:rPr lang="zh-CN" altLang="en-US" sz="2400" dirty="0">
                <a:solidFill>
                  <a:schemeClr val="hlink"/>
                </a:solidFill>
              </a:rPr>
              <a:t>   文中有に时</a:t>
            </a:r>
            <a:endParaRPr lang="zh-CN" altLang="en-US" sz="2400" dirty="0">
              <a:solidFill>
                <a:schemeClr val="hlink"/>
              </a:solidFill>
            </a:endParaRPr>
          </a:p>
          <a:p>
            <a:pPr>
              <a:lnSpc>
                <a:spcPct val="80000"/>
              </a:lnSpc>
            </a:pPr>
            <a:endParaRPr lang="zh-CN" altLang="en-US" sz="2800" dirty="0">
              <a:solidFill>
                <a:schemeClr val="hlink"/>
              </a:solidFill>
            </a:endParaRPr>
          </a:p>
          <a:p>
            <a:pPr>
              <a:lnSpc>
                <a:spcPct val="80000"/>
              </a:lnSpc>
            </a:pPr>
            <a:r>
              <a:rPr lang="zh-CN" altLang="en-US" sz="2400" dirty="0">
                <a:solidFill>
                  <a:schemeClr val="hlink"/>
                </a:solidFill>
                <a:latin typeface="MS Mincho" panose="02020609040205080304" charset="-128"/>
                <a:ea typeface="MS Mincho" panose="02020609040205080304" charset="-128"/>
              </a:rPr>
              <a:t>北京への（にの×）列車はもう出発した</a:t>
            </a:r>
            <a:endParaRPr lang="zh-CN" altLang="en-US" sz="2400" dirty="0">
              <a:solidFill>
                <a:schemeClr val="hlink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pPr>
              <a:lnSpc>
                <a:spcPct val="80000"/>
              </a:lnSpc>
            </a:pPr>
            <a:r>
              <a:rPr lang="zh-CN" altLang="en-US" sz="2400" dirty="0">
                <a:solidFill>
                  <a:schemeClr val="hlink"/>
                </a:solidFill>
                <a:latin typeface="MS Mincho" panose="02020609040205080304" charset="-128"/>
                <a:ea typeface="MS Mincho" panose="02020609040205080304" charset="-128"/>
              </a:rPr>
              <a:t>母への（にの×）手紙を書いた    </a:t>
            </a:r>
            <a:endParaRPr lang="zh-CN" altLang="en-US" sz="2400" dirty="0">
              <a:solidFill>
                <a:schemeClr val="hlink"/>
              </a:solidFill>
              <a:latin typeface="MS Mincho" panose="02020609040205080304" charset="-128"/>
              <a:ea typeface="MS Mincho" panose="02020609040205080304" charset="-128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矩形 17409"/>
          <p:cNvSpPr>
            <a:spLocks noGrp="1"/>
          </p:cNvSpPr>
          <p:nvPr/>
        </p:nvSpPr>
        <p:spPr>
          <a:xfrm>
            <a:off x="5094288" y="144463"/>
            <a:ext cx="3390900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YY频道 11276236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7411" name="矩形 17410"/>
          <p:cNvSpPr>
            <a:spLocks noGrp="1"/>
          </p:cNvSpPr>
          <p:nvPr/>
        </p:nvSpPr>
        <p:spPr>
          <a:xfrm>
            <a:off x="3078163" y="144463"/>
            <a:ext cx="2376487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先锋培训中心</a:t>
            </a:r>
            <a:endParaRPr lang="zh-CN" altLang="en-US" dirty="0"/>
          </a:p>
        </p:txBody>
      </p:sp>
      <p:sp>
        <p:nvSpPr>
          <p:cNvPr id="17412" name="文本框 17411"/>
          <p:cNvSpPr txBox="1"/>
          <p:nvPr/>
        </p:nvSpPr>
        <p:spPr>
          <a:xfrm>
            <a:off x="55563" y="1438275"/>
            <a:ext cx="8431212" cy="353536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b="1" dirty="0">
                <a:solidFill>
                  <a:schemeClr val="accent2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（2）</a:t>
            </a:r>
            <a:r>
              <a:rPr lang="zh-CN" altLang="en-US" sz="2400" dirty="0">
                <a:solidFill>
                  <a:schemeClr val="accent2"/>
                </a:solidFill>
                <a:latin typeface="Arial" panose="020B0604020202020204" pitchFamily="34" charset="0"/>
              </a:rPr>
              <a:t>N</a:t>
            </a:r>
            <a:r>
              <a:rPr lang="zh-CN" altLang="en-US" sz="2400" dirty="0">
                <a:solidFill>
                  <a:schemeClr val="accent2"/>
                </a:solidFill>
                <a:latin typeface="宋体" panose="02010600030101010101" pitchFamily="2" charset="-122"/>
              </a:rPr>
              <a:t>[</a:t>
            </a:r>
            <a:r>
              <a:rPr lang="zh-CN" altLang="en-US" sz="2400" dirty="0">
                <a:solidFill>
                  <a:schemeClr val="accent2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场所]</a:t>
            </a:r>
            <a:r>
              <a:rPr lang="zh-CN" altLang="en-US" sz="2400" dirty="0">
                <a:solidFill>
                  <a:schemeClr val="accent2"/>
                </a:solidFill>
                <a:latin typeface="黑体" panose="02010609060101010101" pitchFamily="1" charset="-122"/>
                <a:ea typeface="微软雅黑" panose="020B0503020204020204" charset="-122"/>
              </a:rPr>
              <a:t>から</a:t>
            </a:r>
            <a:r>
              <a:rPr lang="zh-CN" altLang="en-US" sz="2400" dirty="0">
                <a:solidFill>
                  <a:schemeClr val="accent2"/>
                </a:solidFill>
                <a:latin typeface="Arial" panose="020B0604020202020204" pitchFamily="34" charset="0"/>
              </a:rPr>
              <a:t>V</a:t>
            </a:r>
            <a:endParaRPr lang="zh-CN" altLang="en-US" sz="2400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endParaRPr lang="zh-CN" altLang="en-US" sz="2400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r>
              <a:rPr lang="zh-CN" altLang="en-US" sz="2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例：李さんは  先月  北京</a:t>
            </a:r>
            <a:r>
              <a:rPr lang="zh-CN" altLang="en-US" sz="2100" u="sng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から</a:t>
            </a:r>
            <a:r>
              <a:rPr lang="zh-CN" altLang="en-US" sz="2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来ました。（小王上个月从北京来了）</a:t>
            </a:r>
            <a:endParaRPr lang="zh-CN" altLang="en-US" sz="21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endParaRPr lang="zh-CN" altLang="en-US" sz="21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dirty="0">
                <a:latin typeface="Arial" panose="020B0604020202020204" pitchFamily="34" charset="0"/>
              </a:rPr>
              <a:t>        格助词「から」出了可以表示</a:t>
            </a:r>
            <a:r>
              <a:rPr lang="zh-CN" altLang="en-US" b="1" dirty="0">
                <a:solidFill>
                  <a:schemeClr val="hlink"/>
                </a:solidFill>
                <a:latin typeface="Arial" panose="020B0604020202020204" pitchFamily="34" charset="0"/>
                <a:ea typeface="楷体_GB2312" pitchFamily="1" charset="-122"/>
              </a:rPr>
              <a:t>时间的起点</a:t>
            </a:r>
            <a:r>
              <a:rPr lang="zh-CN" altLang="en-US" dirty="0">
                <a:latin typeface="Arial" panose="020B0604020202020204" pitchFamily="34" charset="0"/>
              </a:rPr>
              <a:t>外，还可以表示</a:t>
            </a:r>
            <a:r>
              <a:rPr lang="zh-CN" altLang="en-US" b="1" dirty="0">
                <a:solidFill>
                  <a:schemeClr val="hlink"/>
                </a:solidFill>
                <a:latin typeface="Arial" panose="020B0604020202020204" pitchFamily="34" charset="0"/>
                <a:ea typeface="楷体_GB2312" pitchFamily="1" charset="-122"/>
              </a:rPr>
              <a:t>空间的起点</a:t>
            </a:r>
            <a:r>
              <a:rPr lang="zh-CN" altLang="en-US" dirty="0">
                <a:latin typeface="Arial" panose="020B0604020202020204" pitchFamily="34" charset="0"/>
              </a:rPr>
              <a:t>。「から」接在表示场所或方向的名词后，后续「行く」「来る」或「帰る」等。表示移动的动词时，表示动作的起点，相当于汉语的“从┅┉（地方）来（去、回）”的意思。 </a:t>
            </a:r>
            <a:endParaRPr lang="zh-CN" altLang="en-US" dirty="0">
              <a:latin typeface="Arial" panose="020B0604020202020204" pitchFamily="34" charset="0"/>
            </a:endParaRPr>
          </a:p>
          <a:p>
            <a:endParaRPr lang="zh-CN" altLang="en-US" dirty="0">
              <a:latin typeface="Arial" panose="020B0604020202020204" pitchFamily="34" charset="0"/>
            </a:endParaRPr>
          </a:p>
          <a:p>
            <a:r>
              <a:rPr lang="zh-CN" altLang="en-US" dirty="0">
                <a:solidFill>
                  <a:srgbClr val="FF33CC"/>
                </a:solidFill>
                <a:latin typeface="MS Mincho" panose="02020609040205080304" charset="-128"/>
                <a:ea typeface="MS Mincho" panose="02020609040205080304" charset="-128"/>
              </a:rPr>
              <a:t>例：◇田中さんは日本から中国へ来ました。（田中从日本来到了中国。） </a:t>
            </a:r>
            <a:endParaRPr lang="zh-CN" altLang="en-US" dirty="0">
              <a:solidFill>
                <a:srgbClr val="FF33CC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dirty="0">
                <a:solidFill>
                  <a:srgbClr val="FF33CC"/>
                </a:solidFill>
                <a:latin typeface="MS Mincho" panose="02020609040205080304" charset="-128"/>
                <a:ea typeface="MS Mincho" panose="02020609040205080304" charset="-128"/>
              </a:rPr>
              <a:t>    ◇ 金さんはどこから来ましたか。（小金从哪里来的？） </a:t>
            </a:r>
            <a:endParaRPr lang="zh-CN" altLang="en-US" dirty="0">
              <a:solidFill>
                <a:srgbClr val="FF33CC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dirty="0">
                <a:solidFill>
                  <a:srgbClr val="FF33CC"/>
                </a:solidFill>
                <a:latin typeface="MS Mincho" panose="02020609040205080304" charset="-128"/>
                <a:ea typeface="MS Mincho" panose="02020609040205080304" charset="-128"/>
              </a:rPr>
              <a:t>    ◇ 李さんは中国の上海から日本の大阪へいきます。</a:t>
            </a:r>
            <a:endParaRPr lang="zh-CN" altLang="en-US" dirty="0">
              <a:solidFill>
                <a:srgbClr val="FF33CC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dirty="0">
                <a:solidFill>
                  <a:srgbClr val="FF33CC"/>
                </a:solidFill>
                <a:latin typeface="MS Mincho" panose="02020609040205080304" charset="-128"/>
                <a:ea typeface="MS Mincho" panose="02020609040205080304" charset="-128"/>
              </a:rPr>
              <a:t>          （小李从中国的上海去日本的大阪。） </a:t>
            </a:r>
            <a:endParaRPr lang="zh-CN" altLang="en-US" dirty="0">
              <a:solidFill>
                <a:srgbClr val="FF33CC"/>
              </a:solidFill>
              <a:latin typeface="MS Mincho" panose="02020609040205080304" charset="-128"/>
              <a:ea typeface="MS Mincho" panose="02020609040205080304" charset="-128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标题 18433"/>
          <p:cNvSpPr>
            <a:spLocks noGrp="1"/>
          </p:cNvSpPr>
          <p:nvPr>
            <p:ph type="title"/>
          </p:nvPr>
        </p:nvSpPr>
        <p:spPr>
          <a:ln/>
        </p:spPr>
        <p:txBody>
          <a:bodyPr lIns="79050" tIns="39526" rIns="79050" bIns="39526" anchor="ctr"/>
          <a:p>
            <a:r>
              <a:rPr lang="zh-CN" altLang="en-US" dirty="0">
                <a:solidFill>
                  <a:srgbClr val="FF33CC"/>
                </a:solidFill>
              </a:rPr>
              <a:t>区别：に</a:t>
            </a:r>
            <a:endParaRPr lang="zh-CN" altLang="en-US" dirty="0">
              <a:solidFill>
                <a:srgbClr val="FF33CC"/>
              </a:solidFill>
            </a:endParaRPr>
          </a:p>
        </p:txBody>
      </p:sp>
      <p:sp>
        <p:nvSpPr>
          <p:cNvPr id="18435" name="文本占位符 18434"/>
          <p:cNvSpPr>
            <a:spLocks noGrp="1"/>
          </p:cNvSpPr>
          <p:nvPr>
            <p:ph type="body" idx="1"/>
          </p:nvPr>
        </p:nvSpPr>
        <p:spPr>
          <a:ln/>
        </p:spPr>
        <p:txBody>
          <a:bodyPr lIns="79050" tIns="39526" rIns="79050" bIns="39526"/>
          <a:p>
            <a:pPr>
              <a:buNone/>
            </a:pPr>
            <a:endParaRPr lang="zh-CN" altLang="en-US" sz="2400" dirty="0">
              <a:solidFill>
                <a:schemeClr val="hlink"/>
              </a:solidFill>
            </a:endParaRPr>
          </a:p>
          <a:p>
            <a:r>
              <a:rPr lang="zh-CN" altLang="en-US" sz="2400" dirty="0">
                <a:solidFill>
                  <a:schemeClr val="hlink"/>
                </a:solidFill>
                <a:latin typeface="MS Mincho" panose="02020609040205080304" charset="-128"/>
                <a:ea typeface="MS Mincho" panose="02020609040205080304" charset="-128"/>
              </a:rPr>
              <a:t>学校から賞をもらう   </a:t>
            </a:r>
            <a:r>
              <a:rPr lang="zh-CN" altLang="en-US" sz="2400" dirty="0">
                <a:solidFill>
                  <a:schemeClr val="hlink"/>
                </a:solidFill>
              </a:rPr>
              <a:t>事物的出处   多译为“从</a:t>
            </a:r>
            <a:r>
              <a:rPr lang="zh-CN" altLang="en-US" sz="2400" dirty="0">
                <a:solidFill>
                  <a:schemeClr val="hlink"/>
                </a:solidFill>
                <a:latin typeface="Arial" panose="020B0604020202020204" pitchFamily="34" charset="0"/>
              </a:rPr>
              <a:t>……</a:t>
            </a:r>
            <a:r>
              <a:rPr lang="zh-CN" altLang="en-US" sz="2400" dirty="0">
                <a:solidFill>
                  <a:schemeClr val="hlink"/>
                </a:solidFill>
              </a:rPr>
              <a:t>”</a:t>
            </a:r>
            <a:endParaRPr lang="zh-CN" altLang="en-US" sz="2400" dirty="0">
              <a:solidFill>
                <a:schemeClr val="hlink"/>
              </a:solidFill>
            </a:endParaRPr>
          </a:p>
          <a:p>
            <a:endParaRPr lang="zh-CN" altLang="en-US" sz="2400" dirty="0">
              <a:solidFill>
                <a:schemeClr val="hlink"/>
              </a:solidFill>
            </a:endParaRPr>
          </a:p>
          <a:p>
            <a:r>
              <a:rPr lang="zh-CN" altLang="en-US" sz="2400" dirty="0">
                <a:solidFill>
                  <a:schemeClr val="hlink"/>
                </a:solidFill>
                <a:latin typeface="MS Mincho" panose="02020609040205080304" charset="-128"/>
                <a:ea typeface="MS Mincho" panose="02020609040205080304" charset="-128"/>
              </a:rPr>
              <a:t>金さんに本をもらう   </a:t>
            </a:r>
            <a:r>
              <a:rPr lang="zh-CN" altLang="en-US" sz="2400" dirty="0">
                <a:solidFill>
                  <a:schemeClr val="hlink"/>
                </a:solidFill>
              </a:rPr>
              <a:t>得到事物的对象       “在</a:t>
            </a:r>
            <a:r>
              <a:rPr lang="zh-CN" altLang="en-US" sz="2400" dirty="0">
                <a:solidFill>
                  <a:schemeClr val="hlink"/>
                </a:solidFill>
                <a:latin typeface="Arial" panose="020B0604020202020204" pitchFamily="34" charset="0"/>
              </a:rPr>
              <a:t>……</a:t>
            </a:r>
            <a:r>
              <a:rPr lang="zh-CN" altLang="en-US" sz="2400" dirty="0">
                <a:solidFill>
                  <a:schemeClr val="hlink"/>
                </a:solidFill>
              </a:rPr>
              <a:t>”</a:t>
            </a:r>
            <a:endParaRPr lang="zh-CN" altLang="en-US" sz="2400" dirty="0">
              <a:solidFill>
                <a:schemeClr val="hlink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矩形 19457"/>
          <p:cNvSpPr>
            <a:spLocks noGrp="1"/>
          </p:cNvSpPr>
          <p:nvPr/>
        </p:nvSpPr>
        <p:spPr>
          <a:xfrm>
            <a:off x="5094288" y="144463"/>
            <a:ext cx="3390900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YY频道 11276236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9459" name="矩形 19458"/>
          <p:cNvSpPr>
            <a:spLocks noGrp="1"/>
          </p:cNvSpPr>
          <p:nvPr/>
        </p:nvSpPr>
        <p:spPr>
          <a:xfrm>
            <a:off x="3078163" y="144463"/>
            <a:ext cx="2376487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先锋培训中心</a:t>
            </a:r>
            <a:endParaRPr lang="zh-CN" altLang="en-US" dirty="0"/>
          </a:p>
        </p:txBody>
      </p:sp>
      <p:sp>
        <p:nvSpPr>
          <p:cNvPr id="19460" name="文本框 19459"/>
          <p:cNvSpPr txBox="1"/>
          <p:nvPr/>
        </p:nvSpPr>
        <p:spPr>
          <a:xfrm>
            <a:off x="127000" y="1366838"/>
            <a:ext cx="8208963" cy="471011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dirty="0">
                <a:solidFill>
                  <a:schemeClr val="accent2"/>
                </a:solidFill>
                <a:latin typeface="Arial" panose="020B0604020202020204" pitchFamily="34" charset="0"/>
              </a:rPr>
              <a:t>4.N[</a:t>
            </a:r>
            <a:r>
              <a:rPr lang="zh-CN" altLang="en-US" sz="2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charset="-122"/>
              </a:rPr>
              <a:t>交通工具</a:t>
            </a:r>
            <a:r>
              <a:rPr lang="zh-CN" altLang="en-US" sz="2400" dirty="0">
                <a:solidFill>
                  <a:schemeClr val="accent2"/>
                </a:solidFill>
                <a:latin typeface="Arial" panose="020B0604020202020204" pitchFamily="34" charset="0"/>
              </a:rPr>
              <a:t>]</a:t>
            </a:r>
            <a:r>
              <a:rPr lang="zh-CN" altLang="en-US" sz="2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charset="-122"/>
              </a:rPr>
              <a:t>で</a:t>
            </a:r>
            <a:r>
              <a:rPr lang="zh-CN" altLang="en-US" sz="2400" dirty="0">
                <a:solidFill>
                  <a:schemeClr val="accent2"/>
                </a:solidFill>
                <a:latin typeface="Arial" panose="020B0604020202020204" pitchFamily="34" charset="0"/>
              </a:rPr>
              <a:t>V</a:t>
            </a:r>
            <a:endParaRPr lang="zh-CN" altLang="en-US" sz="2400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例： 上海まで飛行機で行きます。（到上海坐飞机去） </a:t>
            </a:r>
            <a:endParaRPr lang="zh-CN" altLang="en-US" sz="24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dirty="0">
              <a:latin typeface="Arial" panose="020B0604020202020204" pitchFamily="34" charset="0"/>
            </a:endParaRPr>
          </a:p>
          <a:p>
            <a:r>
              <a:rPr lang="zh-CN" altLang="en-US" dirty="0">
                <a:latin typeface="Arial" panose="020B0604020202020204" pitchFamily="34" charset="0"/>
              </a:rPr>
              <a:t>        格助词「で」接在表示</a:t>
            </a:r>
            <a:r>
              <a:rPr lang="zh-CN" altLang="en-US" b="1" dirty="0">
                <a:solidFill>
                  <a:schemeClr val="hlink"/>
                </a:solidFill>
                <a:latin typeface="Arial" panose="020B0604020202020204" pitchFamily="34" charset="0"/>
                <a:ea typeface="楷体_GB2312" pitchFamily="1" charset="-122"/>
              </a:rPr>
              <a:t>交通工具</a:t>
            </a:r>
            <a:r>
              <a:rPr lang="zh-CN" altLang="en-US" dirty="0">
                <a:latin typeface="Arial" panose="020B0604020202020204" pitchFamily="34" charset="0"/>
              </a:rPr>
              <a:t>等词后面，后续「行く」「来る」或「帰る」表示移动的动词，表示移动动作所用的交通手段、工具等，相当于汉语的“乘（坐）┅┉”的意思。 </a:t>
            </a:r>
            <a:endParaRPr lang="zh-CN" altLang="en-US" dirty="0">
              <a:latin typeface="Arial" panose="020B0604020202020204" pitchFamily="34" charset="0"/>
            </a:endParaRPr>
          </a:p>
          <a:p>
            <a:endParaRPr lang="zh-CN" altLang="en-US" dirty="0">
              <a:latin typeface="Arial" panose="020B0604020202020204" pitchFamily="34" charset="0"/>
            </a:endParaRPr>
          </a:p>
          <a:p>
            <a:r>
              <a:rPr lang="zh-CN" altLang="en-US" dirty="0">
                <a:solidFill>
                  <a:srgbClr val="FF33CC"/>
                </a:solidFill>
                <a:latin typeface="MS Mincho" panose="02020609040205080304" charset="-128"/>
                <a:ea typeface="MS Mincho" panose="02020609040205080304" charset="-128"/>
              </a:rPr>
              <a:t>例：◇私は今日タクシーで会社へ行きました。（我今天坐出租车去了公司。） </a:t>
            </a:r>
            <a:endParaRPr lang="zh-CN" altLang="en-US" dirty="0">
              <a:solidFill>
                <a:srgbClr val="FF33CC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dirty="0">
                <a:solidFill>
                  <a:srgbClr val="FF33CC"/>
                </a:solidFill>
                <a:latin typeface="MS Mincho" panose="02020609040205080304" charset="-128"/>
              </a:rPr>
              <a:t>    </a:t>
            </a:r>
            <a:r>
              <a:rPr lang="zh-CN" altLang="en-US" dirty="0">
                <a:solidFill>
                  <a:srgbClr val="FF33CC"/>
                </a:solidFill>
                <a:latin typeface="MS Mincho" panose="02020609040205080304" charset="-128"/>
                <a:ea typeface="MS Mincho" panose="02020609040205080304" charset="-128"/>
              </a:rPr>
              <a:t>◇ </a:t>
            </a:r>
            <a:r>
              <a:rPr lang="zh-CN" altLang="en-US" dirty="0">
                <a:solidFill>
                  <a:srgbClr val="FF33CC"/>
                </a:solidFill>
                <a:latin typeface="MS Mincho" panose="02020609040205080304" charset="-128"/>
              </a:rPr>
              <a:t>A:</a:t>
            </a:r>
            <a:r>
              <a:rPr lang="zh-CN" altLang="en-US" dirty="0">
                <a:solidFill>
                  <a:srgbClr val="FF33CC"/>
                </a:solidFill>
                <a:latin typeface="MS Mincho" panose="02020609040205080304" charset="-128"/>
                <a:ea typeface="MS Mincho" panose="02020609040205080304" charset="-128"/>
              </a:rPr>
              <a:t>何で上海へ行きますか。（你坐什么去上海？） </a:t>
            </a:r>
            <a:endParaRPr lang="zh-CN" altLang="en-US" dirty="0">
              <a:solidFill>
                <a:srgbClr val="FF33CC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dirty="0">
                <a:solidFill>
                  <a:srgbClr val="FF33CC"/>
                </a:solidFill>
                <a:latin typeface="MS Mincho" panose="02020609040205080304" charset="-128"/>
              </a:rPr>
              <a:t>       B:</a:t>
            </a:r>
            <a:r>
              <a:rPr lang="zh-CN" altLang="en-US" dirty="0">
                <a:solidFill>
                  <a:srgbClr val="FF33CC"/>
                </a:solidFill>
                <a:latin typeface="MS Mincho" panose="02020609040205080304" charset="-128"/>
                <a:ea typeface="MS Mincho" panose="02020609040205080304" charset="-128"/>
              </a:rPr>
              <a:t>フェリーで行きます。</a:t>
            </a:r>
            <a:r>
              <a:rPr lang="zh-CN" altLang="en-US" dirty="0">
                <a:solidFill>
                  <a:srgbClr val="FF33CC"/>
                </a:solidFill>
                <a:latin typeface="MS Mincho" panose="02020609040205080304" charset="-128"/>
              </a:rPr>
              <a:t>  </a:t>
            </a:r>
            <a:r>
              <a:rPr lang="zh-CN" altLang="en-US" dirty="0">
                <a:solidFill>
                  <a:srgbClr val="FF33CC"/>
                </a:solidFill>
                <a:latin typeface="MS Mincho" panose="02020609040205080304" charset="-128"/>
                <a:ea typeface="MS Mincho" panose="02020609040205080304" charset="-128"/>
              </a:rPr>
              <a:t>（坐渡轮去。） </a:t>
            </a:r>
            <a:endParaRPr lang="zh-CN" altLang="en-US" dirty="0">
              <a:solidFill>
                <a:srgbClr val="FF33CC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dirty="0">
                <a:solidFill>
                  <a:srgbClr val="FF33CC"/>
                </a:solidFill>
                <a:latin typeface="MS Mincho" panose="02020609040205080304" charset="-128"/>
              </a:rPr>
              <a:t>    </a:t>
            </a:r>
            <a:r>
              <a:rPr lang="zh-CN" altLang="en-US" dirty="0">
                <a:solidFill>
                  <a:srgbClr val="FF33CC"/>
                </a:solidFill>
                <a:latin typeface="MS Mincho" panose="02020609040205080304" charset="-128"/>
                <a:ea typeface="MS Mincho" panose="02020609040205080304" charset="-128"/>
              </a:rPr>
              <a:t>◇李さんは大阪から新幹線で東京へ行きます。（小李从大阪坐新干线去东京。） </a:t>
            </a:r>
            <a:r>
              <a:rPr lang="zh-CN" altLang="en-US" dirty="0">
                <a:solidFill>
                  <a:srgbClr val="FF33CC"/>
                </a:solidFill>
                <a:latin typeface="MS Mincho" panose="02020609040205080304" charset="-128"/>
              </a:rPr>
              <a:t>    </a:t>
            </a:r>
            <a:endParaRPr lang="zh-CN" altLang="en-US" dirty="0">
              <a:solidFill>
                <a:srgbClr val="FF33CC"/>
              </a:solidFill>
              <a:latin typeface="MS Mincho" panose="02020609040205080304" charset="-128"/>
            </a:endParaRPr>
          </a:p>
          <a:p>
            <a:r>
              <a:rPr lang="zh-CN" altLang="en-US" dirty="0">
                <a:solidFill>
                  <a:srgbClr val="FF33CC"/>
                </a:solidFill>
                <a:latin typeface="MS Mincho" panose="02020609040205080304" charset="-128"/>
              </a:rPr>
              <a:t>    </a:t>
            </a:r>
            <a:r>
              <a:rPr lang="zh-CN" altLang="en-US" dirty="0">
                <a:solidFill>
                  <a:srgbClr val="FF33CC"/>
                </a:solidFill>
                <a:latin typeface="MS Mincho" panose="02020609040205080304" charset="-128"/>
                <a:ea typeface="MS Mincho" panose="02020609040205080304" charset="-128"/>
              </a:rPr>
              <a:t>◇私は電車で会社へ行きます。（我做电车去公司。） </a:t>
            </a:r>
            <a:endParaRPr lang="zh-CN" altLang="en-US" dirty="0">
              <a:solidFill>
                <a:srgbClr val="FF33CC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endParaRPr lang="zh-CN" altLang="en-US" dirty="0">
              <a:solidFill>
                <a:srgbClr val="FF33CC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dirty="0">
                <a:solidFill>
                  <a:srgbClr val="FF0000"/>
                </a:solidFill>
                <a:latin typeface="MS Mincho" panose="02020609040205080304" charset="-128"/>
                <a:ea typeface="MS Mincho" panose="02020609040205080304" charset="-128"/>
              </a:rPr>
              <a:t>注意：不使用交通工具而步行时用「歩いて」来表示。 </a:t>
            </a:r>
            <a:endParaRPr lang="zh-CN" altLang="en-US" dirty="0">
              <a:solidFill>
                <a:srgbClr val="FF0000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dirty="0">
                <a:solidFill>
                  <a:srgbClr val="FF33CC"/>
                </a:solidFill>
                <a:latin typeface="MS Mincho" panose="02020609040205080304" charset="-128"/>
              </a:rPr>
              <a:t>    </a:t>
            </a:r>
            <a:r>
              <a:rPr lang="zh-CN" altLang="en-US" dirty="0">
                <a:solidFill>
                  <a:srgbClr val="FF33CC"/>
                </a:solidFill>
                <a:latin typeface="MS Mincho" panose="02020609040205080304" charset="-128"/>
                <a:ea typeface="MS Mincho" panose="02020609040205080304" charset="-128"/>
              </a:rPr>
              <a:t>◇佐藤さんは毎日歩いて会社へ行きます。（佐藤每天走着去公司） </a:t>
            </a:r>
            <a:endParaRPr lang="zh-CN" altLang="en-US" dirty="0">
              <a:solidFill>
                <a:srgbClr val="FF33CC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dirty="0">
                <a:solidFill>
                  <a:srgbClr val="FF33CC"/>
                </a:solidFill>
                <a:latin typeface="MS Mincho" panose="02020609040205080304" charset="-128"/>
              </a:rPr>
              <a:t>    </a:t>
            </a:r>
            <a:r>
              <a:rPr lang="zh-CN" altLang="en-US" dirty="0">
                <a:solidFill>
                  <a:srgbClr val="FF33CC"/>
                </a:solidFill>
                <a:latin typeface="MS Mincho" panose="02020609040205080304" charset="-128"/>
                <a:ea typeface="MS Mincho" panose="02020609040205080304" charset="-128"/>
              </a:rPr>
              <a:t>◇ </a:t>
            </a:r>
            <a:r>
              <a:rPr lang="zh-CN" altLang="en-US" dirty="0">
                <a:solidFill>
                  <a:srgbClr val="FF33CC"/>
                </a:solidFill>
                <a:latin typeface="MS Mincho" panose="02020609040205080304" charset="-128"/>
              </a:rPr>
              <a:t>A:</a:t>
            </a:r>
            <a:r>
              <a:rPr lang="zh-CN" altLang="en-US" dirty="0">
                <a:solidFill>
                  <a:srgbClr val="FF33CC"/>
                </a:solidFill>
                <a:latin typeface="MS Mincho" panose="02020609040205080304" charset="-128"/>
                <a:ea typeface="MS Mincho" panose="02020609040205080304" charset="-128"/>
              </a:rPr>
              <a:t>何で友達の家へ行きますか。（你怎么去朋友家？） </a:t>
            </a:r>
            <a:endParaRPr lang="zh-CN" altLang="en-US" dirty="0">
              <a:solidFill>
                <a:srgbClr val="FF33CC"/>
              </a:solidFill>
              <a:latin typeface="MS Mincho" panose="02020609040205080304" charset="-128"/>
              <a:ea typeface="MS Mincho" panose="02020609040205080304" charset="-128"/>
            </a:endParaRPr>
          </a:p>
          <a:p>
            <a:r>
              <a:rPr lang="zh-CN" altLang="en-US" dirty="0">
                <a:solidFill>
                  <a:srgbClr val="FF33CC"/>
                </a:solidFill>
                <a:latin typeface="MS Mincho" panose="02020609040205080304" charset="-128"/>
              </a:rPr>
              <a:t>       B:</a:t>
            </a:r>
            <a:r>
              <a:rPr lang="zh-CN" altLang="en-US" dirty="0">
                <a:solidFill>
                  <a:srgbClr val="FF33CC"/>
                </a:solidFill>
                <a:latin typeface="MS Mincho" panose="02020609040205080304" charset="-128"/>
                <a:ea typeface="MS Mincho" panose="02020609040205080304" charset="-128"/>
              </a:rPr>
              <a:t>歩いて行きます。（走着去。） </a:t>
            </a:r>
            <a:endParaRPr lang="zh-CN" altLang="en-US" dirty="0">
              <a:solidFill>
                <a:srgbClr val="FF33CC"/>
              </a:solidFill>
              <a:latin typeface="MS Mincho" panose="02020609040205080304" charset="-128"/>
              <a:ea typeface="MS Mincho" panose="02020609040205080304" charset="-128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矩形 20481"/>
          <p:cNvSpPr>
            <a:spLocks noGrp="1"/>
          </p:cNvSpPr>
          <p:nvPr/>
        </p:nvSpPr>
        <p:spPr>
          <a:xfrm>
            <a:off x="5094288" y="144463"/>
            <a:ext cx="3390900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YY频道 11276236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0483" name="矩形 20482"/>
          <p:cNvSpPr>
            <a:spLocks noGrp="1"/>
          </p:cNvSpPr>
          <p:nvPr/>
        </p:nvSpPr>
        <p:spPr>
          <a:xfrm>
            <a:off x="3078163" y="144463"/>
            <a:ext cx="2376487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先锋培训中心</a:t>
            </a:r>
            <a:endParaRPr lang="zh-CN" altLang="en-US" dirty="0"/>
          </a:p>
        </p:txBody>
      </p:sp>
      <p:pic>
        <p:nvPicPr>
          <p:cNvPr id="20484" name="图片 20483"/>
          <p:cNvPicPr>
            <a:picLocks noChangeAspect="1"/>
          </p:cNvPicPr>
          <p:nvPr/>
        </p:nvPicPr>
        <p:blipFill>
          <a:blip r:embed="rId1">
            <a:grayscl/>
          </a:blip>
          <a:stretch>
            <a:fillRect/>
          </a:stretch>
        </p:blipFill>
        <p:spPr>
          <a:xfrm>
            <a:off x="-52387" y="2160588"/>
            <a:ext cx="8537575" cy="1727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矩形 21505"/>
          <p:cNvSpPr>
            <a:spLocks noGrp="1"/>
          </p:cNvSpPr>
          <p:nvPr/>
        </p:nvSpPr>
        <p:spPr>
          <a:xfrm>
            <a:off x="5094288" y="144463"/>
            <a:ext cx="3390900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YY频道 11276236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1507" name="矩形 21506"/>
          <p:cNvSpPr>
            <a:spLocks noGrp="1"/>
          </p:cNvSpPr>
          <p:nvPr/>
        </p:nvSpPr>
        <p:spPr>
          <a:xfrm>
            <a:off x="3078163" y="144463"/>
            <a:ext cx="2376487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先锋培训中心</a:t>
            </a:r>
            <a:endParaRPr lang="zh-CN" altLang="en-US" dirty="0"/>
          </a:p>
        </p:txBody>
      </p:sp>
      <p:sp>
        <p:nvSpPr>
          <p:cNvPr id="21508" name="文本框 21507"/>
          <p:cNvSpPr txBox="1"/>
          <p:nvPr/>
        </p:nvSpPr>
        <p:spPr>
          <a:xfrm>
            <a:off x="127000" y="1439863"/>
            <a:ext cx="8208963" cy="29575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400" dirty="0">
                <a:solidFill>
                  <a:schemeClr val="accent2"/>
                </a:solidFill>
                <a:latin typeface="Arial" panose="020B0604020202020204" pitchFamily="34" charset="0"/>
              </a:rPr>
              <a:t>5.N[</a:t>
            </a:r>
            <a:r>
              <a:rPr lang="zh-CN" altLang="en-US" sz="2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charset="-122"/>
              </a:rPr>
              <a:t>场所</a:t>
            </a:r>
            <a:r>
              <a:rPr lang="zh-CN" altLang="en-US" sz="2400" dirty="0">
                <a:solidFill>
                  <a:schemeClr val="accent2"/>
                </a:solidFill>
                <a:latin typeface="Arial" panose="020B0604020202020204" pitchFamily="34" charset="0"/>
              </a:rPr>
              <a:t>]</a:t>
            </a:r>
            <a:r>
              <a:rPr lang="zh-CN" altLang="en-US" sz="2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charset="-122"/>
              </a:rPr>
              <a:t>から </a:t>
            </a:r>
            <a:r>
              <a:rPr lang="zh-CN" altLang="en-US" sz="2400" dirty="0">
                <a:solidFill>
                  <a:schemeClr val="accent2"/>
                </a:solidFill>
                <a:latin typeface="Arial" panose="020B0604020202020204" pitchFamily="34" charset="0"/>
              </a:rPr>
              <a:t>N[</a:t>
            </a:r>
            <a:r>
              <a:rPr lang="zh-CN" altLang="en-US" sz="2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charset="-122"/>
              </a:rPr>
              <a:t>场所</a:t>
            </a:r>
            <a:r>
              <a:rPr lang="zh-CN" altLang="en-US" sz="2400" dirty="0">
                <a:solidFill>
                  <a:schemeClr val="accent2"/>
                </a:solidFill>
                <a:latin typeface="Arial" panose="020B0604020202020204" pitchFamily="34" charset="0"/>
              </a:rPr>
              <a:t>]</a:t>
            </a:r>
            <a:r>
              <a:rPr lang="zh-CN" altLang="en-US" sz="2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charset="-122"/>
              </a:rPr>
              <a:t>ま</a:t>
            </a:r>
            <a:r>
              <a:rPr lang="zh-CN" altLang="en-US" sz="2400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で </a:t>
            </a:r>
            <a:r>
              <a:rPr lang="zh-CN" altLang="en-US" sz="2400" dirty="0">
                <a:solidFill>
                  <a:schemeClr val="accent2"/>
                </a:solidFill>
                <a:latin typeface="Arial" panose="020B0604020202020204" pitchFamily="34" charset="0"/>
              </a:rPr>
              <a:t>V</a:t>
            </a:r>
            <a:endParaRPr lang="zh-CN" altLang="en-US" sz="2400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endParaRPr lang="zh-CN" altLang="en-US" sz="2400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例：森さんは 東京から 広島ま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で 新幹線で </a:t>
            </a: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行きます。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  <a:p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      （小王从北京来了。）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  <a:p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  <a:p>
            <a:r>
              <a:rPr lang="zh-CN" altLang="en-US" dirty="0">
                <a:latin typeface="Arial" panose="020B0604020202020204" pitchFamily="34" charset="0"/>
              </a:rPr>
              <a:t>        表示</a:t>
            </a:r>
            <a:r>
              <a:rPr lang="zh-CN" altLang="en-US" b="1" dirty="0">
                <a:solidFill>
                  <a:schemeClr val="hlink"/>
                </a:solidFill>
                <a:latin typeface="Arial" panose="020B0604020202020204" pitchFamily="34" charset="0"/>
                <a:ea typeface="楷体_GB2312" pitchFamily="1" charset="-122"/>
              </a:rPr>
              <a:t>移动的范围</a:t>
            </a:r>
            <a:r>
              <a:rPr lang="zh-CN" altLang="en-US" dirty="0">
                <a:latin typeface="Arial" panose="020B0604020202020204" pitchFamily="34" charset="0"/>
              </a:rPr>
              <a:t>时，范围的起点用「から」，范围的终点用「まで」。相当于汉语的“从┅┉（地方）到（地方）……”的意思。 </a:t>
            </a:r>
            <a:endParaRPr lang="zh-CN" altLang="en-US" dirty="0">
              <a:latin typeface="Arial" panose="020B0604020202020204" pitchFamily="34" charset="0"/>
            </a:endParaRPr>
          </a:p>
          <a:p>
            <a:endParaRPr lang="zh-CN" altLang="en-US" dirty="0">
              <a:latin typeface="Arial" panose="020B0604020202020204" pitchFamily="34" charset="0"/>
            </a:endParaRPr>
          </a:p>
          <a:p>
            <a:endParaRPr lang="zh-CN" altLang="en-US" dirty="0">
              <a:solidFill>
                <a:srgbClr val="FF33CC"/>
              </a:solidFill>
              <a:latin typeface="MS Mincho" panose="02020609040205080304" charset="-128"/>
              <a:ea typeface="MS Mincho" panose="02020609040205080304" charset="-128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矩形 22529"/>
          <p:cNvSpPr>
            <a:spLocks noGrp="1"/>
          </p:cNvSpPr>
          <p:nvPr/>
        </p:nvSpPr>
        <p:spPr>
          <a:xfrm>
            <a:off x="5094288" y="144463"/>
            <a:ext cx="3390900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YY频道 11276236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2531" name="矩形 22530"/>
          <p:cNvSpPr>
            <a:spLocks noGrp="1"/>
          </p:cNvSpPr>
          <p:nvPr/>
        </p:nvSpPr>
        <p:spPr>
          <a:xfrm>
            <a:off x="3078163" y="144463"/>
            <a:ext cx="2376487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先锋培训中心</a:t>
            </a:r>
            <a:endParaRPr lang="zh-CN" altLang="en-US" dirty="0"/>
          </a:p>
        </p:txBody>
      </p:sp>
      <p:sp>
        <p:nvSpPr>
          <p:cNvPr id="22532" name="文本框 22531"/>
          <p:cNvSpPr txBox="1"/>
          <p:nvPr/>
        </p:nvSpPr>
        <p:spPr>
          <a:xfrm>
            <a:off x="53975" y="749300"/>
            <a:ext cx="8431213" cy="5029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400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难点：助词重叠的用法。に/で/へ/から/まで/と + は</a:t>
            </a:r>
            <a:endParaRPr lang="zh-CN" altLang="en-US" sz="2400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400" dirty="0">
              <a:latin typeface="Arial" panose="020B0604020202020204" pitchFamily="34" charset="0"/>
            </a:endParaRPr>
          </a:p>
          <a:p>
            <a:r>
              <a:rPr lang="zh-CN" altLang="en-US" sz="2400" dirty="0">
                <a:latin typeface="Arial" panose="020B0604020202020204" pitchFamily="34" charset="0"/>
              </a:rPr>
              <a:t>        我们以前学过「は」可以对比的意思。其实「は」除了单独使用外还可以加在「に」「で」「へ」「から」「まで」「と」的后面构成一种复合形式来表示</a:t>
            </a: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提示和对比</a:t>
            </a:r>
            <a:r>
              <a:rPr lang="zh-CN" altLang="en-US" sz="2400" dirty="0">
                <a:latin typeface="Arial" panose="020B0604020202020204" pitchFamily="34" charset="0"/>
              </a:rPr>
              <a:t>。</a:t>
            </a:r>
            <a:endParaRPr lang="zh-CN" altLang="en-US" sz="2400" dirty="0">
              <a:latin typeface="Arial" panose="020B0604020202020204" pitchFamily="34" charset="0"/>
            </a:endParaRPr>
          </a:p>
          <a:p>
            <a:endParaRPr lang="zh-CN" altLang="en-US" sz="2400" dirty="0">
              <a:latin typeface="Arial" panose="020B0604020202020204" pitchFamily="34" charset="0"/>
            </a:endParaRPr>
          </a:p>
          <a:p>
            <a:r>
              <a:rPr lang="zh-CN" altLang="en-US" sz="2000" dirty="0">
                <a:solidFill>
                  <a:srgbClr val="FF33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例：◇父の部屋には電話があります。</a:t>
            </a:r>
            <a:r>
              <a:rPr lang="zh-CN" altLang="en-US" sz="2000" b="1" u="sng" dirty="0">
                <a:solidFill>
                  <a:srgbClr val="FF33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私の部屋には電話がありません。</a:t>
            </a:r>
            <a:r>
              <a:rPr lang="zh-CN" altLang="en-US" sz="2000" dirty="0">
                <a:solidFill>
                  <a:srgbClr val="FF33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 </a:t>
            </a:r>
            <a:endParaRPr lang="zh-CN" altLang="en-US" sz="2000" dirty="0">
              <a:solidFill>
                <a:srgbClr val="FF33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r>
              <a:rPr lang="zh-CN" altLang="en-US" sz="2000" dirty="0">
                <a:solidFill>
                  <a:srgbClr val="FF33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         （父亲的房间里有电话，我的房间里没有。）</a:t>
            </a:r>
            <a:endParaRPr lang="zh-CN" altLang="en-US" sz="2000" dirty="0">
              <a:solidFill>
                <a:srgbClr val="FF33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r>
              <a:rPr lang="zh-CN" altLang="en-US" sz="2000" dirty="0">
                <a:solidFill>
                  <a:srgbClr val="FF33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    ◇ここから駅までは電車で行きます。美術館まではバスで行きます。 </a:t>
            </a:r>
            <a:endParaRPr lang="zh-CN" altLang="en-US" sz="2000" dirty="0">
              <a:solidFill>
                <a:srgbClr val="FF33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r>
              <a:rPr lang="zh-CN" altLang="en-US" sz="2000" dirty="0">
                <a:solidFill>
                  <a:srgbClr val="FF33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         （从这里到车站坐电车，到美术馆坐公共汽车。） </a:t>
            </a:r>
            <a:endParaRPr lang="zh-CN" altLang="en-US" sz="2000" dirty="0">
              <a:solidFill>
                <a:srgbClr val="FF33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r>
              <a:rPr lang="zh-CN" altLang="en-US" sz="2000" dirty="0">
                <a:solidFill>
                  <a:srgbClr val="FF33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    ◇ 私は毎日李さんとは家へ帰ります。王さんとは家へ帰りません。 </a:t>
            </a:r>
            <a:endParaRPr lang="zh-CN" altLang="en-US" sz="2000" dirty="0">
              <a:solidFill>
                <a:srgbClr val="FF33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r>
              <a:rPr lang="zh-CN" altLang="en-US" sz="2000" dirty="0">
                <a:solidFill>
                  <a:srgbClr val="FF33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         （我每天和小李一起回家，不和小王一起回家。）</a:t>
            </a:r>
            <a:endParaRPr lang="zh-CN" altLang="en-US" sz="2000" dirty="0">
              <a:solidFill>
                <a:srgbClr val="FF33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r>
              <a:rPr lang="zh-CN" altLang="en-US" sz="2000" dirty="0">
                <a:solidFill>
                  <a:srgbClr val="FF33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    ◇ 家からは駅まで電車で行きます。会社からは駅までバスで行きます。 </a:t>
            </a:r>
            <a:endParaRPr lang="zh-CN" altLang="en-US" sz="2000" dirty="0">
              <a:solidFill>
                <a:srgbClr val="FF33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r>
              <a:rPr lang="zh-CN" altLang="en-US" sz="2000" dirty="0">
                <a:solidFill>
                  <a:srgbClr val="FF33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         （从加到车站坐电车，从公司到车站坐公共汽车。）</a:t>
            </a:r>
            <a:endParaRPr lang="zh-CN" altLang="en-US" sz="2000" dirty="0">
              <a:solidFill>
                <a:srgbClr val="FF33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矩形 23553"/>
          <p:cNvSpPr>
            <a:spLocks noGrp="1"/>
          </p:cNvSpPr>
          <p:nvPr/>
        </p:nvSpPr>
        <p:spPr>
          <a:xfrm>
            <a:off x="5094288" y="144463"/>
            <a:ext cx="3390900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YY频道 11276236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3555" name="矩形 23554"/>
          <p:cNvSpPr>
            <a:spLocks noGrp="1"/>
          </p:cNvSpPr>
          <p:nvPr/>
        </p:nvSpPr>
        <p:spPr>
          <a:xfrm>
            <a:off x="3078163" y="144463"/>
            <a:ext cx="2376487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先锋培训中心</a:t>
            </a:r>
            <a:endParaRPr lang="zh-CN" altLang="en-US" dirty="0"/>
          </a:p>
        </p:txBody>
      </p:sp>
      <p:pic>
        <p:nvPicPr>
          <p:cNvPr id="23556" name="图片 23555"/>
          <p:cNvPicPr>
            <a:picLocks noChangeAspect="1"/>
          </p:cNvPicPr>
          <p:nvPr/>
        </p:nvPicPr>
        <p:blipFill>
          <a:blip r:embed="rId1">
            <a:grayscl/>
          </a:blip>
          <a:stretch>
            <a:fillRect/>
          </a:stretch>
        </p:blipFill>
        <p:spPr>
          <a:xfrm>
            <a:off x="-85725" y="746125"/>
            <a:ext cx="8570913" cy="58404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矩形 24577"/>
          <p:cNvSpPr>
            <a:spLocks noGrp="1"/>
          </p:cNvSpPr>
          <p:nvPr/>
        </p:nvSpPr>
        <p:spPr>
          <a:xfrm>
            <a:off x="5094288" y="144463"/>
            <a:ext cx="3390900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YY频道 11276236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4579" name="矩形 24578"/>
          <p:cNvSpPr>
            <a:spLocks noGrp="1"/>
          </p:cNvSpPr>
          <p:nvPr/>
        </p:nvSpPr>
        <p:spPr>
          <a:xfrm>
            <a:off x="3078163" y="144463"/>
            <a:ext cx="2376487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先锋培训中心</a:t>
            </a:r>
            <a:endParaRPr lang="zh-CN" altLang="en-US" dirty="0"/>
          </a:p>
        </p:txBody>
      </p:sp>
      <p:sp>
        <p:nvSpPr>
          <p:cNvPr id="24580" name="文本框 24579"/>
          <p:cNvSpPr txBox="1"/>
          <p:nvPr/>
        </p:nvSpPr>
        <p:spPr>
          <a:xfrm>
            <a:off x="146050" y="1439863"/>
            <a:ext cx="8116888" cy="48768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500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（1）「たしか」的用法。</a:t>
            </a:r>
            <a:r>
              <a:rPr lang="zh-CN" altLang="en-US" sz="2500" dirty="0">
                <a:latin typeface="Arial" panose="020B0604020202020204" pitchFamily="34" charset="0"/>
              </a:rPr>
              <a:t> </a:t>
            </a:r>
            <a:endParaRPr lang="zh-CN" altLang="en-US" sz="2500" dirty="0">
              <a:latin typeface="Arial" panose="020B0604020202020204" pitchFamily="34" charset="0"/>
            </a:endParaRPr>
          </a:p>
          <a:p>
            <a:r>
              <a:rPr lang="zh-CN" altLang="en-US" sz="25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例：あの人は誰ですか。（那个人是谁？）</a:t>
            </a:r>
            <a:endParaRPr lang="zh-CN" altLang="en-US" sz="25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5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     ——たしか李さんの会社の人です。</a:t>
            </a:r>
            <a:endParaRPr lang="zh-CN" altLang="en-US" sz="25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5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            （我记得好像是小李公司他们的人）</a:t>
            </a:r>
            <a:endParaRPr lang="zh-CN" altLang="en-US" sz="25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5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100" dirty="0">
                <a:latin typeface="Arial" panose="020B0604020202020204" pitchFamily="34" charset="0"/>
              </a:rPr>
              <a:t>        是副词，表示</a:t>
            </a:r>
            <a:r>
              <a:rPr lang="zh-CN" altLang="en-US" sz="2100" dirty="0">
                <a:solidFill>
                  <a:srgbClr val="FF0000"/>
                </a:solidFill>
                <a:latin typeface="Arial" panose="020B0604020202020204" pitchFamily="34" charset="0"/>
              </a:rPr>
              <a:t>不完全有把握</a:t>
            </a:r>
            <a:r>
              <a:rPr lang="zh-CN" altLang="en-US" sz="2100" dirty="0">
                <a:latin typeface="Arial" panose="020B0604020202020204" pitchFamily="34" charset="0"/>
              </a:rPr>
              <a:t>，只是</a:t>
            </a:r>
            <a:r>
              <a:rPr lang="zh-CN" altLang="en-US" sz="2100" dirty="0">
                <a:solidFill>
                  <a:srgbClr val="FF0000"/>
                </a:solidFill>
                <a:latin typeface="Arial" panose="020B0604020202020204" pitchFamily="34" charset="0"/>
              </a:rPr>
              <a:t>凭着自己的记忆想象</a:t>
            </a:r>
            <a:r>
              <a:rPr lang="zh-CN" altLang="en-US" sz="2100" dirty="0">
                <a:latin typeface="Arial" panose="020B0604020202020204" pitchFamily="34" charset="0"/>
              </a:rPr>
              <a:t>应该是这样。相当于汉语的“好想是┅┉”“大概是┅┉”“记得是┅┉”的意思。</a:t>
            </a:r>
            <a:endParaRPr lang="zh-CN" altLang="en-US" sz="2100" dirty="0">
              <a:latin typeface="Arial" panose="020B0604020202020204" pitchFamily="34" charset="0"/>
            </a:endParaRPr>
          </a:p>
          <a:p>
            <a:endParaRPr lang="zh-CN" altLang="en-US" sz="2100" dirty="0">
              <a:latin typeface="Arial" panose="020B0604020202020204" pitchFamily="34" charset="0"/>
            </a:endParaRPr>
          </a:p>
          <a:p>
            <a:r>
              <a:rPr lang="zh-CN" altLang="en-US" sz="2100" dirty="0">
                <a:solidFill>
                  <a:srgbClr val="FF33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例：◇７月１７日に私はたしか会社を休みました。</a:t>
            </a:r>
            <a:endParaRPr lang="zh-CN" altLang="en-US" sz="2100" dirty="0">
              <a:solidFill>
                <a:srgbClr val="FF33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r>
              <a:rPr lang="zh-CN" altLang="en-US" sz="2100" dirty="0">
                <a:solidFill>
                  <a:srgbClr val="FF33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                    （7月17日我好像没去上班。）</a:t>
            </a:r>
            <a:endParaRPr lang="zh-CN" altLang="en-US" sz="2100" dirty="0">
              <a:solidFill>
                <a:srgbClr val="FF33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r>
              <a:rPr lang="zh-CN" altLang="en-US" sz="2100" dirty="0">
                <a:solidFill>
                  <a:srgbClr val="FF33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    ◇先月李さんはたしか家へ帰りました。</a:t>
            </a:r>
            <a:endParaRPr lang="zh-CN" altLang="en-US" sz="2100" dirty="0">
              <a:solidFill>
                <a:srgbClr val="FF33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r>
              <a:rPr lang="zh-CN" altLang="en-US" sz="2100" dirty="0">
                <a:solidFill>
                  <a:srgbClr val="FF33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                    （上个月小李大概是回家了。）</a:t>
            </a:r>
            <a:endParaRPr lang="zh-CN" altLang="en-US" sz="2100" dirty="0">
              <a:solidFill>
                <a:srgbClr val="FF33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r>
              <a:rPr lang="zh-CN" altLang="en-US" sz="2100" dirty="0">
                <a:solidFill>
                  <a:srgbClr val="FF33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    ◇ あの人はたしか日本から来ました。</a:t>
            </a:r>
            <a:endParaRPr lang="zh-CN" altLang="en-US" sz="2100" dirty="0">
              <a:solidFill>
                <a:srgbClr val="FF33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r>
              <a:rPr lang="zh-CN" altLang="en-US" sz="2100" dirty="0">
                <a:solidFill>
                  <a:srgbClr val="FF33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                    （那个人好像是从日本来的。）</a:t>
            </a:r>
            <a:endParaRPr lang="zh-CN" altLang="en-US" sz="2100" dirty="0">
              <a:solidFill>
                <a:srgbClr val="FF33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24581" name="文本框 24580"/>
          <p:cNvSpPr txBox="1"/>
          <p:nvPr/>
        </p:nvSpPr>
        <p:spPr>
          <a:xfrm>
            <a:off x="146050" y="488950"/>
            <a:ext cx="2673350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表达及词语讲解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矩形 25601"/>
          <p:cNvSpPr>
            <a:spLocks noGrp="1"/>
          </p:cNvSpPr>
          <p:nvPr/>
        </p:nvSpPr>
        <p:spPr>
          <a:xfrm>
            <a:off x="5094288" y="144463"/>
            <a:ext cx="3390900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YY频道 11276236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5603" name="矩形 25602"/>
          <p:cNvSpPr>
            <a:spLocks noGrp="1"/>
          </p:cNvSpPr>
          <p:nvPr/>
        </p:nvSpPr>
        <p:spPr>
          <a:xfrm>
            <a:off x="3078163" y="144463"/>
            <a:ext cx="2376487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先锋培训中心</a:t>
            </a:r>
            <a:endParaRPr lang="zh-CN" altLang="en-US" dirty="0"/>
          </a:p>
        </p:txBody>
      </p:sp>
      <p:sp>
        <p:nvSpPr>
          <p:cNvPr id="25604" name="文本框 25603"/>
          <p:cNvSpPr txBox="1"/>
          <p:nvPr/>
        </p:nvSpPr>
        <p:spPr>
          <a:xfrm>
            <a:off x="198438" y="1368425"/>
            <a:ext cx="7993062" cy="47863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400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（2）「です」的用法②</a:t>
            </a:r>
            <a:endParaRPr lang="zh-CN" altLang="en-US" sz="2400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400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endParaRPr lang="zh-CN" altLang="en-US" sz="2400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400" dirty="0">
                <a:latin typeface="Arial" panose="020B0604020202020204" pitchFamily="34" charset="0"/>
              </a:rPr>
              <a:t>        在口语中，如果两人明确地知道谈话所需要的名词，在很多场合可以</a:t>
            </a: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省略其他动词而用来代替</a:t>
            </a:r>
            <a:r>
              <a:rPr lang="zh-CN" altLang="en-US" sz="2400" dirty="0">
                <a:latin typeface="Arial" panose="020B0604020202020204" pitchFamily="34" charset="0"/>
              </a:rPr>
              <a:t>。这样就可以直接简洁地来叙述谈话中所涉及的重点部分，如交通手段、目的地等。 </a:t>
            </a:r>
            <a:endParaRPr lang="zh-CN" altLang="en-US" sz="2400" dirty="0">
              <a:latin typeface="Arial" panose="020B0604020202020204" pitchFamily="34" charset="0"/>
            </a:endParaRPr>
          </a:p>
          <a:p>
            <a:endParaRPr lang="zh-CN" altLang="en-US" sz="2400" dirty="0">
              <a:latin typeface="Arial" panose="020B0604020202020204" pitchFamily="34" charset="0"/>
            </a:endParaRPr>
          </a:p>
          <a:p>
            <a:r>
              <a:rPr lang="zh-CN" altLang="en-US" sz="2000" dirty="0">
                <a:solidFill>
                  <a:srgbClr val="FF33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例：◇昨日何で家へ帰りますか。（昨天做什么回家的？） </a:t>
            </a:r>
            <a:endParaRPr lang="zh-CN" altLang="en-US" sz="2000" dirty="0">
              <a:solidFill>
                <a:srgbClr val="FF33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r>
              <a:rPr lang="zh-CN" altLang="en-US" sz="2000" dirty="0">
                <a:solidFill>
                  <a:srgbClr val="FF33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    ◇タクシーです。（打出租车会去的。） </a:t>
            </a:r>
            <a:endParaRPr lang="zh-CN" altLang="en-US" sz="2000" dirty="0">
              <a:solidFill>
                <a:srgbClr val="FF33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r>
              <a:rPr lang="zh-CN" altLang="en-US" sz="2000" dirty="0">
                <a:solidFill>
                  <a:srgbClr val="FF33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    ◇私は昨日美術館へ行きました。</a:t>
            </a:r>
            <a:endParaRPr lang="zh-CN" altLang="en-US" sz="2000" dirty="0">
              <a:solidFill>
                <a:srgbClr val="FF33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r>
              <a:rPr lang="zh-CN" altLang="en-US" sz="2000" dirty="0">
                <a:solidFill>
                  <a:srgbClr val="FF33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                    （我昨天去了美术馆。） </a:t>
            </a:r>
            <a:endParaRPr lang="zh-CN" altLang="en-US" sz="2000" dirty="0">
              <a:solidFill>
                <a:srgbClr val="FF33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r>
              <a:rPr lang="zh-CN" altLang="en-US" sz="2000" dirty="0">
                <a:solidFill>
                  <a:srgbClr val="FF33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    ◇美術館ですか。何で行きましたか。</a:t>
            </a:r>
            <a:endParaRPr lang="zh-CN" altLang="en-US" sz="2000" dirty="0">
              <a:solidFill>
                <a:srgbClr val="FF33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r>
              <a:rPr lang="zh-CN" altLang="en-US" sz="2000" dirty="0">
                <a:solidFill>
                  <a:srgbClr val="FF33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                    （美术馆吗？坐什么去的？） </a:t>
            </a:r>
            <a:endParaRPr lang="zh-CN" altLang="en-US" sz="2000" dirty="0">
              <a:solidFill>
                <a:srgbClr val="FF33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r>
              <a:rPr lang="zh-CN" altLang="en-US" sz="2000" dirty="0">
                <a:solidFill>
                  <a:srgbClr val="FF33CC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    ◇ 電車です。（坐电车去的。） </a:t>
            </a:r>
            <a:endParaRPr lang="zh-CN" altLang="en-US" sz="2000" dirty="0">
              <a:solidFill>
                <a:srgbClr val="FF33CC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25605" name="文本框 25604"/>
          <p:cNvSpPr txBox="1"/>
          <p:nvPr/>
        </p:nvSpPr>
        <p:spPr>
          <a:xfrm>
            <a:off x="146050" y="488950"/>
            <a:ext cx="2673350" cy="517525"/>
          </a:xfrm>
          <a:prstGeom prst="rect">
            <a:avLst/>
          </a:prstGeom>
          <a:noFill/>
          <a:ln w="9525">
            <a:noFill/>
          </a:ln>
        </p:spPr>
        <p:txBody>
          <a:bodyPr vert="horz" wrap="none" anchor="t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表达及词语讲解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矩形 26625"/>
          <p:cNvSpPr>
            <a:spLocks noGrp="1"/>
          </p:cNvSpPr>
          <p:nvPr/>
        </p:nvSpPr>
        <p:spPr>
          <a:xfrm>
            <a:off x="5094288" y="144463"/>
            <a:ext cx="3390900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YY频道 11276236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6627" name="矩形 26626"/>
          <p:cNvSpPr>
            <a:spLocks noGrp="1"/>
          </p:cNvSpPr>
          <p:nvPr/>
        </p:nvSpPr>
        <p:spPr>
          <a:xfrm>
            <a:off x="3078163" y="144463"/>
            <a:ext cx="2376487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先锋培训中心</a:t>
            </a:r>
            <a:endParaRPr lang="zh-CN" altLang="en-US" dirty="0"/>
          </a:p>
        </p:txBody>
      </p:sp>
      <p:pic>
        <p:nvPicPr>
          <p:cNvPr id="26628" name="图片 26627"/>
          <p:cNvPicPr>
            <a:picLocks noChangeAspect="1"/>
          </p:cNvPicPr>
          <p:nvPr/>
        </p:nvPicPr>
        <p:blipFill>
          <a:blip r:embed="rId1">
            <a:grayscl/>
          </a:blip>
          <a:srcRect b="44118"/>
          <a:stretch>
            <a:fillRect/>
          </a:stretch>
        </p:blipFill>
        <p:spPr>
          <a:xfrm>
            <a:off x="-11112" y="-68262"/>
            <a:ext cx="8496300" cy="24352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29" name="图片 266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287" y="4044950"/>
            <a:ext cx="8497887" cy="15859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30" name="图片 26629"/>
          <p:cNvPicPr>
            <a:picLocks noChangeAspect="1"/>
          </p:cNvPicPr>
          <p:nvPr/>
        </p:nvPicPr>
        <p:blipFill>
          <a:blip r:embed="rId1"/>
          <a:srcRect t="61479"/>
          <a:stretch>
            <a:fillRect/>
          </a:stretch>
        </p:blipFill>
        <p:spPr>
          <a:xfrm>
            <a:off x="-12700" y="2366963"/>
            <a:ext cx="8496300" cy="16779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31" name="图片 266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287" y="5630863"/>
            <a:ext cx="8497887" cy="8556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矩形 27649"/>
          <p:cNvSpPr>
            <a:spLocks noGrp="1"/>
          </p:cNvSpPr>
          <p:nvPr/>
        </p:nvSpPr>
        <p:spPr>
          <a:xfrm>
            <a:off x="5094288" y="144463"/>
            <a:ext cx="3390900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YY频道 11276236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7651" name="矩形 27650"/>
          <p:cNvSpPr>
            <a:spLocks noGrp="1"/>
          </p:cNvSpPr>
          <p:nvPr/>
        </p:nvSpPr>
        <p:spPr>
          <a:xfrm>
            <a:off x="3078163" y="144463"/>
            <a:ext cx="2376487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先锋培训中心</a:t>
            </a:r>
            <a:endParaRPr lang="zh-CN" altLang="en-US" dirty="0"/>
          </a:p>
        </p:txBody>
      </p:sp>
      <p:pic>
        <p:nvPicPr>
          <p:cNvPr id="27652" name="图片 2765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747713"/>
            <a:ext cx="8485188" cy="54371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矩形 28673"/>
          <p:cNvSpPr>
            <a:spLocks noGrp="1"/>
          </p:cNvSpPr>
          <p:nvPr/>
        </p:nvSpPr>
        <p:spPr>
          <a:xfrm>
            <a:off x="5094288" y="144463"/>
            <a:ext cx="3390900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YY频道 11276236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8675" name="矩形 28674"/>
          <p:cNvSpPr>
            <a:spLocks noGrp="1"/>
          </p:cNvSpPr>
          <p:nvPr/>
        </p:nvSpPr>
        <p:spPr>
          <a:xfrm>
            <a:off x="3078163" y="144463"/>
            <a:ext cx="2376487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先锋培训中心</a:t>
            </a:r>
            <a:endParaRPr lang="zh-CN" altLang="en-US" dirty="0"/>
          </a:p>
        </p:txBody>
      </p:sp>
      <p:pic>
        <p:nvPicPr>
          <p:cNvPr id="28676" name="图片 2867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728788"/>
            <a:ext cx="8485188" cy="29749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标题 29697"/>
          <p:cNvSpPr>
            <a:spLocks noGrp="1"/>
          </p:cNvSpPr>
          <p:nvPr>
            <p:ph type="title"/>
          </p:nvPr>
        </p:nvSpPr>
        <p:spPr>
          <a:xfrm>
            <a:off x="1206500" y="1657350"/>
            <a:ext cx="6696075" cy="4606925"/>
          </a:xfrm>
          <a:ln/>
        </p:spPr>
        <p:txBody>
          <a:bodyPr lIns="79050" tIns="39526" rIns="79050" bIns="39526" anchor="ctr"/>
          <a:p>
            <a:r>
              <a:rPr lang="zh-CN" altLang="en-US" sz="1400" dirty="0">
                <a:solidFill>
                  <a:schemeClr val="accent2"/>
                </a:solidFill>
              </a:rPr>
              <a:t>                                            らいげつ                               い</a:t>
            </a:r>
            <a:br>
              <a:rPr lang="zh-CN" altLang="en-US" dirty="0">
                <a:solidFill>
                  <a:schemeClr val="accent2"/>
                </a:solidFill>
              </a:rPr>
            </a:br>
            <a:r>
              <a:rPr lang="zh-CN" altLang="en-US" dirty="0">
                <a:solidFill>
                  <a:schemeClr val="accent2"/>
                </a:solidFill>
              </a:rPr>
              <a:t>1.吉田</a:t>
            </a:r>
            <a:r>
              <a:rPr lang="zh-CN" altLang="en-US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さんは</a:t>
            </a:r>
            <a:r>
              <a:rPr lang="zh-CN" altLang="en-US" dirty="0">
                <a:solidFill>
                  <a:schemeClr val="accent2"/>
                </a:solidFill>
              </a:rPr>
              <a:t>  </a:t>
            </a:r>
            <a:r>
              <a:rPr lang="zh-CN" altLang="en-US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来月  中国へ  行きます</a:t>
            </a:r>
            <a:r>
              <a:rPr lang="zh-CN" altLang="en-US" dirty="0">
                <a:solidFill>
                  <a:schemeClr val="accent2"/>
                </a:solidFill>
              </a:rPr>
              <a:t>。</a:t>
            </a:r>
            <a:br>
              <a:rPr lang="zh-CN" altLang="en-US" dirty="0">
                <a:solidFill>
                  <a:schemeClr val="accent2"/>
                </a:solidFill>
              </a:rPr>
            </a:br>
            <a:br>
              <a:rPr lang="zh-CN" altLang="en-US" sz="1100" dirty="0">
                <a:solidFill>
                  <a:schemeClr val="accent2"/>
                </a:solidFill>
              </a:rPr>
            </a:br>
            <a:r>
              <a:rPr lang="zh-CN" altLang="en-US" sz="1400" dirty="0">
                <a:solidFill>
                  <a:schemeClr val="accent2"/>
                </a:solidFill>
              </a:rPr>
              <a:t>                                     せんげつ                                      き</a:t>
            </a:r>
            <a:br>
              <a:rPr lang="zh-CN" altLang="en-US" sz="1400" dirty="0">
                <a:solidFill>
                  <a:schemeClr val="accent2"/>
                </a:solidFill>
              </a:rPr>
            </a:br>
            <a:r>
              <a:rPr lang="zh-CN" altLang="en-US" dirty="0">
                <a:solidFill>
                  <a:schemeClr val="accent2"/>
                </a:solidFill>
              </a:rPr>
              <a:t>2.李さんは  </a:t>
            </a:r>
            <a:r>
              <a:rPr lang="zh-CN" altLang="en-US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先月  北京から  来ました</a:t>
            </a:r>
            <a:r>
              <a:rPr lang="zh-CN" altLang="en-US" dirty="0">
                <a:solidFill>
                  <a:schemeClr val="accent2"/>
                </a:solidFill>
              </a:rPr>
              <a:t>。</a:t>
            </a:r>
            <a:br>
              <a:rPr lang="zh-CN" altLang="en-US" dirty="0">
                <a:solidFill>
                  <a:schemeClr val="accent2"/>
                </a:solidFill>
              </a:rPr>
            </a:br>
            <a:br>
              <a:rPr lang="zh-CN" altLang="en-US" sz="1100" dirty="0">
                <a:solidFill>
                  <a:schemeClr val="accent2"/>
                </a:solidFill>
              </a:rPr>
            </a:br>
            <a:r>
              <a:rPr lang="zh-CN" altLang="en-US" sz="1400" dirty="0">
                <a:solidFill>
                  <a:schemeClr val="accent2"/>
                </a:solidFill>
              </a:rPr>
              <a:t>                                            ともだち           かえ</a:t>
            </a:r>
            <a:br>
              <a:rPr lang="zh-CN" altLang="en-US" sz="1400" dirty="0">
                <a:solidFill>
                  <a:schemeClr val="accent2"/>
                </a:solidFill>
              </a:rPr>
            </a:br>
            <a:r>
              <a:rPr lang="zh-CN" altLang="en-US" dirty="0">
                <a:solidFill>
                  <a:schemeClr val="accent2"/>
                </a:solidFill>
              </a:rPr>
              <a:t>3.小野さんは  友逹と  帰りました 。</a:t>
            </a:r>
            <a:br>
              <a:rPr lang="zh-CN" altLang="en-US" dirty="0">
                <a:solidFill>
                  <a:schemeClr val="accent2"/>
                </a:solidFill>
              </a:rPr>
            </a:br>
            <a:br>
              <a:rPr lang="zh-CN" altLang="en-US" sz="1100" dirty="0">
                <a:solidFill>
                  <a:schemeClr val="accent2"/>
                </a:solidFill>
              </a:rPr>
            </a:br>
            <a:r>
              <a:rPr lang="zh-CN" altLang="en-US" sz="1400" dirty="0">
                <a:solidFill>
                  <a:schemeClr val="accent2"/>
                </a:solidFill>
              </a:rPr>
              <a:t>                                                                     ひろしま                  しんかんせん</a:t>
            </a:r>
            <a:br>
              <a:rPr lang="zh-CN" altLang="en-US" sz="1400" dirty="0">
                <a:solidFill>
                  <a:schemeClr val="accent2"/>
                </a:solidFill>
              </a:rPr>
            </a:br>
            <a:r>
              <a:rPr lang="zh-CN" altLang="en-US" dirty="0">
                <a:solidFill>
                  <a:schemeClr val="accent2"/>
                </a:solidFill>
              </a:rPr>
              <a:t>4.森さんは  東京から  広島まで  新幹線で  </a:t>
            </a:r>
            <a:br>
              <a:rPr lang="zh-CN" altLang="en-US" dirty="0">
                <a:solidFill>
                  <a:schemeClr val="accent2"/>
                </a:solidFill>
              </a:rPr>
            </a:br>
            <a:r>
              <a:rPr lang="zh-CN" altLang="en-US" dirty="0">
                <a:solidFill>
                  <a:schemeClr val="accent2"/>
                </a:solidFill>
              </a:rPr>
              <a:t>   行きます。</a:t>
            </a:r>
            <a:endParaRPr lang="zh-CN" altLang="en-US" dirty="0">
              <a:solidFill>
                <a:schemeClr val="accent2"/>
              </a:solidFill>
            </a:endParaRPr>
          </a:p>
        </p:txBody>
      </p:sp>
      <p:sp>
        <p:nvSpPr>
          <p:cNvPr id="29699" name="文本框 29698"/>
          <p:cNvSpPr txBox="1"/>
          <p:nvPr/>
        </p:nvSpPr>
        <p:spPr>
          <a:xfrm>
            <a:off x="-228600" y="1016000"/>
            <a:ext cx="8920163" cy="11890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3600" dirty="0">
                <a:solidFill>
                  <a:srgbClr val="FF33CC"/>
                </a:solidFill>
                <a:latin typeface="微软雅黑" panose="020B0503020204020204" charset="-122"/>
                <a:ea typeface="微软雅黑" panose="020B0503020204020204" charset="-122"/>
              </a:rPr>
              <a:t>第六課  </a:t>
            </a:r>
            <a:r>
              <a:rPr lang="zh-CN" altLang="en-US" sz="3600" dirty="0">
                <a:solidFill>
                  <a:srgbClr val="FF33CC"/>
                </a:solidFill>
                <a:latin typeface="Arial" panose="020B0604020202020204" pitchFamily="34" charset="0"/>
                <a:ea typeface="微软雅黑" panose="020B0503020204020204" charset="-122"/>
              </a:rPr>
              <a:t>吉田</a:t>
            </a:r>
            <a:r>
              <a:rPr lang="zh-CN" altLang="en-US" sz="3600" dirty="0">
                <a:solidFill>
                  <a:srgbClr val="FF33CC"/>
                </a:solidFill>
                <a:latin typeface="微软雅黑" panose="020B0503020204020204" charset="-122"/>
                <a:ea typeface="微软雅黑" panose="020B0503020204020204" charset="-122"/>
              </a:rPr>
              <a:t>さんは 来月</a:t>
            </a:r>
            <a:endParaRPr lang="zh-CN" altLang="en-US" sz="3600" dirty="0">
              <a:solidFill>
                <a:srgbClr val="FF33CC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sz="3600" dirty="0">
                <a:solidFill>
                  <a:srgbClr val="FF33CC"/>
                </a:solidFill>
                <a:latin typeface="微软雅黑" panose="020B0503020204020204" charset="-122"/>
                <a:ea typeface="微软雅黑" panose="020B0503020204020204" charset="-122"/>
              </a:rPr>
              <a:t> 中国へ 行きます</a:t>
            </a:r>
            <a:endParaRPr lang="zh-CN" altLang="en-US" sz="3600" dirty="0">
              <a:solidFill>
                <a:srgbClr val="FF33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9700" name="矩形 29699"/>
          <p:cNvSpPr>
            <a:spLocks noGrp="1"/>
          </p:cNvSpPr>
          <p:nvPr/>
        </p:nvSpPr>
        <p:spPr>
          <a:xfrm>
            <a:off x="5094288" y="144463"/>
            <a:ext cx="3390900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YY频道 11276236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9701" name="矩形 29700"/>
          <p:cNvSpPr>
            <a:spLocks noGrp="1"/>
          </p:cNvSpPr>
          <p:nvPr/>
        </p:nvSpPr>
        <p:spPr>
          <a:xfrm>
            <a:off x="3078163" y="144463"/>
            <a:ext cx="2376487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先锋培训中心</a:t>
            </a:r>
            <a:endParaRPr lang="zh-CN" alt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矩形 30721"/>
          <p:cNvSpPr>
            <a:spLocks noGrp="1"/>
          </p:cNvSpPr>
          <p:nvPr/>
        </p:nvSpPr>
        <p:spPr>
          <a:xfrm>
            <a:off x="5094288" y="144463"/>
            <a:ext cx="3390900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YY频道 11276236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30723" name="矩形 30722"/>
          <p:cNvSpPr>
            <a:spLocks noGrp="1"/>
          </p:cNvSpPr>
          <p:nvPr/>
        </p:nvSpPr>
        <p:spPr>
          <a:xfrm>
            <a:off x="3078163" y="144463"/>
            <a:ext cx="2376487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先锋培训中心</a:t>
            </a:r>
            <a:endParaRPr lang="zh-CN" altLang="en-US" dirty="0"/>
          </a:p>
        </p:txBody>
      </p:sp>
      <p:pic>
        <p:nvPicPr>
          <p:cNvPr id="30724" name="图片 3072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57825" y="3744913"/>
            <a:ext cx="3027363" cy="27511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25" name="图片 30724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198438" y="747713"/>
            <a:ext cx="4298950" cy="8651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26" name="图片 30725"/>
          <p:cNvPicPr>
            <a:picLocks noChangeAspect="1"/>
          </p:cNvPicPr>
          <p:nvPr/>
        </p:nvPicPr>
        <p:blipFill>
          <a:blip r:embed="rId3">
            <a:grayscl/>
          </a:blip>
          <a:srcRect t="1416" r="25175" b="37512"/>
          <a:stretch>
            <a:fillRect/>
          </a:stretch>
        </p:blipFill>
        <p:spPr>
          <a:xfrm>
            <a:off x="269875" y="1873250"/>
            <a:ext cx="4006850" cy="2244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27" name="图片 30726"/>
          <p:cNvPicPr>
            <a:picLocks noChangeAspect="1"/>
          </p:cNvPicPr>
          <p:nvPr/>
        </p:nvPicPr>
        <p:blipFill>
          <a:blip r:embed="rId3"/>
          <a:srcRect t="71260"/>
          <a:stretch>
            <a:fillRect/>
          </a:stretch>
        </p:blipFill>
        <p:spPr>
          <a:xfrm>
            <a:off x="269875" y="4392613"/>
            <a:ext cx="5354638" cy="10556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8" name="矩形 30727"/>
          <p:cNvSpPr/>
          <p:nvPr/>
        </p:nvSpPr>
        <p:spPr>
          <a:xfrm>
            <a:off x="0" y="1612900"/>
            <a:ext cx="8485188" cy="260350"/>
          </a:xfrm>
          <a:prstGeom prst="rect">
            <a:avLst/>
          </a:prstGeom>
          <a:solidFill>
            <a:schemeClr val="bg1">
              <a:alpha val="100000"/>
            </a:schemeClr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29" name="矩形 30728"/>
          <p:cNvSpPr/>
          <p:nvPr/>
        </p:nvSpPr>
        <p:spPr>
          <a:xfrm>
            <a:off x="-12700" y="746125"/>
            <a:ext cx="282575" cy="5749925"/>
          </a:xfrm>
          <a:prstGeom prst="rect">
            <a:avLst/>
          </a:prstGeom>
          <a:solidFill>
            <a:schemeClr val="bg1">
              <a:alpha val="100000"/>
            </a:schemeClr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30" name="矩形 30729"/>
          <p:cNvSpPr/>
          <p:nvPr/>
        </p:nvSpPr>
        <p:spPr>
          <a:xfrm>
            <a:off x="257175" y="4117975"/>
            <a:ext cx="5702300" cy="306388"/>
          </a:xfrm>
          <a:prstGeom prst="rect">
            <a:avLst/>
          </a:prstGeom>
          <a:solidFill>
            <a:schemeClr val="bg1">
              <a:alpha val="100000"/>
            </a:schemeClr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31" name="矩形 30730"/>
          <p:cNvSpPr/>
          <p:nvPr/>
        </p:nvSpPr>
        <p:spPr>
          <a:xfrm>
            <a:off x="4497388" y="746125"/>
            <a:ext cx="3987800" cy="2997200"/>
          </a:xfrm>
          <a:prstGeom prst="rect">
            <a:avLst/>
          </a:prstGeom>
          <a:solidFill>
            <a:schemeClr val="bg1">
              <a:alpha val="100000"/>
            </a:schemeClr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32" name="矩形 30731"/>
          <p:cNvSpPr/>
          <p:nvPr/>
        </p:nvSpPr>
        <p:spPr>
          <a:xfrm>
            <a:off x="4278313" y="1612900"/>
            <a:ext cx="1179512" cy="2779713"/>
          </a:xfrm>
          <a:prstGeom prst="rect">
            <a:avLst/>
          </a:prstGeom>
          <a:solidFill>
            <a:schemeClr val="bg1">
              <a:alpha val="100000"/>
            </a:schemeClr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33" name="矩形 30732"/>
          <p:cNvSpPr/>
          <p:nvPr/>
        </p:nvSpPr>
        <p:spPr>
          <a:xfrm>
            <a:off x="271463" y="5448300"/>
            <a:ext cx="5183187" cy="1047750"/>
          </a:xfrm>
          <a:prstGeom prst="rect">
            <a:avLst/>
          </a:prstGeom>
          <a:solidFill>
            <a:schemeClr val="bg1">
              <a:alpha val="100000"/>
            </a:schemeClr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34" name="文本框 30733"/>
          <p:cNvSpPr txBox="1"/>
          <p:nvPr/>
        </p:nvSpPr>
        <p:spPr>
          <a:xfrm>
            <a:off x="4497388" y="1152525"/>
            <a:ext cx="3662362" cy="22860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pPr algn="ctr"/>
            <a:r>
              <a:rPr lang="zh-CN" altLang="en-US" sz="3600" dirty="0">
                <a:solidFill>
                  <a:srgbClr val="FF33CC"/>
                </a:solidFill>
                <a:latin typeface="微软雅黑" panose="020B0503020204020204" charset="-122"/>
                <a:ea typeface="微软雅黑" panose="020B0503020204020204" charset="-122"/>
              </a:rPr>
              <a:t>第六課  </a:t>
            </a:r>
            <a:endParaRPr lang="zh-CN" altLang="en-US" sz="3600" dirty="0">
              <a:solidFill>
                <a:srgbClr val="FF33CC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endParaRPr lang="zh-CN" altLang="en-US" sz="3600" dirty="0">
              <a:solidFill>
                <a:srgbClr val="FF33CC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sz="3600" dirty="0">
                <a:solidFill>
                  <a:srgbClr val="FF33CC"/>
                </a:solidFill>
                <a:latin typeface="Arial" panose="020B0604020202020204" pitchFamily="34" charset="0"/>
                <a:ea typeface="微软雅黑" panose="020B0503020204020204" charset="-122"/>
              </a:rPr>
              <a:t>吉田</a:t>
            </a:r>
            <a:r>
              <a:rPr lang="zh-CN" altLang="en-US" sz="3600" dirty="0">
                <a:solidFill>
                  <a:srgbClr val="FF33CC"/>
                </a:solidFill>
                <a:latin typeface="微软雅黑" panose="020B0503020204020204" charset="-122"/>
                <a:ea typeface="微软雅黑" panose="020B0503020204020204" charset="-122"/>
              </a:rPr>
              <a:t>さんは 来月</a:t>
            </a:r>
            <a:endParaRPr lang="zh-CN" altLang="en-US" sz="3600" dirty="0">
              <a:solidFill>
                <a:srgbClr val="FF33CC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sz="3600" dirty="0">
                <a:solidFill>
                  <a:srgbClr val="FF33CC"/>
                </a:solidFill>
                <a:latin typeface="微软雅黑" panose="020B0503020204020204" charset="-122"/>
                <a:ea typeface="微软雅黑" panose="020B0503020204020204" charset="-122"/>
              </a:rPr>
              <a:t> 中国へ 行きます</a:t>
            </a:r>
            <a:endParaRPr lang="zh-CN" altLang="en-US" sz="3600" dirty="0">
              <a:solidFill>
                <a:srgbClr val="FF33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1746" name="图片 317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99113" y="1439863"/>
            <a:ext cx="2855912" cy="5048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47" name="图片 3174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8262"/>
            <a:ext cx="8485188" cy="10493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48" name="矩形 31747"/>
          <p:cNvSpPr>
            <a:spLocks noGrp="1"/>
          </p:cNvSpPr>
          <p:nvPr/>
        </p:nvSpPr>
        <p:spPr>
          <a:xfrm>
            <a:off x="3222625" y="-152400"/>
            <a:ext cx="2376488" cy="5969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1800" dirty="0">
                <a:solidFill>
                  <a:schemeClr val="bg1"/>
                </a:solidFill>
              </a:rPr>
              <a:t>先锋培训中心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31749" name="矩形 31748"/>
          <p:cNvSpPr>
            <a:spLocks noGrp="1"/>
          </p:cNvSpPr>
          <p:nvPr/>
        </p:nvSpPr>
        <p:spPr>
          <a:xfrm>
            <a:off x="5021263" y="-152400"/>
            <a:ext cx="3390900" cy="598488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1800" dirty="0">
                <a:solidFill>
                  <a:schemeClr val="bg1"/>
                </a:solidFill>
              </a:rPr>
              <a:t>YY频道 11276236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pic>
        <p:nvPicPr>
          <p:cNvPr id="31750" name="图片 3174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8" y="981075"/>
            <a:ext cx="6389687" cy="1625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51" name="图片 3175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8" y="2606675"/>
            <a:ext cx="5741987" cy="31702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52" name="矩形 31751"/>
          <p:cNvSpPr/>
          <p:nvPr/>
        </p:nvSpPr>
        <p:spPr>
          <a:xfrm>
            <a:off x="1588" y="5778500"/>
            <a:ext cx="5741987" cy="711200"/>
          </a:xfrm>
          <a:prstGeom prst="rect">
            <a:avLst/>
          </a:prstGeom>
          <a:solidFill>
            <a:schemeClr val="bg1">
              <a:alpha val="100000"/>
            </a:schemeClr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1753" name="矩形 31752"/>
          <p:cNvSpPr/>
          <p:nvPr/>
        </p:nvSpPr>
        <p:spPr>
          <a:xfrm>
            <a:off x="5599113" y="981075"/>
            <a:ext cx="2874962" cy="458788"/>
          </a:xfrm>
          <a:prstGeom prst="rect">
            <a:avLst/>
          </a:prstGeom>
          <a:solidFill>
            <a:schemeClr val="bg1">
              <a:alpha val="100000"/>
            </a:schemeClr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2770" name="图片 3276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65087"/>
            <a:ext cx="8485188" cy="10461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1" name="矩形 32770"/>
          <p:cNvSpPr>
            <a:spLocks noGrp="1"/>
          </p:cNvSpPr>
          <p:nvPr/>
        </p:nvSpPr>
        <p:spPr>
          <a:xfrm>
            <a:off x="3222625" y="-152400"/>
            <a:ext cx="2376488" cy="5969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1800" dirty="0">
                <a:solidFill>
                  <a:schemeClr val="bg1"/>
                </a:solidFill>
              </a:rPr>
              <a:t>先锋培训中心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32772" name="矩形 32771"/>
          <p:cNvSpPr>
            <a:spLocks noGrp="1"/>
          </p:cNvSpPr>
          <p:nvPr/>
        </p:nvSpPr>
        <p:spPr>
          <a:xfrm>
            <a:off x="5021263" y="-152400"/>
            <a:ext cx="3390900" cy="598488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1800" dirty="0">
                <a:solidFill>
                  <a:schemeClr val="bg1"/>
                </a:solidFill>
              </a:rPr>
              <a:t>YY频道 11276236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32773" name="矩形 32772"/>
          <p:cNvSpPr/>
          <p:nvPr/>
        </p:nvSpPr>
        <p:spPr>
          <a:xfrm>
            <a:off x="1588" y="5778500"/>
            <a:ext cx="5741987" cy="711200"/>
          </a:xfrm>
          <a:prstGeom prst="rect">
            <a:avLst/>
          </a:prstGeom>
          <a:solidFill>
            <a:schemeClr val="bg1">
              <a:alpha val="100000"/>
            </a:schemeClr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2774" name="矩形 32773"/>
          <p:cNvSpPr/>
          <p:nvPr/>
        </p:nvSpPr>
        <p:spPr>
          <a:xfrm>
            <a:off x="6318250" y="982663"/>
            <a:ext cx="2155825" cy="2906712"/>
          </a:xfrm>
          <a:prstGeom prst="rect">
            <a:avLst/>
          </a:prstGeom>
          <a:solidFill>
            <a:schemeClr val="bg1">
              <a:alpha val="100000"/>
            </a:schemeClr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pic>
        <p:nvPicPr>
          <p:cNvPr id="32775" name="图片 3277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0900" y="3889375"/>
            <a:ext cx="5083175" cy="2600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76" name="图片 3277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82663"/>
            <a:ext cx="6318250" cy="3762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7" name="矩形 32776"/>
          <p:cNvSpPr/>
          <p:nvPr/>
        </p:nvSpPr>
        <p:spPr>
          <a:xfrm>
            <a:off x="1588" y="4745038"/>
            <a:ext cx="3389312" cy="1033462"/>
          </a:xfrm>
          <a:prstGeom prst="rect">
            <a:avLst/>
          </a:prstGeom>
          <a:solidFill>
            <a:schemeClr val="bg1">
              <a:alpha val="100000"/>
            </a:schemeClr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矩形 33793"/>
          <p:cNvSpPr/>
          <p:nvPr/>
        </p:nvSpPr>
        <p:spPr>
          <a:xfrm>
            <a:off x="0" y="0"/>
            <a:ext cx="8459788" cy="3852863"/>
          </a:xfrm>
          <a:prstGeom prst="rect">
            <a:avLst/>
          </a:prstGeom>
          <a:solidFill>
            <a:schemeClr val="bg1">
              <a:alpha val="100000"/>
            </a:scheme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3795" name="矩形 33794"/>
          <p:cNvSpPr/>
          <p:nvPr/>
        </p:nvSpPr>
        <p:spPr>
          <a:xfrm>
            <a:off x="0" y="3852863"/>
            <a:ext cx="8459788" cy="2627312"/>
          </a:xfrm>
          <a:prstGeom prst="rect">
            <a:avLst/>
          </a:prstGeom>
          <a:gradFill rotWithShape="0">
            <a:gsLst>
              <a:gs pos="0">
                <a:srgbClr val="75B6DF">
                  <a:gamma/>
                  <a:tint val="20000"/>
                  <a:invGamma/>
                  <a:alpha val="100000"/>
                </a:srgbClr>
              </a:gs>
              <a:gs pos="100000">
                <a:srgbClr val="75B6DF">
                  <a:alpha val="59999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lIns="89544" tIns="44772" rIns="89544" bIns="44772" anchor="ctr"/>
          <a:p>
            <a:pPr algn="ctr"/>
            <a:endParaRPr>
              <a:solidFill>
                <a:schemeClr val="bg2"/>
              </a:solidFill>
              <a:latin typeface="Arial" panose="020B0604020202020204" pitchFamily="34" charset="0"/>
            </a:endParaRPr>
          </a:p>
        </p:txBody>
      </p:sp>
      <p:sp>
        <p:nvSpPr>
          <p:cNvPr id="33796" name="文本框 33795"/>
          <p:cNvSpPr txBox="1"/>
          <p:nvPr/>
        </p:nvSpPr>
        <p:spPr>
          <a:xfrm>
            <a:off x="4446588" y="1584325"/>
            <a:ext cx="3500437" cy="973138"/>
          </a:xfrm>
          <a:prstGeom prst="rect">
            <a:avLst/>
          </a:prstGeom>
          <a:noFill/>
          <a:ln w="9525">
            <a:noFill/>
          </a:ln>
        </p:spPr>
        <p:txBody>
          <a:bodyPr wrap="square" lIns="89544" tIns="44772" rIns="89544" bIns="44772">
            <a:spAutoFit/>
          </a:bodyPr>
          <a:p>
            <a:r>
              <a:rPr lang="zh-CN" altLang="en-US" sz="5800" b="1" i="1" dirty="0">
                <a:solidFill>
                  <a:srgbClr val="75B6DF"/>
                </a:solidFill>
                <a:latin typeface="Arial" panose="020B0604020202020204" pitchFamily="34" charset="0"/>
                <a:ea typeface="微软雅黑" panose="020B0503020204020204" charset="-122"/>
              </a:rPr>
              <a:t>谢谢观赏</a:t>
            </a:r>
            <a:endParaRPr lang="zh-CN" altLang="en-US" sz="5800" b="1" i="1" dirty="0">
              <a:solidFill>
                <a:srgbClr val="75B6DF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33797" name="TextBox 5"/>
          <p:cNvSpPr/>
          <p:nvPr/>
        </p:nvSpPr>
        <p:spPr>
          <a:xfrm>
            <a:off x="301625" y="4191000"/>
            <a:ext cx="4865688" cy="744538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89544" tIns="44772" rIns="89544" bIns="44772" anchor="t">
            <a:spAutoFit/>
          </a:bodyPr>
          <a:p>
            <a:r>
              <a:rPr lang="zh-CN" altLang="en-US" sz="4300" b="1" dirty="0">
                <a:solidFill>
                  <a:srgbClr val="FFCC00"/>
                </a:solidFill>
                <a:latin typeface="Arial Unicode MS" panose="020B0604020202020204" pitchFamily="2" charset="-122"/>
                <a:ea typeface="Arial Unicode MS" panose="020B0604020202020204" pitchFamily="2" charset="-122"/>
                <a:sym typeface="Haettenschweiler" panose="020B0706040902060204" pitchFamily="2" charset="0"/>
              </a:rPr>
              <a:t>YY频道 11276236</a:t>
            </a:r>
            <a:endParaRPr lang="zh-CN" altLang="en-US" sz="4300" b="1" dirty="0">
              <a:solidFill>
                <a:srgbClr val="FFCC00"/>
              </a:solidFill>
              <a:latin typeface="Arial Unicode MS" panose="020B0604020202020204" pitchFamily="2" charset="-122"/>
              <a:ea typeface="Arial Unicode MS" panose="020B0604020202020204" pitchFamily="2" charset="-122"/>
              <a:sym typeface="Haettenschweiler" panose="020B0706040902060204" pitchFamily="2" charset="0"/>
            </a:endParaRPr>
          </a:p>
        </p:txBody>
      </p:sp>
      <p:sp>
        <p:nvSpPr>
          <p:cNvPr id="33798" name="TextBox 6"/>
          <p:cNvSpPr/>
          <p:nvPr/>
        </p:nvSpPr>
        <p:spPr>
          <a:xfrm>
            <a:off x="368300" y="5010150"/>
            <a:ext cx="4654550" cy="12319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89544" tIns="44772" rIns="89544" bIns="44772" anchor="t">
            <a:spAutoFit/>
          </a:bodyPr>
          <a:p>
            <a:r>
              <a:rPr lang="zh-CN" altLang="en-US" sz="2500" b="1" dirty="0">
                <a:solidFill>
                  <a:schemeClr val="bg1"/>
                </a:solidFill>
                <a:latin typeface="Mistral" panose="03090702030407020403" pitchFamily="2" charset="0"/>
                <a:sym typeface="Mistral" panose="03090702030407020403" pitchFamily="2" charset="0"/>
              </a:rPr>
              <a:t>腾讯咨询账号  2786477080</a:t>
            </a:r>
            <a:endParaRPr lang="zh-CN" altLang="en-US" sz="2500" b="1" dirty="0">
              <a:solidFill>
                <a:schemeClr val="bg1"/>
              </a:solidFill>
              <a:latin typeface="Mistral" panose="03090702030407020403" pitchFamily="2" charset="0"/>
              <a:sym typeface="Mistral" panose="03090702030407020403" pitchFamily="2" charset="0"/>
            </a:endParaRPr>
          </a:p>
          <a:p>
            <a:r>
              <a:rPr lang="zh-CN" altLang="en-US" sz="2500" b="1" dirty="0">
                <a:solidFill>
                  <a:schemeClr val="bg1"/>
                </a:solidFill>
                <a:latin typeface="Mistral" panose="03090702030407020403" pitchFamily="2" charset="0"/>
                <a:sym typeface="Mistral" panose="03090702030407020403" pitchFamily="2" charset="0"/>
              </a:rPr>
              <a:t>先锋日语</a:t>
            </a:r>
            <a:r>
              <a:rPr lang="zh-CN" altLang="en-US" sz="2500" b="1" dirty="0">
                <a:solidFill>
                  <a:schemeClr val="bg1"/>
                </a:solidFill>
                <a:latin typeface="Mistral" panose="03090702030407020403" pitchFamily="2" charset="0"/>
                <a:sym typeface="Wingdings" panose="05000000000000000000" pitchFamily="2" charset="2"/>
              </a:rPr>
              <a:t></a:t>
            </a:r>
            <a:r>
              <a:rPr lang="zh-CN" altLang="en-US" sz="2500" b="1" dirty="0">
                <a:solidFill>
                  <a:schemeClr val="bg1"/>
                </a:solidFill>
                <a:latin typeface="Mistral" panose="03090702030407020403" pitchFamily="2" charset="0"/>
                <a:sym typeface="Mistral" panose="03090702030407020403" pitchFamily="2" charset="0"/>
              </a:rPr>
              <a:t>班  210445513</a:t>
            </a:r>
            <a:endParaRPr lang="zh-CN" altLang="en-US" sz="2500" b="1" dirty="0">
              <a:solidFill>
                <a:schemeClr val="bg1"/>
              </a:solidFill>
              <a:latin typeface="Mistral" panose="03090702030407020403" pitchFamily="2" charset="0"/>
              <a:sym typeface="Mistral" panose="03090702030407020403" pitchFamily="2" charset="0"/>
            </a:endParaRPr>
          </a:p>
          <a:p>
            <a:r>
              <a:rPr lang="zh-CN" altLang="en-US" sz="2500" b="1" dirty="0">
                <a:solidFill>
                  <a:schemeClr val="bg1"/>
                </a:solidFill>
                <a:latin typeface="Mistral" panose="03090702030407020403" pitchFamily="2" charset="0"/>
                <a:sym typeface="Mistral" panose="03090702030407020403" pitchFamily="2" charset="0"/>
              </a:rPr>
              <a:t>先锋日语</a:t>
            </a:r>
            <a:r>
              <a:rPr lang="zh-CN" altLang="en-US" sz="2500" b="1" dirty="0">
                <a:solidFill>
                  <a:schemeClr val="bg1"/>
                </a:solidFill>
                <a:latin typeface="Mistral" panose="03090702030407020403" pitchFamily="2" charset="0"/>
                <a:sym typeface="Wingdings" panose="05000000000000000000" pitchFamily="2" charset="2"/>
              </a:rPr>
              <a:t>班 </a:t>
            </a:r>
            <a:r>
              <a:rPr lang="zh-CN" altLang="en-US" sz="2500" b="1" dirty="0">
                <a:solidFill>
                  <a:schemeClr val="bg1"/>
                </a:solidFill>
                <a:latin typeface="Mistral" panose="03090702030407020403" pitchFamily="2" charset="0"/>
                <a:sym typeface="Mistral" panose="03090702030407020403" pitchFamily="2" charset="0"/>
              </a:rPr>
              <a:t> 309024495</a:t>
            </a:r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33799" name="TextBox 10"/>
          <p:cNvSpPr/>
          <p:nvPr/>
        </p:nvSpPr>
        <p:spPr>
          <a:xfrm>
            <a:off x="5387975" y="4114800"/>
            <a:ext cx="2559050" cy="23653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89544" tIns="44772" rIns="89544" bIns="44772" anchor="t">
            <a:spAutoFit/>
          </a:bodyPr>
          <a:p>
            <a:pPr>
              <a:lnSpc>
                <a:spcPct val="80000"/>
              </a:lnSpc>
            </a:pPr>
            <a:r>
              <a:rPr lang="zh-CN" altLang="en-US" b="1" dirty="0">
                <a:solidFill>
                  <a:srgbClr val="969696"/>
                </a:solidFill>
                <a:latin typeface="微软雅黑" panose="020B0503020204020204" charset="-122"/>
                <a:ea typeface="微软雅黑" panose="020B0503020204020204" charset="-122"/>
              </a:rPr>
              <a:t>频道常年开设下列课程</a:t>
            </a:r>
            <a:endParaRPr lang="zh-CN" altLang="en-US" b="1" dirty="0">
              <a:solidFill>
                <a:srgbClr val="969696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80000"/>
              </a:lnSpc>
            </a:pPr>
            <a:endParaRPr lang="zh-CN" altLang="en-US" b="1" dirty="0">
              <a:solidFill>
                <a:srgbClr val="969696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80000"/>
              </a:lnSpc>
            </a:pPr>
            <a:r>
              <a:rPr lang="zh-CN" altLang="en-US" b="1" dirty="0">
                <a:solidFill>
                  <a:srgbClr val="969696"/>
                </a:solidFill>
                <a:latin typeface="微软雅黑" panose="020B0503020204020204" charset="-122"/>
                <a:ea typeface="微软雅黑" panose="020B0503020204020204" charset="-122"/>
              </a:rPr>
              <a:t>播音主持艺术专业</a:t>
            </a:r>
            <a:endParaRPr lang="zh-CN" altLang="en-US" b="1" dirty="0">
              <a:solidFill>
                <a:srgbClr val="969696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80000"/>
              </a:lnSpc>
            </a:pPr>
            <a:endParaRPr lang="zh-CN" altLang="en-US" b="1" dirty="0">
              <a:solidFill>
                <a:srgbClr val="969696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80000"/>
              </a:lnSpc>
            </a:pPr>
            <a:r>
              <a:rPr lang="zh-CN" altLang="en-US" b="1" dirty="0">
                <a:solidFill>
                  <a:srgbClr val="969696"/>
                </a:solidFill>
                <a:latin typeface="微软雅黑" panose="020B0503020204020204" charset="-122"/>
                <a:ea typeface="微软雅黑" panose="020B0503020204020204" charset="-122"/>
              </a:rPr>
              <a:t>标   准   韩  国  语</a:t>
            </a:r>
            <a:endParaRPr lang="zh-CN" altLang="en-US" b="1" dirty="0">
              <a:solidFill>
                <a:srgbClr val="969696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80000"/>
              </a:lnSpc>
            </a:pPr>
            <a:endParaRPr lang="zh-CN" altLang="en-US" b="1" dirty="0">
              <a:solidFill>
                <a:srgbClr val="969696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80000"/>
              </a:lnSpc>
            </a:pPr>
            <a:r>
              <a:rPr lang="zh-CN" altLang="en-US" b="1" dirty="0">
                <a:solidFill>
                  <a:srgbClr val="969696"/>
                </a:solidFill>
                <a:latin typeface="微软雅黑" panose="020B0503020204020204" charset="-122"/>
                <a:ea typeface="微软雅黑" panose="020B0503020204020204" charset="-122"/>
              </a:rPr>
              <a:t>标   准   朝  鲜  语</a:t>
            </a:r>
            <a:endParaRPr lang="zh-CN" altLang="en-US" b="1" dirty="0">
              <a:solidFill>
                <a:srgbClr val="969696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80000"/>
              </a:lnSpc>
            </a:pPr>
            <a:endParaRPr lang="zh-CN" altLang="en-US" b="1" dirty="0">
              <a:solidFill>
                <a:srgbClr val="969696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80000"/>
              </a:lnSpc>
            </a:pPr>
            <a:r>
              <a:rPr lang="zh-CN" altLang="en-US" b="1" dirty="0">
                <a:solidFill>
                  <a:srgbClr val="969696"/>
                </a:solidFill>
                <a:latin typeface="微软雅黑" panose="020B0503020204020204" charset="-122"/>
                <a:ea typeface="微软雅黑" panose="020B0503020204020204" charset="-122"/>
              </a:rPr>
              <a:t>标   准   日  本  语</a:t>
            </a:r>
            <a:endParaRPr lang="zh-CN" altLang="en-US" b="1" dirty="0">
              <a:solidFill>
                <a:srgbClr val="969696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80000"/>
              </a:lnSpc>
            </a:pPr>
            <a:endParaRPr lang="zh-CN" altLang="en-US" b="1" dirty="0">
              <a:solidFill>
                <a:srgbClr val="969696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80000"/>
              </a:lnSpc>
            </a:pPr>
            <a:endParaRPr lang="zh-CN" altLang="en-US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3800" name="图片 33799" descr="LOGO_24x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18475" y="6003925"/>
            <a:ext cx="217488" cy="2206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801" name="图片 33800" descr="32-腾讯微博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1125" y="6007100"/>
            <a:ext cx="215900" cy="2174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802" name="图片 33801" descr="先锋教育"/>
          <p:cNvPicPr>
            <a:picLocks noChangeAspect="1"/>
          </p:cNvPicPr>
          <p:nvPr/>
        </p:nvPicPr>
        <p:blipFill>
          <a:blip r:embed="rId3"/>
          <a:srcRect t="24373" r="5057" b="19522"/>
          <a:stretch>
            <a:fillRect/>
          </a:stretch>
        </p:blipFill>
        <p:spPr>
          <a:xfrm>
            <a:off x="368300" y="323850"/>
            <a:ext cx="4298950" cy="1260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803" name="文本框 33802"/>
          <p:cNvSpPr txBox="1"/>
          <p:nvPr/>
        </p:nvSpPr>
        <p:spPr>
          <a:xfrm>
            <a:off x="317500" y="3197225"/>
            <a:ext cx="6810375" cy="6556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700" dirty="0">
                <a:solidFill>
                  <a:srgbClr val="3399FF"/>
                </a:solidFill>
                <a:latin typeface="微软雅黑" panose="020B0503020204020204" charset="-122"/>
                <a:ea typeface="微软雅黑" panose="020B0503020204020204" charset="-122"/>
              </a:rPr>
              <a:t>下一讲 第二单元-第七课（上）</a:t>
            </a:r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33804" name="副标题 33803"/>
          <p:cNvSpPr>
            <a:spLocks noGrp="1"/>
          </p:cNvSpPr>
          <p:nvPr>
            <p:ph type="subTitle" idx="1"/>
          </p:nvPr>
        </p:nvSpPr>
        <p:spPr>
          <a:xfrm>
            <a:off x="30163" y="3773488"/>
            <a:ext cx="5922962" cy="417512"/>
          </a:xfrm>
          <a:ln/>
        </p:spPr>
        <p:txBody>
          <a:bodyPr vert="horz" wrap="square" lIns="79050" tIns="39526" rIns="79050" bIns="39526" anchor="t"/>
          <a:p>
            <a:pPr defTabSz="790575"/>
            <a:r>
              <a:rPr lang="zh-CN" altLang="en-US" sz="1500" kern="1200" baseline="0" dirty="0">
                <a:solidFill>
                  <a:schemeClr val="accent2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欢迎您登陆</a:t>
            </a:r>
            <a:r>
              <a:rPr lang="zh-CN" altLang="en-US" sz="1700" b="1" u="sng" kern="1200" baseline="0" dirty="0">
                <a:solidFill>
                  <a:schemeClr val="accent2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http://www.xianfengriyu.icoc.cc/</a:t>
            </a:r>
            <a:r>
              <a:rPr lang="zh-CN" altLang="en-US" sz="1500" kern="1200" baseline="0" dirty="0">
                <a:solidFill>
                  <a:schemeClr val="accent2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下载相关资料</a:t>
            </a:r>
            <a:endParaRPr lang="zh-CN" altLang="en-US" sz="1500" kern="1200" baseline="0" dirty="0">
              <a:solidFill>
                <a:schemeClr val="accent2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4818" name="组合 34817"/>
          <p:cNvGrpSpPr/>
          <p:nvPr/>
        </p:nvGrpSpPr>
        <p:grpSpPr>
          <a:xfrm>
            <a:off x="2790825" y="506413"/>
            <a:ext cx="4749800" cy="1149350"/>
            <a:chOff x="0" y="0"/>
            <a:chExt cx="7482" cy="1814"/>
          </a:xfrm>
        </p:grpSpPr>
        <p:pic>
          <p:nvPicPr>
            <p:cNvPr id="34819" name="图片 34818"/>
            <p:cNvPicPr>
              <a:picLocks noChangeAspect="1"/>
            </p:cNvPicPr>
            <p:nvPr/>
          </p:nvPicPr>
          <p:blipFill>
            <a:blip r:embed="rId1"/>
            <a:srcRect r="15999"/>
            <a:stretch>
              <a:fillRect/>
            </a:stretch>
          </p:blipFill>
          <p:spPr>
            <a:xfrm>
              <a:off x="0" y="0"/>
              <a:ext cx="7482" cy="181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4820" name="文本框 34819"/>
            <p:cNvSpPr txBox="1"/>
            <p:nvPr/>
          </p:nvSpPr>
          <p:spPr>
            <a:xfrm>
              <a:off x="1684" y="293"/>
              <a:ext cx="5576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1800" dirty="0">
                  <a:latin typeface="微软雅黑" panose="020B0503020204020204" charset="-122"/>
                  <a:ea typeface="微软雅黑" panose="020B0503020204020204" charset="-122"/>
                </a:rPr>
                <a:t>【三本】</a:t>
              </a:r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  <a:p>
              <a:r>
                <a:rPr lang="zh-CN" altLang="en-US" sz="1800" dirty="0">
                  <a:latin typeface="微软雅黑" panose="020B0503020204020204" charset="-122"/>
                  <a:ea typeface="微软雅黑" panose="020B0503020204020204" charset="-122"/>
                </a:rPr>
                <a:t>教辅材料，课堂笔记，错题本</a:t>
              </a:r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4821" name="矩形 34820"/>
            <p:cNvSpPr/>
            <p:nvPr/>
          </p:nvSpPr>
          <p:spPr>
            <a:xfrm>
              <a:off x="550" y="521"/>
              <a:ext cx="578" cy="681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 b="1">
                  <a:solidFill>
                    <a:schemeClr val="bg1">
                      <a:alpha val="100000"/>
                    </a:schemeClr>
                  </a:solidFill>
                  <a:effectLst>
                    <a:outerShdw dist="38100" dir="5400000" algn="ctr" rotWithShape="0">
                      <a:srgbClr val="4D4D4D">
                        <a:alpha val="75000"/>
                      </a:srgb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</a:rPr>
                <a:t>1</a:t>
              </a:r>
              <a:endParaRPr lang="zh-CN" altLang="en-US" sz="3600" b="1">
                <a:solidFill>
                  <a:schemeClr val="bg1">
                    <a:alpha val="100000"/>
                  </a:schemeClr>
                </a:solidFill>
                <a:effectLst>
                  <a:outerShdw dist="38100" dir="5400000" algn="ctr" rotWithShape="0">
                    <a:srgbClr val="4D4D4D">
                      <a:alpha val="75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4822" name="组合 34821"/>
          <p:cNvGrpSpPr/>
          <p:nvPr/>
        </p:nvGrpSpPr>
        <p:grpSpPr>
          <a:xfrm>
            <a:off x="2841625" y="3490913"/>
            <a:ext cx="4699000" cy="1152525"/>
            <a:chOff x="0" y="0"/>
            <a:chExt cx="7402" cy="1814"/>
          </a:xfrm>
        </p:grpSpPr>
        <p:pic>
          <p:nvPicPr>
            <p:cNvPr id="34823" name="图片 3482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7402" cy="181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4824" name="文本框 34823"/>
            <p:cNvSpPr txBox="1"/>
            <p:nvPr/>
          </p:nvSpPr>
          <p:spPr>
            <a:xfrm>
              <a:off x="1685" y="238"/>
              <a:ext cx="5576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1800" dirty="0">
                  <a:latin typeface="微软雅黑" panose="020B0503020204020204" charset="-122"/>
                  <a:ea typeface="微软雅黑" panose="020B0503020204020204" charset="-122"/>
                </a:rPr>
                <a:t>及时消化当天的课程，少学勤学，</a:t>
              </a:r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  <a:p>
              <a:r>
                <a:rPr lang="zh-CN" altLang="en-US" sz="1800" dirty="0">
                  <a:latin typeface="微软雅黑" panose="020B0503020204020204" charset="-122"/>
                  <a:ea typeface="微软雅黑" panose="020B0503020204020204" charset="-122"/>
                </a:rPr>
                <a:t>对不懂的语法知识等及时询问</a:t>
              </a:r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4825" name="矩形 34824"/>
            <p:cNvSpPr/>
            <p:nvPr/>
          </p:nvSpPr>
          <p:spPr>
            <a:xfrm>
              <a:off x="551" y="467"/>
              <a:ext cx="578" cy="681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 b="1">
                  <a:solidFill>
                    <a:schemeClr val="bg1">
                      <a:alpha val="100000"/>
                    </a:schemeClr>
                  </a:solidFill>
                  <a:effectLst>
                    <a:outerShdw dist="38100" dir="5400000" algn="ctr" rotWithShape="0">
                      <a:srgbClr val="4D4D4D">
                        <a:alpha val="75000"/>
                      </a:srgb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</a:rPr>
                <a:t>3</a:t>
              </a:r>
              <a:endParaRPr lang="zh-CN" altLang="en-US" sz="3600" b="1">
                <a:solidFill>
                  <a:schemeClr val="bg1">
                    <a:alpha val="100000"/>
                  </a:schemeClr>
                </a:solidFill>
                <a:effectLst>
                  <a:outerShdw dist="38100" dir="5400000" algn="ctr" rotWithShape="0">
                    <a:srgbClr val="4D4D4D">
                      <a:alpha val="75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4826" name="圆角矩形 34825"/>
          <p:cNvSpPr/>
          <p:nvPr/>
        </p:nvSpPr>
        <p:spPr>
          <a:xfrm>
            <a:off x="282575" y="1990725"/>
            <a:ext cx="2160588" cy="923925"/>
          </a:xfrm>
          <a:prstGeom prst="roundRect">
            <a:avLst>
              <a:gd name="adj" fmla="val 16667"/>
            </a:avLst>
          </a:prstGeom>
          <a:solidFill>
            <a:srgbClr val="009999">
              <a:alpha val="9999"/>
            </a:srgbClr>
          </a:solidFill>
          <a:ln w="9525">
            <a:noFill/>
          </a:ln>
        </p:spPr>
        <p:txBody>
          <a:bodyPr vert="horz" wrap="none" anchor="ctr"/>
          <a:p>
            <a:pPr algn="ctr"/>
            <a:r>
              <a:rPr lang="zh-CN" altLang="en-US" sz="2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上课前</a:t>
            </a:r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34827" name="圆角矩形 34826"/>
          <p:cNvSpPr/>
          <p:nvPr/>
        </p:nvSpPr>
        <p:spPr>
          <a:xfrm>
            <a:off x="282575" y="593725"/>
            <a:ext cx="2160588" cy="923925"/>
          </a:xfrm>
          <a:prstGeom prst="roundRect">
            <a:avLst>
              <a:gd name="adj" fmla="val 16667"/>
            </a:avLst>
          </a:prstGeom>
          <a:solidFill>
            <a:srgbClr val="009999">
              <a:alpha val="9999"/>
            </a:srgbClr>
          </a:solidFill>
          <a:ln w="9525">
            <a:noFill/>
          </a:ln>
        </p:spPr>
        <p:txBody>
          <a:bodyPr vert="horz" wrap="none" anchor="ctr"/>
          <a:p>
            <a:pPr algn="ctr"/>
            <a:r>
              <a:rPr lang="zh-CN" altLang="en-US" sz="2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上日语课的准备</a:t>
            </a:r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34828" name="圆角矩形 34827"/>
          <p:cNvSpPr/>
          <p:nvPr/>
        </p:nvSpPr>
        <p:spPr>
          <a:xfrm>
            <a:off x="307975" y="3586163"/>
            <a:ext cx="2160588" cy="923925"/>
          </a:xfrm>
          <a:prstGeom prst="roundRect">
            <a:avLst>
              <a:gd name="adj" fmla="val 16667"/>
            </a:avLst>
          </a:prstGeom>
          <a:solidFill>
            <a:srgbClr val="009999">
              <a:alpha val="9999"/>
            </a:srgbClr>
          </a:solidFill>
          <a:ln w="9525">
            <a:noFill/>
          </a:ln>
        </p:spPr>
        <p:txBody>
          <a:bodyPr vert="horz" wrap="none" anchor="ctr"/>
          <a:p>
            <a:pPr algn="ctr"/>
            <a:r>
              <a:rPr lang="zh-CN" altLang="en-US" sz="2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课后时间</a:t>
            </a:r>
            <a:endParaRPr lang="zh-CN" altLang="en-US" sz="1800" dirty="0">
              <a:latin typeface="Arial" panose="020B0604020202020204" pitchFamily="34" charset="0"/>
            </a:endParaRPr>
          </a:p>
        </p:txBody>
      </p:sp>
      <p:grpSp>
        <p:nvGrpSpPr>
          <p:cNvPr id="34829" name="组合 34828"/>
          <p:cNvGrpSpPr/>
          <p:nvPr/>
        </p:nvGrpSpPr>
        <p:grpSpPr>
          <a:xfrm>
            <a:off x="2790825" y="1990725"/>
            <a:ext cx="4699000" cy="1152525"/>
            <a:chOff x="0" y="0"/>
            <a:chExt cx="7402" cy="1814"/>
          </a:xfrm>
        </p:grpSpPr>
        <p:pic>
          <p:nvPicPr>
            <p:cNvPr id="34830" name="图片 3482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7402" cy="181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4831" name="文本框 34830"/>
            <p:cNvSpPr txBox="1"/>
            <p:nvPr/>
          </p:nvSpPr>
          <p:spPr>
            <a:xfrm>
              <a:off x="1685" y="289"/>
              <a:ext cx="5576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1800" dirty="0">
                  <a:latin typeface="微软雅黑" panose="020B0503020204020204" charset="-122"/>
                  <a:ea typeface="微软雅黑" panose="020B0503020204020204" charset="-122"/>
                </a:rPr>
                <a:t>【三读】</a:t>
              </a:r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  <a:p>
              <a:r>
                <a:rPr lang="zh-CN" altLang="en-US" sz="1800" dirty="0">
                  <a:latin typeface="微软雅黑" panose="020B0503020204020204" charset="-122"/>
                  <a:ea typeface="微软雅黑" panose="020B0503020204020204" charset="-122"/>
                </a:rPr>
                <a:t>读假名，读单词，读课文</a:t>
              </a:r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4832" name="矩形 34831"/>
            <p:cNvSpPr/>
            <p:nvPr/>
          </p:nvSpPr>
          <p:spPr>
            <a:xfrm>
              <a:off x="551" y="495"/>
              <a:ext cx="578" cy="681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 b="1">
                  <a:solidFill>
                    <a:schemeClr val="bg1">
                      <a:alpha val="100000"/>
                    </a:schemeClr>
                  </a:solidFill>
                  <a:effectLst>
                    <a:outerShdw dist="38100" dir="5400000" algn="ctr" rotWithShape="0">
                      <a:srgbClr val="4D4D4D">
                        <a:alpha val="75000"/>
                      </a:srgb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</a:rPr>
                <a:t>2</a:t>
              </a:r>
              <a:endParaRPr lang="zh-CN" altLang="en-US" sz="3600" b="1">
                <a:solidFill>
                  <a:schemeClr val="bg1">
                    <a:alpha val="100000"/>
                  </a:schemeClr>
                </a:solidFill>
                <a:effectLst>
                  <a:outerShdw dist="38100" dir="5400000" algn="ctr" rotWithShape="0">
                    <a:srgbClr val="4D4D4D">
                      <a:alpha val="75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4833" name="标题 34832"/>
          <p:cNvSpPr>
            <a:spLocks noGrp="1"/>
          </p:cNvSpPr>
          <p:nvPr>
            <p:ph type="title"/>
          </p:nvPr>
        </p:nvSpPr>
        <p:spPr>
          <a:xfrm>
            <a:off x="423863" y="4968875"/>
            <a:ext cx="7612062" cy="1077913"/>
          </a:xfrm>
          <a:ln/>
        </p:spPr>
        <p:txBody>
          <a:bodyPr vert="horz" wrap="square" lIns="79050" tIns="39526" rIns="79050" bIns="39526" anchor="ctr"/>
          <a:p>
            <a:pPr algn="ctr">
              <a:buSzPct val="100000"/>
              <a:buNone/>
            </a:pPr>
            <a:r>
              <a:rPr lang="zh-CN" altLang="en-US" dirty="0"/>
              <a:t>先锋日本语</a:t>
            </a:r>
            <a:r>
              <a:rPr lang="zh-CN" altLang="en-US" dirty="0">
                <a:sym typeface="Wingdings" panose="05000000000000000000" pitchFamily="2" charset="2"/>
              </a:rPr>
              <a:t>班</a:t>
            </a:r>
            <a:r>
              <a:rPr lang="zh-CN" altLang="en-US" dirty="0">
                <a:latin typeface="Arial" panose="020B0604020202020204" pitchFamily="34" charset="0"/>
                <a:sym typeface="Wingdings" panose="05000000000000000000" pitchFamily="2" charset="2"/>
              </a:rPr>
              <a:t>——</a:t>
            </a:r>
            <a:r>
              <a:rPr lang="zh-CN" altLang="en-US" dirty="0">
                <a:sym typeface="Wingdings" panose="05000000000000000000" pitchFamily="2" charset="2"/>
              </a:rPr>
              <a:t>上课要求</a:t>
            </a:r>
            <a:endParaRPr lang="zh-CN" alt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5842" name="组合 35841"/>
          <p:cNvGrpSpPr/>
          <p:nvPr/>
        </p:nvGrpSpPr>
        <p:grpSpPr>
          <a:xfrm>
            <a:off x="2790825" y="506413"/>
            <a:ext cx="4749800" cy="1149350"/>
            <a:chOff x="0" y="0"/>
            <a:chExt cx="7482" cy="1814"/>
          </a:xfrm>
        </p:grpSpPr>
        <p:pic>
          <p:nvPicPr>
            <p:cNvPr id="35843" name="图片 35842"/>
            <p:cNvPicPr>
              <a:picLocks noChangeAspect="1"/>
            </p:cNvPicPr>
            <p:nvPr/>
          </p:nvPicPr>
          <p:blipFill>
            <a:blip r:embed="rId1"/>
            <a:srcRect r="15999"/>
            <a:stretch>
              <a:fillRect/>
            </a:stretch>
          </p:blipFill>
          <p:spPr>
            <a:xfrm>
              <a:off x="0" y="0"/>
              <a:ext cx="7482" cy="181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5844" name="文本框 35843"/>
            <p:cNvSpPr txBox="1"/>
            <p:nvPr/>
          </p:nvSpPr>
          <p:spPr>
            <a:xfrm>
              <a:off x="1684" y="293"/>
              <a:ext cx="5576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1800" dirty="0">
                  <a:latin typeface="微软雅黑" panose="020B0503020204020204" charset="-122"/>
                  <a:ea typeface="微软雅黑" panose="020B0503020204020204" charset="-122"/>
                </a:rPr>
                <a:t>不准无故旷课</a:t>
              </a:r>
              <a:endParaRPr lang="zh-CN" altLang="en-US" sz="1800" dirty="0">
                <a:latin typeface="Arial" panose="020B0604020202020204" pitchFamily="34" charset="0"/>
              </a:endParaRPr>
            </a:p>
          </p:txBody>
        </p:sp>
        <p:sp>
          <p:nvSpPr>
            <p:cNvPr id="35845" name="矩形 35844"/>
            <p:cNvSpPr/>
            <p:nvPr/>
          </p:nvSpPr>
          <p:spPr>
            <a:xfrm>
              <a:off x="550" y="521"/>
              <a:ext cx="578" cy="681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 b="1">
                  <a:solidFill>
                    <a:schemeClr val="bg1">
                      <a:alpha val="100000"/>
                    </a:schemeClr>
                  </a:solidFill>
                  <a:effectLst>
                    <a:outerShdw dist="38100" dir="5400000" algn="ctr" rotWithShape="0">
                      <a:srgbClr val="4D4D4D">
                        <a:alpha val="75000"/>
                      </a:srgb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</a:rPr>
                <a:t>1</a:t>
              </a:r>
              <a:endParaRPr lang="zh-CN" altLang="en-US" sz="3600" b="1">
                <a:solidFill>
                  <a:schemeClr val="bg1">
                    <a:alpha val="100000"/>
                  </a:schemeClr>
                </a:solidFill>
                <a:effectLst>
                  <a:outerShdw dist="38100" dir="5400000" algn="ctr" rotWithShape="0">
                    <a:srgbClr val="4D4D4D">
                      <a:alpha val="75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5846" name="组合 35845"/>
          <p:cNvGrpSpPr/>
          <p:nvPr/>
        </p:nvGrpSpPr>
        <p:grpSpPr>
          <a:xfrm>
            <a:off x="2841625" y="3490913"/>
            <a:ext cx="4699000" cy="1152525"/>
            <a:chOff x="0" y="0"/>
            <a:chExt cx="7402" cy="1814"/>
          </a:xfrm>
        </p:grpSpPr>
        <p:pic>
          <p:nvPicPr>
            <p:cNvPr id="35847" name="图片 3584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7402" cy="181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5848" name="文本框 35847"/>
            <p:cNvSpPr txBox="1"/>
            <p:nvPr/>
          </p:nvSpPr>
          <p:spPr>
            <a:xfrm>
              <a:off x="1685" y="238"/>
              <a:ext cx="5576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1800" dirty="0">
                  <a:latin typeface="微软雅黑" panose="020B0503020204020204" charset="-122"/>
                  <a:ea typeface="微软雅黑" panose="020B0503020204020204" charset="-122"/>
                </a:rPr>
                <a:t>不准三天“打语”两天“上网”</a:t>
              </a:r>
              <a:endParaRPr lang="zh-CN" altLang="en-US" sz="1800" dirty="0">
                <a:latin typeface="Arial" panose="020B0604020202020204" pitchFamily="34" charset="0"/>
              </a:endParaRPr>
            </a:p>
          </p:txBody>
        </p:sp>
        <p:sp>
          <p:nvSpPr>
            <p:cNvPr id="35849" name="矩形 35848"/>
            <p:cNvSpPr/>
            <p:nvPr/>
          </p:nvSpPr>
          <p:spPr>
            <a:xfrm>
              <a:off x="551" y="467"/>
              <a:ext cx="578" cy="681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 b="1">
                  <a:solidFill>
                    <a:schemeClr val="bg1">
                      <a:alpha val="100000"/>
                    </a:schemeClr>
                  </a:solidFill>
                  <a:effectLst>
                    <a:outerShdw dist="38100" dir="5400000" algn="ctr" rotWithShape="0">
                      <a:srgbClr val="4D4D4D">
                        <a:alpha val="75000"/>
                      </a:srgb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</a:rPr>
                <a:t>3</a:t>
              </a:r>
              <a:endParaRPr lang="zh-CN" altLang="en-US" sz="3600" b="1">
                <a:solidFill>
                  <a:schemeClr val="bg1">
                    <a:alpha val="100000"/>
                  </a:schemeClr>
                </a:solidFill>
                <a:effectLst>
                  <a:outerShdw dist="38100" dir="5400000" algn="ctr" rotWithShape="0">
                    <a:srgbClr val="4D4D4D">
                      <a:alpha val="75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5850" name="圆角矩形 35849"/>
          <p:cNvSpPr/>
          <p:nvPr/>
        </p:nvSpPr>
        <p:spPr>
          <a:xfrm>
            <a:off x="282575" y="1990725"/>
            <a:ext cx="2160588" cy="923925"/>
          </a:xfrm>
          <a:prstGeom prst="roundRect">
            <a:avLst>
              <a:gd name="adj" fmla="val 16667"/>
            </a:avLst>
          </a:prstGeom>
          <a:solidFill>
            <a:srgbClr val="009999">
              <a:alpha val="9999"/>
            </a:srgbClr>
          </a:solidFill>
          <a:ln w="9525">
            <a:noFill/>
          </a:ln>
        </p:spPr>
        <p:txBody>
          <a:bodyPr vert="horz" wrap="none" anchor="ctr"/>
          <a:p>
            <a:pPr algn="ctr"/>
            <a:r>
              <a:rPr lang="zh-CN" altLang="en-US" sz="2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2</a:t>
            </a:r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35851" name="圆角矩形 35850"/>
          <p:cNvSpPr/>
          <p:nvPr/>
        </p:nvSpPr>
        <p:spPr>
          <a:xfrm>
            <a:off x="282575" y="593725"/>
            <a:ext cx="2160588" cy="923925"/>
          </a:xfrm>
          <a:prstGeom prst="roundRect">
            <a:avLst>
              <a:gd name="adj" fmla="val 16667"/>
            </a:avLst>
          </a:prstGeom>
          <a:solidFill>
            <a:srgbClr val="009999">
              <a:alpha val="9999"/>
            </a:srgbClr>
          </a:solidFill>
          <a:ln w="9525">
            <a:noFill/>
          </a:ln>
        </p:spPr>
        <p:txBody>
          <a:bodyPr vert="horz" wrap="none" anchor="ctr"/>
          <a:p>
            <a:pPr algn="ctr"/>
            <a:r>
              <a:rPr lang="zh-CN" altLang="en-US" sz="2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1</a:t>
            </a:r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35852" name="圆角矩形 35851"/>
          <p:cNvSpPr/>
          <p:nvPr/>
        </p:nvSpPr>
        <p:spPr>
          <a:xfrm>
            <a:off x="307975" y="3586163"/>
            <a:ext cx="2160588" cy="923925"/>
          </a:xfrm>
          <a:prstGeom prst="roundRect">
            <a:avLst>
              <a:gd name="adj" fmla="val 16667"/>
            </a:avLst>
          </a:prstGeom>
          <a:solidFill>
            <a:srgbClr val="009999">
              <a:alpha val="9999"/>
            </a:srgbClr>
          </a:solidFill>
          <a:ln w="9525">
            <a:noFill/>
          </a:ln>
        </p:spPr>
        <p:txBody>
          <a:bodyPr vert="horz" wrap="none" anchor="ctr"/>
          <a:p>
            <a:pPr algn="ctr"/>
            <a:r>
              <a:rPr lang="zh-CN" altLang="en-US" sz="2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3</a:t>
            </a:r>
            <a:endParaRPr lang="zh-CN" altLang="en-US" sz="1800" dirty="0">
              <a:latin typeface="Arial" panose="020B0604020202020204" pitchFamily="34" charset="0"/>
            </a:endParaRPr>
          </a:p>
        </p:txBody>
      </p:sp>
      <p:grpSp>
        <p:nvGrpSpPr>
          <p:cNvPr id="35853" name="组合 35852"/>
          <p:cNvGrpSpPr/>
          <p:nvPr/>
        </p:nvGrpSpPr>
        <p:grpSpPr>
          <a:xfrm>
            <a:off x="2790825" y="1990725"/>
            <a:ext cx="4699000" cy="1152525"/>
            <a:chOff x="0" y="0"/>
            <a:chExt cx="7402" cy="1814"/>
          </a:xfrm>
        </p:grpSpPr>
        <p:pic>
          <p:nvPicPr>
            <p:cNvPr id="35854" name="图片 358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7402" cy="181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5855" name="文本框 35854"/>
            <p:cNvSpPr txBox="1"/>
            <p:nvPr/>
          </p:nvSpPr>
          <p:spPr>
            <a:xfrm>
              <a:off x="1685" y="289"/>
              <a:ext cx="5576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1800" dirty="0">
                  <a:latin typeface="微软雅黑" panose="020B0503020204020204" charset="-122"/>
                  <a:ea typeface="微软雅黑" panose="020B0503020204020204" charset="-122"/>
                </a:rPr>
                <a:t>不准上课开小差</a:t>
              </a:r>
              <a:endParaRPr lang="zh-CN" altLang="en-US" sz="1800" dirty="0">
                <a:latin typeface="Arial" panose="020B0604020202020204" pitchFamily="34" charset="0"/>
              </a:endParaRPr>
            </a:p>
          </p:txBody>
        </p:sp>
        <p:sp>
          <p:nvSpPr>
            <p:cNvPr id="35856" name="矩形 35855"/>
            <p:cNvSpPr/>
            <p:nvPr/>
          </p:nvSpPr>
          <p:spPr>
            <a:xfrm>
              <a:off x="551" y="495"/>
              <a:ext cx="578" cy="681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 b="1">
                  <a:solidFill>
                    <a:schemeClr val="bg1">
                      <a:alpha val="100000"/>
                    </a:schemeClr>
                  </a:solidFill>
                  <a:effectLst>
                    <a:outerShdw dist="38100" dir="5400000" algn="ctr" rotWithShape="0">
                      <a:srgbClr val="4D4D4D">
                        <a:alpha val="75000"/>
                      </a:srgb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</a:rPr>
                <a:t>2</a:t>
              </a:r>
              <a:endParaRPr lang="zh-CN" altLang="en-US" sz="3600" b="1">
                <a:solidFill>
                  <a:schemeClr val="bg1">
                    <a:alpha val="100000"/>
                  </a:schemeClr>
                </a:solidFill>
                <a:effectLst>
                  <a:outerShdw dist="38100" dir="5400000" algn="ctr" rotWithShape="0">
                    <a:srgbClr val="4D4D4D">
                      <a:alpha val="75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5857" name="标题 35856"/>
          <p:cNvSpPr>
            <a:spLocks noGrp="1"/>
          </p:cNvSpPr>
          <p:nvPr>
            <p:ph type="title"/>
          </p:nvPr>
        </p:nvSpPr>
        <p:spPr>
          <a:xfrm>
            <a:off x="423863" y="4968875"/>
            <a:ext cx="7612062" cy="1077913"/>
          </a:xfrm>
          <a:ln/>
        </p:spPr>
        <p:txBody>
          <a:bodyPr vert="horz" wrap="square" lIns="79050" tIns="39526" rIns="79050" bIns="39526" anchor="ctr"/>
          <a:p>
            <a:pPr algn="ctr">
              <a:buSzPct val="100000"/>
              <a:buNone/>
            </a:pPr>
            <a:r>
              <a:rPr lang="zh-CN" altLang="en-US" dirty="0"/>
              <a:t>先锋日本语</a:t>
            </a:r>
            <a:r>
              <a:rPr lang="zh-CN" altLang="en-US" dirty="0">
                <a:sym typeface="Wingdings" panose="05000000000000000000" pitchFamily="2" charset="2"/>
              </a:rPr>
              <a:t>班</a:t>
            </a:r>
            <a:r>
              <a:rPr lang="zh-CN" altLang="en-US" dirty="0">
                <a:latin typeface="Arial" panose="020B0604020202020204" pitchFamily="34" charset="0"/>
                <a:sym typeface="Wingdings" panose="05000000000000000000" pitchFamily="2" charset="2"/>
              </a:rPr>
              <a:t>——</a:t>
            </a:r>
            <a:r>
              <a:rPr lang="zh-CN" altLang="en-US" dirty="0">
                <a:sym typeface="Wingdings" panose="05000000000000000000" pitchFamily="2" charset="2"/>
              </a:rPr>
              <a:t>上课要求</a:t>
            </a:r>
            <a:endParaRPr lang="zh-CN" alt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6" name="矩形 36865"/>
          <p:cNvSpPr>
            <a:spLocks noGrp="1"/>
          </p:cNvSpPr>
          <p:nvPr/>
        </p:nvSpPr>
        <p:spPr>
          <a:xfrm>
            <a:off x="3078163" y="144463"/>
            <a:ext cx="2376487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先锋培训中心</a:t>
            </a:r>
            <a:endParaRPr lang="zh-CN" altLang="en-US" dirty="0"/>
          </a:p>
        </p:txBody>
      </p:sp>
      <p:sp>
        <p:nvSpPr>
          <p:cNvPr id="36867" name="矩形 36866"/>
          <p:cNvSpPr>
            <a:spLocks noGrp="1"/>
          </p:cNvSpPr>
          <p:nvPr/>
        </p:nvSpPr>
        <p:spPr>
          <a:xfrm>
            <a:off x="5094288" y="144463"/>
            <a:ext cx="3390900" cy="603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79050" tIns="39526" rIns="79050" bIns="39526" anchor="ctr"/>
          <a:lstStyle>
            <a:lvl1pPr marL="0" lvl="0" indent="0" algn="ctr" defTabSz="790575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u="none" kern="1200" baseline="0">
                <a:solidFill>
                  <a:srgbClr val="009999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sz="2400" dirty="0">
                <a:solidFill>
                  <a:schemeClr val="bg1"/>
                </a:solidFill>
              </a:rPr>
              <a:t>YY频道 11270637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矩形 37889"/>
          <p:cNvSpPr/>
          <p:nvPr/>
        </p:nvSpPr>
        <p:spPr>
          <a:xfrm>
            <a:off x="0" y="3852863"/>
            <a:ext cx="8459788" cy="2627312"/>
          </a:xfrm>
          <a:prstGeom prst="rect">
            <a:avLst/>
          </a:prstGeom>
          <a:gradFill rotWithShape="0">
            <a:gsLst>
              <a:gs pos="0">
                <a:srgbClr val="75B6DF">
                  <a:gamma/>
                  <a:tint val="20000"/>
                  <a:invGamma/>
                  <a:alpha val="100000"/>
                </a:srgbClr>
              </a:gs>
              <a:gs pos="100000">
                <a:srgbClr val="75B6DF">
                  <a:alpha val="59999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lIns="89544" tIns="44772" rIns="89544" bIns="44772" anchor="ctr"/>
          <a:p>
            <a:pPr algn="ctr"/>
            <a:endParaRPr>
              <a:solidFill>
                <a:schemeClr val="bg2"/>
              </a:solidFill>
              <a:latin typeface="Arial" panose="020B0604020202020204" pitchFamily="34" charset="0"/>
            </a:endParaRPr>
          </a:p>
        </p:txBody>
      </p:sp>
      <p:sp>
        <p:nvSpPr>
          <p:cNvPr id="37891" name="文本框 37890"/>
          <p:cNvSpPr txBox="1"/>
          <p:nvPr/>
        </p:nvSpPr>
        <p:spPr>
          <a:xfrm>
            <a:off x="368300" y="1335088"/>
            <a:ext cx="5330825" cy="973137"/>
          </a:xfrm>
          <a:prstGeom prst="rect">
            <a:avLst/>
          </a:prstGeom>
          <a:noFill/>
          <a:ln w="9525">
            <a:noFill/>
          </a:ln>
        </p:spPr>
        <p:txBody>
          <a:bodyPr lIns="89544" tIns="44772" rIns="89544" bIns="44772">
            <a:spAutoFit/>
          </a:bodyPr>
          <a:p>
            <a:r>
              <a:rPr lang="zh-CN" altLang="en-US" sz="5800" b="1" i="1" dirty="0">
                <a:solidFill>
                  <a:srgbClr val="75B6DF"/>
                </a:solidFill>
                <a:latin typeface="Arial" panose="020B0604020202020204" pitchFamily="34" charset="0"/>
                <a:ea typeface="微软雅黑" panose="020B0503020204020204" charset="-122"/>
              </a:rPr>
              <a:t>谢谢观赏</a:t>
            </a:r>
            <a:endParaRPr lang="zh-CN" altLang="en-US" sz="5800" b="1" i="1" dirty="0">
              <a:solidFill>
                <a:srgbClr val="75B6DF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37892" name="TextBox 5"/>
          <p:cNvSpPr/>
          <p:nvPr/>
        </p:nvSpPr>
        <p:spPr>
          <a:xfrm>
            <a:off x="300038" y="4191000"/>
            <a:ext cx="3198812" cy="744538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89544" tIns="44772" rIns="89544" bIns="44772" anchor="t">
            <a:spAutoFit/>
          </a:bodyPr>
          <a:p>
            <a:r>
              <a:rPr lang="zh-CN" altLang="en-US" sz="4300" dirty="0">
                <a:solidFill>
                  <a:schemeClr val="bg1"/>
                </a:solidFill>
                <a:latin typeface="Arial Unicode MS" panose="020B0604020202020204" pitchFamily="2" charset="-122"/>
                <a:ea typeface="Arial Unicode MS" panose="020B0604020202020204" pitchFamily="2" charset="-122"/>
                <a:sym typeface="Haettenschweiler" panose="020B0706040902060204" pitchFamily="2" charset="0"/>
              </a:rPr>
              <a:t>WPS</a:t>
            </a:r>
            <a:r>
              <a:rPr lang="en-US" altLang="x-none" sz="4300" dirty="0">
                <a:solidFill>
                  <a:srgbClr val="000000"/>
                </a:solidFill>
                <a:latin typeface="Arial Unicode MS" panose="020B0604020202020204" pitchFamily="2" charset="-122"/>
                <a:ea typeface="Arial Unicode MS" panose="020B0604020202020204" pitchFamily="2" charset="-122"/>
                <a:sym typeface="Haettenschweiler" panose="020B0706040902060204" pitchFamily="2" charset="0"/>
              </a:rPr>
              <a:t> </a:t>
            </a:r>
            <a:r>
              <a:rPr lang="zh-CN" altLang="en-US" sz="4300" dirty="0">
                <a:solidFill>
                  <a:schemeClr val="bg1"/>
                </a:solidFill>
                <a:latin typeface="Arial Unicode MS" panose="020B0604020202020204" pitchFamily="2" charset="-122"/>
                <a:ea typeface="Arial Unicode MS" panose="020B0604020202020204" pitchFamily="2" charset="-122"/>
                <a:sym typeface="Haettenschweiler" panose="020B0706040902060204" pitchFamily="2" charset="0"/>
              </a:rPr>
              <a:t>Office</a:t>
            </a:r>
            <a:endParaRPr lang="zh-CN" altLang="en-US" sz="4300" dirty="0">
              <a:solidFill>
                <a:schemeClr val="bg1"/>
              </a:solidFill>
              <a:latin typeface="Arial Unicode MS" panose="020B0604020202020204" pitchFamily="2" charset="-122"/>
              <a:ea typeface="Arial Unicode MS" panose="020B0604020202020204" pitchFamily="2" charset="-122"/>
            </a:endParaRPr>
          </a:p>
        </p:txBody>
      </p:sp>
      <p:sp>
        <p:nvSpPr>
          <p:cNvPr id="37893" name="TextBox 6"/>
          <p:cNvSpPr/>
          <p:nvPr/>
        </p:nvSpPr>
        <p:spPr>
          <a:xfrm>
            <a:off x="368300" y="5010150"/>
            <a:ext cx="2546350" cy="347663"/>
          </a:xfrm>
          <a:prstGeom prst="rect">
            <a:avLst/>
          </a:prstGeom>
          <a:noFill/>
          <a:ln w="9525">
            <a:noFill/>
          </a:ln>
        </p:spPr>
        <p:txBody>
          <a:bodyPr vert="horz" wrap="none" lIns="89544" tIns="44772" rIns="89544" bIns="44772" anchor="t">
            <a:spAutoFit/>
          </a:bodyPr>
          <a:p>
            <a:r>
              <a:rPr lang="en-US" altLang="x-none" dirty="0">
                <a:solidFill>
                  <a:schemeClr val="bg1"/>
                </a:solidFill>
                <a:latin typeface="Mistral" panose="03090702030407020403" pitchFamily="2" charset="0"/>
                <a:sym typeface="Mistral" panose="03090702030407020403" pitchFamily="2" charset="0"/>
              </a:rPr>
              <a:t>Make Presentation much more fun</a:t>
            </a:r>
            <a:endParaRPr lang="en-US" altLang="x-none" dirty="0">
              <a:solidFill>
                <a:schemeClr val="bg1"/>
              </a:solidFill>
              <a:latin typeface="Mistral" panose="03090702030407020403" pitchFamily="2" charset="0"/>
              <a:sym typeface="Mistral" panose="03090702030407020403" pitchFamily="2" charset="0"/>
            </a:endParaRPr>
          </a:p>
        </p:txBody>
      </p:sp>
      <p:sp>
        <p:nvSpPr>
          <p:cNvPr id="37894" name="TextBox 10"/>
          <p:cNvSpPr/>
          <p:nvPr/>
        </p:nvSpPr>
        <p:spPr>
          <a:xfrm>
            <a:off x="6961188" y="5622925"/>
            <a:ext cx="1466850" cy="490538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89544" tIns="44772" rIns="89544" bIns="44772" anchor="t">
            <a:spAutoFit/>
          </a:bodyPr>
          <a:p>
            <a:pPr>
              <a:lnSpc>
                <a:spcPct val="80000"/>
              </a:lnSpc>
            </a:pPr>
            <a:r>
              <a:rPr lang="zh-CN" altLang="en-US" sz="1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@WPS官方微博</a:t>
            </a:r>
            <a:endParaRPr lang="zh-CN" altLang="en-US" sz="1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endParaRPr lang="zh-CN" altLang="en-US" sz="1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zh-CN" altLang="en-US" sz="1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@kingsoftwps</a:t>
            </a:r>
            <a:endParaRPr lang="zh-CN" altLang="en-US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7895" name="图片 37894" descr="LOGO_24x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94488" y="5622925"/>
            <a:ext cx="217487" cy="2206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896" name="图片 37895" descr="32-腾讯微博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6075" y="5895975"/>
            <a:ext cx="215900" cy="2174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897" name="图片 37896" descr="wpsofficemba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2650" y="2830513"/>
            <a:ext cx="2336800" cy="7604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默认设计模板_2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5102</Words>
  <Application>WPS 演示</Application>
  <PresentationFormat/>
  <Paragraphs>367</Paragraphs>
  <Slides>32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57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32</vt:i4>
      </vt:variant>
    </vt:vector>
  </HeadingPairs>
  <TitlesOfParts>
    <vt:vector size="92" baseType="lpstr">
      <vt:lpstr>Arial</vt:lpstr>
      <vt:lpstr>宋体</vt:lpstr>
      <vt:lpstr>Wingdings</vt:lpstr>
      <vt:lpstr>华文细黑</vt:lpstr>
      <vt:lpstr>微软雅黑</vt:lpstr>
      <vt:lpstr>Calibri</vt:lpstr>
      <vt:lpstr>Gulim</vt:lpstr>
      <vt:lpstr>HY헤드라인M</vt:lpstr>
      <vt:lpstr>Verdana</vt:lpstr>
      <vt:lpstr>Arial Black</vt:lpstr>
      <vt:lpstr>Times New Roman</vt:lpstr>
      <vt:lpstr>HY견명조</vt:lpstr>
      <vt:lpstr>HY견고딕</vt:lpstr>
      <vt:lpstr>GulimChe</vt:lpstr>
      <vt:lpstr>HY각헤드라인M</vt:lpstr>
      <vt:lpstr>Impact</vt:lpstr>
      <vt:lpstr>DotumChe</vt:lpstr>
      <vt:lpstr>Batang</vt:lpstr>
      <vt:lpstr>Tahoma</vt:lpstr>
      <vt:lpstr>새굴림</vt:lpstr>
      <vt:lpstr>휴먼견출새내기체</vt:lpstr>
      <vt:lpstr>Futura Hv</vt:lpstr>
      <vt:lpstr>Dotum</vt:lpstr>
      <vt:lpstr>Palatino</vt:lpstr>
      <vt:lpstr>HY신문명조</vt:lpstr>
      <vt:lpstr>Book Antiqua</vt:lpstr>
      <vt:lpstr>견고딕</vt:lpstr>
      <vt:lpstr>가는으뜸체</vt:lpstr>
      <vt:lpstr>Helvetica</vt:lpstr>
      <vt:lpstr>Monotype Sorts</vt:lpstr>
      <vt:lpstr>楷体_GB2312</vt:lpstr>
      <vt:lpstr>PMingLiU</vt:lpstr>
      <vt:lpstr>黑体</vt:lpstr>
      <vt:lpstr>Arial Narrow</vt:lpstr>
      <vt:lpstr>Lucida Sans Unicode</vt:lpstr>
      <vt:lpstr>신명조</vt:lpstr>
      <vt:lpstr>╜┼╕φ┴╢</vt:lpstr>
      <vt:lpstr>_x000B__x000C_</vt:lpstr>
      <vt:lpstr>Latha</vt:lpstr>
      <vt:lpstr>方正超粗黑简体</vt:lpstr>
      <vt:lpstr>Haettenschweiler</vt:lpstr>
      <vt:lpstr>Mistral</vt:lpstr>
      <vt:lpstr>Arial Unicode MS</vt:lpstr>
      <vt:lpstr>MS PGothic</vt:lpstr>
      <vt:lpstr>Rockwell</vt:lpstr>
      <vt:lpstr>方正粗宋简体</vt:lpstr>
      <vt:lpstr>MS UI Gothic</vt:lpstr>
      <vt:lpstr>华文楷体</vt:lpstr>
      <vt:lpstr>方正静蕾简体</vt:lpstr>
      <vt:lpstr>Malgun Gothic</vt:lpstr>
      <vt:lpstr>Segoe Print</vt:lpstr>
      <vt:lpstr>Palatino Linotype</vt:lpstr>
      <vt:lpstr>Courier New</vt:lpstr>
      <vt:lpstr>MS Mincho</vt:lpstr>
      <vt:lpstr>新宋体</vt:lpstr>
      <vt:lpstr>字体管家初恋体</vt:lpstr>
      <vt:lpstr>Wingdings</vt:lpstr>
      <vt:lpstr>默认设计模板</vt:lpstr>
      <vt:lpstr>自定义设计方案</vt:lpstr>
      <vt:lpstr>默认设计模板_2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Administrator</dc:creator>
  <cp:lastModifiedBy>Administrator</cp:lastModifiedBy>
  <cp:revision>2</cp:revision>
  <dcterms:created xsi:type="dcterms:W3CDTF">2012-06-18T15:03:54Z</dcterms:created>
  <dcterms:modified xsi:type="dcterms:W3CDTF">2017-10-11T07:33:17Z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2052-10.1.0.6875</vt:lpwstr>
  </property>
</Properties>
</file>