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7" r:id="rId3"/>
    <p:sldId id="258" r:id="rId4"/>
    <p:sldId id="259" r:id="rId6"/>
    <p:sldId id="261" r:id="rId7"/>
    <p:sldId id="260" r:id="rId8"/>
    <p:sldId id="262" r:id="rId9"/>
    <p:sldId id="265" r:id="rId10"/>
    <p:sldId id="267" r:id="rId11"/>
    <p:sldId id="268" r:id="rId12"/>
    <p:sldId id="263" r:id="rId13"/>
    <p:sldId id="266" r:id="rId14"/>
    <p:sldId id="269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E54A0-20A9-4703-8BC3-95575DA23C7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image" Target="../media/image1.png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2" Type="http://schemas.openxmlformats.org/officeDocument/2006/relationships/tags" Target="../tags/tag10.xml"/><Relationship Id="rId11" Type="http://schemas.openxmlformats.org/officeDocument/2006/relationships/tags" Target="../tags/tag9.xml"/><Relationship Id="rId10" Type="http://schemas.openxmlformats.org/officeDocument/2006/relationships/tags" Target="../tags/tag8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7" Type="http://schemas.openxmlformats.org/officeDocument/2006/relationships/tags" Target="../tags/tag15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3" Type="http://schemas.openxmlformats.org/officeDocument/2006/relationships/image" Target="../media/image2.png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image" Target="../media/image4.png"/><Relationship Id="rId8" Type="http://schemas.openxmlformats.org/officeDocument/2006/relationships/tags" Target="../tags/tag22.xml"/><Relationship Id="rId7" Type="http://schemas.openxmlformats.org/officeDocument/2006/relationships/image" Target="../media/image3.png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5" Type="http://schemas.openxmlformats.org/officeDocument/2006/relationships/tags" Target="../tags/tag27.xml"/><Relationship Id="rId14" Type="http://schemas.openxmlformats.org/officeDocument/2006/relationships/tags" Target="../tags/tag26.xml"/><Relationship Id="rId13" Type="http://schemas.openxmlformats.org/officeDocument/2006/relationships/tags" Target="../tags/tag25.xml"/><Relationship Id="rId12" Type="http://schemas.openxmlformats.org/officeDocument/2006/relationships/tags" Target="../tags/tag24.xml"/><Relationship Id="rId11" Type="http://schemas.openxmlformats.org/officeDocument/2006/relationships/image" Target="../media/image5.png"/><Relationship Id="rId10" Type="http://schemas.openxmlformats.org/officeDocument/2006/relationships/tags" Target="../tags/tag23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34.xml"/><Relationship Id="rId8" Type="http://schemas.openxmlformats.org/officeDocument/2006/relationships/tags" Target="../tags/tag33.xml"/><Relationship Id="rId7" Type="http://schemas.openxmlformats.org/officeDocument/2006/relationships/tags" Target="../tags/tag32.xml"/><Relationship Id="rId6" Type="http://schemas.openxmlformats.org/officeDocument/2006/relationships/tags" Target="../tags/tag31.xml"/><Relationship Id="rId5" Type="http://schemas.openxmlformats.org/officeDocument/2006/relationships/tags" Target="../tags/tag30.xml"/><Relationship Id="rId4" Type="http://schemas.openxmlformats.org/officeDocument/2006/relationships/tags" Target="../tags/tag29.xml"/><Relationship Id="rId3" Type="http://schemas.openxmlformats.org/officeDocument/2006/relationships/image" Target="../media/image2.png"/><Relationship Id="rId2" Type="http://schemas.openxmlformats.org/officeDocument/2006/relationships/tags" Target="../tags/tag28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41.xml"/><Relationship Id="rId8" Type="http://schemas.openxmlformats.org/officeDocument/2006/relationships/tags" Target="../tags/tag40.xml"/><Relationship Id="rId7" Type="http://schemas.openxmlformats.org/officeDocument/2006/relationships/tags" Target="../tags/tag39.xml"/><Relationship Id="rId6" Type="http://schemas.openxmlformats.org/officeDocument/2006/relationships/tags" Target="../tags/tag38.xml"/><Relationship Id="rId5" Type="http://schemas.openxmlformats.org/officeDocument/2006/relationships/tags" Target="../tags/tag37.xml"/><Relationship Id="rId4" Type="http://schemas.openxmlformats.org/officeDocument/2006/relationships/tags" Target="../tags/tag36.xml"/><Relationship Id="rId3" Type="http://schemas.openxmlformats.org/officeDocument/2006/relationships/image" Target="../media/image2.png"/><Relationship Id="rId2" Type="http://schemas.openxmlformats.org/officeDocument/2006/relationships/tags" Target="../tags/tag35.xml"/><Relationship Id="rId11" Type="http://schemas.openxmlformats.org/officeDocument/2006/relationships/tags" Target="../tags/tag43.xml"/><Relationship Id="rId10" Type="http://schemas.openxmlformats.org/officeDocument/2006/relationships/tags" Target="../tags/tag4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8" Type="http://schemas.openxmlformats.org/officeDocument/2006/relationships/tags" Target="../tags/tag49.xml"/><Relationship Id="rId7" Type="http://schemas.openxmlformats.org/officeDocument/2006/relationships/image" Target="../media/image6.png"/><Relationship Id="rId6" Type="http://schemas.openxmlformats.org/officeDocument/2006/relationships/tags" Target="../tags/tag48.xml"/><Relationship Id="rId5" Type="http://schemas.openxmlformats.org/officeDocument/2006/relationships/tags" Target="../tags/tag47.xml"/><Relationship Id="rId4" Type="http://schemas.openxmlformats.org/officeDocument/2006/relationships/tags" Target="../tags/tag46.xml"/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3" Type="http://schemas.openxmlformats.org/officeDocument/2006/relationships/tags" Target="../tags/tag53.xml"/><Relationship Id="rId12" Type="http://schemas.openxmlformats.org/officeDocument/2006/relationships/tags" Target="../tags/tag52.xml"/><Relationship Id="rId11" Type="http://schemas.openxmlformats.org/officeDocument/2006/relationships/tags" Target="../tags/tag51.xml"/><Relationship Id="rId10" Type="http://schemas.openxmlformats.org/officeDocument/2006/relationships/tags" Target="../tags/tag5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7" Type="http://schemas.openxmlformats.org/officeDocument/2006/relationships/tags" Target="../tags/tag58.xml"/><Relationship Id="rId6" Type="http://schemas.openxmlformats.org/officeDocument/2006/relationships/tags" Target="../tags/tag57.xml"/><Relationship Id="rId5" Type="http://schemas.openxmlformats.org/officeDocument/2006/relationships/tags" Target="../tags/tag56.xml"/><Relationship Id="rId4" Type="http://schemas.openxmlformats.org/officeDocument/2006/relationships/tags" Target="../tags/tag55.xml"/><Relationship Id="rId3" Type="http://schemas.openxmlformats.org/officeDocument/2006/relationships/image" Target="../media/image2.png"/><Relationship Id="rId2" Type="http://schemas.openxmlformats.org/officeDocument/2006/relationships/tags" Target="../tags/tag5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65.xml"/><Relationship Id="rId8" Type="http://schemas.openxmlformats.org/officeDocument/2006/relationships/tags" Target="../tags/tag64.xml"/><Relationship Id="rId7" Type="http://schemas.openxmlformats.org/officeDocument/2006/relationships/tags" Target="../tags/tag63.xml"/><Relationship Id="rId6" Type="http://schemas.openxmlformats.org/officeDocument/2006/relationships/tags" Target="../tags/tag62.xml"/><Relationship Id="rId5" Type="http://schemas.openxmlformats.org/officeDocument/2006/relationships/tags" Target="../tags/tag61.xml"/><Relationship Id="rId4" Type="http://schemas.openxmlformats.org/officeDocument/2006/relationships/tags" Target="../tags/tag60.xml"/><Relationship Id="rId3" Type="http://schemas.openxmlformats.org/officeDocument/2006/relationships/image" Target="../media/image2.png"/><Relationship Id="rId2" Type="http://schemas.openxmlformats.org/officeDocument/2006/relationships/tags" Target="../tags/tag59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72.xml"/><Relationship Id="rId8" Type="http://schemas.openxmlformats.org/officeDocument/2006/relationships/tags" Target="../tags/tag71.xml"/><Relationship Id="rId7" Type="http://schemas.openxmlformats.org/officeDocument/2006/relationships/tags" Target="../tags/tag70.xml"/><Relationship Id="rId6" Type="http://schemas.openxmlformats.org/officeDocument/2006/relationships/tags" Target="../tags/tag69.xml"/><Relationship Id="rId5" Type="http://schemas.openxmlformats.org/officeDocument/2006/relationships/image" Target="../media/image2.png"/><Relationship Id="rId4" Type="http://schemas.openxmlformats.org/officeDocument/2006/relationships/tags" Target="../tags/tag68.xml"/><Relationship Id="rId3" Type="http://schemas.openxmlformats.org/officeDocument/2006/relationships/tags" Target="../tags/tag67.xml"/><Relationship Id="rId2" Type="http://schemas.openxmlformats.org/officeDocument/2006/relationships/tags" Target="../tags/tag66.xml"/><Relationship Id="rId10" Type="http://schemas.openxmlformats.org/officeDocument/2006/relationships/tags" Target="../tags/tag7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80.xml"/><Relationship Id="rId8" Type="http://schemas.openxmlformats.org/officeDocument/2006/relationships/tags" Target="../tags/tag79.xml"/><Relationship Id="rId7" Type="http://schemas.openxmlformats.org/officeDocument/2006/relationships/tags" Target="../tags/tag78.xml"/><Relationship Id="rId6" Type="http://schemas.openxmlformats.org/officeDocument/2006/relationships/tags" Target="../tags/tag77.xml"/><Relationship Id="rId5" Type="http://schemas.openxmlformats.org/officeDocument/2006/relationships/image" Target="../media/image2.png"/><Relationship Id="rId4" Type="http://schemas.openxmlformats.org/officeDocument/2006/relationships/tags" Target="../tags/tag76.xml"/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87.xml"/><Relationship Id="rId8" Type="http://schemas.openxmlformats.org/officeDocument/2006/relationships/tags" Target="../tags/tag86.xml"/><Relationship Id="rId7" Type="http://schemas.openxmlformats.org/officeDocument/2006/relationships/image" Target="../media/image1.png"/><Relationship Id="rId6" Type="http://schemas.openxmlformats.org/officeDocument/2006/relationships/tags" Target="../tags/tag85.xml"/><Relationship Id="rId5" Type="http://schemas.openxmlformats.org/officeDocument/2006/relationships/tags" Target="../tags/tag84.xml"/><Relationship Id="rId4" Type="http://schemas.openxmlformats.org/officeDocument/2006/relationships/tags" Target="../tags/tag83.xml"/><Relationship Id="rId3" Type="http://schemas.openxmlformats.org/officeDocument/2006/relationships/tags" Target="../tags/tag82.xml"/><Relationship Id="rId2" Type="http://schemas.openxmlformats.org/officeDocument/2006/relationships/tags" Target="../tags/tag81.xml"/><Relationship Id="rId13" Type="http://schemas.openxmlformats.org/officeDocument/2006/relationships/tags" Target="../tags/tag91.xml"/><Relationship Id="rId12" Type="http://schemas.openxmlformats.org/officeDocument/2006/relationships/tags" Target="../tags/tag90.xml"/><Relationship Id="rId11" Type="http://schemas.openxmlformats.org/officeDocument/2006/relationships/tags" Target="../tags/tag89.xml"/><Relationship Id="rId10" Type="http://schemas.openxmlformats.org/officeDocument/2006/relationships/tags" Target="../tags/tag88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95.xml"/><Relationship Id="rId5" Type="http://schemas.openxmlformats.org/officeDocument/2006/relationships/tags" Target="../tags/tag94.xml"/><Relationship Id="rId4" Type="http://schemas.openxmlformats.org/officeDocument/2006/relationships/tags" Target="../tags/tag93.xml"/><Relationship Id="rId3" Type="http://schemas.openxmlformats.org/officeDocument/2006/relationships/image" Target="../media/image2.png"/><Relationship Id="rId2" Type="http://schemas.openxmlformats.org/officeDocument/2006/relationships/tags" Target="../tags/tag92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02.xml"/><Relationship Id="rId8" Type="http://schemas.openxmlformats.org/officeDocument/2006/relationships/tags" Target="../tags/tag101.xml"/><Relationship Id="rId7" Type="http://schemas.openxmlformats.org/officeDocument/2006/relationships/tags" Target="../tags/tag100.xml"/><Relationship Id="rId6" Type="http://schemas.openxmlformats.org/officeDocument/2006/relationships/tags" Target="../tags/tag99.xml"/><Relationship Id="rId5" Type="http://schemas.openxmlformats.org/officeDocument/2006/relationships/image" Target="../media/image2.png"/><Relationship Id="rId4" Type="http://schemas.openxmlformats.org/officeDocument/2006/relationships/tags" Target="../tags/tag98.xml"/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0" Type="http://schemas.openxmlformats.org/officeDocument/2006/relationships/tags" Target="../tags/tag103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10.xml"/><Relationship Id="rId8" Type="http://schemas.openxmlformats.org/officeDocument/2006/relationships/tags" Target="../tags/tag109.xml"/><Relationship Id="rId7" Type="http://schemas.openxmlformats.org/officeDocument/2006/relationships/tags" Target="../tags/tag108.xml"/><Relationship Id="rId6" Type="http://schemas.openxmlformats.org/officeDocument/2006/relationships/tags" Target="../tags/tag107.xml"/><Relationship Id="rId5" Type="http://schemas.openxmlformats.org/officeDocument/2006/relationships/tags" Target="../tags/tag106.xml"/><Relationship Id="rId4" Type="http://schemas.openxmlformats.org/officeDocument/2006/relationships/tags" Target="../tags/tag105.xml"/><Relationship Id="rId3" Type="http://schemas.openxmlformats.org/officeDocument/2006/relationships/image" Target="../media/image2.png"/><Relationship Id="rId2" Type="http://schemas.openxmlformats.org/officeDocument/2006/relationships/tags" Target="../tags/tag104.xml"/><Relationship Id="rId10" Type="http://schemas.openxmlformats.org/officeDocument/2006/relationships/tags" Target="../tags/tag111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18.xml"/><Relationship Id="rId8" Type="http://schemas.openxmlformats.org/officeDocument/2006/relationships/tags" Target="../tags/tag117.xml"/><Relationship Id="rId7" Type="http://schemas.openxmlformats.org/officeDocument/2006/relationships/tags" Target="../tags/tag116.xml"/><Relationship Id="rId6" Type="http://schemas.openxmlformats.org/officeDocument/2006/relationships/tags" Target="../tags/tag115.xml"/><Relationship Id="rId5" Type="http://schemas.openxmlformats.org/officeDocument/2006/relationships/tags" Target="../tags/tag114.xml"/><Relationship Id="rId4" Type="http://schemas.openxmlformats.org/officeDocument/2006/relationships/image" Target="../media/image2.png"/><Relationship Id="rId3" Type="http://schemas.openxmlformats.org/officeDocument/2006/relationships/tags" Target="../tags/tag113.xml"/><Relationship Id="rId2" Type="http://schemas.openxmlformats.org/officeDocument/2006/relationships/tags" Target="../tags/tag112.xml"/><Relationship Id="rId10" Type="http://schemas.openxmlformats.org/officeDocument/2006/relationships/tags" Target="../tags/tag119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26.xml"/><Relationship Id="rId8" Type="http://schemas.openxmlformats.org/officeDocument/2006/relationships/tags" Target="../tags/tag125.xml"/><Relationship Id="rId7" Type="http://schemas.openxmlformats.org/officeDocument/2006/relationships/tags" Target="../tags/tag124.xml"/><Relationship Id="rId6" Type="http://schemas.openxmlformats.org/officeDocument/2006/relationships/tags" Target="../tags/tag123.xml"/><Relationship Id="rId5" Type="http://schemas.openxmlformats.org/officeDocument/2006/relationships/tags" Target="../tags/tag122.xml"/><Relationship Id="rId4" Type="http://schemas.openxmlformats.org/officeDocument/2006/relationships/tags" Target="../tags/tag121.xml"/><Relationship Id="rId3" Type="http://schemas.openxmlformats.org/officeDocument/2006/relationships/image" Target="../media/image2.png"/><Relationship Id="rId2" Type="http://schemas.openxmlformats.org/officeDocument/2006/relationships/tags" Target="../tags/tag120.xml"/><Relationship Id="rId10" Type="http://schemas.openxmlformats.org/officeDocument/2006/relationships/tags" Target="../tags/tag127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35.xml"/><Relationship Id="rId8" Type="http://schemas.openxmlformats.org/officeDocument/2006/relationships/tags" Target="../tags/tag134.xml"/><Relationship Id="rId7" Type="http://schemas.openxmlformats.org/officeDocument/2006/relationships/tags" Target="../tags/tag133.xml"/><Relationship Id="rId6" Type="http://schemas.openxmlformats.org/officeDocument/2006/relationships/tags" Target="../tags/tag132.xml"/><Relationship Id="rId5" Type="http://schemas.openxmlformats.org/officeDocument/2006/relationships/tags" Target="../tags/tag131.xml"/><Relationship Id="rId4" Type="http://schemas.openxmlformats.org/officeDocument/2006/relationships/tags" Target="../tags/tag130.xml"/><Relationship Id="rId3" Type="http://schemas.openxmlformats.org/officeDocument/2006/relationships/tags" Target="../tags/tag129.xml"/><Relationship Id="rId2" Type="http://schemas.openxmlformats.org/officeDocument/2006/relationships/tags" Target="../tags/tag128.xml"/><Relationship Id="rId12" Type="http://schemas.openxmlformats.org/officeDocument/2006/relationships/image" Target="../media/image8.png"/><Relationship Id="rId11" Type="http://schemas.openxmlformats.org/officeDocument/2006/relationships/tags" Target="../tags/tag137.xml"/><Relationship Id="rId10" Type="http://schemas.openxmlformats.org/officeDocument/2006/relationships/tags" Target="../tags/tag136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43.xml"/><Relationship Id="rId8" Type="http://schemas.openxmlformats.org/officeDocument/2006/relationships/tags" Target="../tags/tag142.xml"/><Relationship Id="rId7" Type="http://schemas.openxmlformats.org/officeDocument/2006/relationships/image" Target="../media/image10.png"/><Relationship Id="rId6" Type="http://schemas.openxmlformats.org/officeDocument/2006/relationships/tags" Target="../tags/tag141.xml"/><Relationship Id="rId5" Type="http://schemas.openxmlformats.org/officeDocument/2006/relationships/image" Target="../media/image9.png"/><Relationship Id="rId4" Type="http://schemas.openxmlformats.org/officeDocument/2006/relationships/tags" Target="../tags/tag140.xml"/><Relationship Id="rId3" Type="http://schemas.openxmlformats.org/officeDocument/2006/relationships/tags" Target="../tags/tag139.xml"/><Relationship Id="rId2" Type="http://schemas.openxmlformats.org/officeDocument/2006/relationships/tags" Target="../tags/tag138.xml"/><Relationship Id="rId12" Type="http://schemas.openxmlformats.org/officeDocument/2006/relationships/tags" Target="../tags/tag146.xml"/><Relationship Id="rId11" Type="http://schemas.openxmlformats.org/officeDocument/2006/relationships/tags" Target="../tags/tag145.xml"/><Relationship Id="rId10" Type="http://schemas.openxmlformats.org/officeDocument/2006/relationships/tags" Target="../tags/tag144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矩形 10"/>
          <p:cNvSpPr/>
          <p:nvPr>
            <p:custDataLst>
              <p:tags r:id="rId3"/>
            </p:custDataLst>
          </p:nvPr>
        </p:nvSpPr>
        <p:spPr>
          <a:xfrm>
            <a:off x="580390" y="593090"/>
            <a:ext cx="11030585" cy="567182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>
            <p:custDataLst>
              <p:tags r:id="rId4"/>
            </p:custDataLst>
          </p:nvPr>
        </p:nvSpPr>
        <p:spPr>
          <a:xfrm>
            <a:off x="11412220" y="4224655"/>
            <a:ext cx="382270" cy="14585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矩形 12"/>
          <p:cNvSpPr/>
          <p:nvPr>
            <p:custDataLst>
              <p:tags r:id="rId5"/>
            </p:custDataLst>
          </p:nvPr>
        </p:nvSpPr>
        <p:spPr>
          <a:xfrm>
            <a:off x="4683760" y="1374775"/>
            <a:ext cx="2824480" cy="4109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7"/>
          <a:srcRect/>
          <a:stretch>
            <a:fillRect/>
          </a:stretch>
        </p:blipFill>
        <p:spPr>
          <a:xfrm>
            <a:off x="6446520" y="593090"/>
            <a:ext cx="2114550" cy="2207895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1"/>
            </p:custDataLst>
          </p:nvPr>
        </p:nvSpPr>
        <p:spPr>
          <a:xfrm>
            <a:off x="4693722" y="1374493"/>
            <a:ext cx="1595677" cy="4109013"/>
          </a:xfrm>
        </p:spPr>
        <p:txBody>
          <a:bodyPr lIns="90170" tIns="46990" rIns="90170" bIns="46990" anchor="t" anchorCtr="0">
            <a:normAutofit/>
          </a:bodyPr>
          <a:lstStyle>
            <a:lvl1pPr algn="ctr">
              <a:defRPr sz="6600" spc="600" baseline="0"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12"/>
            </p:custDataLst>
          </p:nvPr>
        </p:nvSpPr>
        <p:spPr>
          <a:xfrm>
            <a:off x="6630600" y="3154155"/>
            <a:ext cx="445815" cy="2005856"/>
          </a:xfrm>
          <a:ln>
            <a:solidFill>
              <a:schemeClr val="tx1"/>
            </a:solidFill>
          </a:ln>
        </p:spPr>
        <p:txBody>
          <a:bodyPr lIns="90170" tIns="46990" rIns="90170" bIns="4699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编辑副标题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rcRect/>
          <a:stretch>
            <a:fillRect/>
          </a:stretch>
        </p:blipFill>
        <p:spPr>
          <a:xfrm>
            <a:off x="11159130" y="1"/>
            <a:ext cx="847754" cy="88519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5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006884" cy="6858000"/>
            <a:chOff x="0" y="0"/>
            <a:chExt cx="12006884" cy="6858000"/>
          </a:xfrm>
        </p:grpSpPr>
        <p:sp>
          <p:nvSpPr>
            <p:cNvPr id="8" name="矩形 7"/>
            <p:cNvSpPr/>
            <p:nvPr>
              <p:custDataLst>
                <p:tags r:id="rId3"/>
              </p:custDataLst>
            </p:nvPr>
          </p:nvSpPr>
          <p:spPr>
            <a:xfrm>
              <a:off x="11412638" y="4224762"/>
              <a:ext cx="381965" cy="145841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0" y="0"/>
              <a:ext cx="12006884" cy="6858000"/>
              <a:chOff x="0" y="0"/>
              <a:chExt cx="12006884" cy="6858000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0" y="0"/>
                <a:ext cx="12006884" cy="6858000"/>
                <a:chOff x="0" y="0"/>
                <a:chExt cx="12006884" cy="6858000"/>
              </a:xfrm>
            </p:grpSpPr>
            <p:sp>
              <p:nvSpPr>
                <p:cNvPr id="12" name="矩形 11"/>
                <p:cNvSpPr/>
                <p:nvPr>
                  <p:custDataLst>
                    <p:tags r:id="rId4"/>
                  </p:custDataLst>
                </p:nvPr>
              </p:nvSpPr>
              <p:spPr>
                <a:xfrm>
                  <a:off x="0" y="0"/>
                  <a:ext cx="6096000" cy="685800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3" name="矩形 12"/>
                <p:cNvSpPr/>
                <p:nvPr>
                  <p:custDataLst>
                    <p:tags r:id="rId5"/>
                  </p:custDataLst>
                </p:nvPr>
              </p:nvSpPr>
              <p:spPr>
                <a:xfrm>
                  <a:off x="580664" y="593203"/>
                  <a:ext cx="11030673" cy="5671595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14" name="图片 13"/>
                <p:cNvPicPr>
                  <a:picLocks noChangeAspect="1"/>
                </p:cNvPicPr>
                <p:nvPr>
                  <p:custDataLst>
                    <p:tags r:id="rId6"/>
                  </p:custDataLst>
                </p:nvPr>
              </p:nvPicPr>
              <p:blipFill rotWithShape="1">
                <a:blip r:embed="rId7"/>
                <a:srcRect/>
                <a:stretch>
                  <a:fillRect/>
                </a:stretch>
              </p:blipFill>
              <p:spPr>
                <a:xfrm>
                  <a:off x="580664" y="1886673"/>
                  <a:ext cx="4858137" cy="4674726"/>
                </a:xfrm>
                <a:prstGeom prst="rect">
                  <a:avLst/>
                </a:prstGeom>
              </p:spPr>
            </p:pic>
            <p:pic>
              <p:nvPicPr>
                <p:cNvPr id="15" name="图片 14"/>
                <p:cNvPicPr>
                  <a:picLocks noChangeAspect="1"/>
                </p:cNvPicPr>
                <p:nvPr>
                  <p:custDataLst>
                    <p:tags r:id="rId8"/>
                  </p:custDataLst>
                </p:nvPr>
              </p:nvPicPr>
              <p:blipFill rotWithShape="1">
                <a:blip r:embed="rId9"/>
                <a:srcRect/>
                <a:stretch>
                  <a:fillRect/>
                </a:stretch>
              </p:blipFill>
              <p:spPr>
                <a:xfrm>
                  <a:off x="10289803" y="0"/>
                  <a:ext cx="1717081" cy="1792921"/>
                </a:xfrm>
                <a:prstGeom prst="rect">
                  <a:avLst/>
                </a:prstGeom>
              </p:spPr>
            </p:pic>
          </p:grpSp>
          <p:pic>
            <p:nvPicPr>
              <p:cNvPr id="11" name="图片 10"/>
              <p:cNvPicPr>
                <a:picLocks noChangeAspect="1"/>
              </p:cNvPicPr>
              <p:nvPr>
                <p:custDataLst>
                  <p:tags r:id="rId10"/>
                </p:custDataLst>
              </p:nvPr>
            </p:nvPicPr>
            <p:blipFill>
              <a:blip r:embed="rId11"/>
              <a:stretch>
                <a:fillRect/>
              </a:stretch>
            </p:blipFill>
            <p:spPr>
              <a:xfrm rot="19414000" flipH="1">
                <a:off x="4400402" y="3137998"/>
                <a:ext cx="352594" cy="582004"/>
              </a:xfrm>
              <a:prstGeom prst="rect">
                <a:avLst/>
              </a:prstGeom>
            </p:spPr>
          </p:pic>
        </p:grpSp>
      </p:grp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5"/>
            </p:custDataLst>
          </p:nvPr>
        </p:nvSpPr>
        <p:spPr>
          <a:xfrm>
            <a:off x="7573010" y="1237615"/>
            <a:ext cx="884555" cy="4445635"/>
          </a:xfrm>
        </p:spPr>
        <p:txBody>
          <a:bodyPr lIns="90000" tIns="46800" rIns="90000" bIns="46800" anchor="ctr" anchorCtr="0">
            <a:normAutofit/>
          </a:bodyPr>
          <a:lstStyle>
            <a:lvl1pPr>
              <a:defRPr sz="3600" u="none" strike="noStrike" kern="1200" cap="none" spc="300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rcRect/>
          <a:stretch>
            <a:fillRect/>
          </a:stretch>
        </p:blipFill>
        <p:spPr>
          <a:xfrm>
            <a:off x="11159130" y="1"/>
            <a:ext cx="847754" cy="88519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5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6"/>
            </p:custDataLst>
          </p:nvPr>
        </p:nvSpPr>
        <p:spPr>
          <a:xfrm>
            <a:off x="6238877" y="952508"/>
            <a:ext cx="5283242" cy="5388907"/>
          </a:xfrm>
        </p:spPr>
        <p:txBody>
          <a:bodyPr lIns="90170" tIns="46990" rIns="90170" bIns="46990">
            <a:norm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rcRect/>
          <a:stretch>
            <a:fillRect/>
          </a:stretch>
        </p:blipFill>
        <p:spPr>
          <a:xfrm>
            <a:off x="11159130" y="1"/>
            <a:ext cx="847754" cy="88519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5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90170" tIns="46990" rIns="90170" bIns="4699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6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7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8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1794603" cy="6858000"/>
            <a:chOff x="0" y="0"/>
            <a:chExt cx="11794603" cy="6858000"/>
          </a:xfrm>
        </p:grpSpPr>
        <p:sp>
          <p:nvSpPr>
            <p:cNvPr id="7" name="矩形 6"/>
            <p:cNvSpPr/>
            <p:nvPr>
              <p:custDataLst>
                <p:tags r:id="rId3"/>
              </p:custDataLst>
            </p:nvPr>
          </p:nvSpPr>
          <p:spPr>
            <a:xfrm>
              <a:off x="11412638" y="4224762"/>
              <a:ext cx="381965" cy="145841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0" y="0"/>
              <a:ext cx="11611337" cy="6858000"/>
              <a:chOff x="0" y="0"/>
              <a:chExt cx="11611337" cy="6858000"/>
            </a:xfrm>
          </p:grpSpPr>
          <p:grpSp>
            <p:nvGrpSpPr>
              <p:cNvPr id="9" name="组合 8"/>
              <p:cNvGrpSpPr/>
              <p:nvPr/>
            </p:nvGrpSpPr>
            <p:grpSpPr>
              <a:xfrm>
                <a:off x="0" y="0"/>
                <a:ext cx="11611337" cy="6858000"/>
                <a:chOff x="0" y="0"/>
                <a:chExt cx="11611337" cy="6858000"/>
              </a:xfrm>
            </p:grpSpPr>
            <p:sp>
              <p:nvSpPr>
                <p:cNvPr id="11" name="矩形 10"/>
                <p:cNvSpPr/>
                <p:nvPr>
                  <p:custDataLst>
                    <p:tags r:id="rId4"/>
                  </p:custDataLst>
                </p:nvPr>
              </p:nvSpPr>
              <p:spPr>
                <a:xfrm>
                  <a:off x="0" y="0"/>
                  <a:ext cx="6096000" cy="6858000"/>
                </a:xfrm>
                <a:prstGeom prst="rect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12" name="矩形 11"/>
                <p:cNvSpPr/>
                <p:nvPr>
                  <p:custDataLst>
                    <p:tags r:id="rId5"/>
                  </p:custDataLst>
                </p:nvPr>
              </p:nvSpPr>
              <p:spPr>
                <a:xfrm>
                  <a:off x="580664" y="593203"/>
                  <a:ext cx="11030673" cy="5671595"/>
                </a:xfrm>
                <a:prstGeom prst="rect">
                  <a:avLst/>
                </a:prstGeom>
                <a:noFill/>
                <a:ln w="190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pic>
              <p:nvPicPr>
                <p:cNvPr id="13" name="图片 12"/>
                <p:cNvPicPr>
                  <a:picLocks noChangeAspect="1"/>
                </p:cNvPicPr>
                <p:nvPr>
                  <p:custDataLst>
                    <p:tags r:id="rId6"/>
                  </p:custDataLst>
                </p:nvPr>
              </p:nvPicPr>
              <p:blipFill rotWithShape="1">
                <a:blip r:embed="rId7" cstate="email"/>
                <a:srcRect/>
                <a:stretch>
                  <a:fillRect/>
                </a:stretch>
              </p:blipFill>
              <p:spPr>
                <a:xfrm>
                  <a:off x="1180616" y="2097979"/>
                  <a:ext cx="3784923" cy="4166820"/>
                </a:xfrm>
                <a:prstGeom prst="rect">
                  <a:avLst/>
                </a:prstGeom>
              </p:spPr>
            </p:pic>
          </p:grpSp>
          <p:pic>
            <p:nvPicPr>
              <p:cNvPr id="10" name="图片 9"/>
              <p:cNvPicPr>
                <a:picLocks noChangeAspect="1"/>
              </p:cNvPicPr>
              <p:nvPr>
                <p:custDataLst>
                  <p:tags r:id="rId8"/>
                </p:custDataLst>
              </p:nvPr>
            </p:nvPicPr>
            <p:blipFill>
              <a:blip r:embed="rId9"/>
              <a:stretch>
                <a:fillRect/>
              </a:stretch>
            </p:blipFill>
            <p:spPr>
              <a:xfrm flipH="1">
                <a:off x="4476896" y="5150734"/>
                <a:ext cx="518030" cy="855079"/>
              </a:xfrm>
              <a:prstGeom prst="rect">
                <a:avLst/>
              </a:prstGeom>
            </p:spPr>
          </p:pic>
        </p:grpSp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10"/>
            </p:custDataLst>
          </p:nvPr>
        </p:nvSpPr>
        <p:spPr>
          <a:xfrm>
            <a:off x="6285775" y="920144"/>
            <a:ext cx="4937088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rcRect/>
          <a:stretch>
            <a:fillRect/>
          </a:stretch>
        </p:blipFill>
        <p:spPr>
          <a:xfrm>
            <a:off x="11159130" y="1"/>
            <a:ext cx="847754" cy="885198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rcRect/>
          <a:stretch>
            <a:fillRect/>
          </a:stretch>
        </p:blipFill>
        <p:spPr>
          <a:xfrm>
            <a:off x="11159130" y="1"/>
            <a:ext cx="847754" cy="88519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90170" tIns="46990" rIns="90170" bIns="4699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5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6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286385" y="1"/>
            <a:ext cx="11720499" cy="6584949"/>
            <a:chOff x="286385" y="1"/>
            <a:chExt cx="11720499" cy="6584949"/>
          </a:xfrm>
        </p:grpSpPr>
        <p:sp>
          <p:nvSpPr>
            <p:cNvPr id="9" name="矩形 8"/>
            <p:cNvSpPr/>
            <p:nvPr userDrawn="1">
              <p:custDataLst>
                <p:tags r:id="rId3"/>
              </p:custDataLst>
            </p:nvPr>
          </p:nvSpPr>
          <p:spPr>
            <a:xfrm>
              <a:off x="286385" y="273050"/>
              <a:ext cx="11616055" cy="6311900"/>
            </a:xfrm>
            <a:prstGeom prst="rect">
              <a:avLst/>
            </a:prstGeom>
            <a:solidFill>
              <a:schemeClr val="bg2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lvl="0" algn="ctr"/>
              <a:endParaRPr lang="en-US" altLang="zh-CN" dirty="0">
                <a:sym typeface="+mn-ea"/>
              </a:endParaRPr>
            </a:p>
          </p:txBody>
        </p:sp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11159130" y="1"/>
              <a:ext cx="847754" cy="885198"/>
            </a:xfrm>
            <a:prstGeom prst="rect">
              <a:avLst/>
            </a:prstGeom>
          </p:spPr>
        </p:pic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6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7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 lIns="90170" tIns="46990" rIns="90170" bIns="46990">
            <a:normAutofit/>
          </a:bodyPr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2"/>
            </p:custDataLst>
          </p:nvPr>
        </p:nvGrpSpPr>
        <p:grpSpPr>
          <a:xfrm>
            <a:off x="286385" y="1"/>
            <a:ext cx="11720499" cy="6584949"/>
            <a:chOff x="286385" y="1"/>
            <a:chExt cx="11720499" cy="6584949"/>
          </a:xfrm>
        </p:grpSpPr>
        <p:sp>
          <p:nvSpPr>
            <p:cNvPr id="9" name="矩形 8"/>
            <p:cNvSpPr/>
            <p:nvPr userDrawn="1">
              <p:custDataLst>
                <p:tags r:id="rId3"/>
              </p:custDataLst>
            </p:nvPr>
          </p:nvSpPr>
          <p:spPr>
            <a:xfrm>
              <a:off x="286385" y="273050"/>
              <a:ext cx="11616055" cy="6311900"/>
            </a:xfrm>
            <a:prstGeom prst="rect">
              <a:avLst/>
            </a:prstGeom>
            <a:solidFill>
              <a:schemeClr val="bg2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lvl="0" algn="ctr"/>
              <a:endParaRPr lang="en-US" altLang="zh-CN" dirty="0">
                <a:sym typeface="+mn-ea"/>
              </a:endParaRPr>
            </a:p>
          </p:txBody>
        </p:sp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11159130" y="1"/>
              <a:ext cx="847754" cy="885198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1794603" cy="6858000"/>
            <a:chOff x="0" y="0"/>
            <a:chExt cx="11794603" cy="6858000"/>
          </a:xfrm>
        </p:grpSpPr>
        <p:grpSp>
          <p:nvGrpSpPr>
            <p:cNvPr id="6" name="组合 5"/>
            <p:cNvGrpSpPr/>
            <p:nvPr userDrawn="1"/>
          </p:nvGrpSpPr>
          <p:grpSpPr>
            <a:xfrm>
              <a:off x="0" y="0"/>
              <a:ext cx="11794603" cy="6858000"/>
              <a:chOff x="0" y="0"/>
              <a:chExt cx="11794603" cy="6858000"/>
            </a:xfrm>
          </p:grpSpPr>
          <p:sp>
            <p:nvSpPr>
              <p:cNvPr id="7" name="矩形 6"/>
              <p:cNvSpPr/>
              <p:nvPr>
                <p:custDataLst>
                  <p:tags r:id="rId3"/>
                </p:custDataLst>
              </p:nvPr>
            </p:nvSpPr>
            <p:spPr>
              <a:xfrm>
                <a:off x="0" y="0"/>
                <a:ext cx="6096000" cy="6858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8" name="矩形 7"/>
              <p:cNvSpPr/>
              <p:nvPr>
                <p:custDataLst>
                  <p:tags r:id="rId4"/>
                </p:custDataLst>
              </p:nvPr>
            </p:nvSpPr>
            <p:spPr>
              <a:xfrm>
                <a:off x="580664" y="593203"/>
                <a:ext cx="11030673" cy="5671595"/>
              </a:xfrm>
              <a:prstGeom prst="rect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>
                <p:custDataLst>
                  <p:tags r:id="rId5"/>
                </p:custDataLst>
              </p:nvPr>
            </p:nvSpPr>
            <p:spPr>
              <a:xfrm>
                <a:off x="11412638" y="4224762"/>
                <a:ext cx="381965" cy="145841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pic>
            <p:nvPicPr>
              <p:cNvPr id="10" name="图片 9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 rotWithShape="1">
              <a:blip r:embed="rId7"/>
              <a:srcRect/>
              <a:stretch>
                <a:fillRect/>
              </a:stretch>
            </p:blipFill>
            <p:spPr>
              <a:xfrm>
                <a:off x="6446372" y="593203"/>
                <a:ext cx="2114479" cy="2207871"/>
              </a:xfrm>
              <a:prstGeom prst="rect">
                <a:avLst/>
              </a:prstGeom>
            </p:spPr>
          </p:pic>
        </p:grpSp>
        <p:sp>
          <p:nvSpPr>
            <p:cNvPr id="11" name="矩形 10"/>
            <p:cNvSpPr/>
            <p:nvPr userDrawn="1">
              <p:custDataLst>
                <p:tags r:id="rId8"/>
              </p:custDataLst>
            </p:nvPr>
          </p:nvSpPr>
          <p:spPr>
            <a:xfrm>
              <a:off x="4683889" y="1374494"/>
              <a:ext cx="2824223" cy="410901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9"/>
            </p:custDataLst>
          </p:nvPr>
        </p:nvSpPr>
        <p:spPr>
          <a:xfrm>
            <a:off x="4780285" y="1537589"/>
            <a:ext cx="1387518" cy="3809111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6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17" name="竖排文字占位符 16"/>
          <p:cNvSpPr>
            <a:spLocks noGrp="1"/>
          </p:cNvSpPr>
          <p:nvPr>
            <p:ph type="body" orient="vert" sz="quarter" idx="13" hasCustomPrompt="1"/>
            <p:custDataLst>
              <p:tags r:id="rId13"/>
            </p:custDataLst>
          </p:nvPr>
        </p:nvSpPr>
        <p:spPr>
          <a:xfrm>
            <a:off x="6595455" y="2981688"/>
            <a:ext cx="505230" cy="2321204"/>
          </a:xfrm>
        </p:spPr>
        <p:txBody>
          <a:bodyPr vert="eaVert" lIns="90000" tIns="46800" rIns="90000" bIns="46800">
            <a:normAutofit/>
          </a:bodyPr>
          <a:lstStyle>
            <a:lvl1pPr marL="0" indent="0" algn="ctr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5pPr marL="1828800" indent="0">
              <a:buNone/>
              <a:defRPr/>
            </a:lvl5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rcRect/>
          <a:stretch>
            <a:fillRect/>
          </a:stretch>
        </p:blipFill>
        <p:spPr>
          <a:xfrm>
            <a:off x="11159130" y="1"/>
            <a:ext cx="847754" cy="885198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>
            <p:custDataLst>
              <p:tags r:id="rId2"/>
            </p:custDataLst>
          </p:nvPr>
        </p:nvGrpSpPr>
        <p:grpSpPr>
          <a:xfrm>
            <a:off x="286385" y="1"/>
            <a:ext cx="11720499" cy="6584949"/>
            <a:chOff x="286385" y="1"/>
            <a:chExt cx="11720499" cy="6584949"/>
          </a:xfrm>
        </p:grpSpPr>
        <p:sp>
          <p:nvSpPr>
            <p:cNvPr id="6" name="矩形 5"/>
            <p:cNvSpPr/>
            <p:nvPr userDrawn="1">
              <p:custDataLst>
                <p:tags r:id="rId3"/>
              </p:custDataLst>
            </p:nvPr>
          </p:nvSpPr>
          <p:spPr>
            <a:xfrm>
              <a:off x="286385" y="273050"/>
              <a:ext cx="11616055" cy="6311900"/>
            </a:xfrm>
            <a:prstGeom prst="rect">
              <a:avLst/>
            </a:prstGeom>
            <a:solidFill>
              <a:schemeClr val="bg2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lvl="0" algn="ctr"/>
              <a:endParaRPr lang="en-US" altLang="zh-CN" dirty="0">
                <a:sym typeface="+mn-ea"/>
              </a:endParaRPr>
            </a:p>
          </p:txBody>
        </p:sp>
        <p:pic>
          <p:nvPicPr>
            <p:cNvPr id="11" name="图片 10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11159130" y="1"/>
              <a:ext cx="847754" cy="885198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rcRect/>
          <a:stretch>
            <a:fillRect/>
          </a:stretch>
        </p:blipFill>
        <p:spPr>
          <a:xfrm>
            <a:off x="11159130" y="1"/>
            <a:ext cx="847754" cy="885198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1905" y="-4445"/>
            <a:ext cx="4899025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4"/>
          <a:srcRect/>
          <a:stretch>
            <a:fillRect/>
          </a:stretch>
        </p:blipFill>
        <p:spPr>
          <a:xfrm>
            <a:off x="11159130" y="1"/>
            <a:ext cx="847754" cy="885198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3"/>
          <a:srcRect/>
          <a:stretch>
            <a:fillRect/>
          </a:stretch>
        </p:blipFill>
        <p:spPr>
          <a:xfrm>
            <a:off x="11159130" y="1"/>
            <a:ext cx="847754" cy="885198"/>
          </a:xfrm>
          <a:prstGeom prst="rect">
            <a:avLst/>
          </a:prstGeom>
        </p:spPr>
      </p:pic>
      <p:sp>
        <p:nvSpPr>
          <p:cNvPr id="8" name="矩形 7"/>
          <p:cNvSpPr/>
          <p:nvPr>
            <p:custDataLst>
              <p:tags r:id="rId4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0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127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pic>
        <p:nvPicPr>
          <p:cNvPr id="14" name="图片 13"/>
          <p:cNvPicPr>
            <a:picLocks noChangeAspect="1"/>
          </p:cNvPicPr>
          <p:nvPr>
            <p:custDataLst>
              <p:tags r:id="rId11"/>
            </p:custDataLst>
          </p:nvPr>
        </p:nvPicPr>
        <p:blipFill rotWithShape="1">
          <a:blip r:embed="rId12"/>
          <a:srcRect/>
          <a:stretch>
            <a:fillRect/>
          </a:stretch>
        </p:blipFill>
        <p:spPr>
          <a:xfrm>
            <a:off x="10796735" y="0"/>
            <a:ext cx="1210149" cy="12635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ym typeface="+mn-ea"/>
            </a:endParaRPr>
          </a:p>
        </p:txBody>
      </p:sp>
      <p:grpSp>
        <p:nvGrpSpPr>
          <p:cNvPr id="9" name="组合 8"/>
          <p:cNvGrpSpPr/>
          <p:nvPr>
            <p:custDataLst>
              <p:tags r:id="rId3"/>
            </p:custDataLst>
          </p:nvPr>
        </p:nvGrpSpPr>
        <p:grpSpPr>
          <a:xfrm>
            <a:off x="126034" y="2688900"/>
            <a:ext cx="12062792" cy="1896745"/>
            <a:chOff x="126034" y="2688900"/>
            <a:chExt cx="12062792" cy="1896745"/>
          </a:xfrm>
        </p:grpSpPr>
        <p:pic>
          <p:nvPicPr>
            <p:cNvPr id="6" name="图片 5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/>
            <a:srcRect/>
            <a:stretch>
              <a:fillRect/>
            </a:stretch>
          </p:blipFill>
          <p:spPr>
            <a:xfrm>
              <a:off x="126034" y="2716273"/>
              <a:ext cx="1080465" cy="1748999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/>
            <a:srcRect/>
            <a:stretch>
              <a:fillRect/>
            </a:stretch>
          </p:blipFill>
          <p:spPr>
            <a:xfrm>
              <a:off x="10305416" y="2688900"/>
              <a:ext cx="1883410" cy="189674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tags" Target="../tags/tag152.xml"/><Relationship Id="rId23" Type="http://schemas.openxmlformats.org/officeDocument/2006/relationships/tags" Target="../tags/tag151.xml"/><Relationship Id="rId22" Type="http://schemas.openxmlformats.org/officeDocument/2006/relationships/tags" Target="../tags/tag150.xml"/><Relationship Id="rId21" Type="http://schemas.openxmlformats.org/officeDocument/2006/relationships/tags" Target="../tags/tag149.xml"/><Relationship Id="rId20" Type="http://schemas.openxmlformats.org/officeDocument/2006/relationships/tags" Target="../tags/tag148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147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t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53.xml"/><Relationship Id="rId1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themeOverride" Target="../theme/themeOverride1.xml"/><Relationship Id="rId3" Type="http://schemas.openxmlformats.org/officeDocument/2006/relationships/tags" Target="../tags/tag156.xml"/><Relationship Id="rId2" Type="http://schemas.openxmlformats.org/officeDocument/2006/relationships/tags" Target="../tags/tag155.xml"/><Relationship Id="rId1" Type="http://schemas.openxmlformats.org/officeDocument/2006/relationships/tags" Target="../tags/tag154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tags" Target="../tags/tag159.xml"/><Relationship Id="rId4" Type="http://schemas.openxmlformats.org/officeDocument/2006/relationships/image" Target="../media/image13.jpeg"/><Relationship Id="rId3" Type="http://schemas.openxmlformats.org/officeDocument/2006/relationships/tags" Target="../tags/tag158.xml"/><Relationship Id="rId2" Type="http://schemas.openxmlformats.org/officeDocument/2006/relationships/image" Target="../media/image12.jpeg"/><Relationship Id="rId1" Type="http://schemas.openxmlformats.org/officeDocument/2006/relationships/tags" Target="../tags/tag15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GI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20482" name="内容占位符 20481" descr="m30tao1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09625" y="284480"/>
            <a:ext cx="4220210" cy="64503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6113780" y="2294255"/>
            <a:ext cx="4452620" cy="24301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/>
              <a:t>好 读 书 ，不 求 甚 解；</a:t>
            </a:r>
            <a:br>
              <a:rPr lang="zh-CN" altLang="en-US" sz="3200"/>
            </a:br>
            <a:r>
              <a:rPr lang="zh-CN" altLang="en-US" sz="3200"/>
              <a:t>每有会意，便欣然忘食。</a:t>
            </a:r>
            <a:endParaRPr lang="zh-CN" altLang="en-US" sz="3200"/>
          </a:p>
          <a:p>
            <a:endParaRPr lang="zh-CN" altLang="en-US" sz="3200"/>
          </a:p>
          <a:p>
            <a:endParaRPr lang="zh-CN" altLang="en-US" sz="3200"/>
          </a:p>
          <a:p>
            <a:pPr algn="r"/>
            <a:r>
              <a:rPr lang="en-US" altLang="zh-CN" sz="2400"/>
              <a:t>——</a:t>
            </a:r>
            <a:r>
              <a:rPr lang="zh-CN" altLang="en-US" sz="2400"/>
              <a:t>陶渊明《五柳先生传》</a:t>
            </a:r>
            <a:endParaRPr lang="zh-CN" altLang="en-US" sz="24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标题 20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不求甚解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6658540" y="3140185"/>
            <a:ext cx="445815" cy="2005856"/>
          </a:xfrm>
        </p:spPr>
        <p:txBody>
          <a:bodyPr>
            <a:normAutofit lnSpcReduction="10000"/>
          </a:bodyPr>
          <a:lstStyle/>
          <a:p>
            <a:pPr algn="ctr"/>
            <a:endParaRPr lang="zh-CN" altLang="en-US"/>
          </a:p>
          <a:p>
            <a:pPr algn="ctr"/>
            <a:r>
              <a:rPr lang="zh-CN" altLang="en-US"/>
              <a:t>马南邨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0">
        <p14:ripple/>
      </p:transition>
    </mc:Choice>
    <mc:Fallback>
      <p:transition spd="slow" advTm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endParaRPr lang="zh-CN" altLang="en-US"/>
          </a:p>
        </p:txBody>
      </p:sp>
      <p:pic>
        <p:nvPicPr>
          <p:cNvPr id="10242" name="内容占位符 10241" descr="邓拓8"/>
          <p:cNvPicPr>
            <a:picLocks noChangeAspect="1"/>
          </p:cNvPicPr>
          <p:nvPr>
            <p:ph idx="1"/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74065" y="885190"/>
            <a:ext cx="2303145" cy="33394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6" name="图片 33795" descr="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9450705" y="3529330"/>
            <a:ext cx="2741295" cy="33286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69925" y="4616450"/>
            <a:ext cx="26555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邓拓（1912~1966）</a:t>
            </a:r>
            <a:endParaRPr lang="zh-CN" altLang="en-US" sz="2400" b="1"/>
          </a:p>
          <a:p>
            <a:r>
              <a:rPr lang="zh-CN" altLang="en-US" sz="2400" b="1"/>
              <a:t>笔名马南邨</a:t>
            </a:r>
            <a:endParaRPr lang="zh-CN" altLang="en-US" sz="2400" b="1"/>
          </a:p>
        </p:txBody>
      </p:sp>
      <p:sp>
        <p:nvSpPr>
          <p:cNvPr id="5" name="文本框 4"/>
          <p:cNvSpPr txBox="1"/>
          <p:nvPr/>
        </p:nvSpPr>
        <p:spPr>
          <a:xfrm>
            <a:off x="4157980" y="1106170"/>
            <a:ext cx="5095240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/>
              <a:t>       20</a:t>
            </a:r>
            <a:r>
              <a:rPr lang="zh-CN" altLang="en-US" sz="2800"/>
              <a:t>世纪</a:t>
            </a:r>
            <a:r>
              <a:rPr lang="en-US" altLang="zh-CN" sz="2800"/>
              <a:t>60</a:t>
            </a:r>
            <a:r>
              <a:rPr lang="zh-CN" altLang="en-US" sz="2800"/>
              <a:t>年代初，马南邨应《北京晚报》之约为《燕山夜话》专栏撰写杂文。此栏杂文从读书治学、生产生活等方面为读者总结和介绍可借鉴的经验，批评现实中的各种不良现象，并对当时的杂文创作产生了积极的影响。</a:t>
            </a:r>
            <a:endParaRPr lang="zh-CN" altLang="en-US" sz="2800"/>
          </a:p>
          <a:p>
            <a:r>
              <a:rPr lang="zh-CN" altLang="en-US" sz="2800"/>
              <a:t>      《不求甚解》就是作者针对有人曲解陶渊明的</a:t>
            </a:r>
            <a:r>
              <a:rPr lang="en-US" altLang="zh-CN" sz="2800"/>
              <a:t>“</a:t>
            </a:r>
            <a:r>
              <a:rPr lang="zh-CN" altLang="en-US" sz="2800"/>
              <a:t>不求甚解</a:t>
            </a:r>
            <a:r>
              <a:rPr lang="en-US" altLang="zh-CN" sz="2800"/>
              <a:t>”</a:t>
            </a:r>
            <a:r>
              <a:rPr lang="zh-CN" altLang="en-US" sz="2800"/>
              <a:t>而写的一篇</a:t>
            </a:r>
            <a:r>
              <a:rPr lang="zh-CN" altLang="en-US" sz="2800">
                <a:solidFill>
                  <a:srgbClr val="FF0000"/>
                </a:solidFill>
              </a:rPr>
              <a:t>驳论文</a:t>
            </a:r>
            <a:r>
              <a:rPr lang="zh-CN" altLang="en-US" sz="2800"/>
              <a:t>。</a:t>
            </a:r>
            <a:endParaRPr lang="zh-CN" altLang="en-US" sz="2800"/>
          </a:p>
        </p:txBody>
      </p:sp>
    </p:spTree>
    <p:custDataLst>
      <p:tags r:id="rId5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12289"/>
          <p:cNvSpPr txBox="1"/>
          <p:nvPr/>
        </p:nvSpPr>
        <p:spPr>
          <a:xfrm>
            <a:off x="804545" y="672148"/>
            <a:ext cx="2700338" cy="92329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p>
            <a:pPr>
              <a:spcBef>
                <a:spcPct val="50000"/>
              </a:spcBef>
            </a:pPr>
            <a:r>
              <a:rPr lang="zh-CN" altLang="en-US" sz="6000" b="1">
                <a:solidFill>
                  <a:srgbClr val="A81E9B"/>
                </a:solidFill>
                <a:latin typeface="Times New Roman" panose="02020603050405020304" pitchFamily="2" charset="0"/>
                <a:ea typeface="方正舒体" panose="02010601030101010101" pitchFamily="2" charset="-122"/>
              </a:rPr>
              <a:t>驳论文</a:t>
            </a:r>
            <a:endParaRPr lang="zh-CN" altLang="en-US" sz="6000" b="1">
              <a:solidFill>
                <a:srgbClr val="A81E9B"/>
              </a:solidFill>
              <a:latin typeface="Times New Roman" panose="02020603050405020304" pitchFamily="2" charset="0"/>
              <a:ea typeface="方正舒体" panose="02010601030101010101" pitchFamily="2" charset="-122"/>
            </a:endParaRPr>
          </a:p>
        </p:txBody>
      </p:sp>
      <p:sp>
        <p:nvSpPr>
          <p:cNvPr id="12291" name="直接连接符 12290"/>
          <p:cNvSpPr/>
          <p:nvPr/>
        </p:nvSpPr>
        <p:spPr>
          <a:xfrm>
            <a:off x="3505200" y="3505200"/>
            <a:ext cx="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2" name="文本框 12291"/>
          <p:cNvSpPr txBox="1"/>
          <p:nvPr/>
        </p:nvSpPr>
        <p:spPr>
          <a:xfrm>
            <a:off x="2076450" y="1916430"/>
            <a:ext cx="7620000" cy="257492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FF"/>
                </a:solidFill>
              </a14:hiddenFill>
            </a:ext>
          </a:extLst>
        </p:spPr>
        <p:txBody>
          <a:bodyPr wrap="square" lIns="180000" tIns="180000" rIns="180000" bIns="180000">
            <a:spAutoFit/>
          </a:bodyPr>
          <a:p>
            <a:pPr algn="just">
              <a:spcBef>
                <a:spcPct val="50000"/>
              </a:spcBef>
            </a:pPr>
            <a:r>
              <a:rPr lang="en-US" altLang="zh-CN" sz="3600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2" charset="0"/>
                <a:ea typeface="楷体_GB2312" pitchFamily="1" charset="-122"/>
              </a:rPr>
              <a:t>        </a:t>
            </a:r>
            <a:r>
              <a:rPr lang="zh-CN" altLang="en-US" sz="3600" b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2" charset="0"/>
                <a:ea typeface="楷体_GB2312" pitchFamily="1" charset="-122"/>
              </a:rPr>
              <a:t>驳论可以鲜明地反驳一个错误观点，也可以是就别人论述的一个问题发表不同看法，或提出质疑，进行商榷。</a:t>
            </a:r>
            <a:endParaRPr lang="zh-CN" altLang="en-US" sz="3600" b="1">
              <a:solidFill>
                <a:schemeClr val="accent1">
                  <a:lumMod val="50000"/>
                </a:schemeClr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12293" name="文本框 12292"/>
          <p:cNvSpPr txBox="1"/>
          <p:nvPr/>
        </p:nvSpPr>
        <p:spPr>
          <a:xfrm>
            <a:off x="6858000" y="4572000"/>
            <a:ext cx="20574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pPr algn="ctr"/>
            <a:r>
              <a:rPr lang="zh-CN" altLang="en-US" sz="4000"/>
              <a:t>预习反馈</a:t>
            </a:r>
            <a:endParaRPr lang="zh-CN" altLang="en-US" sz="400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2" y="1469398"/>
            <a:ext cx="10852237" cy="5388907"/>
          </a:xfrm>
        </p:spPr>
        <p:txBody>
          <a:bodyPr/>
          <a:p>
            <a:pPr marL="0" indent="0">
              <a:buNone/>
            </a:pPr>
            <a:r>
              <a:rPr lang="zh-CN" altLang="en-US" sz="2800" b="1"/>
              <a:t>思考：</a:t>
            </a:r>
            <a:endParaRPr lang="zh-CN" altLang="en-US" sz="2800" b="1"/>
          </a:p>
          <a:p>
            <a:pPr marL="0" indent="0">
              <a:buNone/>
            </a:pPr>
            <a:r>
              <a:rPr lang="zh-CN" altLang="en-US" sz="2800" b="1"/>
              <a:t>      作者反对的观点是什么？对此，他提出自己的论点又是什么？</a:t>
            </a:r>
            <a:endParaRPr lang="zh-CN" altLang="en-US" sz="2800" b="1"/>
          </a:p>
        </p:txBody>
      </p:sp>
      <p:sp>
        <p:nvSpPr>
          <p:cNvPr id="4" name="文本框 3"/>
          <p:cNvSpPr txBox="1"/>
          <p:nvPr/>
        </p:nvSpPr>
        <p:spPr>
          <a:xfrm>
            <a:off x="1965325" y="3510280"/>
            <a:ext cx="891984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accent1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对任何问题不求甚解都是不好的。</a:t>
            </a:r>
            <a:endParaRPr lang="zh-CN" altLang="en-US" sz="3200" b="1">
              <a:solidFill>
                <a:schemeClr val="accent1">
                  <a:lumMod val="50000"/>
                </a:schemeClr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689340" y="3541395"/>
            <a:ext cx="201422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树靶子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965325" y="4693920"/>
            <a:ext cx="59055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ClrTx/>
              <a:buSzTx/>
              <a:buFontTx/>
            </a:pPr>
            <a:r>
              <a:rPr lang="zh-CN" altLang="en-US" sz="3200" b="1">
                <a:solidFill>
                  <a:schemeClr val="accent1">
                    <a:lumMod val="50000"/>
                  </a:schemeClr>
                </a:solidFill>
                <a:latin typeface="华文楷体" panose="02010600040101010101" charset="-122"/>
                <a:ea typeface="华文楷体" panose="02010600040101010101" charset="-122"/>
              </a:rPr>
              <a:t>不能盲目地反对不求甚解。</a:t>
            </a:r>
            <a:endParaRPr lang="zh-CN" altLang="en-US" sz="3200" b="1">
              <a:solidFill>
                <a:schemeClr val="accent1">
                  <a:lumMod val="50000"/>
                </a:schemeClr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689340" y="4693920"/>
            <a:ext cx="20840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亮观点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zh-CN" altLang="en-US" sz="3110"/>
              <a:t>理清思路：作者如何证明自己的观点？</a:t>
            </a:r>
            <a:endParaRPr lang="zh-CN" altLang="en-US" sz="311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44507" y="1627513"/>
            <a:ext cx="10852237" cy="5388907"/>
          </a:xfrm>
        </p:spPr>
        <p:txBody>
          <a:bodyPr/>
          <a:p>
            <a:r>
              <a:rPr lang="zh-CN" altLang="en-US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第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2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段：从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“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不求甚解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”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的出处入手，指出人们曲解了其意思，进而点明陶渊明的读书态度是正确的，值得我们虚心学习。</a:t>
            </a:r>
            <a:endParaRPr sz="28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第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3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段：全面分析陶渊明的读书态度和方式，首先是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“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好读书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”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，其次是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“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会意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”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。</a:t>
            </a:r>
            <a:endParaRPr sz="28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第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4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段：点明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“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不求甚解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”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的必要性，具体阐明其两层含义。</a:t>
            </a:r>
            <a:endParaRPr sz="28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endParaRPr sz="28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1740535"/>
            <a:ext cx="10477500" cy="5388610"/>
          </a:xfrm>
        </p:spPr>
        <p:txBody>
          <a:bodyPr/>
          <a:p>
            <a:r>
              <a:rPr lang="zh-CN" altLang="en-US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第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5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段：以普列汉诺夫为事实论据，进一步阐明了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“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不求甚解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”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的含义，提出要虚心，要活读书。</a:t>
            </a:r>
            <a:endParaRPr sz="28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第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6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段：以诸葛亮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“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观其大略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”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为事实论据，论述古人以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“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不求甚解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”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的态度读书而学到更多。</a:t>
            </a:r>
            <a:endParaRPr sz="28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第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7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段：指出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“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不求甚解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”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需要认真读书，绝不可以马马虎虎。</a:t>
            </a:r>
            <a:endParaRPr sz="28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  <a:p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第</a:t>
            </a:r>
            <a:r>
              <a:rPr lang="en-US" altLang="zh-CN"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8</a:t>
            </a:r>
            <a:r>
              <a:rPr sz="2800" b="1"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段：引用陆象山的话巩固自己观点。</a:t>
            </a:r>
            <a:endParaRPr sz="2800" b="1">
              <a:latin typeface="华文楷体" panose="02010600040101010101" charset="-122"/>
              <a:ea typeface="华文楷体" panose="02010600040101010101" charset="-122"/>
              <a:cs typeface="华文楷体" panose="02010600040101010101" charset="-122"/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796882" y="570234"/>
            <a:ext cx="10852237" cy="441964"/>
          </a:xfrm>
          <a:prstGeom prst="rect">
            <a:avLst/>
          </a:prstGeom>
        </p:spPr>
        <p:txBody>
          <a:bodyPr vert="horz" lIns="90170" tIns="46990" rIns="90170" bIns="46990" rtlCol="0" anchor="t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r>
              <a:rPr lang="zh-CN" altLang="en-US" sz="2700"/>
              <a:t>理清思路：作者如何证明自己的观点？</a:t>
            </a:r>
            <a:endParaRPr lang="zh-CN" altLang="en-US" sz="2700"/>
          </a:p>
        </p:txBody>
      </p:sp>
      <p:sp>
        <p:nvSpPr>
          <p:cNvPr id="5" name="文本框 4"/>
          <p:cNvSpPr txBox="1"/>
          <p:nvPr/>
        </p:nvSpPr>
        <p:spPr>
          <a:xfrm>
            <a:off x="7875270" y="2343785"/>
            <a:ext cx="193167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反面事例</a:t>
            </a:r>
            <a:endParaRPr lang="zh-CN" altLang="en-US" sz="2800" b="1">
              <a:solidFill>
                <a:srgbClr val="FF0000"/>
              </a:solidFill>
            </a:endParaRPr>
          </a:p>
          <a:p>
            <a:endParaRPr lang="zh-CN" altLang="en-US" sz="2800" b="1">
              <a:solidFill>
                <a:srgbClr val="FF0000"/>
              </a:solidFill>
            </a:endParaRPr>
          </a:p>
          <a:p>
            <a:endParaRPr lang="zh-CN" altLang="en-US" sz="2800" b="1">
              <a:solidFill>
                <a:srgbClr val="FF0000"/>
              </a:solidFill>
            </a:endParaRPr>
          </a:p>
          <a:p>
            <a:r>
              <a:rPr lang="zh-CN" altLang="en-US" sz="2800" b="1">
                <a:solidFill>
                  <a:srgbClr val="FF0000"/>
                </a:solidFill>
              </a:rPr>
              <a:t>正面事例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1147425" y="2343785"/>
            <a:ext cx="1044575" cy="27051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事例论证、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  <a:p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对比论证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218170" y="5048885"/>
            <a:ext cx="22288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ClrTx/>
              <a:buSzTx/>
              <a:buFontTx/>
            </a:pPr>
            <a:r>
              <a:rPr lang="zh-CN" altLang="en-US" sz="2800" b="1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</a:rPr>
              <a:t>道理论证</a:t>
            </a:r>
            <a:endParaRPr lang="zh-CN" altLang="en-US" sz="2800" b="1">
              <a:gradFill>
                <a:gsLst>
                  <a:gs pos="0">
                    <a:srgbClr val="007BD3"/>
                  </a:gs>
                  <a:gs pos="100000">
                    <a:srgbClr val="034373"/>
                  </a:gs>
                </a:gsLst>
                <a:lin scaled="0"/>
              </a:gradFill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9" name="文本框 24578"/>
          <p:cNvSpPr txBox="1"/>
          <p:nvPr/>
        </p:nvSpPr>
        <p:spPr>
          <a:xfrm>
            <a:off x="1183640" y="1130300"/>
            <a:ext cx="9824085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2" charset="0"/>
                <a:ea typeface="隶书" panose="02010509060101010101" pitchFamily="1" charset="-122"/>
              </a:rPr>
              <a:t>用简洁的语言概括“不求甚解”在本文中的含义</a:t>
            </a:r>
            <a:r>
              <a:rPr lang="zh-CN" altLang="en-US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</a:t>
            </a:r>
            <a:endParaRPr lang="zh-CN" altLang="en-US" dirty="0">
              <a:solidFill>
                <a:schemeClr val="tx2">
                  <a:lumMod val="50000"/>
                </a:schemeClr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4580" name="文本框 24579"/>
          <p:cNvSpPr txBox="1"/>
          <p:nvPr/>
        </p:nvSpPr>
        <p:spPr>
          <a:xfrm>
            <a:off x="2324100" y="2571750"/>
            <a:ext cx="754380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3600" dirty="0">
                <a:solidFill>
                  <a:srgbClr val="0000CC"/>
                </a:solidFill>
                <a:latin typeface="Times New Roman" panose="02020603050405020304" pitchFamily="2" charset="0"/>
                <a:ea typeface="华文新魏" panose="02010800040101010101" pitchFamily="2" charset="-122"/>
              </a:rPr>
              <a:t>一是表示虚心，因为书不一定都能读懂，就承认“不求甚解”。</a:t>
            </a:r>
            <a:endParaRPr lang="zh-CN" altLang="en-US" sz="3600" dirty="0">
              <a:solidFill>
                <a:srgbClr val="0000CC"/>
              </a:solidFill>
              <a:latin typeface="Times New Roman" panose="02020603050405020304" pitchFamily="2" charset="0"/>
              <a:ea typeface="华文新魏" panose="02010800040101010101" pitchFamily="2" charset="-122"/>
            </a:endParaRPr>
          </a:p>
          <a:p>
            <a:r>
              <a:rPr lang="zh-CN" altLang="en-US" sz="3600" dirty="0">
                <a:solidFill>
                  <a:srgbClr val="0000CC"/>
                </a:solidFill>
                <a:latin typeface="Times New Roman" panose="02020603050405020304" pitchFamily="2" charset="0"/>
                <a:ea typeface="华文新魏" panose="02010800040101010101" pitchFamily="2" charset="-122"/>
              </a:rPr>
              <a:t>二是说明读书的方法，不要固执一点，咬文嚼字，而要前后贯通，了解大意。</a:t>
            </a:r>
            <a:endParaRPr lang="zh-CN" altLang="en-US" sz="3600">
              <a:solidFill>
                <a:srgbClr val="0000CC"/>
              </a:solidFill>
              <a:latin typeface="Times New Roman" panose="02020603050405020304" pitchFamily="2" charset="0"/>
              <a:ea typeface="华文新魏" panose="02010800040101010101" pitchFamily="2" charset="-122"/>
            </a:endParaRPr>
          </a:p>
        </p:txBody>
      </p:sp>
      <p:pic>
        <p:nvPicPr>
          <p:cNvPr id="32772" name="图片 24580" descr="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2600" y="3600450"/>
            <a:ext cx="965200" cy="2819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5029835" y="2619375"/>
            <a:ext cx="53143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tx2">
                    <a:lumMod val="50000"/>
                  </a:schemeClr>
                </a:solidFill>
              </a:rPr>
              <a:t>通读全文，你是怎么看待</a:t>
            </a:r>
            <a:r>
              <a:rPr lang="en-US" altLang="zh-CN" sz="3600" b="1">
                <a:solidFill>
                  <a:schemeClr val="tx2">
                    <a:lumMod val="50000"/>
                  </a:schemeClr>
                </a:solidFill>
              </a:rPr>
              <a:t>“</a:t>
            </a:r>
            <a:r>
              <a:rPr lang="zh-CN" altLang="en-US" sz="3600" b="1">
                <a:solidFill>
                  <a:schemeClr val="tx2">
                    <a:lumMod val="50000"/>
                  </a:schemeClr>
                </a:solidFill>
              </a:rPr>
              <a:t>不求甚解</a:t>
            </a:r>
            <a:r>
              <a:rPr lang="en-US" altLang="zh-CN" sz="3600" b="1">
                <a:solidFill>
                  <a:schemeClr val="tx2">
                    <a:lumMod val="50000"/>
                  </a:schemeClr>
                </a:solidFill>
              </a:rPr>
              <a:t>”</a:t>
            </a:r>
            <a:r>
              <a:rPr lang="zh-CN" altLang="en-US" sz="3600" b="1">
                <a:solidFill>
                  <a:schemeClr val="tx2">
                    <a:lumMod val="50000"/>
                  </a:schemeClr>
                </a:solidFill>
              </a:rPr>
              <a:t>的读书方法的？</a:t>
            </a:r>
            <a:endParaRPr lang="zh-CN" altLang="en-US" sz="3600" b="1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zh-CN" altLang="en-US" sz="3110"/>
              <a:t>课文结构</a:t>
            </a:r>
            <a:endParaRPr lang="zh-CN" altLang="en-US" sz="3110"/>
          </a:p>
        </p:txBody>
      </p:sp>
      <p:sp>
        <p:nvSpPr>
          <p:cNvPr id="4" name="文本框 3"/>
          <p:cNvSpPr txBox="1"/>
          <p:nvPr/>
        </p:nvSpPr>
        <p:spPr>
          <a:xfrm>
            <a:off x="561340" y="3593465"/>
            <a:ext cx="14884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/>
              <a:t>不求甚解</a:t>
            </a:r>
            <a:endParaRPr lang="zh-CN" altLang="en-US" sz="2400" b="1"/>
          </a:p>
        </p:txBody>
      </p:sp>
      <p:sp>
        <p:nvSpPr>
          <p:cNvPr id="5" name="左大括号 4"/>
          <p:cNvSpPr/>
          <p:nvPr/>
        </p:nvSpPr>
        <p:spPr>
          <a:xfrm>
            <a:off x="2049780" y="1434465"/>
            <a:ext cx="662305" cy="477901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712085" y="905510"/>
            <a:ext cx="646747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立靶子：对任何问题不求甚解都是不好的</a:t>
            </a:r>
            <a:endParaRPr lang="zh-CN" altLang="en-US" sz="2400"/>
          </a:p>
          <a:p>
            <a:r>
              <a:rPr lang="zh-CN" altLang="en-US" sz="2400"/>
              <a:t>亮观点：不能盲目地反对不求甚解</a:t>
            </a:r>
            <a:endParaRPr lang="zh-CN" altLang="en-US" sz="2400"/>
          </a:p>
        </p:txBody>
      </p:sp>
      <p:sp>
        <p:nvSpPr>
          <p:cNvPr id="7" name="文本框 6"/>
          <p:cNvSpPr txBox="1"/>
          <p:nvPr/>
        </p:nvSpPr>
        <p:spPr>
          <a:xfrm>
            <a:off x="2712085" y="3599815"/>
            <a:ext cx="12909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作分析</a:t>
            </a:r>
            <a:endParaRPr lang="zh-CN" altLang="en-US" sz="2400"/>
          </a:p>
        </p:txBody>
      </p:sp>
      <p:sp>
        <p:nvSpPr>
          <p:cNvPr id="8" name="左大括号 7"/>
          <p:cNvSpPr/>
          <p:nvPr/>
        </p:nvSpPr>
        <p:spPr>
          <a:xfrm>
            <a:off x="3778885" y="2208530"/>
            <a:ext cx="224155" cy="3242945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151630" y="1997710"/>
            <a:ext cx="47802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溯源头：还原陶渊明话的本来含义</a:t>
            </a:r>
            <a:endParaRPr lang="zh-CN" altLang="en-US" sz="2400"/>
          </a:p>
        </p:txBody>
      </p:sp>
      <p:sp>
        <p:nvSpPr>
          <p:cNvPr id="10" name="文本框 9"/>
          <p:cNvSpPr txBox="1"/>
          <p:nvPr/>
        </p:nvSpPr>
        <p:spPr>
          <a:xfrm>
            <a:off x="4151630" y="2706370"/>
            <a:ext cx="50285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释词义：阐述</a:t>
            </a:r>
            <a:r>
              <a:rPr lang="en-US" altLang="zh-CN" sz="2400"/>
              <a:t>“</a:t>
            </a:r>
            <a:r>
              <a:rPr lang="zh-CN" altLang="en-US" sz="2400"/>
              <a:t>不求甚解</a:t>
            </a:r>
            <a:r>
              <a:rPr lang="en-US" altLang="zh-CN" sz="2400"/>
              <a:t>”</a:t>
            </a:r>
            <a:r>
              <a:rPr lang="zh-CN" altLang="en-US" sz="2400"/>
              <a:t>的两层含义</a:t>
            </a:r>
            <a:endParaRPr lang="zh-CN" altLang="en-US" sz="2400"/>
          </a:p>
        </p:txBody>
      </p:sp>
      <p:sp>
        <p:nvSpPr>
          <p:cNvPr id="11" name="文本框 10"/>
          <p:cNvSpPr txBox="1"/>
          <p:nvPr/>
        </p:nvSpPr>
        <p:spPr>
          <a:xfrm>
            <a:off x="4151630" y="3415030"/>
            <a:ext cx="689737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援例子：用正反两个事例证明</a:t>
            </a:r>
            <a:r>
              <a:rPr lang="en-US" altLang="zh-CN" sz="2400"/>
              <a:t>“</a:t>
            </a:r>
            <a:r>
              <a:rPr lang="zh-CN" altLang="en-US" sz="2400"/>
              <a:t>不求甚解</a:t>
            </a:r>
            <a:r>
              <a:rPr lang="en-US" altLang="zh-CN" sz="2400"/>
              <a:t>”</a:t>
            </a:r>
            <a:r>
              <a:rPr lang="zh-CN" altLang="en-US" sz="2400"/>
              <a:t>的读书态度是正确的</a:t>
            </a:r>
            <a:endParaRPr lang="zh-CN" altLang="en-US" sz="2400"/>
          </a:p>
        </p:txBody>
      </p:sp>
      <p:sp>
        <p:nvSpPr>
          <p:cNvPr id="12" name="文本框 11"/>
          <p:cNvSpPr txBox="1"/>
          <p:nvPr/>
        </p:nvSpPr>
        <p:spPr>
          <a:xfrm>
            <a:off x="4151630" y="4396105"/>
            <a:ext cx="68973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转话锋：不求甚解不代表可以马虎读书，防止误解</a:t>
            </a:r>
            <a:endParaRPr lang="zh-CN" altLang="en-US" sz="2400"/>
          </a:p>
        </p:txBody>
      </p:sp>
      <p:sp>
        <p:nvSpPr>
          <p:cNvPr id="13" name="文本框 12"/>
          <p:cNvSpPr txBox="1"/>
          <p:nvPr/>
        </p:nvSpPr>
        <p:spPr>
          <a:xfrm>
            <a:off x="4151630" y="5193030"/>
            <a:ext cx="66668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引语录：引陆象山的话巩固己方观点</a:t>
            </a:r>
            <a:endParaRPr lang="zh-CN" altLang="en-US" sz="2400"/>
          </a:p>
        </p:txBody>
      </p:sp>
      <p:sp>
        <p:nvSpPr>
          <p:cNvPr id="14" name="文本框 13"/>
          <p:cNvSpPr txBox="1"/>
          <p:nvPr/>
        </p:nvSpPr>
        <p:spPr>
          <a:xfrm>
            <a:off x="2811145" y="5852160"/>
            <a:ext cx="62369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/>
              <a:t>得结论：重要的书必须反复读</a:t>
            </a:r>
            <a:endParaRPr lang="zh-CN" altLang="en-US" sz="2400"/>
          </a:p>
        </p:txBody>
      </p:sp>
      <p:sp>
        <p:nvSpPr>
          <p:cNvPr id="3" name="文本框 2"/>
          <p:cNvSpPr txBox="1"/>
          <p:nvPr/>
        </p:nvSpPr>
        <p:spPr>
          <a:xfrm>
            <a:off x="2861945" y="1849755"/>
            <a:ext cx="990600" cy="47999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</a:t>
            </a:r>
            <a:r>
              <a:rPr lang="zh-CN" altLang="en-US"/>
              <a:t>（</a:t>
            </a:r>
            <a:r>
              <a:rPr lang="en-US" altLang="zh-CN"/>
              <a:t>1</a:t>
            </a:r>
            <a:r>
              <a:rPr lang="zh-CN" altLang="en-US"/>
              <a:t>）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（</a:t>
            </a:r>
            <a:r>
              <a:rPr lang="en-US" altLang="zh-CN"/>
              <a:t>2-8</a:t>
            </a:r>
            <a:r>
              <a:rPr lang="zh-CN" altLang="en-US"/>
              <a:t>）</a:t>
            </a:r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r>
              <a:rPr lang="en-US" altLang="zh-CN"/>
              <a:t>  </a:t>
            </a:r>
            <a:r>
              <a:rPr lang="zh-CN" altLang="en-US"/>
              <a:t>（</a:t>
            </a:r>
            <a:r>
              <a:rPr lang="en-US" altLang="zh-CN"/>
              <a:t>9</a:t>
            </a:r>
            <a:r>
              <a:rPr lang="zh-CN" altLang="en-US"/>
              <a:t>）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矩形 24577"/>
          <p:cNvSpPr/>
          <p:nvPr/>
        </p:nvSpPr>
        <p:spPr>
          <a:xfrm>
            <a:off x="4769485" y="523240"/>
            <a:ext cx="245237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400" b="1">
                <a:solidFill>
                  <a:schemeClr val="accent2"/>
                </a:solidFill>
                <a:latin typeface="隶书" panose="02010509060101010101" pitchFamily="1" charset="-122"/>
                <a:ea typeface="隶书" panose="02010509060101010101" pitchFamily="1" charset="-122"/>
              </a:rPr>
              <a:t>课堂小结 </a:t>
            </a:r>
            <a:endParaRPr lang="zh-CN" altLang="en-US" sz="4400" b="1">
              <a:solidFill>
                <a:schemeClr val="accent2"/>
              </a:solidFill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24579" name="矩形 24578"/>
          <p:cNvSpPr/>
          <p:nvPr/>
        </p:nvSpPr>
        <p:spPr>
          <a:xfrm>
            <a:off x="1576070" y="1631315"/>
            <a:ext cx="863409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just"/>
            <a:r>
              <a:rPr lang="en-US" altLang="zh-CN" sz="3200" b="1">
                <a:latin typeface="Times New Roman" panose="02020603050405020304" pitchFamily="2" charset="0"/>
                <a:ea typeface="宋体" panose="02010600030101010101" pitchFamily="2" charset="-122"/>
              </a:rPr>
              <a:t>1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</a:rPr>
              <a:t>、本文用</a:t>
            </a:r>
            <a:r>
              <a:rPr lang="zh-CN" altLang="en-US" sz="3200" b="1" u="sng">
                <a:solidFill>
                  <a:srgbClr val="CC99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递进式的论证结构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</a:rPr>
              <a:t>逐层深深地剖析问题，并通过</a:t>
            </a:r>
            <a:r>
              <a:rPr lang="zh-CN" altLang="en-US" sz="3200" b="1" u="sng">
                <a:solidFill>
                  <a:srgbClr val="CC99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引用、对比、举例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</a:rPr>
              <a:t>等论证方法阐述方法，从而明辨是非，给人以深刻的启示。 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4580" name="矩形 24579"/>
          <p:cNvSpPr/>
          <p:nvPr/>
        </p:nvSpPr>
        <p:spPr>
          <a:xfrm>
            <a:off x="1576705" y="3729990"/>
            <a:ext cx="8633460" cy="206121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algn="just"/>
            <a:r>
              <a:rPr lang="en-US" altLang="zh-CN" sz="3200" b="1">
                <a:latin typeface="Times New Roman" panose="02020603050405020304" pitchFamily="2" charset="0"/>
                <a:ea typeface="宋体" panose="02010600030101010101" pitchFamily="2" charset="-122"/>
              </a:rPr>
              <a:t>2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</a:rPr>
              <a:t>、文章</a:t>
            </a:r>
            <a:r>
              <a:rPr lang="zh-CN" altLang="en-US" sz="3200" b="1" u="sng">
                <a:solidFill>
                  <a:srgbClr val="CC99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见解独到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</a:rPr>
              <a:t>，文笔</a:t>
            </a:r>
            <a:r>
              <a:rPr lang="zh-CN" altLang="en-US" sz="3200" b="1" u="sng">
                <a:solidFill>
                  <a:srgbClr val="CC99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简洁生动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</a:rPr>
              <a:t>、说理</a:t>
            </a:r>
            <a:r>
              <a:rPr lang="zh-CN" altLang="en-US" sz="3200" b="1" u="sng">
                <a:solidFill>
                  <a:srgbClr val="CC99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明白晓畅</a:t>
            </a:r>
            <a:r>
              <a:rPr lang="zh-CN" altLang="en-US" sz="3200" b="1">
                <a:latin typeface="Times New Roman" panose="02020603050405020304" pitchFamily="2" charset="0"/>
                <a:ea typeface="宋体" panose="02010600030101010101" pitchFamily="2" charset="-122"/>
              </a:rPr>
              <a:t>。众多的引证，生动的故事，深刻的见解，娓娓道来，既开拓读者眼界，又寓思想教育于知识漫谈之中，可谓别开生面，独具一格。 </a:t>
            </a:r>
            <a:endParaRPr lang="zh-CN" altLang="en-US" sz="3200" b="1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295400" y="809625"/>
            <a:ext cx="984885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chemeClr val="tx2">
                    <a:lumMod val="50000"/>
                  </a:schemeClr>
                </a:solidFill>
              </a:rPr>
              <a:t>拓展阅读</a:t>
            </a:r>
            <a:endParaRPr lang="zh-CN" altLang="en-US" sz="4000" b="1">
              <a:solidFill>
                <a:schemeClr val="tx2">
                  <a:lumMod val="50000"/>
                </a:schemeClr>
              </a:solidFill>
            </a:endParaRPr>
          </a:p>
          <a:p>
            <a:endParaRPr lang="zh-CN" altLang="en-US" sz="4000" b="1">
              <a:solidFill>
                <a:schemeClr val="tx2">
                  <a:lumMod val="50000"/>
                </a:schemeClr>
              </a:solidFill>
            </a:endParaRPr>
          </a:p>
          <a:p>
            <a:r>
              <a:rPr lang="zh-CN" altLang="en-US" sz="4000" b="1">
                <a:solidFill>
                  <a:schemeClr val="tx2">
                    <a:lumMod val="50000"/>
                  </a:schemeClr>
                </a:solidFill>
              </a:rPr>
              <a:t>       《读书三境界》</a:t>
            </a:r>
            <a:endParaRPr lang="zh-CN" altLang="en-US" sz="4000" b="1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1"/>
  <p:tag name="KSO_WM_UNIT_LAYERLEVEL" val="1"/>
  <p:tag name="KSO_WM_TAG_VERSION" val="1.0"/>
  <p:tag name="KSO_WM_BEAUTIFY_FLAG" val="#wm#"/>
  <p:tag name="KSO_WM_SLIDE_BACKGROUND_MASK_FLAG" val="1"/>
  <p:tag name="KSO_WM_UNIT_TYPE" val="y"/>
  <p:tag name="KSO_WM_UNIT_INDEX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2"/>
  <p:tag name="KSO_WM_UNIT_LAYERLEVEL" val="1"/>
  <p:tag name="KSO_WM_TAG_VERSION" val="1.0"/>
  <p:tag name="KSO_WM_BEAUTIFY_FLAG" val="#wm#"/>
  <p:tag name="KSO_WM_SLIDE_BACKGROUND_MASK_FLAG" val="1"/>
  <p:tag name="KSO_WM_UNIT_TYPE" val="y"/>
  <p:tag name="KSO_WM_UNIT_INDEX" val="2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y*3"/>
  <p:tag name="KSO_WM_UNIT_LAYERLEVEL" val="1"/>
  <p:tag name="KSO_WM_TAG_VERSION" val="1.0"/>
  <p:tag name="KSO_WM_BEAUTIFY_FLAG" val="#wm#"/>
  <p:tag name="KSO_WM_SLIDE_BACKGROUND_MASK_FLAG" val="1"/>
  <p:tag name="KSO_WM_UNIT_TYPE" val="y"/>
  <p:tag name="KSO_WM_UNIT_INDEX" val="3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9*i*1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0*i*1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6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39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i*1"/>
  <p:tag name="KSO_WM_UNIT_LAYERLEVEL" val="1"/>
  <p:tag name="KSO_WM_TAG_VERSION" val="1.0"/>
  <p:tag name="KSO_WM_BEAUTIFY_FLAG" val="#wm#"/>
  <p:tag name="KSO_WM_UNIT_TYPE" val="i"/>
  <p:tag name="KSO_WM_UNIT_INDEX" val="1"/>
</p:tagLst>
</file>

<file path=ppt/tags/tag140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i*2"/>
  <p:tag name="KSO_WM_UNIT_LAYERLEVEL" val="1"/>
  <p:tag name="KSO_WM_TAG_VERSION" val="1.0"/>
  <p:tag name="KSO_WM_BEAUTIFY_FLAG" val="#wm#"/>
  <p:tag name="KSO_WM_UNIT_TYPE" val="i"/>
  <p:tag name="KSO_WM_UNIT_INDEX" val="2"/>
</p:tagLst>
</file>

<file path=ppt/tags/tag141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i*3"/>
  <p:tag name="KSO_WM_UNIT_LAYERLEVEL" val="1"/>
  <p:tag name="KSO_WM_TAG_VERSION" val="1.0"/>
  <p:tag name="KSO_WM_BEAUTIFY_FLAG" val="#wm#"/>
  <p:tag name="KSO_WM_UNIT_TYPE" val="i"/>
  <p:tag name="KSO_WM_UNIT_INDEX" val="3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47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2690"/>
</p:tagLst>
</file>

<file path=ppt/tags/tag148.xml><?xml version="1.0" encoding="utf-8"?>
<p:tagLst xmlns:p="http://schemas.openxmlformats.org/presentationml/2006/main">
  <p:tag name="KSO_WM_TAG_VERSION" val="1.0"/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EMPLATE_CATEGORY" val="custom"/>
  <p:tag name="KSO_WM_TEMPLATE_INDEX" val="20202690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TEMPLATE_SUBCATEGORY" val="0"/>
  <p:tag name="KSO_WM_TEMPLATE_MASTER_TYPE" val="1"/>
  <p:tag name="KSO_WM_TEMPLATE_COLOR_TYPE" val="1"/>
  <p:tag name="KSO_WM_TAG_VERSION" val="1.0"/>
  <p:tag name="KSO_WM_BEAUTIFY_FLAG" val="#wm#"/>
  <p:tag name="KSO_WM_TEMPLATE_CATEGORY" val="custom"/>
  <p:tag name="KSO_WM_TEMPLATE_INDEX" val="20202690"/>
  <p:tag name="KSO_WM_TEMPLATE_THUMBS_INDEX" val="1、4、6、7、8、9、10、11、12、13、14"/>
  <p:tag name="KSO_WM_TEMPLATE_MASTER_THUMB_INDEX" val="12"/>
</p:tagLst>
</file>

<file path=ppt/tags/tag153.xml><?xml version="1.0" encoding="utf-8"?>
<p:tagLst xmlns:p="http://schemas.openxmlformats.org/presentationml/2006/main">
  <p:tag name="KSO_WM_TEMPLATE_CATEGORY" val="custom"/>
  <p:tag name="KSO_WM_TEMPLATE_INDEX" val="20202690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2690_1*a*1"/>
  <p:tag name="KSO_WM_TEMPLATE_CATEGORY" val="custom"/>
  <p:tag name="KSO_WM_TEMPLATE_INDEX" val="20202690"/>
  <p:tag name="KSO_WM_UNIT_LAYERLEVEL" val="1"/>
  <p:tag name="KSO_WM_TAG_VERSION" val="1.0"/>
  <p:tag name="KSO_WM_BEAUTIFY_FLAG" val="#wm#"/>
  <p:tag name="KSO_WM_UNIT_ISCONTENTSTITLE" val="0"/>
  <p:tag name="KSO_WM_UNIT_PRESET_TEXT" val="淡雅清新"/>
  <p:tag name="KSO_WM_UNIT_NOCLEAR" val="0"/>
  <p:tag name="KSO_WM_UNIT_VALUE" val="4"/>
  <p:tag name="KSO_WM_UNIT_TYPE" val="a"/>
  <p:tag name="KSO_WM_UNIT_INDEX" val="1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custom20202690_1*b*1"/>
  <p:tag name="KSO_WM_TEMPLATE_CATEGORY" val="custom"/>
  <p:tag name="KSO_WM_TEMPLATE_INDEX" val="20202690"/>
  <p:tag name="KSO_WM_UNIT_LAYERLEVEL" val="1"/>
  <p:tag name="KSO_WM_TAG_VERSION" val="1.0"/>
  <p:tag name="KSO_WM_BEAUTIFY_FLAG" val="#wm#"/>
  <p:tag name="KSO_WM_UNIT_ISCONTENTSTITLE" val="0"/>
  <p:tag name="KSO_WM_UNIT_PRESET_TEXT" val="添加副标题"/>
  <p:tag name="KSO_WM_UNIT_NOCLEAR" val="0"/>
  <p:tag name="KSO_WM_UNIT_VALUE" val="5"/>
  <p:tag name="KSO_WM_UNIT_TYPE" val="b"/>
  <p:tag name="KSO_WM_UNIT_INDEX" val="1"/>
</p:tagLst>
</file>

<file path=ppt/tags/tag156.xml><?xml version="1.0" encoding="utf-8"?>
<p:tagLst xmlns:p="http://schemas.openxmlformats.org/presentationml/2006/main">
  <p:tag name="KSO_WM_SLIDE_ID" val="custom20202690_1"/>
  <p:tag name="KSO_WM_TEMPLATE_SUBCATEGORY" val="0"/>
  <p:tag name="KSO_WM_TEMPLATE_MASTER_TYPE" val="1"/>
  <p:tag name="KSO_WM_TEMPLATE_COLOR_TYPE" val="1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2690"/>
  <p:tag name="KSO_WM_SLIDE_TYPE" val="title"/>
  <p:tag name="KSO_WM_SLIDE_SUBTYPE" val="pureTxt"/>
  <p:tag name="KSO_WM_SLIDE_LAYOUT" val="a_b"/>
  <p:tag name="KSO_WM_SLIDE_LAYOUT_CNT" val="1_1"/>
  <p:tag name="KSO_WM_TEMPLATE_THUMBS_INDEX" val="1、4、6、7、8、9、10、11、12、13、14"/>
  <p:tag name="KSO_WM_TEMPLATE_MASTER_THUMB_INDEX" val="12"/>
</p:tagLst>
</file>

<file path=ppt/tags/tag157.xml><?xml version="1.0" encoding="utf-8"?>
<p:tagLst xmlns:p="http://schemas.openxmlformats.org/presentationml/2006/main">
  <p:tag name="KSO_WM_UNIT_PLACING_PICTURE_USER_VIEWPORT" val="{&quot;height&quot;:5259,&quot;width&quot;:3627}"/>
</p:tagLst>
</file>

<file path=ppt/tags/tag158.xml><?xml version="1.0" encoding="utf-8"?>
<p:tagLst xmlns:p="http://schemas.openxmlformats.org/presentationml/2006/main">
  <p:tag name="REFSHAPE" val="822010316"/>
  <p:tag name="KSO_WM_UNIT_PLACING_PICTURE_USER_VIEWPORT" val="{&quot;height&quot;:6195,&quot;width&quot;:5102.4992125984254}"/>
</p:tagLst>
</file>

<file path=ppt/tags/tag159.xml><?xml version="1.0" encoding="utf-8"?>
<p:tagLst xmlns:p="http://schemas.openxmlformats.org/presentationml/2006/main">
  <p:tag name="KSO_WM_BEAUTIFY_FLAG" val="#wm#"/>
  <p:tag name="KSO_WM_TEMPLATE_CATEGORY" val="custom"/>
  <p:tag name="KSO_WM_TEMPLATE_INDEX" val="20202690"/>
</p:tagLst>
</file>

<file path=ppt/tags/tag160.xml><?xml version="1.0" encoding="utf-8"?>
<p:tagLst xmlns:p="http://schemas.openxmlformats.org/presentationml/2006/main">
  <p:tag name="KSO_WM_BEAUTIFY_FLAG" val="#wm#"/>
  <p:tag name="KSO_WM_TEMPLATE_CATEGORY" val="custom"/>
  <p:tag name="KSO_WM_TEMPLATE_INDEX" val="20202690"/>
</p:tagLst>
</file>

<file path=ppt/tags/tag161.xml><?xml version="1.0" encoding="utf-8"?>
<p:tagLst xmlns:p="http://schemas.openxmlformats.org/presentationml/2006/main">
  <p:tag name="KSO_WM_BEAUTIFY_FLAG" val="#wm#"/>
  <p:tag name="KSO_WM_TEMPLATE_CATEGORY" val="custom"/>
  <p:tag name="KSO_WM_TEMPLATE_INDEX" val="20202690"/>
</p:tagLst>
</file>

<file path=ppt/tags/tag162.xml><?xml version="1.0" encoding="utf-8"?>
<p:tagLst xmlns:p="http://schemas.openxmlformats.org/presentationml/2006/main">
  <p:tag name="KSO_WM_BEAUTIFY_FLAG" val="#wm#"/>
  <p:tag name="KSO_WM_TEMPLATE_CATEGORY" val="custom"/>
  <p:tag name="KSO_WM_TEMPLATE_INDEX" val="20202690"/>
</p:tagLst>
</file>

<file path=ppt/tags/tag163.xml><?xml version="1.0" encoding="utf-8"?>
<p:tagLst xmlns:p="http://schemas.openxmlformats.org/presentationml/2006/main">
  <p:tag name="KSO_WM_BEAUTIFY_FLAG" val="#wm#"/>
  <p:tag name="KSO_WM_TEMPLATE_CATEGORY" val="custom"/>
  <p:tag name="KSO_WM_TEMPLATE_INDEX" val="20202690"/>
</p:tagLst>
</file>

<file path=ppt/theme/theme1.xml><?xml version="1.0" encoding="utf-8"?>
<a:theme xmlns:a="http://schemas.openxmlformats.org/drawingml/2006/main" name="Office 主题​​">
  <a:themeElements>
    <a:clrScheme name="自定义 98">
      <a:dk1>
        <a:srgbClr val="000000"/>
      </a:dk1>
      <a:lt1>
        <a:srgbClr val="FFFFFF"/>
      </a:lt1>
      <a:dk2>
        <a:srgbClr val="DEEAE0"/>
      </a:dk2>
      <a:lt2>
        <a:srgbClr val="FFFFFF"/>
      </a:lt2>
      <a:accent1>
        <a:srgbClr val="5DAA6E"/>
      </a:accent1>
      <a:accent2>
        <a:srgbClr val="70A764"/>
      </a:accent2>
      <a:accent3>
        <a:srgbClr val="81A25C"/>
      </a:accent3>
      <a:accent4>
        <a:srgbClr val="8E9D57"/>
      </a:accent4>
      <a:accent5>
        <a:srgbClr val="9C9955"/>
      </a:accent5>
      <a:accent6>
        <a:srgbClr val="A69358"/>
      </a:accent6>
      <a:hlink>
        <a:srgbClr val="658BD5"/>
      </a:hlink>
      <a:folHlink>
        <a:srgbClr val="9F69A3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98">
    <a:dk1>
      <a:srgbClr val="000000"/>
    </a:dk1>
    <a:lt1>
      <a:srgbClr val="FFFFFF"/>
    </a:lt1>
    <a:dk2>
      <a:srgbClr val="DEEAE0"/>
    </a:dk2>
    <a:lt2>
      <a:srgbClr val="FFFFFF"/>
    </a:lt2>
    <a:accent1>
      <a:srgbClr val="5DAA6E"/>
    </a:accent1>
    <a:accent2>
      <a:srgbClr val="70A764"/>
    </a:accent2>
    <a:accent3>
      <a:srgbClr val="81A25C"/>
    </a:accent3>
    <a:accent4>
      <a:srgbClr val="8E9D57"/>
    </a:accent4>
    <a:accent5>
      <a:srgbClr val="9C9955"/>
    </a:accent5>
    <a:accent6>
      <a:srgbClr val="A69358"/>
    </a:accent6>
    <a:hlink>
      <a:srgbClr val="658BD5"/>
    </a:hlink>
    <a:folHlink>
      <a:srgbClr val="9F69A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1090</Words>
  <Application>WPS 演示</Application>
  <PresentationFormat>宽屏</PresentationFormat>
  <Paragraphs>112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8" baseType="lpstr">
      <vt:lpstr>Arial</vt:lpstr>
      <vt:lpstr>宋体</vt:lpstr>
      <vt:lpstr>Wingdings</vt:lpstr>
      <vt:lpstr>微软雅黑</vt:lpstr>
      <vt:lpstr>汉仪旗黑-85S</vt:lpstr>
      <vt:lpstr>黑体</vt:lpstr>
      <vt:lpstr>Times New Roman</vt:lpstr>
      <vt:lpstr>方正舒体</vt:lpstr>
      <vt:lpstr>楷体_GB2312</vt:lpstr>
      <vt:lpstr>新宋体</vt:lpstr>
      <vt:lpstr>华文楷体</vt:lpstr>
      <vt:lpstr>隶书</vt:lpstr>
      <vt:lpstr>华文新魏</vt:lpstr>
      <vt:lpstr>Arial Unicode MS</vt:lpstr>
      <vt:lpstr>Calibri</vt:lpstr>
      <vt:lpstr>Office 主题​​</vt:lpstr>
      <vt:lpstr>PowerPoint 演示文稿</vt:lpstr>
      <vt:lpstr>不求甚解</vt:lpstr>
      <vt:lpstr>PowerPoint 演示文稿</vt:lpstr>
      <vt:lpstr>PowerPoint 演示文稿</vt:lpstr>
      <vt:lpstr>预习反馈</vt:lpstr>
      <vt:lpstr>理清思路：作者如何证明自己的观点？</vt:lpstr>
      <vt:lpstr>PowerPoint 演示文稿</vt:lpstr>
      <vt:lpstr>PowerPoint 演示文稿</vt:lpstr>
      <vt:lpstr>PowerPoint 演示文稿</vt:lpstr>
      <vt:lpstr>课文结构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开&amp;啦</cp:lastModifiedBy>
  <cp:revision>8</cp:revision>
  <dcterms:created xsi:type="dcterms:W3CDTF">2020-02-20T13:26:00Z</dcterms:created>
  <dcterms:modified xsi:type="dcterms:W3CDTF">2021-03-24T02:00:56Z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2052-11.1.0.10356</vt:lpwstr>
  </property>
  <property fmtid="{D5CDD505-2E9C-101B-9397-08002B2CF9AE}" pid="3" name="KSOSaveFontToCloudKey">
    <vt:lpwstr>648959868_btnclosed</vt:lpwstr>
  </property>
  <property fmtid="{D5CDD505-2E9C-101B-9397-08002B2CF9AE}" pid="4" name="ICV">
    <vt:lpwstr>9D5EA36A38C948F29822921453E4CE57</vt:lpwstr>
  </property>
</Properties>
</file>