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4" d="100"/>
          <a:sy n="64" d="100"/>
        </p:scale>
        <p:origin x="90" y="3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703B793-8751-4A1D-AC85-3838518727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65459436-F7D6-41D3-9079-B8B01E9A67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C32D7A1-3E2D-474D-B9CE-F1346EC372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FA019-7637-4579-B77B-25FAD999B9DC}" type="datetimeFigureOut">
              <a:rPr lang="zh-CN" altLang="en-US" smtClean="0"/>
              <a:t>2018/12/27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68076A3-0509-4106-9AB8-97CAA1EEB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53B221F-E5ED-454C-A729-8689C7E6C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1F5CC-8E04-4FD2-BC8B-A4DC074476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0425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925C49C-209C-4A92-B3A9-ABF49A061D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E0385EC-B34C-48D1-8313-15E68FD852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2841D54-C7C5-4AE3-9766-C17799EFC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FA019-7637-4579-B77B-25FAD999B9DC}" type="datetimeFigureOut">
              <a:rPr lang="zh-CN" altLang="en-US" smtClean="0"/>
              <a:t>2018/12/27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6A25162-540D-4173-B333-66C11935E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C167C64-F807-482D-BF13-0BACE3447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1F5CC-8E04-4FD2-BC8B-A4DC074476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3095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81E67A3-24AD-4F14-A715-A8E509C28C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3C9B00E-061C-4DA9-88E3-5E54604BEF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3BE1352-E63A-47D4-9F7C-583367505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FA019-7637-4579-B77B-25FAD999B9DC}" type="datetimeFigureOut">
              <a:rPr lang="zh-CN" altLang="en-US" smtClean="0"/>
              <a:t>2018/12/27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A725A3E-C77C-4E21-A095-2770427F6C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E61CB7E-DC69-4B56-A284-0A7B480DA6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1F5CC-8E04-4FD2-BC8B-A4DC074476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0733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0674ED6-4152-4586-B290-834DDB6889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21D0CFF-C6C8-48AC-8384-5950B77055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16A6D6A6-9D4B-41FA-87EB-4DB0BFF021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B37C912-D84B-4558-A537-6CEE5E8979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FA019-7637-4579-B77B-25FAD999B9DC}" type="datetimeFigureOut">
              <a:rPr lang="zh-CN" altLang="en-US" smtClean="0"/>
              <a:t>2018/12/27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48F72D0-4B18-4239-84E5-969188465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9129803-7982-40F8-A0B6-0DD5F0949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1F5CC-8E04-4FD2-BC8B-A4DC074476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92027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722F4F6-91E9-4B15-B97A-2D234398E1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12477F1-2739-4ABF-8960-D6CFDC2CAE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2DC45A6-74D6-4A07-AF03-29F29DE611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3DBBD5E0-B0F5-4B9E-B89E-6E328F21CA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B54A1CCC-AD68-4929-AC80-9F36C2DA13D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4D796631-590C-4FB5-BF93-96683BC2FA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FA019-7637-4579-B77B-25FAD999B9DC}" type="datetimeFigureOut">
              <a:rPr lang="zh-CN" altLang="en-US" smtClean="0"/>
              <a:t>2018/12/27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CCCB6C31-9A47-436C-BD4A-13B7CA44A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5ED38CE6-665F-40DE-A996-D01991DD73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1F5CC-8E04-4FD2-BC8B-A4DC074476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7938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0AB3FF1-2623-4EBE-AFE2-1C6D7D934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53F4DD66-7D1B-438A-ABAB-3FC81DCEDE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FA019-7637-4579-B77B-25FAD999B9DC}" type="datetimeFigureOut">
              <a:rPr lang="zh-CN" altLang="en-US" smtClean="0"/>
              <a:t>2018/12/27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B4008768-9E80-4A9C-9793-F22F2C752E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59DC755F-24F2-4335-A16B-28B4681F70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1F5CC-8E04-4FD2-BC8B-A4DC074476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9261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A3A04AD0-CE5C-48AB-9A5B-99BEFFECE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FA019-7637-4579-B77B-25FAD999B9DC}" type="datetimeFigureOut">
              <a:rPr lang="zh-CN" altLang="en-US" smtClean="0"/>
              <a:t>2018/12/27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F82A817E-EEAA-41F1-8E8D-FFBA917C3F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C8B77F6-23B7-4449-82DF-B88ED5D73B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1F5CC-8E04-4FD2-BC8B-A4DC074476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9734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6583A0B-C952-41EC-9734-11F52A3015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2E4B534-9D36-44C5-9B61-CF6D699AA0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2B38F07E-9220-4874-AD58-D72F808030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7D85613-6EFE-4578-A920-85678687D6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FA019-7637-4579-B77B-25FAD999B9DC}" type="datetimeFigureOut">
              <a:rPr lang="zh-CN" altLang="en-US" smtClean="0"/>
              <a:t>2018/12/27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2734CB7-969D-4B20-9FE1-B5A9CA014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A9B53CD-834E-48D9-B3C0-817AB2A9B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1F5CC-8E04-4FD2-BC8B-A4DC074476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6444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7964CC1-1019-463E-9732-62AC5E102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48E16470-98A0-4AF4-9F12-BB4F3CFCD6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200FBE6-DCFC-4630-B3BB-1D71A7C5E6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8EF5185-BB96-476C-88D8-C29C1C81B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FA019-7637-4579-B77B-25FAD999B9DC}" type="datetimeFigureOut">
              <a:rPr lang="zh-CN" altLang="en-US" smtClean="0"/>
              <a:t>2018/12/27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09393A0-E99A-473C-9589-05339B8C84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ACA25D5-466D-45D7-8452-94617E766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1F5CC-8E04-4FD2-BC8B-A4DC074476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5197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31FA645-F4AA-4EDB-B8F6-F6C498EAD5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5A58599-15BD-4AAD-8D75-4B6F2ED8CC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4B527C2-EB93-4D8D-B9FB-FF18F194F8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FA019-7637-4579-B77B-25FAD999B9DC}" type="datetimeFigureOut">
              <a:rPr lang="zh-CN" altLang="en-US" smtClean="0"/>
              <a:t>2018/12/27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E19048A-C617-4011-BEF4-BB6B76AC0B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5CA649A-941B-4E64-AAA4-3EBDB68D73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1F5CC-8E04-4FD2-BC8B-A4DC074476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2706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FE4A71BC-CFFC-4716-A55A-1C07E4E5F4A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F63B697-C135-4161-A27B-72EA70B743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EB3EF2E-00F2-42E8-A4CC-1C5073781F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FA019-7637-4579-B77B-25FAD999B9DC}" type="datetimeFigureOut">
              <a:rPr lang="zh-CN" altLang="en-US" smtClean="0"/>
              <a:t>2018/12/27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11FE4B9-46B5-48BA-99E4-D11082CE4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BA8AD10-69B0-4933-8D0F-709DD5121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1F5CC-8E04-4FD2-BC8B-A4DC074476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4539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6EEBB6D5-0614-4404-8D72-65DB217A2F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E22F025-7B39-4519-9BAC-DCAD46B754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AF1E292-2B6D-410E-A0FA-45ADBF3631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FA019-7637-4579-B77B-25FAD999B9DC}" type="datetimeFigureOut">
              <a:rPr lang="zh-CN" altLang="en-US" smtClean="0"/>
              <a:t>2018/12/27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3EEFCE0-E070-4455-BDD4-CC70ACD984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8078AA6-2617-456E-B60C-BC24F81DB5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A1F5CC-8E04-4FD2-BC8B-A4DC074476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3341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17YASW3-69.TIF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17YASW3-107.TIF" TargetMode="Externa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8762868-B159-497E-B1DB-959372AF696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牛顿定律</a:t>
            </a:r>
            <a:br>
              <a:rPr lang="en-US" altLang="zh-CN" dirty="0"/>
            </a:br>
            <a:r>
              <a:rPr lang="zh-CN" altLang="en-US" dirty="0"/>
              <a:t>整体与隔离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F948673-6434-4C29-AA6C-CEE9CAAC750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/>
              <a:t>2018.12.27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8963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7BFD3F5-BBCE-4FDB-8485-C7759BD6CE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连接体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73AF941-1C6B-4178-A34C-FC18A8DAA5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55841"/>
            <a:ext cx="7685015" cy="2243036"/>
          </a:xfrm>
        </p:spPr>
        <p:txBody>
          <a:bodyPr/>
          <a:lstStyle/>
          <a:p>
            <a:r>
              <a:rPr lang="zh-CN" altLang="en-US" dirty="0"/>
              <a:t>如图所示装置，水平面上有一质量为</a:t>
            </a:r>
            <a:r>
              <a:rPr lang="en-US" altLang="zh-CN" dirty="0"/>
              <a:t>M</a:t>
            </a:r>
            <a:r>
              <a:rPr lang="zh-CN" altLang="en-US" dirty="0"/>
              <a:t>的物块</a:t>
            </a:r>
            <a:r>
              <a:rPr lang="en-US" altLang="zh-CN" dirty="0"/>
              <a:t>A</a:t>
            </a:r>
            <a:r>
              <a:rPr lang="zh-CN" altLang="en-US" dirty="0"/>
              <a:t>，一根轻绳一端系在质量为</a:t>
            </a:r>
            <a:r>
              <a:rPr lang="en-US" altLang="zh-CN" dirty="0"/>
              <a:t>m</a:t>
            </a:r>
            <a:r>
              <a:rPr lang="zh-CN" altLang="en-US" dirty="0"/>
              <a:t>的</a:t>
            </a:r>
            <a:r>
              <a:rPr lang="en-US" altLang="zh-CN" dirty="0"/>
              <a:t>B</a:t>
            </a:r>
            <a:r>
              <a:rPr lang="zh-CN" altLang="en-US" dirty="0"/>
              <a:t>上，另一端系在</a:t>
            </a:r>
            <a:r>
              <a:rPr lang="en-US" altLang="zh-CN" dirty="0"/>
              <a:t>M</a:t>
            </a:r>
            <a:r>
              <a:rPr lang="zh-CN" altLang="en-US" dirty="0"/>
              <a:t>上。最初用手托住</a:t>
            </a:r>
            <a:r>
              <a:rPr lang="en-US" altLang="zh-CN" dirty="0"/>
              <a:t>m</a:t>
            </a:r>
            <a:r>
              <a:rPr lang="zh-CN" altLang="en-US" dirty="0"/>
              <a:t>。某时刻，释放</a:t>
            </a:r>
            <a:r>
              <a:rPr lang="en-US" altLang="zh-CN" dirty="0"/>
              <a:t>m</a:t>
            </a:r>
            <a:r>
              <a:rPr lang="zh-CN" altLang="en-US" dirty="0"/>
              <a:t>，求释放后</a:t>
            </a:r>
            <a:r>
              <a:rPr lang="en-US" altLang="zh-CN" dirty="0"/>
              <a:t>m</a:t>
            </a:r>
            <a:r>
              <a:rPr lang="zh-CN" altLang="en-US" dirty="0"/>
              <a:t>的加速度和绳子的拉力。不记摩擦</a:t>
            </a:r>
            <a:endParaRPr lang="en-US" altLang="zh-CN" dirty="0"/>
          </a:p>
          <a:p>
            <a:r>
              <a:rPr lang="zh-CN" altLang="en-US" dirty="0"/>
              <a:t>注：</a:t>
            </a:r>
            <a:r>
              <a:rPr lang="en-US" altLang="zh-CN" dirty="0"/>
              <a:t>M</a:t>
            </a:r>
            <a:r>
              <a:rPr lang="zh-CN" altLang="en-US" dirty="0"/>
              <a:t>一直在水平面上运动，重力加速度为</a:t>
            </a:r>
            <a:r>
              <a:rPr lang="en-US" altLang="zh-CN" dirty="0"/>
              <a:t>g</a:t>
            </a:r>
            <a:endParaRPr lang="zh-CN" altLang="en-US" dirty="0"/>
          </a:p>
        </p:txBody>
      </p:sp>
      <p:pic>
        <p:nvPicPr>
          <p:cNvPr id="1026" name="Picture 2" descr="17YASW3-69.TIF">
            <a:extLst>
              <a:ext uri="{FF2B5EF4-FFF2-40B4-BE49-F238E27FC236}">
                <a16:creationId xmlns:a16="http://schemas.microsoft.com/office/drawing/2014/main" id="{07E5211F-19E6-48F9-8474-974929AA81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1796" y="734344"/>
            <a:ext cx="2201296" cy="2117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17YASW3-107.TIF">
            <a:extLst>
              <a:ext uri="{FF2B5EF4-FFF2-40B4-BE49-F238E27FC236}">
                <a16:creationId xmlns:a16="http://schemas.microsoft.com/office/drawing/2014/main" id="{C904E944-256B-4E40-A5F4-5B63F9DAE0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9857" y="3528138"/>
            <a:ext cx="5263437" cy="2568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543175D4-1878-4A3B-A639-76280E20EA4D}"/>
              </a:ext>
            </a:extLst>
          </p:cNvPr>
          <p:cNvSpPr/>
          <p:nvPr/>
        </p:nvSpPr>
        <p:spPr>
          <a:xfrm>
            <a:off x="8523215" y="3842974"/>
            <a:ext cx="1031845" cy="2880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弹簧秤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6CD8C2CB-859D-45A4-A613-E5313B86ED08}"/>
              </a:ext>
            </a:extLst>
          </p:cNvPr>
          <p:cNvSpPr/>
          <p:nvPr/>
        </p:nvSpPr>
        <p:spPr>
          <a:xfrm>
            <a:off x="8523214" y="3853577"/>
            <a:ext cx="1149292" cy="288037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力传感器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A633B927-9D2C-4DEA-A8D4-140A3118E09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721760" cy="3407270"/>
          </a:xfrm>
          <a:prstGeom prst="rect">
            <a:avLst/>
          </a:prstGeom>
        </p:spPr>
      </p:pic>
      <p:sp>
        <p:nvSpPr>
          <p:cNvPr id="8" name="流程图: 接点 7">
            <a:extLst>
              <a:ext uri="{FF2B5EF4-FFF2-40B4-BE49-F238E27FC236}">
                <a16:creationId xmlns:a16="http://schemas.microsoft.com/office/drawing/2014/main" id="{5C04FD8F-0F25-4EF4-A994-A184C784B048}"/>
              </a:ext>
            </a:extLst>
          </p:cNvPr>
          <p:cNvSpPr/>
          <p:nvPr/>
        </p:nvSpPr>
        <p:spPr>
          <a:xfrm>
            <a:off x="3276321" y="1841182"/>
            <a:ext cx="45719" cy="6905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7386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</TotalTime>
  <Words>84</Words>
  <Application>Microsoft Office PowerPoint</Application>
  <PresentationFormat>宽屏</PresentationFormat>
  <Paragraphs>7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6" baseType="lpstr">
      <vt:lpstr>等线</vt:lpstr>
      <vt:lpstr>等线 Light</vt:lpstr>
      <vt:lpstr>Arial</vt:lpstr>
      <vt:lpstr>Office 主题​​</vt:lpstr>
      <vt:lpstr>牛顿定律 整体与隔离</vt:lpstr>
      <vt:lpstr>连接体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彭 矗</dc:creator>
  <cp:lastModifiedBy>彭 矗</cp:lastModifiedBy>
  <cp:revision>7</cp:revision>
  <dcterms:created xsi:type="dcterms:W3CDTF">2018-12-27T01:15:40Z</dcterms:created>
  <dcterms:modified xsi:type="dcterms:W3CDTF">2018-12-27T08:18:00Z</dcterms:modified>
</cp:coreProperties>
</file>