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90" r:id="rId3"/>
    <p:sldId id="263" r:id="rId4"/>
    <p:sldId id="264" r:id="rId5"/>
    <p:sldId id="265" r:id="rId7"/>
    <p:sldId id="266" r:id="rId8"/>
    <p:sldId id="267" r:id="rId9"/>
    <p:sldId id="268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287" r:id="rId22"/>
    <p:sldId id="271" r:id="rId23"/>
    <p:sldId id="289" r:id="rId24"/>
    <p:sldId id="270" r:id="rId25"/>
    <p:sldId id="272" r:id="rId26"/>
    <p:sldId id="258" r:id="rId27"/>
    <p:sldId id="275" r:id="rId28"/>
    <p:sldId id="259" r:id="rId29"/>
    <p:sldId id="302" r:id="rId30"/>
    <p:sldId id="281" r:id="rId31"/>
    <p:sldId id="303" r:id="rId32"/>
    <p:sldId id="304" r:id="rId33"/>
    <p:sldId id="305" r:id="rId34"/>
    <p:sldId id="324" r:id="rId35"/>
    <p:sldId id="279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/>
    <p:restoredTop sz="94660"/>
  </p:normalViewPr>
  <p:slideViewPr>
    <p:cSldViewPr showGuides="1">
      <p:cViewPr varScale="1">
        <p:scale>
          <a:sx n="63" d="100"/>
          <a:sy n="63" d="100"/>
        </p:scale>
        <p:origin x="-108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4034" name="页眉占位符 4403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4035" name="日期占位符 4403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44036" name="幻灯片图像占位符 4403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4037" name="文本占位符 4403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4038" name="页脚占位符 4403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44039" name="灯片编号占位符 4403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幻灯片图像占位符 4608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6083" name="文本占位符 4608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幻灯片图像占位符 4710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7107" name="文本占位符 47106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幻灯片图像占位符 604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60419" name="文本占位符 6041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幻灯片图像占位符 6246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62467" name="文本占位符 62466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幻灯片图像占位符 6451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64515" name="文本占位符 6451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幻灯片图像占位符 6656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66563" name="文本占位符 6656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幻灯片图像占位符 6860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幻灯片图像占位符 7065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0659" name="文本占位符 7065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幻灯片图像占位符 7270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2707" name="文本占位符 72706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幻灯片图像占位符 7475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4755" name="文本占位符 7475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幻灯片图像占位符 7680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6803" name="文本占位符 7680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幻灯片图像占位符 7884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8851" name="文本占位符 7885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幻灯片图像占位符 8089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0899" name="文本占位符 8089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幻灯片图像占位符 5836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8371" name="文本占位符 5837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幻灯片图像占位符 4812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8131" name="文本占位符 4813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幻灯片图像占位符 5734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7347" name="文本占位符 57346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5632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6323" name="文本占位符 5632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幻灯片图像占位符 4915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9155" name="文本占位符 4915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幻灯片图像占位符 849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4995" name="文本占位符 849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幻灯片图像占位符 8704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7043" name="文本占位符 8704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幻灯片图像占位符 8908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9091" name="文本占位符 8909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幻灯片图像占位符 9113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91139" name="文本占位符 9113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幻灯片图像占位符 8908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9091" name="文本占位符 8909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5529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5299" name="文本占位符 5529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3250" name="任意多边形 53249"/>
          <p:cNvSpPr/>
          <p:nvPr/>
        </p:nvSpPr>
        <p:spPr>
          <a:xfrm>
            <a:off x="4760913" y="20638"/>
            <a:ext cx="4438650" cy="4038600"/>
          </a:xfrm>
          <a:custGeom>
            <a:avLst/>
            <a:gdLst/>
            <a:ahLst/>
            <a:cxnLst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53251" name="组合 53250"/>
          <p:cNvGrpSpPr/>
          <p:nvPr/>
        </p:nvGrpSpPr>
        <p:grpSpPr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53252" name="任意多边形 53251"/>
            <p:cNvSpPr/>
            <p:nvPr/>
          </p:nvSpPr>
          <p:spPr>
            <a:xfrm>
              <a:off x="3060" y="18"/>
              <a:ext cx="490" cy="187"/>
            </a:xfrm>
            <a:custGeom>
              <a:avLst/>
              <a:gdLst/>
              <a:ahLst/>
              <a:cxnLst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3" name="任意多边形 53252"/>
            <p:cNvSpPr>
              <a:spLocks noEditPoints="1"/>
            </p:cNvSpPr>
            <p:nvPr/>
          </p:nvSpPr>
          <p:spPr>
            <a:xfrm>
              <a:off x="2918" y="18"/>
              <a:ext cx="2958" cy="2699"/>
            </a:xfrm>
            <a:custGeom>
              <a:avLst/>
              <a:gdLst/>
              <a:ahLst/>
              <a:cxnLst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4" name="任意多边形 53253"/>
            <p:cNvSpPr/>
            <p:nvPr/>
          </p:nvSpPr>
          <p:spPr>
            <a:xfrm>
              <a:off x="3621" y="1287"/>
              <a:ext cx="238" cy="283"/>
            </a:xfrm>
            <a:custGeom>
              <a:avLst/>
              <a:gdLst/>
              <a:ahLst/>
              <a:cxnLst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5" name="任意多边形 53254"/>
            <p:cNvSpPr/>
            <p:nvPr/>
          </p:nvSpPr>
          <p:spPr>
            <a:xfrm>
              <a:off x="3403" y="1403"/>
              <a:ext cx="208" cy="379"/>
            </a:xfrm>
            <a:custGeom>
              <a:avLst/>
              <a:gdLst/>
              <a:ahLst/>
              <a:cxnLst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6" name="任意多边形 53255"/>
            <p:cNvSpPr/>
            <p:nvPr/>
          </p:nvSpPr>
          <p:spPr>
            <a:xfrm>
              <a:off x="3272" y="645"/>
              <a:ext cx="683" cy="318"/>
            </a:xfrm>
            <a:custGeom>
              <a:avLst/>
              <a:gdLst/>
              <a:ahLst/>
              <a:cxnLst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7" name="任意多边形 53256"/>
            <p:cNvSpPr/>
            <p:nvPr/>
          </p:nvSpPr>
          <p:spPr>
            <a:xfrm>
              <a:off x="4046" y="1545"/>
              <a:ext cx="490" cy="515"/>
            </a:xfrm>
            <a:custGeom>
              <a:avLst/>
              <a:gdLst/>
              <a:ahLst/>
              <a:cxnLst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8" name="任意多边形 53257"/>
            <p:cNvSpPr/>
            <p:nvPr/>
          </p:nvSpPr>
          <p:spPr>
            <a:xfrm>
              <a:off x="5173" y="1024"/>
              <a:ext cx="501" cy="96"/>
            </a:xfrm>
            <a:custGeom>
              <a:avLst/>
              <a:gdLst/>
              <a:ahLst/>
              <a:cxnLst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59" name="任意多边形 53258"/>
            <p:cNvSpPr/>
            <p:nvPr/>
          </p:nvSpPr>
          <p:spPr>
            <a:xfrm>
              <a:off x="5340" y="1004"/>
              <a:ext cx="385" cy="237"/>
            </a:xfrm>
            <a:custGeom>
              <a:avLst/>
              <a:gdLst/>
              <a:ahLst/>
              <a:cxnLst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0" name="任意多边形 53259"/>
            <p:cNvSpPr/>
            <p:nvPr/>
          </p:nvSpPr>
          <p:spPr>
            <a:xfrm>
              <a:off x="5325" y="1201"/>
              <a:ext cx="415" cy="187"/>
            </a:xfrm>
            <a:custGeom>
              <a:avLst/>
              <a:gdLst/>
              <a:ahLst/>
              <a:cxnLst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1" name="任意多边形 53260"/>
            <p:cNvSpPr/>
            <p:nvPr/>
          </p:nvSpPr>
          <p:spPr>
            <a:xfrm>
              <a:off x="5001" y="1378"/>
              <a:ext cx="698" cy="167"/>
            </a:xfrm>
            <a:custGeom>
              <a:avLst/>
              <a:gdLst/>
              <a:ahLst/>
              <a:cxnLst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2" name="任意多边形 53261"/>
            <p:cNvSpPr/>
            <p:nvPr/>
          </p:nvSpPr>
          <p:spPr>
            <a:xfrm>
              <a:off x="5077" y="1540"/>
              <a:ext cx="567" cy="146"/>
            </a:xfrm>
            <a:custGeom>
              <a:avLst/>
              <a:gdLst/>
              <a:ahLst/>
              <a:cxnLst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3" name="任意多边形 53262"/>
            <p:cNvSpPr/>
            <p:nvPr/>
          </p:nvSpPr>
          <p:spPr>
            <a:xfrm>
              <a:off x="5042" y="1656"/>
              <a:ext cx="581" cy="480"/>
            </a:xfrm>
            <a:custGeom>
              <a:avLst/>
              <a:gdLst/>
              <a:ahLst/>
              <a:cxnLst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4" name="任意多边形 53263"/>
            <p:cNvSpPr/>
            <p:nvPr/>
          </p:nvSpPr>
          <p:spPr>
            <a:xfrm>
              <a:off x="5421" y="1464"/>
              <a:ext cx="329" cy="854"/>
            </a:xfrm>
            <a:custGeom>
              <a:avLst/>
              <a:gdLst/>
              <a:ahLst/>
              <a:cxnLst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3265" name="组合 53264"/>
          <p:cNvGrpSpPr/>
          <p:nvPr/>
        </p:nvGrpSpPr>
        <p:grpSpPr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53266" name="矩形 53265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7" name="任意多边形 53266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8" name="任意多边形 53267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69" name="任意多边形 53268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0" name="任意多边形 53269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1" name="任意多边形 53270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2" name="任意多边形 53271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3" name="任意多边形 53272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4" name="任意多边形 53273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5" name="任意多边形 53274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6" name="任意多边形 53275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7" name="矩形 53276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8" name="矩形 53277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79" name="任意多边形 53278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0" name="任意多边形 53279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1" name="任意多边形 53280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2" name="任意多边形 53281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3" name="任意多边形 53282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4" name="任意多边形 53283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5" name="任意多边形 53284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6" name="任意多边形 53285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7" name="任意多边形 53286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8" name="任意多边形 53287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89" name="矩形 53288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0" name="矩形 53289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1" name="任意多边形 53290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2" name="任意多边形 53291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3" name="任意多边形 53292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4" name="任意多边形 53293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5" name="任意多边形 53294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6" name="任意多边形 53295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7" name="任意多边形 53296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8" name="任意多边形 53297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299" name="任意多边形 53298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0" name="任意多边形 53299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1" name="矩形 53300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2" name="矩形 53301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3" name="任意多边形 53302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4" name="任意多边形 53303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5" name="任意多边形 53304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6" name="任意多边形 53305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7" name="任意多边形 53306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8" name="任意多边形 53307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09" name="任意多边形 53308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0" name="任意多边形 53309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1" name="任意多边形 53310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2" name="任意多边形 53311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3" name="矩形 53312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4" name="矩形 53313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5" name="任意多边形 53314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6" name="任意多边形 53315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7" name="任意多边形 53316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8" name="任意多边形 53317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19" name="任意多边形 53318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0" name="任意多边形 53319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1" name="任意多边形 53320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2" name="任意多边形 53321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3" name="任意多边形 53322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4" name="任意多边形 53323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5" name="矩形 53324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6" name="矩形 53325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7" name="任意多边形 53326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8" name="任意多边形 53327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29" name="任意多边形 53328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0" name="任意多边形 53329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1" name="任意多边形 53330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2" name="任意多边形 53331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3" name="任意多边形 53332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4" name="任意多边形 53333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5" name="任意多边形 53334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6" name="任意多边形 53335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7" name="矩形 53336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8" name="矩形 53337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39" name="任意多边形 53338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0" name="任意多边形 53339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1" name="任意多边形 53340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2" name="任意多边形 53341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3" name="任意多边形 53342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4" name="任意多边形 53343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5" name="任意多边形 53344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6" name="任意多边形 53345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7" name="任意多边形 53346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8" name="任意多边形 53347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49" name="矩形 53348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0" name="矩形 53349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1" name="任意多边形 53350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2" name="任意多边形 53351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3" name="任意多边形 53352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4" name="任意多边形 53353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5" name="任意多边形 53354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6" name="任意多边形 53355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7" name="任意多边形 53356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8" name="任意多边形 53357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59" name="任意多边形 53358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0" name="任意多边形 53359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1" name="矩形 53360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2" name="矩形 53361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3" name="任意多边形 53362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4" name="任意多边形 53363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5" name="任意多边形 53364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6" name="任意多边形 53365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7" name="任意多边形 53366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8" name="任意多边形 53367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69" name="任意多边形 53368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0" name="任意多边形 53369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1" name="任意多边形 53370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2" name="任意多边形 53371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3" name="矩形 53372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4" name="矩形 53373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5" name="任意多边形 53374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6" name="任意多边形 53375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7" name="任意多边形 53376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8" name="任意多边形 53377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79" name="任意多边形 53378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0" name="任意多边形 53379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1" name="任意多边形 53380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2" name="任意多边形 53381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3" name="任意多边形 53382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4" name="任意多边形 53383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5" name="矩形 53384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6" name="矩形 53385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7" name="任意多边形 53386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8" name="任意多边形 53387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89" name="任意多边形 53388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0" name="任意多边形 53389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1" name="任意多边形 53390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2" name="任意多边形 53391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3" name="任意多边形 53392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4" name="任意多边形 53393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5" name="任意多边形 53394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6" name="任意多边形 53395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7" name="矩形 53396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8" name="矩形 53397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399" name="任意多边形 53398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0" name="任意多边形 53399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1" name="任意多边形 53400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2" name="任意多边形 53401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3" name="任意多边形 53402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4" name="任意多边形 53403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5" name="任意多边形 53404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6" name="任意多边形 53405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7" name="任意多边形 53406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8" name="任意多边形 53407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09" name="矩形 53408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10" name="任意多边形 53409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3411" name="标题 53410"/>
          <p:cNvSpPr>
            <a:spLocks noGrp="1" noRot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3412" name="日期占位符 53411"/>
          <p:cNvSpPr>
            <a:spLocks noGrp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3413" name="页脚占位符 5341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3414" name="灯片编号占位符 5341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3415" name="副标题 53414"/>
          <p:cNvSpPr>
            <a:spLocks noGrp="1" noRot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grpSp>
        <p:nvGrpSpPr>
          <p:cNvPr id="53416" name="组合 53415"/>
          <p:cNvGrpSpPr/>
          <p:nvPr/>
        </p:nvGrpSpPr>
        <p:grpSpPr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53417" name="任意多边形 53416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18" name="任意多边形 5341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19" name="任意多边形 53418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0" name="任意多边形 53419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1" name="任意多边形 53420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2" name="任意多边形 53421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3" name="任意多边形 53422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4" name="任意多边形 53423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5" name="任意多边形 53424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6" name="任意多边形 53425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7" name="任意多边形 53426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8" name="任意多边形 53427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3429" name="任意多边形 53428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7834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298450" y="228600"/>
            <a:ext cx="8540750" cy="5870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2226" name="组合 52225"/>
          <p:cNvGrpSpPr/>
          <p:nvPr/>
        </p:nvGrpSpPr>
        <p:grpSpPr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52227" name="矩形 52226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28" name="任意多边形 52227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29" name="任意多边形 52228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0" name="任意多边形 52229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1" name="任意多边形 52230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2" name="任意多边形 52231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3" name="任意多边形 52232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4" name="任意多边形 52233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5" name="任意多边形 52234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6" name="任意多边形 52235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7" name="任意多边形 52236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8" name="矩形 52237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9" name="矩形 52238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0" name="任意多边形 52239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1" name="任意多边形 52240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2" name="任意多边形 52241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3" name="任意多边形 52242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4" name="任意多边形 52243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5" name="任意多边形 52244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6" name="任意多边形 52245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7" name="任意多边形 52246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8" name="任意多边形 52247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9" name="任意多边形 52248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0" name="矩形 52249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1" name="矩形 52250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2" name="任意多边形 52251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3" name="任意多边形 52252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4" name="任意多边形 52253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5" name="任意多边形 52254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6" name="任意多边形 52255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7" name="任意多边形 52256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8" name="任意多边形 52257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9" name="任意多边形 52258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0" name="任意多边形 52259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1" name="任意多边形 52260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2" name="矩形 52261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3" name="矩形 52262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4" name="任意多边形 52263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5" name="任意多边形 52264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6" name="任意多边形 52265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7" name="任意多边形 52266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8" name="任意多边形 52267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69" name="任意多边形 52268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0" name="任意多边形 52269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1" name="任意多边形 52270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2" name="任意多边形 52271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3" name="任意多边形 52272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4" name="矩形 52273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5" name="矩形 52274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6" name="任意多边形 52275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7" name="任意多边形 52276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8" name="任意多边形 52277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79" name="任意多边形 52278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0" name="任意多边形 52279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1" name="任意多边形 52280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2" name="任意多边形 52281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3" name="任意多边形 52282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4" name="任意多边形 52283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5" name="任意多边形 52284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6" name="矩形 52285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7" name="矩形 52286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8" name="任意多边形 52287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89" name="任意多边形 52288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0" name="任意多边形 52289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1" name="任意多边形 52290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2" name="任意多边形 52291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3" name="任意多边形 52292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4" name="任意多边形 52293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5" name="任意多边形 52294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6" name="任意多边形 52295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7" name="任意多边形 52296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8" name="矩形 52297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99" name="矩形 52298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0" name="任意多边形 52299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1" name="任意多边形 52300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2" name="任意多边形 52301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3" name="任意多边形 52302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4" name="任意多边形 52303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5" name="任意多边形 52304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6" name="任意多边形 52305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7" name="任意多边形 52306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8" name="任意多边形 52307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09" name="任意多边形 52308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0" name="矩形 52309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1" name="矩形 52310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2" name="任意多边形 52311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3" name="任意多边形 52312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4" name="任意多边形 52313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5" name="任意多边形 52314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6" name="任意多边形 52315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7" name="任意多边形 52316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8" name="任意多边形 52317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19" name="任意多边形 52318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0" name="任意多边形 52319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1" name="任意多边形 52320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2" name="矩形 52321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3" name="矩形 52322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4" name="任意多边形 52323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5" name="任意多边形 52324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6" name="任意多边形 52325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7" name="任意多边形 52326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8" name="任意多边形 52327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29" name="任意多边形 52328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0" name="任意多边形 52329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1" name="任意多边形 52330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2" name="任意多边形 52331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3" name="任意多边形 52332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4" name="矩形 52333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5" name="矩形 52334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6" name="任意多边形 52335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7" name="任意多边形 52336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8" name="任意多边形 52337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39" name="任意多边形 52338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0" name="任意多边形 52339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1" name="任意多边形 52340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2" name="任意多边形 52341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3" name="任意多边形 52342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4" name="任意多边形 52343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5" name="任意多边形 52344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6" name="矩形 52345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7" name="矩形 52346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8" name="任意多边形 52347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49" name="任意多边形 52348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0" name="任意多边形 52349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1" name="任意多边形 52350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2" name="任意多边形 52351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3" name="任意多边形 52352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4" name="任意多边形 52353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5" name="任意多边形 52354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6" name="任意多边形 52355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7" name="任意多边形 52356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8" name="矩形 52357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59" name="矩形 52358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0" name="任意多边形 52359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1" name="任意多边形 52360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2" name="任意多边形 52361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3" name="任意多边形 52362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4" name="任意多边形 52363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5" name="任意多边形 52364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6" name="任意多边形 52365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7" name="任意多边形 52366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8" name="任意多边形 52367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69" name="任意多边形 52368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0" name="矩形 52369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1" name="任意多边形 52370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372" name="组合 52371"/>
          <p:cNvGrpSpPr/>
          <p:nvPr/>
        </p:nvGrpSpPr>
        <p:grpSpPr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52373" name="任意多边形 52372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4" name="任意多边形 5237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5" name="任意多边形 52374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6" name="任意多边形 52375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7" name="任意多边形 52376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8" name="任意多边形 52377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79" name="任意多边形 52378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0" name="任意多边形 52379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1" name="任意多边形 52380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2" name="任意多边形 52381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3" name="任意多边形 52382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4" name="任意多边形 52383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5" name="任意多边形 52384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386" name="组合 52385"/>
          <p:cNvGrpSpPr/>
          <p:nvPr/>
        </p:nvGrpSpPr>
        <p:grpSpPr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52387" name="任意多边形 52386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8" name="任意多边形 5238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89" name="任意多边形 52388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0" name="任意多边形 52389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1" name="任意多边形 52390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2" name="任意多边形 52391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3" name="任意多边形 52392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4" name="任意多边形 52393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5" name="任意多边形 52394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6" name="任意多边形 52395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7" name="任意多边形 52396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8" name="任意多边形 52397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399" name="任意多边形 52398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400" name="组合 52399"/>
          <p:cNvGrpSpPr/>
          <p:nvPr/>
        </p:nvGrpSpPr>
        <p:grpSpPr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52401" name="任意多边形 52400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2" name="任意多边形 52401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3" name="任意多边形 52402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4" name="任意多边形 52403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5" name="任意多边形 52404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6" name="任意多边形 52405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7" name="任意多边形 52406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8" name="任意多边形 52407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09" name="任意多边形 52408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0" name="任意多边形 52409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1" name="任意多边形 52410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2" name="任意多边形 52411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3" name="任意多边形 52412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414" name="组合 52413"/>
          <p:cNvGrpSpPr/>
          <p:nvPr/>
        </p:nvGrpSpPr>
        <p:grpSpPr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52415" name="任意多边形 52414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6" name="任意多边形 52415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7" name="任意多边形 52416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8" name="任意多边形 52417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19" name="任意多边形 52418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0" name="任意多边形 52419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1" name="任意多边形 52420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2" name="任意多边形 52421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3" name="任意多边形 52422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4" name="任意多边形 52423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5" name="任意多边形 52424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6" name="任意多边形 52425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27" name="任意多边形 52426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428" name="组合 52427"/>
          <p:cNvGrpSpPr/>
          <p:nvPr/>
        </p:nvGrpSpPr>
        <p:grpSpPr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52429" name="任意多边形 52428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0" name="任意多边形 5242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1" name="任意多边形 52430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2" name="任意多边形 52431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3" name="任意多边形 52432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4" name="任意多边形 52433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5" name="任意多边形 52434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6" name="任意多边形 52435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7" name="任意多边形 52436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8" name="任意多边形 52437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39" name="任意多边形 52438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0" name="任意多边形 52439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1" name="任意多边形 52440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442" name="组合 52441"/>
          <p:cNvGrpSpPr/>
          <p:nvPr/>
        </p:nvGrpSpPr>
        <p:grpSpPr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52443" name="任意多边形 52442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4" name="任意多边形 5244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5" name="任意多边形 52444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6" name="任意多边形 52445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7" name="任意多边形 52446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8" name="任意多边形 52447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49" name="任意多边形 52448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50" name="任意多边形 52449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51" name="任意多边形 52450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52" name="任意多边形 52451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53" name="任意多边形 52452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54" name="任意多边形 52453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455" name="任意多边形 52454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2456" name="组合 52455"/>
          <p:cNvGrpSpPr/>
          <p:nvPr/>
        </p:nvGrpSpPr>
        <p:grpSpPr>
          <a:xfrm>
            <a:off x="6934200" y="-7937"/>
            <a:ext cx="2317750" cy="2063750"/>
            <a:chOff x="4080" y="-5"/>
            <a:chExt cx="1748" cy="1556"/>
          </a:xfrm>
        </p:grpSpPr>
        <p:sp>
          <p:nvSpPr>
            <p:cNvPr id="52457" name="任意多边形 52456"/>
            <p:cNvSpPr/>
            <p:nvPr userDrawn="1"/>
          </p:nvSpPr>
          <p:spPr>
            <a:xfrm>
              <a:off x="4161" y="-5"/>
              <a:ext cx="1586" cy="1443"/>
            </a:xfrm>
            <a:custGeom>
              <a:avLst/>
              <a:gdLst/>
              <a:ahLst/>
              <a:cxnLst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52458" name="组合 52457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52459" name="任意多边形 52458"/>
              <p:cNvSpPr/>
              <p:nvPr/>
            </p:nvSpPr>
            <p:spPr>
              <a:xfrm>
                <a:off x="3060" y="18"/>
                <a:ext cx="490" cy="187"/>
              </a:xfrm>
              <a:custGeom>
                <a:avLst/>
                <a:gdLst/>
                <a:ahLst/>
                <a:cxnLst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0" name="任意多边形 52459"/>
              <p:cNvSpPr>
                <a:spLocks noEditPoints="1"/>
              </p:cNvSpPr>
              <p:nvPr/>
            </p:nvSpPr>
            <p:spPr>
              <a:xfrm>
                <a:off x="2918" y="18"/>
                <a:ext cx="2958" cy="2699"/>
              </a:xfrm>
              <a:custGeom>
                <a:avLst/>
                <a:gdLst/>
                <a:ahLst/>
                <a:cxnLst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1" name="任意多边形 52460"/>
              <p:cNvSpPr/>
              <p:nvPr/>
            </p:nvSpPr>
            <p:spPr>
              <a:xfrm>
                <a:off x="3621" y="1287"/>
                <a:ext cx="238" cy="283"/>
              </a:xfrm>
              <a:custGeom>
                <a:avLst/>
                <a:gdLst/>
                <a:ahLst/>
                <a:cxnLst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2" name="任意多边形 52461"/>
              <p:cNvSpPr/>
              <p:nvPr/>
            </p:nvSpPr>
            <p:spPr>
              <a:xfrm>
                <a:off x="3403" y="1403"/>
                <a:ext cx="208" cy="379"/>
              </a:xfrm>
              <a:custGeom>
                <a:avLst/>
                <a:gdLst/>
                <a:ahLst/>
                <a:cxnLst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3" name="任意多边形 52462"/>
              <p:cNvSpPr/>
              <p:nvPr/>
            </p:nvSpPr>
            <p:spPr>
              <a:xfrm>
                <a:off x="3272" y="645"/>
                <a:ext cx="683" cy="318"/>
              </a:xfrm>
              <a:custGeom>
                <a:avLst/>
                <a:gdLst/>
                <a:ahLst/>
                <a:cxnLst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4" name="任意多边形 52463"/>
              <p:cNvSpPr/>
              <p:nvPr/>
            </p:nvSpPr>
            <p:spPr>
              <a:xfrm>
                <a:off x="4046" y="1545"/>
                <a:ext cx="490" cy="515"/>
              </a:xfrm>
              <a:custGeom>
                <a:avLst/>
                <a:gdLst/>
                <a:ahLst/>
                <a:cxnLst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5" name="任意多边形 52464"/>
              <p:cNvSpPr/>
              <p:nvPr/>
            </p:nvSpPr>
            <p:spPr>
              <a:xfrm>
                <a:off x="5173" y="1024"/>
                <a:ext cx="501" cy="96"/>
              </a:xfrm>
              <a:custGeom>
                <a:avLst/>
                <a:gdLst/>
                <a:ahLst/>
                <a:cxnLst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6" name="任意多边形 52465"/>
              <p:cNvSpPr/>
              <p:nvPr/>
            </p:nvSpPr>
            <p:spPr>
              <a:xfrm>
                <a:off x="5340" y="1004"/>
                <a:ext cx="385" cy="237"/>
              </a:xfrm>
              <a:custGeom>
                <a:avLst/>
                <a:gdLst/>
                <a:ahLst/>
                <a:cxnLst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7" name="任意多边形 52466"/>
              <p:cNvSpPr/>
              <p:nvPr/>
            </p:nvSpPr>
            <p:spPr>
              <a:xfrm>
                <a:off x="5325" y="1201"/>
                <a:ext cx="415" cy="187"/>
              </a:xfrm>
              <a:custGeom>
                <a:avLst/>
                <a:gdLst/>
                <a:ahLst/>
                <a:cxnLst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8" name="任意多边形 52467"/>
              <p:cNvSpPr/>
              <p:nvPr/>
            </p:nvSpPr>
            <p:spPr>
              <a:xfrm>
                <a:off x="5001" y="1378"/>
                <a:ext cx="698" cy="167"/>
              </a:xfrm>
              <a:custGeom>
                <a:avLst/>
                <a:gdLst/>
                <a:ahLst/>
                <a:cxnLst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69" name="任意多边形 52468"/>
              <p:cNvSpPr/>
              <p:nvPr/>
            </p:nvSpPr>
            <p:spPr>
              <a:xfrm>
                <a:off x="5077" y="1540"/>
                <a:ext cx="567" cy="146"/>
              </a:xfrm>
              <a:custGeom>
                <a:avLst/>
                <a:gdLst/>
                <a:ahLst/>
                <a:cxnLst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70" name="任意多边形 52469"/>
              <p:cNvSpPr/>
              <p:nvPr/>
            </p:nvSpPr>
            <p:spPr>
              <a:xfrm>
                <a:off x="5042" y="1656"/>
                <a:ext cx="581" cy="480"/>
              </a:xfrm>
              <a:custGeom>
                <a:avLst/>
                <a:gdLst/>
                <a:ahLst/>
                <a:cxnLst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471" name="任意多边形 52470"/>
              <p:cNvSpPr/>
              <p:nvPr/>
            </p:nvSpPr>
            <p:spPr>
              <a:xfrm>
                <a:off x="5421" y="1464"/>
                <a:ext cx="329" cy="854"/>
              </a:xfrm>
              <a:custGeom>
                <a:avLst/>
                <a:gdLst/>
                <a:ahLst/>
                <a:cxnLst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52472" name="标题 52471"/>
          <p:cNvSpPr>
            <a:spLocks noGrp="1" noRot="1"/>
          </p:cNvSpPr>
          <p:nvPr>
            <p:ph type="title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2473" name="文本占位符 52472"/>
          <p:cNvSpPr>
            <a:spLocks noGrp="1" noRot="1"/>
          </p:cNvSpPr>
          <p:nvPr>
            <p:ph type="body" idx="1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2474" name="日期占位符 52473"/>
          <p:cNvSpPr>
            <a:spLocks noGrp="1"/>
          </p:cNvSpPr>
          <p:nvPr>
            <p:ph type="dt" sz="half" idx="2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2475" name="页脚占位符 52474"/>
          <p:cNvSpPr>
            <a:spLocks noGrp="1"/>
          </p:cNvSpPr>
          <p:nvPr>
            <p:ph type="ftr" sz="quarter" idx="3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2476" name="灯片编号占位符 52475"/>
          <p:cNvSpPr>
            <a:spLocks noGrp="1"/>
          </p:cNvSpPr>
          <p:nvPr>
            <p:ph type="sldNum" sz="quarter" idx="4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¡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GIF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8.GIF"/><Relationship Id="rId3" Type="http://schemas.openxmlformats.org/officeDocument/2006/relationships/image" Target="../media/image7.GIF"/><Relationship Id="rId2" Type="http://schemas.openxmlformats.org/officeDocument/2006/relationships/slide" Target="slide10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2.wav"/><Relationship Id="rId3" Type="http://schemas.openxmlformats.org/officeDocument/2006/relationships/audio" Target="../media/audio3.wav"/><Relationship Id="rId2" Type="http://schemas.openxmlformats.org/officeDocument/2006/relationships/image" Target="../media/image10.GIF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image" Target="../media/image10.GIF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image" Target="../media/image10.GIF"/><Relationship Id="rId1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image" Target="../media/image10.GIF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image" Target="../media/image10.GIF"/><Relationship Id="rId1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image" Target="../media/image10.GIF"/><Relationship Id="rId1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GIF"/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9.wmf"/><Relationship Id="rId6" Type="http://schemas.openxmlformats.org/officeDocument/2006/relationships/oleObject" Target="../embeddings/oleObject1.bin"/><Relationship Id="rId5" Type="http://schemas.openxmlformats.org/officeDocument/2006/relationships/image" Target="../media/image18.GIF"/><Relationship Id="rId4" Type="http://schemas.openxmlformats.org/officeDocument/2006/relationships/image" Target="../media/image17.GIF"/><Relationship Id="rId3" Type="http://schemas.openxmlformats.org/officeDocument/2006/relationships/slide" Target="slide2.xml"/><Relationship Id="rId2" Type="http://schemas.openxmlformats.org/officeDocument/2006/relationships/slide" Target="slide4.xml"/><Relationship Id="rId10" Type="http://schemas.openxmlformats.org/officeDocument/2006/relationships/notesSlide" Target="../notesSlides/notesSlide16.xml"/><Relationship Id="rId1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0.png"/><Relationship Id="rId1" Type="http://schemas.openxmlformats.org/officeDocument/2006/relationships/image" Target="../media/image12.GIF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2.wmf"/><Relationship Id="rId1" Type="http://schemas.openxmlformats.org/officeDocument/2006/relationships/oleObject" Target="../embeddings/oleObject3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9.xml"/><Relationship Id="rId8" Type="http://schemas.openxmlformats.org/officeDocument/2006/relationships/slideLayout" Target="../slideLayouts/slideLayout4.xml"/><Relationship Id="rId7" Type="http://schemas.openxmlformats.org/officeDocument/2006/relationships/audio" Target="../media/audio8.wav"/><Relationship Id="rId6" Type="http://schemas.openxmlformats.org/officeDocument/2006/relationships/audio" Target="../media/audio7.wav"/><Relationship Id="rId5" Type="http://schemas.openxmlformats.org/officeDocument/2006/relationships/audio" Target="../media/audio6.wav"/><Relationship Id="rId4" Type="http://schemas.openxmlformats.org/officeDocument/2006/relationships/audio" Target="../media/audio5.wav"/><Relationship Id="rId3" Type="http://schemas.openxmlformats.org/officeDocument/2006/relationships/audio" Target="../media/audio3.wav"/><Relationship Id="rId2" Type="http://schemas.openxmlformats.org/officeDocument/2006/relationships/image" Target="../media/image23.GIF"/><Relationship Id="rId1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.bin"/><Relationship Id="rId8" Type="http://schemas.openxmlformats.org/officeDocument/2006/relationships/image" Target="../media/image27.w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2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24.wmf"/><Relationship Id="rId15" Type="http://schemas.openxmlformats.org/officeDocument/2006/relationships/vmlDrawing" Target="../drawings/vmlDrawing4.vml"/><Relationship Id="rId14" Type="http://schemas.openxmlformats.org/officeDocument/2006/relationships/slideLayout" Target="../slideLayouts/slideLayout7.xml"/><Relationship Id="rId13" Type="http://schemas.openxmlformats.org/officeDocument/2006/relationships/audio" Target="../media/audio9.wav"/><Relationship Id="rId12" Type="http://schemas.openxmlformats.org/officeDocument/2006/relationships/image" Target="../media/image29.wmf"/><Relationship Id="rId11" Type="http://schemas.openxmlformats.org/officeDocument/2006/relationships/oleObject" Target="../embeddings/oleObject9.bin"/><Relationship Id="rId10" Type="http://schemas.openxmlformats.org/officeDocument/2006/relationships/image" Target="../media/image28.wmf"/><Relationship Id="rId1" Type="http://schemas.openxmlformats.org/officeDocument/2006/relationships/oleObject" Target="../embeddings/oleObject4.bin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0.wav"/><Relationship Id="rId3" Type="http://schemas.openxmlformats.org/officeDocument/2006/relationships/image" Target="../media/image30.GIF"/><Relationship Id="rId2" Type="http://schemas.openxmlformats.org/officeDocument/2006/relationships/slide" Target="slide16.xml"/><Relationship Id="rId1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2.wav"/><Relationship Id="rId3" Type="http://schemas.openxmlformats.org/officeDocument/2006/relationships/slide" Target="slide16.xml"/><Relationship Id="rId2" Type="http://schemas.openxmlformats.org/officeDocument/2006/relationships/image" Target="../media/image31.GIF"/><Relationship Id="rId1" Type="http://schemas.openxmlformats.org/officeDocument/2006/relationships/image" Target="../media/image9.jpe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2.wav"/><Relationship Id="rId3" Type="http://schemas.openxmlformats.org/officeDocument/2006/relationships/slide" Target="slide16.xml"/><Relationship Id="rId2" Type="http://schemas.openxmlformats.org/officeDocument/2006/relationships/image" Target="../media/image31.GIF"/><Relationship Id="rId1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80" name="文本框 50179"/>
          <p:cNvSpPr txBox="1"/>
          <p:nvPr/>
        </p:nvSpPr>
        <p:spPr>
          <a:xfrm>
            <a:off x="1547813" y="2420938"/>
            <a:ext cx="6481762" cy="1922462"/>
          </a:xfrm>
          <a:prstGeom prst="rect">
            <a:avLst/>
          </a:prstGeom>
          <a:noFill/>
          <a:ln w="222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4800" b="1" dirty="0">
                <a:latin typeface="Tahoma" panose="020B0604030504040204" pitchFamily="34" charset="0"/>
              </a:rPr>
              <a:t>15.2.1 </a:t>
            </a:r>
            <a:r>
              <a:rPr lang="zh-CN" altLang="en-US" sz="4800" b="1" dirty="0">
                <a:latin typeface="Tahoma" panose="020B0604030504040204" pitchFamily="34" charset="0"/>
              </a:rPr>
              <a:t>乘法公式</a:t>
            </a:r>
            <a:endParaRPr lang="zh-CN" altLang="en-US" sz="4800" b="1" dirty="0">
              <a:latin typeface="Tahoma" panose="020B0604030504040204" pitchFamily="34" charset="0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latin typeface="Tahoma" panose="020B0604030504040204" pitchFamily="34" charset="0"/>
              </a:rPr>
              <a:t>（平方差公式）</a:t>
            </a:r>
            <a:endParaRPr lang="zh-CN" altLang="en-US" sz="4800" b="1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8" name="矩形 9217"/>
          <p:cNvSpPr/>
          <p:nvPr/>
        </p:nvSpPr>
        <p:spPr>
          <a:xfrm>
            <a:off x="611188" y="2681288"/>
            <a:ext cx="7272337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dirty="0">
                <a:latin typeface="Arial" panose="020B0604020202020204" pitchFamily="34" charset="0"/>
              </a:rPr>
              <a:t>  </a:t>
            </a:r>
            <a:endParaRPr lang="en-US" altLang="zh-CN" sz="4400" dirty="0">
              <a:latin typeface="Arial" panose="020B0604020202020204" pitchFamily="34" charset="0"/>
            </a:endParaRPr>
          </a:p>
          <a:p>
            <a:r>
              <a:rPr lang="en-US" altLang="zh-CN" sz="4400" dirty="0">
                <a:latin typeface="Arial" panose="020B0604020202020204" pitchFamily="34" charset="0"/>
              </a:rPr>
              <a:t>   </a:t>
            </a:r>
            <a:r>
              <a:rPr lang="zh-CN" altLang="en-US" sz="4400" dirty="0"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latin typeface="Arial" panose="020B0604020202020204" pitchFamily="34" charset="0"/>
              </a:rPr>
              <a:t>x </a:t>
            </a:r>
            <a:r>
              <a:rPr lang="zh-CN" altLang="en-US" sz="4400" b="1" dirty="0">
                <a:latin typeface="Arial" panose="020B0604020202020204" pitchFamily="34" charset="0"/>
              </a:rPr>
              <a:t>＋ </a:t>
            </a:r>
            <a:r>
              <a:rPr lang="en-US" altLang="zh-CN" sz="4400" b="1">
                <a:latin typeface="Arial" panose="020B0604020202020204" pitchFamily="34" charset="0"/>
              </a:rPr>
              <a:t>2</a:t>
            </a:r>
            <a:r>
              <a:rPr lang="en-US" altLang="zh-CN" sz="4400">
                <a:latin typeface="Arial" panose="020B0604020202020204" pitchFamily="34" charset="0"/>
              </a:rPr>
              <a:t>)(</a:t>
            </a:r>
            <a:r>
              <a:rPr lang="en-US" altLang="zh-CN" sz="4400" b="1" dirty="0">
                <a:latin typeface="Arial" panose="020B0604020202020204" pitchFamily="34" charset="0"/>
              </a:rPr>
              <a:t> x</a:t>
            </a:r>
            <a:r>
              <a:rPr lang="zh-CN" altLang="en-US" sz="4400" b="1" dirty="0">
                <a:latin typeface="Arial" panose="020B0604020202020204" pitchFamily="34" charset="0"/>
              </a:rPr>
              <a:t>＋５）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pic>
        <p:nvPicPr>
          <p:cNvPr id="9219" name="图片 92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050" y="3257550"/>
            <a:ext cx="2016125" cy="300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文本框 9219"/>
          <p:cNvSpPr txBox="1"/>
          <p:nvPr/>
        </p:nvSpPr>
        <p:spPr>
          <a:xfrm>
            <a:off x="1187450" y="4338638"/>
            <a:ext cx="10810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latin typeface="Arial" panose="020B0604020202020204" pitchFamily="34" charset="0"/>
              </a:rPr>
              <a:t>=x</a:t>
            </a:r>
            <a:r>
              <a:rPr lang="en-US" altLang="zh-CN" sz="4400" b="1" baseline="30000">
                <a:latin typeface="Arial" panose="020B0604020202020204" pitchFamily="34" charset="0"/>
              </a:rPr>
              <a:t>2</a:t>
            </a:r>
            <a:endParaRPr lang="en-US" altLang="zh-CN" sz="4400" b="1" baseline="30000">
              <a:latin typeface="Arial" panose="020B0604020202020204" pitchFamily="34" charset="0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2051050" y="4338638"/>
            <a:ext cx="14414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＋</a:t>
            </a:r>
            <a:r>
              <a:rPr lang="en-US" altLang="zh-CN" sz="4400" b="1">
                <a:latin typeface="Arial" panose="020B0604020202020204" pitchFamily="34" charset="0"/>
              </a:rPr>
              <a:t>5x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pic>
        <p:nvPicPr>
          <p:cNvPr id="9222" name="图片 92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9613" y="3041650"/>
            <a:ext cx="2735262" cy="565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3" name="文本框 9222"/>
          <p:cNvSpPr txBox="1"/>
          <p:nvPr/>
        </p:nvSpPr>
        <p:spPr>
          <a:xfrm>
            <a:off x="3419475" y="4338638"/>
            <a:ext cx="15113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＋</a:t>
            </a:r>
            <a:r>
              <a:rPr lang="en-US" altLang="zh-CN" sz="4400" b="1">
                <a:latin typeface="Arial" panose="020B0604020202020204" pitchFamily="34" charset="0"/>
              </a:rPr>
              <a:t>2X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4787900" y="4338638"/>
            <a:ext cx="23050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＋</a:t>
            </a:r>
            <a:r>
              <a:rPr lang="en-US" altLang="zh-CN" sz="4400" b="1">
                <a:latin typeface="Arial" panose="020B0604020202020204" pitchFamily="34" charset="0"/>
              </a:rPr>
              <a:t>10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1187450" y="5130800"/>
            <a:ext cx="10795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</a:rPr>
              <a:t>=</a:t>
            </a:r>
            <a:r>
              <a:rPr lang="en-US" altLang="zh-CN" sz="4400" b="1">
                <a:latin typeface="Arial" panose="020B0604020202020204" pitchFamily="34" charset="0"/>
              </a:rPr>
              <a:t>x</a:t>
            </a:r>
            <a:r>
              <a:rPr lang="en-US" altLang="zh-CN" sz="4400" b="1" baseline="30000">
                <a:latin typeface="Arial" panose="020B0604020202020204" pitchFamily="34" charset="0"/>
              </a:rPr>
              <a:t>2</a:t>
            </a:r>
            <a:endParaRPr lang="en-US" altLang="zh-CN" sz="4400" b="1" baseline="30000">
              <a:latin typeface="Arial" panose="020B0604020202020204" pitchFamily="34" charset="0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2124075" y="5130800"/>
            <a:ext cx="15113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＋</a:t>
            </a:r>
            <a:r>
              <a:rPr lang="en-US" altLang="zh-CN" sz="4400" b="1">
                <a:latin typeface="Arial" panose="020B0604020202020204" pitchFamily="34" charset="0"/>
              </a:rPr>
              <a:t>7x</a:t>
            </a:r>
            <a:endParaRPr lang="en-US" altLang="zh-CN" sz="4400" b="1" baseline="30000">
              <a:latin typeface="Arial" panose="020B0604020202020204" pitchFamily="34" charset="0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0" y="0"/>
            <a:ext cx="67691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多项式与多项式是如何相乘的？</a:t>
            </a:r>
            <a:endParaRPr lang="zh-CN" altLang="en-US" sz="3600" dirty="0">
              <a:solidFill>
                <a:srgbClr val="CC66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9229" name="图片 92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113" y="4049713"/>
            <a:ext cx="1800225" cy="36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0" name="图片 92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113" y="4049713"/>
            <a:ext cx="935037" cy="219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31" name="文本框 9230"/>
          <p:cNvSpPr txBox="1"/>
          <p:nvPr/>
        </p:nvSpPr>
        <p:spPr>
          <a:xfrm>
            <a:off x="3419475" y="5130800"/>
            <a:ext cx="13684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＋</a:t>
            </a:r>
            <a:r>
              <a:rPr lang="en-US" altLang="zh-CN" sz="4400" b="1">
                <a:latin typeface="Arial" panose="020B0604020202020204" pitchFamily="34" charset="0"/>
              </a:rPr>
              <a:t>10</a:t>
            </a:r>
            <a:endParaRPr lang="en-US" altLang="zh-CN" sz="4400" b="1">
              <a:latin typeface="Arial" panose="020B0604020202020204" pitchFamily="34" charset="0"/>
            </a:endParaRPr>
          </a:p>
        </p:txBody>
      </p:sp>
      <p:sp>
        <p:nvSpPr>
          <p:cNvPr id="9232" name="矩形 9231"/>
          <p:cNvSpPr/>
          <p:nvPr/>
        </p:nvSpPr>
        <p:spPr>
          <a:xfrm>
            <a:off x="179388" y="944563"/>
            <a:ext cx="3851275" cy="14208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2800" dirty="0"/>
              <a:t>        </a:t>
            </a:r>
            <a:r>
              <a:rPr lang="en-US" altLang="zh-CN" sz="5400">
                <a:solidFill>
                  <a:srgbClr val="FF0000"/>
                </a:solidFill>
                <a:sym typeface="Wingdings" panose="05000000000000000000" pitchFamily="2" charset="2"/>
              </a:rPr>
              <a:t>(a+b)(m+n)</a:t>
            </a:r>
            <a:endParaRPr lang="en-US" altLang="zh-CN" sz="5400">
              <a:sym typeface="Wingdings" panose="05000000000000000000" pitchFamily="2" charset="2"/>
            </a:endParaRPr>
          </a:p>
        </p:txBody>
      </p:sp>
      <p:sp>
        <p:nvSpPr>
          <p:cNvPr id="9233" name="任意多边形 9232"/>
          <p:cNvSpPr/>
          <p:nvPr/>
        </p:nvSpPr>
        <p:spPr>
          <a:xfrm rot="559734">
            <a:off x="444500" y="728663"/>
            <a:ext cx="2735263" cy="2374900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270">
                <a:pos x="7852" y="409"/>
              </a:cxn>
              <a:cxn ang="180">
                <a:pos x="443" y="9612"/>
              </a:cxn>
              <a:cxn ang="270">
                <a:pos x="8057" y="1132"/>
              </a:cxn>
              <a:cxn ang="0">
                <a:pos x="21406" y="2448"/>
              </a:cxn>
              <a:cxn ang="0">
                <a:pos x="20892" y="6767"/>
              </a:cxn>
              <a:cxn ang="0">
                <a:pos x="16574" y="6253"/>
              </a:cxn>
            </a:cxnLst>
            <a:rect l="txL" t="txT" r="txR" b="txB"/>
            <a:pathLst>
              <a:path w="21600" h="21600">
                <a:moveTo>
                  <a:pt x="18695" y="4583"/>
                </a:moveTo>
                <a:arcTo wR="10049" hR="10049" stAng="-2292931" swAng="-8114684"/>
                <a:lnTo>
                  <a:pt x="70" y="9569"/>
                </a:lnTo>
                <a:arcTo wR="10800" hR="10800" stAng="-10407615" swAng="8114684"/>
                <a:lnTo>
                  <a:pt x="21406" y="2448"/>
                </a:lnTo>
                <a:lnTo>
                  <a:pt x="20892" y="6767"/>
                </a:lnTo>
                <a:lnTo>
                  <a:pt x="16574" y="6253"/>
                </a:lnTo>
                <a:lnTo>
                  <a:pt x="18695" y="4583"/>
                </a:lnTo>
                <a:close/>
              </a:path>
            </a:pathLst>
          </a:cu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234" name="下弧形箭头 9233"/>
          <p:cNvSpPr/>
          <p:nvPr/>
        </p:nvSpPr>
        <p:spPr>
          <a:xfrm>
            <a:off x="1258888" y="2239963"/>
            <a:ext cx="1296987" cy="431800"/>
          </a:xfrm>
          <a:prstGeom prst="curvedUpArrow">
            <a:avLst>
              <a:gd name="adj1" fmla="val 26029"/>
              <a:gd name="adj2" fmla="val 120147"/>
              <a:gd name="adj3" fmla="val 37611"/>
            </a:avLst>
          </a:prstGeom>
          <a:solidFill>
            <a:srgbClr val="FFFF00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235" name="上弧形箭头 9234"/>
          <p:cNvSpPr/>
          <p:nvPr/>
        </p:nvSpPr>
        <p:spPr>
          <a:xfrm>
            <a:off x="468313" y="1160463"/>
            <a:ext cx="2232025" cy="504825"/>
          </a:xfrm>
          <a:prstGeom prst="curvedDownArrow">
            <a:avLst>
              <a:gd name="adj1" fmla="val 30295"/>
              <a:gd name="adj2" fmla="val 176855"/>
              <a:gd name="adj3" fmla="val 30504"/>
            </a:avLst>
          </a:prstGeom>
          <a:solidFill>
            <a:srgbClr val="FFFF00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236" name="任意多边形 9235"/>
          <p:cNvSpPr/>
          <p:nvPr/>
        </p:nvSpPr>
        <p:spPr>
          <a:xfrm flipV="1">
            <a:off x="1258888" y="1663700"/>
            <a:ext cx="1873250" cy="1223963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270">
                <a:pos x="8960" y="157"/>
              </a:cxn>
              <a:cxn ang="180">
                <a:pos x="782" y="11326"/>
              </a:cxn>
              <a:cxn ang="270">
                <a:pos x="9221" y="1672"/>
              </a:cxn>
              <a:cxn ang="0">
                <a:pos x="23736" y="6940"/>
              </a:cxn>
              <a:cxn ang="0">
                <a:pos x="21404" y="11256"/>
              </a:cxn>
              <a:cxn ang="0">
                <a:pos x="17089" y="8923"/>
              </a:cxn>
            </a:cxnLst>
            <a:rect l="txL" t="txT" r="txR" b="txB"/>
            <a:pathLst>
              <a:path w="21600" h="21600">
                <a:moveTo>
                  <a:pt x="19676" y="8152"/>
                </a:moveTo>
                <a:arcTo wR="9263" hR="9263" stAng="-996588" swAng="-9983902"/>
                <a:lnTo>
                  <a:pt x="14" y="11366"/>
                </a:lnTo>
                <a:arcTo wR="10800" hR="10800" stAng="10619510" swAng="9983902"/>
                <a:lnTo>
                  <a:pt x="23736" y="6940"/>
                </a:lnTo>
                <a:lnTo>
                  <a:pt x="21404" y="11256"/>
                </a:lnTo>
                <a:lnTo>
                  <a:pt x="17089" y="8923"/>
                </a:lnTo>
                <a:lnTo>
                  <a:pt x="19676" y="8152"/>
                </a:lnTo>
                <a:close/>
              </a:path>
            </a:pathLst>
          </a:cu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237" name="文本框 9236"/>
          <p:cNvSpPr txBox="1"/>
          <p:nvPr/>
        </p:nvSpPr>
        <p:spPr>
          <a:xfrm>
            <a:off x="3851275" y="1447800"/>
            <a:ext cx="4897438" cy="9144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Clr>
                <a:schemeClr val="bg1"/>
              </a:buClr>
            </a:pPr>
            <a:r>
              <a:rPr lang="en-US" altLang="zh-CN" sz="5400" b="1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=</a:t>
            </a:r>
            <a:r>
              <a:rPr lang="en-US" altLang="zh-CN" sz="540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am+an+bm+bn</a:t>
            </a:r>
            <a:endParaRPr lang="en-US" altLang="zh-CN" sz="5400">
              <a:solidFill>
                <a:srgbClr val="FF0000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1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1" dur="1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3" name="文本框 10242"/>
          <p:cNvSpPr txBox="1"/>
          <p:nvPr/>
        </p:nvSpPr>
        <p:spPr>
          <a:xfrm rot="-76508">
            <a:off x="857250" y="1052513"/>
            <a:ext cx="7467600" cy="579437"/>
          </a:xfrm>
          <a:prstGeom prst="rect">
            <a:avLst/>
          </a:prstGeom>
          <a:noFill/>
          <a:ln w="12700">
            <a:noFill/>
          </a:ln>
          <a:effectLst>
            <a:outerShdw dist="35921" dir="2699999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244" name="图片 10243" descr="rw_00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2243719">
            <a:off x="0" y="0"/>
            <a:ext cx="1081088" cy="108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矩形 10244"/>
          <p:cNvSpPr/>
          <p:nvPr/>
        </p:nvSpPr>
        <p:spPr>
          <a:xfrm>
            <a:off x="1295400" y="0"/>
            <a:ext cx="1371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6" name="矩形 10245"/>
          <p:cNvSpPr/>
          <p:nvPr/>
        </p:nvSpPr>
        <p:spPr>
          <a:xfrm>
            <a:off x="241300" y="1093788"/>
            <a:ext cx="8674100" cy="55038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有一个狡猾的庄园主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把一边长为</a:t>
            </a:r>
            <a:r>
              <a:rPr lang="en-US" altLang="zh-CN" sz="36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米的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正方形土地租给王大爷种植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有一年他对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王大爷说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:“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我把这块地的一边</a:t>
            </a:r>
            <a:r>
              <a:rPr lang="zh-CN" altLang="en-US" sz="36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增加</a:t>
            </a:r>
            <a:r>
              <a:rPr lang="en-US" altLang="zh-CN" sz="36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米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另一边</a:t>
            </a:r>
            <a:r>
              <a:rPr lang="zh-CN" altLang="en-US" sz="36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减少</a:t>
            </a:r>
            <a:r>
              <a:rPr lang="en-US" altLang="zh-CN" sz="36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36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米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继续租给你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你也没吃亏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你看如何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?”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王大爷一听觉得没有吃亏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就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答应了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回到家中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就把这件事对邻居讲了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邻居一听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:“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王大爷您吃亏了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!”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王大爷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非常吃惊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同学们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你能告诉王大爷这是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为什么吗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1266" name="组合 11265"/>
          <p:cNvGrpSpPr/>
          <p:nvPr/>
        </p:nvGrpSpPr>
        <p:grpSpPr>
          <a:xfrm>
            <a:off x="3052763" y="4827588"/>
            <a:ext cx="412750" cy="603250"/>
            <a:chOff x="1968" y="2112"/>
            <a:chExt cx="260" cy="380"/>
          </a:xfrm>
        </p:grpSpPr>
        <p:sp>
          <p:nvSpPr>
            <p:cNvPr id="11267" name="直接连接符 11266"/>
            <p:cNvSpPr/>
            <p:nvPr/>
          </p:nvSpPr>
          <p:spPr>
            <a:xfrm>
              <a:off x="2025" y="2112"/>
              <a:ext cx="6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68" name="直接连接符 11267"/>
            <p:cNvSpPr/>
            <p:nvPr/>
          </p:nvSpPr>
          <p:spPr>
            <a:xfrm>
              <a:off x="2066" y="2112"/>
              <a:ext cx="0" cy="13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1269" name="直接连接符 11268"/>
            <p:cNvSpPr/>
            <p:nvPr/>
          </p:nvSpPr>
          <p:spPr>
            <a:xfrm flipV="1">
              <a:off x="2066" y="2381"/>
              <a:ext cx="0" cy="11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1270" name="直接连接符 11269"/>
            <p:cNvSpPr/>
            <p:nvPr/>
          </p:nvSpPr>
          <p:spPr>
            <a:xfrm>
              <a:off x="2025" y="2492"/>
              <a:ext cx="6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1" name="文本框 11270"/>
            <p:cNvSpPr txBox="1"/>
            <p:nvPr/>
          </p:nvSpPr>
          <p:spPr>
            <a:xfrm>
              <a:off x="1968" y="2256"/>
              <a:ext cx="260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1200" dirty="0">
                  <a:latin typeface="Times New Roman" panose="02020603050405020304" pitchFamily="18" charset="0"/>
                </a:rPr>
                <a:t>5</a:t>
              </a:r>
              <a:r>
                <a:rPr lang="zh-CN" altLang="en-US" sz="1200" dirty="0">
                  <a:latin typeface="Times New Roman" panose="02020603050405020304" pitchFamily="18" charset="0"/>
                </a:rPr>
                <a:t>米</a:t>
              </a:r>
              <a:endParaRPr lang="zh-CN" altLang="en-US" sz="12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272" name="组合 11271"/>
          <p:cNvGrpSpPr/>
          <p:nvPr/>
        </p:nvGrpSpPr>
        <p:grpSpPr>
          <a:xfrm>
            <a:off x="3052763" y="2922588"/>
            <a:ext cx="685800" cy="274637"/>
            <a:chOff x="1968" y="912"/>
            <a:chExt cx="432" cy="173"/>
          </a:xfrm>
        </p:grpSpPr>
        <p:sp>
          <p:nvSpPr>
            <p:cNvPr id="11273" name="文本框 11272"/>
            <p:cNvSpPr txBox="1"/>
            <p:nvPr/>
          </p:nvSpPr>
          <p:spPr>
            <a:xfrm>
              <a:off x="2064" y="912"/>
              <a:ext cx="260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1200">
                  <a:latin typeface="Times New Roman" panose="02020603050405020304" pitchFamily="18" charset="0"/>
                </a:rPr>
                <a:t>5</a:t>
              </a:r>
              <a:r>
                <a:rPr lang="zh-CN" altLang="en-US" sz="1200">
                  <a:latin typeface="Times New Roman" panose="02020603050405020304" pitchFamily="18" charset="0"/>
                </a:rPr>
                <a:t>米</a:t>
              </a:r>
              <a:endParaRPr lang="zh-CN" altLang="en-US" sz="1200">
                <a:latin typeface="Times New Roman" panose="02020603050405020304" pitchFamily="18" charset="0"/>
              </a:endParaRPr>
            </a:p>
          </p:txBody>
        </p:sp>
        <p:grpSp>
          <p:nvGrpSpPr>
            <p:cNvPr id="11274" name="组合 11273"/>
            <p:cNvGrpSpPr/>
            <p:nvPr/>
          </p:nvGrpSpPr>
          <p:grpSpPr>
            <a:xfrm>
              <a:off x="1968" y="912"/>
              <a:ext cx="432" cy="144"/>
              <a:chOff x="1968" y="912"/>
              <a:chExt cx="1488" cy="480"/>
            </a:xfrm>
          </p:grpSpPr>
          <p:sp>
            <p:nvSpPr>
              <p:cNvPr id="11275" name="直接连接符 11274"/>
              <p:cNvSpPr/>
              <p:nvPr/>
            </p:nvSpPr>
            <p:spPr>
              <a:xfrm>
                <a:off x="1968" y="912"/>
                <a:ext cx="0" cy="41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76" name="直接连接符 11275"/>
              <p:cNvSpPr/>
              <p:nvPr/>
            </p:nvSpPr>
            <p:spPr>
              <a:xfrm>
                <a:off x="3456" y="912"/>
                <a:ext cx="0" cy="48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77" name="直接连接符 11276"/>
              <p:cNvSpPr/>
              <p:nvPr/>
            </p:nvSpPr>
            <p:spPr>
              <a:xfrm>
                <a:off x="1968" y="1104"/>
                <a:ext cx="384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1278" name="直接连接符 11277"/>
              <p:cNvSpPr/>
              <p:nvPr/>
            </p:nvSpPr>
            <p:spPr>
              <a:xfrm flipH="1">
                <a:off x="3120" y="1104"/>
                <a:ext cx="33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sp>
        <p:nvSpPr>
          <p:cNvPr id="11279" name="矩形 11278"/>
          <p:cNvSpPr/>
          <p:nvPr/>
        </p:nvSpPr>
        <p:spPr>
          <a:xfrm>
            <a:off x="766763" y="3152775"/>
            <a:ext cx="2286000" cy="2286000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0" name="矩形 11279"/>
          <p:cNvSpPr/>
          <p:nvPr/>
        </p:nvSpPr>
        <p:spPr>
          <a:xfrm>
            <a:off x="766763" y="4829175"/>
            <a:ext cx="2286000" cy="609600"/>
          </a:xfrm>
          <a:prstGeom prst="rect">
            <a:avLst/>
          </a:prstGeom>
          <a:solidFill>
            <a:schemeClr val="bg1"/>
          </a:solidFill>
          <a:ln w="28575" cap="rnd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1" name="矩形 11280"/>
          <p:cNvSpPr/>
          <p:nvPr/>
        </p:nvSpPr>
        <p:spPr>
          <a:xfrm>
            <a:off x="3052763" y="3151188"/>
            <a:ext cx="685800" cy="1676400"/>
          </a:xfrm>
          <a:prstGeom prst="rect">
            <a:avLst/>
          </a:prstGeom>
          <a:solidFill>
            <a:srgbClr val="008000"/>
          </a:solidFill>
          <a:ln w="9525" cap="flat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2" name="矩形 11281"/>
          <p:cNvSpPr/>
          <p:nvPr/>
        </p:nvSpPr>
        <p:spPr>
          <a:xfrm>
            <a:off x="766763" y="3151188"/>
            <a:ext cx="2971800" cy="1676400"/>
          </a:xfrm>
          <a:prstGeom prst="rect">
            <a:avLst/>
          </a:prstGeom>
          <a:solidFill>
            <a:srgbClr val="FF9900">
              <a:alpha val="50000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3" name="右箭头 11282"/>
          <p:cNvSpPr/>
          <p:nvPr/>
        </p:nvSpPr>
        <p:spPr>
          <a:xfrm>
            <a:off x="3203575" y="4141788"/>
            <a:ext cx="1719263" cy="533400"/>
          </a:xfrm>
          <a:prstGeom prst="rightArrow">
            <a:avLst>
              <a:gd name="adj1" fmla="val 50000"/>
              <a:gd name="adj2" fmla="val 80580"/>
            </a:avLst>
          </a:prstGeom>
          <a:solidFill>
            <a:srgbClr val="FFCC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1284" name="组合 11283"/>
          <p:cNvGrpSpPr/>
          <p:nvPr/>
        </p:nvGrpSpPr>
        <p:grpSpPr>
          <a:xfrm>
            <a:off x="755650" y="2701925"/>
            <a:ext cx="3048000" cy="2743200"/>
            <a:chOff x="528" y="2592"/>
            <a:chExt cx="1920" cy="1728"/>
          </a:xfrm>
        </p:grpSpPr>
        <p:sp>
          <p:nvSpPr>
            <p:cNvPr id="11285" name="矩形 11284"/>
            <p:cNvSpPr/>
            <p:nvPr/>
          </p:nvSpPr>
          <p:spPr>
            <a:xfrm>
              <a:off x="528" y="2880"/>
              <a:ext cx="1440" cy="1440"/>
            </a:xfrm>
            <a:prstGeom prst="rect">
              <a:avLst/>
            </a:prstGeom>
            <a:solidFill>
              <a:srgbClr val="0000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86" name="矩形 11285"/>
            <p:cNvSpPr/>
            <p:nvPr/>
          </p:nvSpPr>
          <p:spPr>
            <a:xfrm>
              <a:off x="1968" y="2592"/>
              <a:ext cx="480" cy="172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87" name="直接连接符 11286"/>
            <p:cNvSpPr/>
            <p:nvPr/>
          </p:nvSpPr>
          <p:spPr>
            <a:xfrm>
              <a:off x="1968" y="2880"/>
              <a:ext cx="0" cy="14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88" name="组合 11287"/>
          <p:cNvGrpSpPr/>
          <p:nvPr/>
        </p:nvGrpSpPr>
        <p:grpSpPr>
          <a:xfrm>
            <a:off x="179388" y="3152775"/>
            <a:ext cx="762000" cy="2286000"/>
            <a:chOff x="192" y="1056"/>
            <a:chExt cx="480" cy="1440"/>
          </a:xfrm>
        </p:grpSpPr>
        <p:grpSp>
          <p:nvGrpSpPr>
            <p:cNvPr id="11289" name="组合 11288"/>
            <p:cNvGrpSpPr/>
            <p:nvPr/>
          </p:nvGrpSpPr>
          <p:grpSpPr>
            <a:xfrm>
              <a:off x="288" y="1056"/>
              <a:ext cx="144" cy="1440"/>
              <a:chOff x="297" y="1056"/>
              <a:chExt cx="61" cy="1440"/>
            </a:xfrm>
          </p:grpSpPr>
          <p:sp>
            <p:nvSpPr>
              <p:cNvPr id="11290" name="直接连接符 11289"/>
              <p:cNvSpPr/>
              <p:nvPr/>
            </p:nvSpPr>
            <p:spPr>
              <a:xfrm>
                <a:off x="297" y="1056"/>
                <a:ext cx="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91" name="直接连接符 11290"/>
              <p:cNvSpPr/>
              <p:nvPr/>
            </p:nvSpPr>
            <p:spPr>
              <a:xfrm>
                <a:off x="338" y="1056"/>
                <a:ext cx="0" cy="50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1292" name="直接连接符 11291"/>
              <p:cNvSpPr/>
              <p:nvPr/>
            </p:nvSpPr>
            <p:spPr>
              <a:xfrm flipV="1">
                <a:off x="338" y="2075"/>
                <a:ext cx="0" cy="42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1293" name="直接连接符 11292"/>
              <p:cNvSpPr/>
              <p:nvPr/>
            </p:nvSpPr>
            <p:spPr>
              <a:xfrm>
                <a:off x="297" y="2496"/>
                <a:ext cx="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1294" name="文本框 11293"/>
            <p:cNvSpPr txBox="1"/>
            <p:nvPr/>
          </p:nvSpPr>
          <p:spPr>
            <a:xfrm>
              <a:off x="192" y="1728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 b="1">
                  <a:latin typeface="Arial Narrow" panose="020B0606020202030204" pitchFamily="34" charset="0"/>
                  <a:ea typeface="Batang" panose="02030600000101010101" pitchFamily="18" charset="-127"/>
                </a:rPr>
                <a:t>x</a:t>
              </a:r>
              <a:r>
                <a:rPr lang="en-US" altLang="zh-CN" sz="2400" b="1" dirty="0">
                  <a:latin typeface="Arial Narrow" panose="020B0606020202030204" pitchFamily="34" charset="0"/>
                </a:rPr>
                <a:t> </a:t>
              </a:r>
              <a:r>
                <a:rPr lang="zh-CN" altLang="en-US" sz="2400" b="1" dirty="0">
                  <a:latin typeface="Arial Narrow" panose="020B0606020202030204" pitchFamily="34" charset="0"/>
                </a:rPr>
                <a:t>米</a:t>
              </a:r>
              <a:endParaRPr lang="zh-CN" altLang="en-US" sz="24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11295" name="组合 11294"/>
          <p:cNvGrpSpPr/>
          <p:nvPr/>
        </p:nvGrpSpPr>
        <p:grpSpPr>
          <a:xfrm>
            <a:off x="5033963" y="3227388"/>
            <a:ext cx="762000" cy="1676400"/>
            <a:chOff x="192" y="1056"/>
            <a:chExt cx="480" cy="1440"/>
          </a:xfrm>
        </p:grpSpPr>
        <p:grpSp>
          <p:nvGrpSpPr>
            <p:cNvPr id="11296" name="组合 11295"/>
            <p:cNvGrpSpPr/>
            <p:nvPr/>
          </p:nvGrpSpPr>
          <p:grpSpPr>
            <a:xfrm>
              <a:off x="288" y="1056"/>
              <a:ext cx="144" cy="1440"/>
              <a:chOff x="297" y="1056"/>
              <a:chExt cx="61" cy="1440"/>
            </a:xfrm>
          </p:grpSpPr>
          <p:sp>
            <p:nvSpPr>
              <p:cNvPr id="11297" name="直接连接符 11296"/>
              <p:cNvSpPr/>
              <p:nvPr/>
            </p:nvSpPr>
            <p:spPr>
              <a:xfrm>
                <a:off x="297" y="1056"/>
                <a:ext cx="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98" name="直接连接符 11297"/>
              <p:cNvSpPr/>
              <p:nvPr/>
            </p:nvSpPr>
            <p:spPr>
              <a:xfrm>
                <a:off x="338" y="1056"/>
                <a:ext cx="0" cy="50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1299" name="直接连接符 11298"/>
              <p:cNvSpPr/>
              <p:nvPr/>
            </p:nvSpPr>
            <p:spPr>
              <a:xfrm flipV="1">
                <a:off x="338" y="2075"/>
                <a:ext cx="0" cy="42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1300" name="直接连接符 11299"/>
              <p:cNvSpPr/>
              <p:nvPr/>
            </p:nvSpPr>
            <p:spPr>
              <a:xfrm>
                <a:off x="297" y="2496"/>
                <a:ext cx="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1301" name="文本框 11300"/>
            <p:cNvSpPr txBox="1"/>
            <p:nvPr/>
          </p:nvSpPr>
          <p:spPr>
            <a:xfrm>
              <a:off x="192" y="1728"/>
              <a:ext cx="480" cy="3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Clr>
                  <a:schemeClr val="bg1"/>
                </a:buClr>
              </a:pPr>
              <a:r>
                <a:rPr lang="en-US" altLang="zh-CN" sz="2000" b="1">
                  <a:latin typeface="Arial Narrow" panose="020B0606020202030204" pitchFamily="34" charset="0"/>
                  <a:ea typeface="Batang" panose="02030600000101010101" pitchFamily="18" charset="-127"/>
                </a:rPr>
                <a:t>(X-5)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302" name="组合 11301"/>
          <p:cNvGrpSpPr/>
          <p:nvPr/>
        </p:nvGrpSpPr>
        <p:grpSpPr>
          <a:xfrm>
            <a:off x="5719763" y="2744788"/>
            <a:ext cx="2971800" cy="457200"/>
            <a:chOff x="3648" y="800"/>
            <a:chExt cx="1872" cy="288"/>
          </a:xfrm>
        </p:grpSpPr>
        <p:sp>
          <p:nvSpPr>
            <p:cNvPr id="11303" name="文本框 11302"/>
            <p:cNvSpPr txBox="1"/>
            <p:nvPr/>
          </p:nvSpPr>
          <p:spPr>
            <a:xfrm>
              <a:off x="4320" y="800"/>
              <a:ext cx="69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 b="1">
                  <a:latin typeface="Arial Narrow" panose="020B0606020202030204" pitchFamily="34" charset="0"/>
                </a:rPr>
                <a:t>(X+5)</a:t>
              </a:r>
              <a:r>
                <a:rPr lang="zh-CN" altLang="en-US" sz="2400" b="1">
                  <a:latin typeface="Arial Narrow" panose="020B0606020202030204" pitchFamily="34" charset="0"/>
                </a:rPr>
                <a:t>米</a:t>
              </a:r>
              <a:endParaRPr lang="zh-CN" altLang="en-US" sz="2400" b="1">
                <a:latin typeface="Arial Narrow" panose="020B0606020202030204" pitchFamily="34" charset="0"/>
              </a:endParaRPr>
            </a:p>
          </p:txBody>
        </p:sp>
        <p:grpSp>
          <p:nvGrpSpPr>
            <p:cNvPr id="11304" name="组合 11303"/>
            <p:cNvGrpSpPr/>
            <p:nvPr/>
          </p:nvGrpSpPr>
          <p:grpSpPr>
            <a:xfrm>
              <a:off x="3648" y="912"/>
              <a:ext cx="1872" cy="160"/>
              <a:chOff x="1968" y="912"/>
              <a:chExt cx="1488" cy="480"/>
            </a:xfrm>
          </p:grpSpPr>
          <p:sp>
            <p:nvSpPr>
              <p:cNvPr id="11305" name="直接连接符 11304"/>
              <p:cNvSpPr/>
              <p:nvPr/>
            </p:nvSpPr>
            <p:spPr>
              <a:xfrm>
                <a:off x="1968" y="912"/>
                <a:ext cx="0" cy="41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306" name="直接连接符 11305"/>
              <p:cNvSpPr/>
              <p:nvPr/>
            </p:nvSpPr>
            <p:spPr>
              <a:xfrm>
                <a:off x="3456" y="912"/>
                <a:ext cx="0" cy="48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307" name="直接连接符 11306"/>
              <p:cNvSpPr/>
              <p:nvPr/>
            </p:nvSpPr>
            <p:spPr>
              <a:xfrm>
                <a:off x="1968" y="1104"/>
                <a:ext cx="384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1308" name="直接连接符 11307"/>
              <p:cNvSpPr/>
              <p:nvPr/>
            </p:nvSpPr>
            <p:spPr>
              <a:xfrm flipH="1">
                <a:off x="3120" y="1104"/>
                <a:ext cx="33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sp>
        <p:nvSpPr>
          <p:cNvPr id="11309" name="文本框 11308"/>
          <p:cNvSpPr txBox="1"/>
          <p:nvPr/>
        </p:nvSpPr>
        <p:spPr>
          <a:xfrm>
            <a:off x="3492500" y="5300663"/>
            <a:ext cx="2216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相等吗？</a:t>
            </a:r>
            <a:endParaRPr lang="zh-CN" altLang="en-US" sz="4000" b="1" dirty="0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1310" name="文本框 11309"/>
          <p:cNvSpPr txBox="1"/>
          <p:nvPr/>
        </p:nvSpPr>
        <p:spPr>
          <a:xfrm>
            <a:off x="1258888" y="1628775"/>
            <a:ext cx="216058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原来</a:t>
            </a:r>
            <a:endParaRPr lang="zh-CN" altLang="en-US" sz="4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311" name="文本框 11310"/>
          <p:cNvSpPr txBox="1"/>
          <p:nvPr/>
        </p:nvSpPr>
        <p:spPr>
          <a:xfrm>
            <a:off x="6372225" y="1557338"/>
            <a:ext cx="143986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现在</a:t>
            </a:r>
            <a:endParaRPr lang="zh-CN" altLang="en-US" sz="4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312" name="矩形 11311">
            <a:hlinkClick r:id="rId1" action="ppaction://hlinksldjump"/>
          </p:cNvPr>
          <p:cNvSpPr/>
          <p:nvPr/>
        </p:nvSpPr>
        <p:spPr>
          <a:xfrm>
            <a:off x="2362200" y="533400"/>
            <a:ext cx="4668838" cy="885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400">
                <a:ln w="0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2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面积变了吗？</a:t>
            </a:r>
            <a:endParaRPr lang="zh-CN" altLang="en-US" sz="4400">
              <a:ln w="0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  <a:solidFill>
                <a:schemeClr val="accent2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313" name="矩形 11312"/>
          <p:cNvSpPr/>
          <p:nvPr/>
        </p:nvSpPr>
        <p:spPr>
          <a:xfrm>
            <a:off x="5703888" y="3213100"/>
            <a:ext cx="2971800" cy="1676400"/>
          </a:xfrm>
          <a:prstGeom prst="rect">
            <a:avLst/>
          </a:prstGeom>
          <a:solidFill>
            <a:srgbClr val="00FF00">
              <a:alpha val="50000"/>
            </a:srgb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314" name="矩形 11313"/>
          <p:cNvSpPr/>
          <p:nvPr/>
        </p:nvSpPr>
        <p:spPr>
          <a:xfrm>
            <a:off x="1476375" y="3638550"/>
            <a:ext cx="7556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5400" b="1" i="1">
                <a:solidFill>
                  <a:srgbClr val="FFFF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5400" b="1" baseline="30000">
                <a:solidFill>
                  <a:srgbClr val="FFFF66"/>
                </a:solidFill>
                <a:latin typeface="Times New Roman" panose="02020603050405020304" pitchFamily="18" charset="0"/>
              </a:rPr>
              <a:t>2</a:t>
            </a:r>
            <a:endParaRPr lang="en-US" altLang="zh-CN" sz="5400" b="1" baseline="3000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5" name="矩形 11314"/>
          <p:cNvSpPr/>
          <p:nvPr/>
        </p:nvSpPr>
        <p:spPr>
          <a:xfrm>
            <a:off x="5867400" y="3644900"/>
            <a:ext cx="2767013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800" b="1">
                <a:solidFill>
                  <a:srgbClr val="FF0066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zh-CN" sz="4800" b="1" i="1">
                <a:solidFill>
                  <a:srgbClr val="FF0066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x</a:t>
            </a:r>
            <a:r>
              <a:rPr lang="en-US" altLang="zh-CN" sz="4800" b="1">
                <a:solidFill>
                  <a:srgbClr val="FF0066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+5)(</a:t>
            </a:r>
            <a:r>
              <a:rPr lang="en-US" altLang="zh-CN" sz="4800" b="1" i="1">
                <a:solidFill>
                  <a:srgbClr val="FF0066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x</a:t>
            </a:r>
            <a:r>
              <a:rPr lang="en-US" altLang="zh-CN" sz="4800" b="1">
                <a:solidFill>
                  <a:srgbClr val="FF0066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-5)</a:t>
            </a:r>
            <a:endParaRPr lang="en-US" altLang="zh-CN" sz="4800" b="1">
              <a:solidFill>
                <a:srgbClr val="FF0066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1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113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1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09" grpId="0"/>
      <p:bldP spid="11310" grpId="0"/>
      <p:bldP spid="11311" grpId="0"/>
      <p:bldP spid="11314" grpId="0"/>
      <p:bldP spid="113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1187450" y="1773238"/>
            <a:ext cx="6913563" cy="37766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①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2)( x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4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②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3a)( 1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3a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44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sz="44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③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m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5n)( m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5n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44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sz="44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④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3y 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z)(3y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z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4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1258888" y="1052513"/>
            <a:ext cx="41052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6600FF"/>
                </a:solidFill>
                <a:latin typeface="Arial" panose="020B0604020202020204" pitchFamily="34" charset="0"/>
              </a:rPr>
              <a:t>计算下列各题</a:t>
            </a:r>
            <a:endParaRPr lang="zh-CN" altLang="en-US" sz="4400" b="1" dirty="0">
              <a:solidFill>
                <a:srgbClr val="6600FF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矩形 12291"/>
          <p:cNvSpPr/>
          <p:nvPr/>
        </p:nvSpPr>
        <p:spPr>
          <a:xfrm>
            <a:off x="179388" y="115888"/>
            <a:ext cx="8686800" cy="169068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dirty="0">
                <a:solidFill>
                  <a:srgbClr val="FF0000"/>
                </a:solidFill>
              </a:rPr>
              <a:t>算一算，比一比，看谁算得又快又准</a:t>
            </a:r>
            <a:br>
              <a:rPr lang="zh-CN" altLang="en-US" sz="4000" dirty="0">
                <a:solidFill>
                  <a:srgbClr val="FF0000"/>
                </a:solidFill>
              </a:rPr>
            </a:br>
            <a:endParaRPr lang="zh-CN" altLang="en-US" sz="4000" dirty="0">
              <a:solidFill>
                <a:srgbClr val="FF0000"/>
              </a:solidFill>
            </a:endParaRPr>
          </a:p>
        </p:txBody>
      </p:sp>
      <p:pic>
        <p:nvPicPr>
          <p:cNvPr id="12293" name="图片 12292" descr="gif0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395288" y="1052513"/>
            <a:ext cx="8305800" cy="80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3314" name="图片 13313" descr="hom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963" y="3844925"/>
            <a:ext cx="3348037" cy="3013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13314"/>
          <p:cNvSpPr txBox="1"/>
          <p:nvPr/>
        </p:nvSpPr>
        <p:spPr>
          <a:xfrm>
            <a:off x="755650" y="1484313"/>
            <a:ext cx="59769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②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1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3a)( 1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3a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）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=1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9a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endParaRPr lang="en-US" altLang="zh-CN" sz="32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文本框 13315"/>
          <p:cNvSpPr txBox="1"/>
          <p:nvPr/>
        </p:nvSpPr>
        <p:spPr>
          <a:xfrm>
            <a:off x="755650" y="2420938"/>
            <a:ext cx="66246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③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m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5n)( m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5n)=m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2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 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25n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endParaRPr lang="en-US" altLang="zh-CN" sz="32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755650" y="3284538"/>
            <a:ext cx="69135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④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3y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z)(3y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z)= 9y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2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 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z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776288" y="600075"/>
            <a:ext cx="61198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①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＋ 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2)( x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）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=x</a:t>
            </a:r>
            <a:r>
              <a:rPr lang="en-US" altLang="zh-CN" sz="3200" b="1" baseline="30000">
                <a:solidFill>
                  <a:schemeClr val="tx2"/>
                </a:solidFill>
                <a:latin typeface="Arial" panose="020B0604020202020204" pitchFamily="34" charset="0"/>
              </a:rPr>
              <a:t>2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－ 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  <a:endParaRPr lang="en-US" altLang="zh-CN" sz="3200" b="1" baseline="30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468313" y="4221163"/>
            <a:ext cx="6265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DA5A6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600" b="1" dirty="0">
                <a:solidFill>
                  <a:srgbClr val="DA5A6F"/>
                </a:solidFill>
                <a:latin typeface="Arial" panose="020B0604020202020204" pitchFamily="34" charset="0"/>
              </a:rPr>
              <a:t>、它们的结果有什么特点？</a:t>
            </a:r>
            <a:endParaRPr lang="zh-CN" altLang="en-US" sz="3600" b="1" dirty="0">
              <a:solidFill>
                <a:srgbClr val="DA5A6F"/>
              </a:solidFill>
              <a:latin typeface="Arial" panose="020B0604020202020204" pitchFamily="34" charset="0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555625" y="58674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b="1" dirty="0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1619250" y="4797425"/>
            <a:ext cx="38163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660066"/>
                </a:solidFill>
                <a:latin typeface="Arial" panose="020B0604020202020204" pitchFamily="34" charset="0"/>
              </a:rPr>
              <a:t>平方差的形式</a:t>
            </a:r>
            <a:endParaRPr lang="zh-CN" altLang="en-US" sz="4000" b="1" dirty="0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  <p:sp>
        <p:nvSpPr>
          <p:cNvPr id="13322" name="文本框 13321"/>
          <p:cNvSpPr txBox="1"/>
          <p:nvPr/>
        </p:nvSpPr>
        <p:spPr>
          <a:xfrm>
            <a:off x="5003800" y="981075"/>
            <a:ext cx="1873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x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 dirty="0">
                <a:solidFill>
                  <a:srgbClr val="3333CC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</a:rPr>
              <a:t>－ </a:t>
            </a:r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rgbClr val="3333CC"/>
              </a:solidFill>
              <a:latin typeface="Arial" panose="020B0604020202020204" pitchFamily="34" charset="0"/>
            </a:endParaRPr>
          </a:p>
        </p:txBody>
      </p:sp>
      <p:sp>
        <p:nvSpPr>
          <p:cNvPr id="13323" name="文本框 13322"/>
          <p:cNvSpPr txBox="1"/>
          <p:nvPr/>
        </p:nvSpPr>
        <p:spPr>
          <a:xfrm>
            <a:off x="5003800" y="1912938"/>
            <a:ext cx="2305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1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(3a)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rgbClr val="3333CC"/>
              </a:solidFill>
              <a:latin typeface="Arial" panose="020B0604020202020204" pitchFamily="34" charset="0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5003800" y="2852738"/>
            <a:ext cx="32400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m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 dirty="0">
                <a:solidFill>
                  <a:srgbClr val="3333CC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</a:rPr>
              <a:t>－ </a:t>
            </a:r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(5n)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rgbClr val="3333CC"/>
              </a:solidFill>
              <a:latin typeface="Arial" panose="020B0604020202020204" pitchFamily="34" charset="0"/>
            </a:endParaRPr>
          </a:p>
        </p:txBody>
      </p:sp>
      <p:sp>
        <p:nvSpPr>
          <p:cNvPr id="13325" name="文本框 13324"/>
          <p:cNvSpPr txBox="1"/>
          <p:nvPr/>
        </p:nvSpPr>
        <p:spPr>
          <a:xfrm>
            <a:off x="4932363" y="3716338"/>
            <a:ext cx="21605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(3y)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 dirty="0">
                <a:solidFill>
                  <a:srgbClr val="3333CC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</a:rPr>
              <a:t>－ </a:t>
            </a:r>
            <a:r>
              <a:rPr lang="en-US" altLang="zh-CN" sz="3200" b="1">
                <a:solidFill>
                  <a:srgbClr val="3333CC"/>
                </a:solidFill>
                <a:latin typeface="Arial" panose="020B0604020202020204" pitchFamily="34" charset="0"/>
              </a:rPr>
              <a:t>z</a:t>
            </a:r>
            <a:r>
              <a:rPr lang="en-US" altLang="zh-CN" sz="3200" b="1" baseline="30000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rgbClr val="3333CC"/>
              </a:solidFill>
              <a:latin typeface="Arial" panose="020B0604020202020204" pitchFamily="34" charset="0"/>
            </a:endParaRPr>
          </a:p>
        </p:txBody>
      </p:sp>
      <p:sp>
        <p:nvSpPr>
          <p:cNvPr id="13326" name="文本框 13325"/>
          <p:cNvSpPr txBox="1"/>
          <p:nvPr/>
        </p:nvSpPr>
        <p:spPr>
          <a:xfrm>
            <a:off x="468313" y="4292600"/>
            <a:ext cx="5256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DA5A6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srgbClr val="DA5A6F"/>
                </a:solidFill>
                <a:latin typeface="Arial" panose="020B0604020202020204" pitchFamily="34" charset="0"/>
              </a:rPr>
              <a:t>、算式有什么特点？</a:t>
            </a:r>
            <a:endParaRPr lang="zh-CN" altLang="en-US" sz="3600" b="1" dirty="0">
              <a:solidFill>
                <a:srgbClr val="DA5A6F"/>
              </a:solidFill>
              <a:latin typeface="Arial" panose="020B0604020202020204" pitchFamily="34" charset="0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468313" y="4941888"/>
            <a:ext cx="61912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</a:rPr>
              <a:t>两个数的和乘以两个数的差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  <p:sp>
        <p:nvSpPr>
          <p:cNvPr id="13328" name="文本框 13327"/>
          <p:cNvSpPr txBox="1"/>
          <p:nvPr/>
        </p:nvSpPr>
        <p:spPr>
          <a:xfrm>
            <a:off x="468313" y="4221163"/>
            <a:ext cx="70564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DA5A6F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solidFill>
                  <a:srgbClr val="DA5A6F"/>
                </a:solidFill>
                <a:latin typeface="Arial" panose="020B0604020202020204" pitchFamily="34" charset="0"/>
              </a:rPr>
              <a:t>、能不能用字母表示你的发现？</a:t>
            </a:r>
            <a:endParaRPr lang="zh-CN" altLang="en-US" sz="3600" b="1" dirty="0">
              <a:solidFill>
                <a:srgbClr val="DA5A6F"/>
              </a:solidFill>
              <a:latin typeface="Arial" panose="020B0604020202020204" pitchFamily="34" charset="0"/>
            </a:endParaRPr>
          </a:p>
        </p:txBody>
      </p:sp>
      <p:sp>
        <p:nvSpPr>
          <p:cNvPr id="13329" name="文本框 13328"/>
          <p:cNvSpPr txBox="1"/>
          <p:nvPr/>
        </p:nvSpPr>
        <p:spPr>
          <a:xfrm>
            <a:off x="1116013" y="4941888"/>
            <a:ext cx="431958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 b="1" dirty="0" err="1">
                <a:solidFill>
                  <a:srgbClr val="660066"/>
                </a:solidFill>
                <a:latin typeface="Arial" panose="020B0604020202020204" pitchFamily="34" charset="0"/>
              </a:rPr>
              <a:t>(a+b)(a-b</a:t>
            </a:r>
            <a:r>
              <a:rPr lang="en-US" altLang="zh-CN" sz="4400" b="1">
                <a:solidFill>
                  <a:srgbClr val="660066"/>
                </a:solidFill>
                <a:latin typeface="Arial" panose="020B0604020202020204" pitchFamily="34" charset="0"/>
              </a:rPr>
              <a:t>)=a</a:t>
            </a:r>
            <a:r>
              <a:rPr lang="en-US" altLang="zh-CN" sz="4400" b="1" baseline="30000">
                <a:solidFill>
                  <a:srgbClr val="660066"/>
                </a:solidFill>
                <a:latin typeface="Arial" panose="020B0604020202020204" pitchFamily="34" charset="0"/>
              </a:rPr>
              <a:t>2</a:t>
            </a:r>
            <a:r>
              <a:rPr lang="en-US" altLang="zh-CN" sz="4400" b="1">
                <a:solidFill>
                  <a:srgbClr val="660066"/>
                </a:solidFill>
                <a:latin typeface="Arial" panose="020B0604020202020204" pitchFamily="34" charset="0"/>
              </a:rPr>
              <a:t>-b</a:t>
            </a:r>
            <a:r>
              <a:rPr lang="en-US" altLang="zh-CN" sz="4400" b="1" baseline="30000">
                <a:solidFill>
                  <a:srgbClr val="660066"/>
                </a:solidFill>
                <a:latin typeface="Arial" panose="020B0604020202020204" pitchFamily="34" charset="0"/>
              </a:rPr>
              <a:t>2</a:t>
            </a:r>
            <a:endParaRPr lang="en-US" altLang="zh-CN" sz="4400" b="1" baseline="30000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19" grpId="1"/>
      <p:bldP spid="13321" grpId="0"/>
      <p:bldP spid="13321" grpId="1"/>
      <p:bldP spid="13322" grpId="0"/>
      <p:bldP spid="13323" grpId="0"/>
      <p:bldP spid="13324" grpId="0"/>
      <p:bldP spid="13325" grpId="0"/>
      <p:bldP spid="13326" grpId="0"/>
      <p:bldP spid="13326" grpId="1"/>
      <p:bldP spid="13327" grpId="0"/>
      <p:bldP spid="13327" grpId="1"/>
      <p:bldP spid="13328" grpId="0"/>
      <p:bldP spid="133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1763713" y="0"/>
            <a:ext cx="51831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6000" b="1" dirty="0">
                <a:solidFill>
                  <a:srgbClr val="0000FF"/>
                </a:solidFill>
                <a:latin typeface="华文楷体" panose="02010600040101010101" pitchFamily="2" charset="-122"/>
                <a:ea typeface="华文行楷" panose="02010800040101010101" pitchFamily="2" charset="-122"/>
              </a:rPr>
              <a:t>平方差公式：</a:t>
            </a:r>
            <a:endParaRPr lang="zh-CN" altLang="en-US" sz="6000" b="1">
              <a:solidFill>
                <a:srgbClr val="0000FF"/>
              </a:solidFill>
              <a:latin typeface="华文楷体" panose="020106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827088" y="1268413"/>
            <a:ext cx="6985000" cy="1079500"/>
          </a:xfrm>
          <a:prstGeom prst="rect">
            <a:avLst/>
          </a:prstGeom>
          <a:noFill/>
          <a:ln w="76200" cap="flat" cmpd="sng">
            <a:pattFill prst="shingle">
              <a:fgClr>
                <a:srgbClr val="FFFFFF"/>
              </a:fgClr>
              <a:bgClr>
                <a:srgbClr val="336600"/>
              </a:bgClr>
            </a:patt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algn="ctr">
              <a:spcBef>
                <a:spcPct val="50000"/>
              </a:spcBef>
              <a:buClr>
                <a:schemeClr val="bg1"/>
              </a:buClr>
            </a:pPr>
            <a:endParaRPr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矩形 14339"/>
          <p:cNvSpPr/>
          <p:nvPr/>
        </p:nvSpPr>
        <p:spPr>
          <a:xfrm>
            <a:off x="990600" y="1355725"/>
            <a:ext cx="4824413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6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6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60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6000" b="1" i="1"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6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)(</a:t>
            </a:r>
            <a:r>
              <a:rPr lang="en-US" altLang="zh-CN" sz="6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60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−</a:t>
            </a:r>
            <a:r>
              <a:rPr lang="en-US" altLang="zh-CN" sz="6000" b="1" i="1"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6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en-US" altLang="zh-CN" sz="6000" b="1"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</a:rPr>
              <a:t>=</a:t>
            </a:r>
            <a:endParaRPr lang="en-US" altLang="zh-CN" sz="6000" b="1">
              <a:effectLst>
                <a:outerShdw blurRad="38100" dist="38100" dir="2700000">
                  <a:srgbClr val="C0C0C0"/>
                </a:outerShdw>
              </a:effectLst>
              <a:latin typeface="Lucida Sans Unicode" panose="020B0602030504020204" pitchFamily="34" charset="0"/>
            </a:endParaRPr>
          </a:p>
        </p:txBody>
      </p:sp>
      <p:sp>
        <p:nvSpPr>
          <p:cNvPr id="14341" name="矩形 14340"/>
          <p:cNvSpPr/>
          <p:nvPr/>
        </p:nvSpPr>
        <p:spPr>
          <a:xfrm>
            <a:off x="5310188" y="1355725"/>
            <a:ext cx="25209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6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−</a:t>
            </a:r>
            <a:r>
              <a:rPr lang="en-US" altLang="zh-CN" sz="6000" b="1" i="1"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</a:rPr>
              <a:t>b</a:t>
            </a:r>
            <a:r>
              <a:rPr lang="en-US" altLang="zh-CN" sz="6000" b="1" baseline="300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endParaRPr lang="en-US" altLang="zh-CN" sz="6000" b="1" baseline="300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539750" y="2708275"/>
            <a:ext cx="66992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4400" b="1" dirty="0">
                <a:solidFill>
                  <a:srgbClr val="1C1C1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两数</a:t>
            </a:r>
            <a:r>
              <a:rPr lang="zh-CN" altLang="en-US" sz="44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和</a:t>
            </a:r>
            <a:r>
              <a:rPr lang="zh-CN" altLang="en-US" sz="4400" b="1" dirty="0">
                <a:solidFill>
                  <a:srgbClr val="1C1C1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与这两数</a:t>
            </a:r>
            <a:r>
              <a:rPr lang="zh-CN" altLang="en-US" sz="44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差</a:t>
            </a:r>
            <a:r>
              <a:rPr lang="zh-CN" altLang="en-US" sz="4400" b="1" dirty="0">
                <a:solidFill>
                  <a:srgbClr val="1C1C1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的积</a:t>
            </a:r>
            <a:r>
              <a:rPr lang="en-US" altLang="zh-CN" sz="44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,</a:t>
            </a:r>
            <a:endParaRPr lang="en-US" altLang="zh-CN" sz="44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468313" y="3500438"/>
            <a:ext cx="158432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等于</a:t>
            </a:r>
            <a:endParaRPr lang="zh-CN" altLang="en-US" sz="4800" b="1" dirty="0">
              <a:solidFill>
                <a:srgbClr val="FF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1908175" y="3525838"/>
            <a:ext cx="5256213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1C1C1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这两数的</a:t>
            </a:r>
            <a:r>
              <a:rPr lang="zh-CN" altLang="en-US" sz="4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平方差</a:t>
            </a:r>
            <a:r>
              <a:rPr lang="en-US" altLang="zh-CN" sz="4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4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468313" y="4437063"/>
            <a:ext cx="3168650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公式变形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395288" y="5084763"/>
            <a:ext cx="8497887" cy="4937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marL="342900" indent="-342900">
              <a:lnSpc>
                <a:spcPct val="6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latin typeface="Times New Roman" panose="02020603050405020304" pitchFamily="18" charset="0"/>
              </a:rPr>
              <a:t>1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-a – b ) ( -a + b) = a</a:t>
            </a:r>
            <a:r>
              <a: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 - b</a:t>
            </a:r>
            <a:r>
              <a: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395288" y="5475288"/>
            <a:ext cx="7993062" cy="7620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b + a )( -b + a ) = a</a:t>
            </a:r>
            <a:r>
              <a: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 - b</a:t>
            </a:r>
            <a:r>
              <a: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342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34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34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animBg="1"/>
      <p:bldP spid="14340" grpId="0"/>
      <p:bldP spid="14341" grpId="0"/>
      <p:bldP spid="14342" grpId="0" build="p"/>
      <p:bldP spid="14343" grpId="0" build="p"/>
      <p:bldP spid="14344" grpId="0" build="p"/>
      <p:bldP spid="14345" grpId="0"/>
      <p:bldP spid="14346" grpId="0"/>
      <p:bldP spid="143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394" name="图片 59393" descr="BACK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395" name="矩形 59394"/>
          <p:cNvSpPr/>
          <p:nvPr/>
        </p:nvSpPr>
        <p:spPr>
          <a:xfrm>
            <a:off x="971550" y="692150"/>
            <a:ext cx="2447925" cy="2447925"/>
          </a:xfrm>
          <a:prstGeom prst="rect">
            <a:avLst/>
          </a:prstGeom>
          <a:solidFill>
            <a:srgbClr val="FF00FF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59396" name="组合 59395"/>
          <p:cNvGrpSpPr/>
          <p:nvPr/>
        </p:nvGrpSpPr>
        <p:grpSpPr>
          <a:xfrm>
            <a:off x="971550" y="0"/>
            <a:ext cx="2447925" cy="641350"/>
            <a:chOff x="295" y="0"/>
            <a:chExt cx="1542" cy="404"/>
          </a:xfrm>
        </p:grpSpPr>
        <p:sp>
          <p:nvSpPr>
            <p:cNvPr id="59397" name="直接连接符 59396"/>
            <p:cNvSpPr/>
            <p:nvPr/>
          </p:nvSpPr>
          <p:spPr>
            <a:xfrm>
              <a:off x="295" y="0"/>
              <a:ext cx="0" cy="3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398" name="直接连接符 59397"/>
            <p:cNvSpPr/>
            <p:nvPr/>
          </p:nvSpPr>
          <p:spPr>
            <a:xfrm>
              <a:off x="1837" y="0"/>
              <a:ext cx="0" cy="3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399" name="直接连接符 59398"/>
            <p:cNvSpPr/>
            <p:nvPr/>
          </p:nvSpPr>
          <p:spPr>
            <a:xfrm>
              <a:off x="1292" y="210"/>
              <a:ext cx="54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00" name="直接连接符 59399"/>
            <p:cNvSpPr/>
            <p:nvPr/>
          </p:nvSpPr>
          <p:spPr>
            <a:xfrm flipH="1">
              <a:off x="295" y="210"/>
              <a:ext cx="52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01" name="文本框 59400"/>
            <p:cNvSpPr txBox="1"/>
            <p:nvPr/>
          </p:nvSpPr>
          <p:spPr>
            <a:xfrm>
              <a:off x="884" y="0"/>
              <a:ext cx="31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a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9402" name="组合 59401"/>
          <p:cNvGrpSpPr/>
          <p:nvPr/>
        </p:nvGrpSpPr>
        <p:grpSpPr>
          <a:xfrm>
            <a:off x="3419475" y="692150"/>
            <a:ext cx="720725" cy="2449513"/>
            <a:chOff x="2154" y="436"/>
            <a:chExt cx="454" cy="1543"/>
          </a:xfrm>
        </p:grpSpPr>
        <p:sp>
          <p:nvSpPr>
            <p:cNvPr id="59403" name="直接连接符 59402"/>
            <p:cNvSpPr/>
            <p:nvPr/>
          </p:nvSpPr>
          <p:spPr>
            <a:xfrm flipV="1">
              <a:off x="2335" y="436"/>
              <a:ext cx="0" cy="49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04" name="直接连接符 59403"/>
            <p:cNvSpPr/>
            <p:nvPr/>
          </p:nvSpPr>
          <p:spPr>
            <a:xfrm>
              <a:off x="2335" y="1344"/>
              <a:ext cx="0" cy="63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05" name="直接连接符 59404"/>
            <p:cNvSpPr/>
            <p:nvPr/>
          </p:nvSpPr>
          <p:spPr>
            <a:xfrm flipH="1">
              <a:off x="2154" y="436"/>
              <a:ext cx="45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6" name="直接连接符 59405"/>
            <p:cNvSpPr/>
            <p:nvPr/>
          </p:nvSpPr>
          <p:spPr>
            <a:xfrm flipH="1">
              <a:off x="2154" y="1979"/>
              <a:ext cx="40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7" name="文本框 59406"/>
            <p:cNvSpPr txBox="1"/>
            <p:nvPr/>
          </p:nvSpPr>
          <p:spPr>
            <a:xfrm>
              <a:off x="2199" y="981"/>
              <a:ext cx="31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a</a:t>
              </a:r>
              <a:endParaRPr lang="en-US" altLang="zh-CN" sz="3600">
                <a:latin typeface="Arial" panose="020B0604020202020204" pitchFamily="34" charset="0"/>
              </a:endParaRPr>
            </a:p>
          </p:txBody>
        </p:sp>
      </p:grpSp>
      <p:grpSp>
        <p:nvGrpSpPr>
          <p:cNvPr id="59408" name="组合 59407"/>
          <p:cNvGrpSpPr/>
          <p:nvPr/>
        </p:nvGrpSpPr>
        <p:grpSpPr>
          <a:xfrm>
            <a:off x="466725" y="1989138"/>
            <a:ext cx="641350" cy="1152525"/>
            <a:chOff x="294" y="1253"/>
            <a:chExt cx="404" cy="726"/>
          </a:xfrm>
        </p:grpSpPr>
        <p:sp>
          <p:nvSpPr>
            <p:cNvPr id="59409" name="直接连接符 59408"/>
            <p:cNvSpPr/>
            <p:nvPr/>
          </p:nvSpPr>
          <p:spPr>
            <a:xfrm>
              <a:off x="340" y="1253"/>
              <a:ext cx="27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10" name="直接连接符 59409"/>
            <p:cNvSpPr/>
            <p:nvPr/>
          </p:nvSpPr>
          <p:spPr>
            <a:xfrm>
              <a:off x="340" y="1979"/>
              <a:ext cx="27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11" name="直接连接符 59410"/>
            <p:cNvSpPr/>
            <p:nvPr/>
          </p:nvSpPr>
          <p:spPr>
            <a:xfrm flipH="1" flipV="1">
              <a:off x="476" y="1253"/>
              <a:ext cx="0" cy="2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12" name="直接连接符 59411"/>
            <p:cNvSpPr/>
            <p:nvPr/>
          </p:nvSpPr>
          <p:spPr>
            <a:xfrm>
              <a:off x="476" y="1797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13" name="文本框 59412"/>
            <p:cNvSpPr txBox="1"/>
            <p:nvPr/>
          </p:nvSpPr>
          <p:spPr>
            <a:xfrm rot="-5588000">
              <a:off x="337" y="1435"/>
              <a:ext cx="31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9414" name="组合 59413"/>
          <p:cNvGrpSpPr/>
          <p:nvPr/>
        </p:nvGrpSpPr>
        <p:grpSpPr>
          <a:xfrm>
            <a:off x="971550" y="3141663"/>
            <a:ext cx="1152525" cy="641350"/>
            <a:chOff x="612" y="1979"/>
            <a:chExt cx="726" cy="404"/>
          </a:xfrm>
        </p:grpSpPr>
        <p:grpSp>
          <p:nvGrpSpPr>
            <p:cNvPr id="59415" name="组合 59414"/>
            <p:cNvGrpSpPr/>
            <p:nvPr/>
          </p:nvGrpSpPr>
          <p:grpSpPr>
            <a:xfrm>
              <a:off x="612" y="1979"/>
              <a:ext cx="726" cy="272"/>
              <a:chOff x="612" y="1979"/>
              <a:chExt cx="726" cy="272"/>
            </a:xfrm>
          </p:grpSpPr>
          <p:sp>
            <p:nvSpPr>
              <p:cNvPr id="59416" name="直接连接符 59415"/>
              <p:cNvSpPr/>
              <p:nvPr/>
            </p:nvSpPr>
            <p:spPr>
              <a:xfrm flipV="1">
                <a:off x="612" y="1979"/>
                <a:ext cx="0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9417" name="直接连接符 59416"/>
              <p:cNvSpPr/>
              <p:nvPr/>
            </p:nvSpPr>
            <p:spPr>
              <a:xfrm flipV="1">
                <a:off x="1338" y="1979"/>
                <a:ext cx="0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9418" name="直接连接符 59417"/>
              <p:cNvSpPr/>
              <p:nvPr/>
            </p:nvSpPr>
            <p:spPr>
              <a:xfrm flipH="1">
                <a:off x="612" y="2160"/>
                <a:ext cx="181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19" name="直接连接符 59418"/>
              <p:cNvSpPr/>
              <p:nvPr/>
            </p:nvSpPr>
            <p:spPr>
              <a:xfrm>
                <a:off x="1111" y="2160"/>
                <a:ext cx="226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sp>
          <p:nvSpPr>
            <p:cNvPr id="59420" name="文本框 59419"/>
            <p:cNvSpPr txBox="1"/>
            <p:nvPr/>
          </p:nvSpPr>
          <p:spPr>
            <a:xfrm>
              <a:off x="839" y="1979"/>
              <a:ext cx="22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sp>
        <p:nvSpPr>
          <p:cNvPr id="59421" name="文本框 59420"/>
          <p:cNvSpPr txBox="1"/>
          <p:nvPr/>
        </p:nvSpPr>
        <p:spPr>
          <a:xfrm rot="2473551">
            <a:off x="1690688" y="1412875"/>
            <a:ext cx="17287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</a:rPr>
              <a:t>a</a:t>
            </a:r>
            <a:r>
              <a:rPr lang="en-US" altLang="zh-CN" sz="4000" b="1" baseline="30000">
                <a:latin typeface="Arial" panose="020B0604020202020204" pitchFamily="34" charset="0"/>
              </a:rPr>
              <a:t>2</a:t>
            </a:r>
            <a:r>
              <a:rPr lang="en-US" altLang="zh-CN" sz="4000" b="1">
                <a:latin typeface="Arial" panose="020B0604020202020204" pitchFamily="34" charset="0"/>
              </a:rPr>
              <a:t>-b</a:t>
            </a:r>
            <a:r>
              <a:rPr lang="en-US" altLang="zh-CN" sz="4000" b="1" baseline="30000">
                <a:latin typeface="Arial" panose="020B0604020202020204" pitchFamily="34" charset="0"/>
              </a:rPr>
              <a:t>2</a:t>
            </a:r>
            <a:endParaRPr lang="en-US" altLang="zh-CN" sz="4000" b="1" baseline="30000">
              <a:latin typeface="Arial" panose="020B0604020202020204" pitchFamily="34" charset="0"/>
            </a:endParaRPr>
          </a:p>
        </p:txBody>
      </p:sp>
      <p:sp>
        <p:nvSpPr>
          <p:cNvPr id="59422" name="矩形 59421"/>
          <p:cNvSpPr/>
          <p:nvPr/>
        </p:nvSpPr>
        <p:spPr>
          <a:xfrm>
            <a:off x="5219700" y="692150"/>
            <a:ext cx="2447925" cy="2447925"/>
          </a:xfrm>
          <a:prstGeom prst="rect">
            <a:avLst/>
          </a:prstGeom>
          <a:solidFill>
            <a:srgbClr val="FF00FF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9423" name="矩形 59422"/>
          <p:cNvSpPr/>
          <p:nvPr/>
        </p:nvSpPr>
        <p:spPr>
          <a:xfrm>
            <a:off x="971550" y="1989138"/>
            <a:ext cx="1152525" cy="1152525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9424" name="矩形 59423"/>
          <p:cNvSpPr/>
          <p:nvPr/>
        </p:nvSpPr>
        <p:spPr>
          <a:xfrm rot="5400000">
            <a:off x="7594600" y="763588"/>
            <a:ext cx="1296988" cy="1152525"/>
          </a:xfrm>
          <a:prstGeom prst="rect">
            <a:avLst/>
          </a:prstGeom>
          <a:solidFill>
            <a:srgbClr val="FF00FF"/>
          </a:solidFill>
          <a:ln w="2857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9425" name="矩形 59424"/>
          <p:cNvSpPr/>
          <p:nvPr/>
        </p:nvSpPr>
        <p:spPr>
          <a:xfrm>
            <a:off x="6372225" y="1989138"/>
            <a:ext cx="1295400" cy="115252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9426" name="矩形 59425"/>
          <p:cNvSpPr/>
          <p:nvPr/>
        </p:nvSpPr>
        <p:spPr>
          <a:xfrm>
            <a:off x="5219700" y="1989138"/>
            <a:ext cx="1152525" cy="1152525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59427" name="组合 59426"/>
          <p:cNvGrpSpPr/>
          <p:nvPr/>
        </p:nvGrpSpPr>
        <p:grpSpPr>
          <a:xfrm>
            <a:off x="5219700" y="0"/>
            <a:ext cx="2447925" cy="641350"/>
            <a:chOff x="295" y="0"/>
            <a:chExt cx="1542" cy="404"/>
          </a:xfrm>
        </p:grpSpPr>
        <p:sp>
          <p:nvSpPr>
            <p:cNvPr id="59428" name="直接连接符 59427"/>
            <p:cNvSpPr/>
            <p:nvPr/>
          </p:nvSpPr>
          <p:spPr>
            <a:xfrm>
              <a:off x="295" y="0"/>
              <a:ext cx="0" cy="3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29" name="直接连接符 59428"/>
            <p:cNvSpPr/>
            <p:nvPr/>
          </p:nvSpPr>
          <p:spPr>
            <a:xfrm>
              <a:off x="1837" y="0"/>
              <a:ext cx="0" cy="3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30" name="直接连接符 59429"/>
            <p:cNvSpPr/>
            <p:nvPr/>
          </p:nvSpPr>
          <p:spPr>
            <a:xfrm>
              <a:off x="1292" y="210"/>
              <a:ext cx="54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31" name="直接连接符 59430"/>
            <p:cNvSpPr/>
            <p:nvPr/>
          </p:nvSpPr>
          <p:spPr>
            <a:xfrm flipH="1">
              <a:off x="295" y="210"/>
              <a:ext cx="52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32" name="文本框 59431"/>
            <p:cNvSpPr txBox="1"/>
            <p:nvPr/>
          </p:nvSpPr>
          <p:spPr>
            <a:xfrm>
              <a:off x="884" y="0"/>
              <a:ext cx="31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a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9433" name="组合 59432"/>
          <p:cNvGrpSpPr/>
          <p:nvPr/>
        </p:nvGrpSpPr>
        <p:grpSpPr>
          <a:xfrm>
            <a:off x="5219700" y="3141663"/>
            <a:ext cx="1152525" cy="641350"/>
            <a:chOff x="3288" y="1979"/>
            <a:chExt cx="726" cy="404"/>
          </a:xfrm>
        </p:grpSpPr>
        <p:sp>
          <p:nvSpPr>
            <p:cNvPr id="59434" name="直接连接符 59433"/>
            <p:cNvSpPr/>
            <p:nvPr/>
          </p:nvSpPr>
          <p:spPr>
            <a:xfrm flipV="1">
              <a:off x="3288" y="1979"/>
              <a:ext cx="0" cy="2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35" name="直接连接符 59434"/>
            <p:cNvSpPr/>
            <p:nvPr/>
          </p:nvSpPr>
          <p:spPr>
            <a:xfrm flipV="1">
              <a:off x="4014" y="1979"/>
              <a:ext cx="0" cy="2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36" name="直接连接符 59435"/>
            <p:cNvSpPr/>
            <p:nvPr/>
          </p:nvSpPr>
          <p:spPr>
            <a:xfrm flipH="1">
              <a:off x="3288" y="2160"/>
              <a:ext cx="181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37" name="直接连接符 59436"/>
            <p:cNvSpPr/>
            <p:nvPr/>
          </p:nvSpPr>
          <p:spPr>
            <a:xfrm>
              <a:off x="3787" y="2160"/>
              <a:ext cx="226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38" name="文本框 59437"/>
            <p:cNvSpPr txBox="1"/>
            <p:nvPr/>
          </p:nvSpPr>
          <p:spPr>
            <a:xfrm>
              <a:off x="3515" y="1979"/>
              <a:ext cx="22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9439" name="组合 59438"/>
          <p:cNvGrpSpPr/>
          <p:nvPr/>
        </p:nvGrpSpPr>
        <p:grpSpPr>
          <a:xfrm>
            <a:off x="7669213" y="1989138"/>
            <a:ext cx="641350" cy="1152525"/>
            <a:chOff x="296" y="1253"/>
            <a:chExt cx="404" cy="726"/>
          </a:xfrm>
        </p:grpSpPr>
        <p:sp>
          <p:nvSpPr>
            <p:cNvPr id="59440" name="直接连接符 59439"/>
            <p:cNvSpPr/>
            <p:nvPr/>
          </p:nvSpPr>
          <p:spPr>
            <a:xfrm>
              <a:off x="340" y="1253"/>
              <a:ext cx="27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41" name="直接连接符 59440"/>
            <p:cNvSpPr/>
            <p:nvPr/>
          </p:nvSpPr>
          <p:spPr>
            <a:xfrm>
              <a:off x="340" y="1979"/>
              <a:ext cx="27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42" name="直接连接符 59441"/>
            <p:cNvSpPr/>
            <p:nvPr/>
          </p:nvSpPr>
          <p:spPr>
            <a:xfrm flipH="1" flipV="1">
              <a:off x="476" y="1253"/>
              <a:ext cx="0" cy="2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43" name="直接连接符 59442"/>
            <p:cNvSpPr/>
            <p:nvPr/>
          </p:nvSpPr>
          <p:spPr>
            <a:xfrm>
              <a:off x="476" y="1797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44" name="文本框 59443"/>
            <p:cNvSpPr txBox="1"/>
            <p:nvPr/>
          </p:nvSpPr>
          <p:spPr>
            <a:xfrm rot="-5588000">
              <a:off x="339" y="1436"/>
              <a:ext cx="31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9445" name="组合 59444"/>
          <p:cNvGrpSpPr/>
          <p:nvPr/>
        </p:nvGrpSpPr>
        <p:grpSpPr>
          <a:xfrm>
            <a:off x="7667625" y="44450"/>
            <a:ext cx="1152525" cy="647700"/>
            <a:chOff x="4740" y="3249"/>
            <a:chExt cx="726" cy="408"/>
          </a:xfrm>
        </p:grpSpPr>
        <p:sp>
          <p:nvSpPr>
            <p:cNvPr id="59446" name="直接连接符 59445"/>
            <p:cNvSpPr/>
            <p:nvPr/>
          </p:nvSpPr>
          <p:spPr>
            <a:xfrm flipV="1">
              <a:off x="4740" y="3249"/>
              <a:ext cx="0" cy="40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59447" name="组合 59446"/>
            <p:cNvGrpSpPr/>
            <p:nvPr/>
          </p:nvGrpSpPr>
          <p:grpSpPr>
            <a:xfrm>
              <a:off x="4740" y="3249"/>
              <a:ext cx="726" cy="408"/>
              <a:chOff x="4830" y="28"/>
              <a:chExt cx="726" cy="408"/>
            </a:xfrm>
          </p:grpSpPr>
          <p:sp>
            <p:nvSpPr>
              <p:cNvPr id="59448" name="直接连接符 59447"/>
              <p:cNvSpPr/>
              <p:nvPr/>
            </p:nvSpPr>
            <p:spPr>
              <a:xfrm flipV="1">
                <a:off x="5556" y="28"/>
                <a:ext cx="0" cy="40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9449" name="直接连接符 59448"/>
              <p:cNvSpPr/>
              <p:nvPr/>
            </p:nvSpPr>
            <p:spPr>
              <a:xfrm flipH="1">
                <a:off x="4830" y="210"/>
                <a:ext cx="181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50" name="直接连接符 59449"/>
              <p:cNvSpPr/>
              <p:nvPr/>
            </p:nvSpPr>
            <p:spPr>
              <a:xfrm>
                <a:off x="5329" y="210"/>
                <a:ext cx="226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sp>
          <p:nvSpPr>
            <p:cNvPr id="59451" name="文本框 59450"/>
            <p:cNvSpPr txBox="1"/>
            <p:nvPr/>
          </p:nvSpPr>
          <p:spPr>
            <a:xfrm>
              <a:off x="4967" y="3249"/>
              <a:ext cx="22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>
                <a:latin typeface="Arial" panose="020B0604020202020204" pitchFamily="34" charset="0"/>
              </a:endParaRPr>
            </a:p>
          </p:txBody>
        </p:sp>
      </p:grpSp>
      <p:sp>
        <p:nvSpPr>
          <p:cNvPr id="59452" name="文本框 59451"/>
          <p:cNvSpPr txBox="1"/>
          <p:nvPr/>
        </p:nvSpPr>
        <p:spPr>
          <a:xfrm>
            <a:off x="5686425" y="908050"/>
            <a:ext cx="29892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</a:rPr>
              <a:t>(a+b)(a-b)</a:t>
            </a:r>
            <a:endParaRPr lang="en-US" altLang="zh-CN" sz="4000" b="1">
              <a:latin typeface="Arial" panose="020B0604020202020204" pitchFamily="34" charset="0"/>
            </a:endParaRPr>
          </a:p>
        </p:txBody>
      </p:sp>
      <p:sp>
        <p:nvSpPr>
          <p:cNvPr id="59453" name="文本框 59452"/>
          <p:cNvSpPr txBox="1"/>
          <p:nvPr/>
        </p:nvSpPr>
        <p:spPr>
          <a:xfrm>
            <a:off x="1908175" y="5013325"/>
            <a:ext cx="43926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(a+b)(a-b)=a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-b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endParaRPr lang="en-US" altLang="zh-CN" sz="4000" b="1" baseline="300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59454" name="组合 59453"/>
          <p:cNvGrpSpPr/>
          <p:nvPr/>
        </p:nvGrpSpPr>
        <p:grpSpPr>
          <a:xfrm>
            <a:off x="4464050" y="692150"/>
            <a:ext cx="939800" cy="1296988"/>
            <a:chOff x="2812" y="436"/>
            <a:chExt cx="592" cy="817"/>
          </a:xfrm>
        </p:grpSpPr>
        <p:sp>
          <p:nvSpPr>
            <p:cNvPr id="59455" name="直接连接符 59454"/>
            <p:cNvSpPr/>
            <p:nvPr/>
          </p:nvSpPr>
          <p:spPr>
            <a:xfrm flipH="1">
              <a:off x="2880" y="436"/>
              <a:ext cx="40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56" name="直接连接符 59455"/>
            <p:cNvSpPr/>
            <p:nvPr/>
          </p:nvSpPr>
          <p:spPr>
            <a:xfrm flipH="1">
              <a:off x="2880" y="1253"/>
              <a:ext cx="40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57" name="直接连接符 59456"/>
            <p:cNvSpPr/>
            <p:nvPr/>
          </p:nvSpPr>
          <p:spPr>
            <a:xfrm flipH="1" flipV="1">
              <a:off x="3107" y="436"/>
              <a:ext cx="0" cy="22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58" name="直接连接符 59457"/>
            <p:cNvSpPr/>
            <p:nvPr/>
          </p:nvSpPr>
          <p:spPr>
            <a:xfrm>
              <a:off x="3107" y="1071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59" name="文本框 59458"/>
            <p:cNvSpPr txBox="1"/>
            <p:nvPr/>
          </p:nvSpPr>
          <p:spPr>
            <a:xfrm>
              <a:off x="2812" y="640"/>
              <a:ext cx="59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a-b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9460" name="组合 59459"/>
          <p:cNvGrpSpPr/>
          <p:nvPr/>
        </p:nvGrpSpPr>
        <p:grpSpPr>
          <a:xfrm>
            <a:off x="6372225" y="3141663"/>
            <a:ext cx="1584325" cy="641350"/>
            <a:chOff x="4014" y="1979"/>
            <a:chExt cx="816" cy="404"/>
          </a:xfrm>
        </p:grpSpPr>
        <p:sp>
          <p:nvSpPr>
            <p:cNvPr id="59461" name="直接连接符 59460"/>
            <p:cNvSpPr/>
            <p:nvPr/>
          </p:nvSpPr>
          <p:spPr>
            <a:xfrm flipV="1">
              <a:off x="4830" y="1979"/>
              <a:ext cx="0" cy="2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59462" name="组合 59461"/>
            <p:cNvGrpSpPr/>
            <p:nvPr/>
          </p:nvGrpSpPr>
          <p:grpSpPr>
            <a:xfrm>
              <a:off x="4014" y="1979"/>
              <a:ext cx="816" cy="404"/>
              <a:chOff x="4014" y="1979"/>
              <a:chExt cx="816" cy="404"/>
            </a:xfrm>
          </p:grpSpPr>
          <p:sp>
            <p:nvSpPr>
              <p:cNvPr id="59463" name="直接连接符 59462"/>
              <p:cNvSpPr/>
              <p:nvPr/>
            </p:nvSpPr>
            <p:spPr>
              <a:xfrm flipH="1">
                <a:off x="4014" y="2160"/>
                <a:ext cx="181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64" name="直接连接符 59463"/>
              <p:cNvSpPr/>
              <p:nvPr/>
            </p:nvSpPr>
            <p:spPr>
              <a:xfrm>
                <a:off x="4604" y="2160"/>
                <a:ext cx="226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65" name="文本框 59464"/>
              <p:cNvSpPr txBox="1"/>
              <p:nvPr/>
            </p:nvSpPr>
            <p:spPr>
              <a:xfrm>
                <a:off x="4150" y="1979"/>
                <a:ext cx="499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Arial" panose="020B0604020202020204" pitchFamily="34" charset="0"/>
                  </a:rPr>
                  <a:t>a-b</a:t>
                </a:r>
                <a:endParaRPr lang="en-US" altLang="zh-CN" sz="3600" b="1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9466" name="下弧形箭头 59465"/>
          <p:cNvSpPr/>
          <p:nvPr/>
        </p:nvSpPr>
        <p:spPr>
          <a:xfrm rot="-2740443">
            <a:off x="6740525" y="4067175"/>
            <a:ext cx="2606675" cy="1185863"/>
          </a:xfrm>
          <a:prstGeom prst="curvedUpArrow">
            <a:avLst>
              <a:gd name="adj1" fmla="val 37348"/>
              <a:gd name="adj2" fmla="val 81310"/>
              <a:gd name="adj3" fmla="val 33333"/>
            </a:avLst>
          </a:prstGeom>
          <a:solidFill>
            <a:srgbClr val="66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9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9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94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94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94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59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59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3000"/>
                                        <p:tgtEl>
                                          <p:spTgt spid="594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5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9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0"/>
                            </p:stCondLst>
                            <p:childTnLst>
                              <p:par>
                                <p:cTn id="6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9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500"/>
                            </p:stCondLst>
                            <p:childTnLst>
                              <p:par>
                                <p:cTn id="7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60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59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9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9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94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594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9000"/>
                            </p:stCondLst>
                            <p:childTnLst>
                              <p:par>
                                <p:cTn id="9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9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9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500"/>
                            </p:stCondLst>
                            <p:childTnLst>
                              <p:par>
                                <p:cTn id="10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20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38728E-6 L 0.36233 0.64115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594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0" y="320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60116E-6 L -0.48611 0.71468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594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00" y="357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59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21" grpId="0"/>
      <p:bldP spid="59421" grpId="1"/>
      <p:bldP spid="59452" grpId="0"/>
      <p:bldP spid="59452" grpId="1"/>
      <p:bldP spid="594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2" name="图片 61441" descr="BACK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0975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3" name="矩形 61442"/>
          <p:cNvSpPr/>
          <p:nvPr/>
        </p:nvSpPr>
        <p:spPr>
          <a:xfrm>
            <a:off x="2727325" y="1752600"/>
            <a:ext cx="3429000" cy="34290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61444" name="组合 61443"/>
          <p:cNvGrpSpPr/>
          <p:nvPr/>
        </p:nvGrpSpPr>
        <p:grpSpPr>
          <a:xfrm>
            <a:off x="2727325" y="1022350"/>
            <a:ext cx="3429000" cy="701675"/>
            <a:chOff x="192" y="644"/>
            <a:chExt cx="2160" cy="442"/>
          </a:xfrm>
        </p:grpSpPr>
        <p:sp>
          <p:nvSpPr>
            <p:cNvPr id="61445" name="直接连接符 61444"/>
            <p:cNvSpPr/>
            <p:nvPr/>
          </p:nvSpPr>
          <p:spPr>
            <a:xfrm>
              <a:off x="1488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446" name="直接连接符 61445"/>
            <p:cNvSpPr/>
            <p:nvPr/>
          </p:nvSpPr>
          <p:spPr>
            <a:xfrm flipH="1">
              <a:off x="192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447" name="文本框 61446"/>
            <p:cNvSpPr txBox="1"/>
            <p:nvPr/>
          </p:nvSpPr>
          <p:spPr>
            <a:xfrm>
              <a:off x="1152" y="644"/>
              <a:ext cx="27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4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1448" name="直接连接符 61447"/>
          <p:cNvSpPr/>
          <p:nvPr/>
        </p:nvSpPr>
        <p:spPr>
          <a:xfrm>
            <a:off x="2725738" y="11763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49" name="直接连接符 61448"/>
          <p:cNvSpPr/>
          <p:nvPr/>
        </p:nvSpPr>
        <p:spPr>
          <a:xfrm>
            <a:off x="6156325" y="11763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50" name="直接连接符 61449"/>
          <p:cNvSpPr/>
          <p:nvPr/>
        </p:nvSpPr>
        <p:spPr>
          <a:xfrm>
            <a:off x="2243138" y="1760538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51" name="直接连接符 61450"/>
          <p:cNvSpPr/>
          <p:nvPr/>
        </p:nvSpPr>
        <p:spPr>
          <a:xfrm>
            <a:off x="2230438" y="5178425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52" name="直接连接符 61451"/>
          <p:cNvSpPr/>
          <p:nvPr/>
        </p:nvSpPr>
        <p:spPr>
          <a:xfrm>
            <a:off x="2411413" y="1773238"/>
            <a:ext cx="0" cy="1295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1453" name="直接连接符 61452"/>
          <p:cNvSpPr/>
          <p:nvPr/>
        </p:nvSpPr>
        <p:spPr>
          <a:xfrm flipV="1">
            <a:off x="2390775" y="3573463"/>
            <a:ext cx="0" cy="15843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1454" name="文本框 61453"/>
          <p:cNvSpPr txBox="1"/>
          <p:nvPr/>
        </p:nvSpPr>
        <p:spPr>
          <a:xfrm>
            <a:off x="2193925" y="2924175"/>
            <a:ext cx="649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FF"/>
                </a:solidFill>
                <a:latin typeface="Tahoma" panose="020B0604030504040204" pitchFamily="34" charset="0"/>
              </a:rPr>
              <a:t>a</a:t>
            </a:r>
            <a:endParaRPr lang="en-US" altLang="zh-CN" sz="400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61455" name="文本框 61454"/>
          <p:cNvSpPr txBox="1"/>
          <p:nvPr/>
        </p:nvSpPr>
        <p:spPr>
          <a:xfrm>
            <a:off x="3995738" y="2997200"/>
            <a:ext cx="1008062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000">
                <a:solidFill>
                  <a:srgbClr val="FFFF00"/>
                </a:solidFill>
                <a:latin typeface="Tahoma" panose="020B0604030504040204" pitchFamily="34" charset="0"/>
              </a:rPr>
              <a:t>a</a:t>
            </a:r>
            <a:r>
              <a:rPr lang="en-US" altLang="zh-CN" sz="6000" baseline="30000">
                <a:solidFill>
                  <a:srgbClr val="FFFF00"/>
                </a:solidFill>
                <a:latin typeface="Tahoma" panose="020B0604030504040204" pitchFamily="34" charset="0"/>
              </a:rPr>
              <a:t>2</a:t>
            </a:r>
            <a:endParaRPr lang="en-US" altLang="zh-CN" sz="6000">
              <a:solidFill>
                <a:srgbClr val="FFFF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zoom dir="in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90" name="图片 63489" descr="BACK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1" name="直接连接符 63490"/>
          <p:cNvSpPr/>
          <p:nvPr/>
        </p:nvSpPr>
        <p:spPr>
          <a:xfrm flipH="1">
            <a:off x="6227763" y="4030663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3492" name="文本框 63491"/>
          <p:cNvSpPr txBox="1"/>
          <p:nvPr/>
        </p:nvSpPr>
        <p:spPr>
          <a:xfrm>
            <a:off x="5957888" y="4346575"/>
            <a:ext cx="9350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3493" name="组合 63492"/>
          <p:cNvGrpSpPr/>
          <p:nvPr/>
        </p:nvGrpSpPr>
        <p:grpSpPr>
          <a:xfrm>
            <a:off x="2484438" y="1069975"/>
            <a:ext cx="3429000" cy="641350"/>
            <a:chOff x="192" y="674"/>
            <a:chExt cx="2160" cy="404"/>
          </a:xfrm>
        </p:grpSpPr>
        <p:sp>
          <p:nvSpPr>
            <p:cNvPr id="63494" name="直接连接符 63493"/>
            <p:cNvSpPr/>
            <p:nvPr/>
          </p:nvSpPr>
          <p:spPr>
            <a:xfrm>
              <a:off x="1488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3495" name="直接连接符 63494"/>
            <p:cNvSpPr/>
            <p:nvPr/>
          </p:nvSpPr>
          <p:spPr>
            <a:xfrm flipH="1">
              <a:off x="192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3496" name="文本框 63495"/>
            <p:cNvSpPr txBox="1"/>
            <p:nvPr/>
          </p:nvSpPr>
          <p:spPr>
            <a:xfrm>
              <a:off x="1152" y="674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3497" name="矩形 63496"/>
          <p:cNvSpPr/>
          <p:nvPr/>
        </p:nvSpPr>
        <p:spPr>
          <a:xfrm>
            <a:off x="2484438" y="1828800"/>
            <a:ext cx="3429000" cy="22098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98" name="直接连接符 63497"/>
          <p:cNvSpPr/>
          <p:nvPr/>
        </p:nvSpPr>
        <p:spPr>
          <a:xfrm flipH="1">
            <a:off x="2484438" y="4038600"/>
            <a:ext cx="3429000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499" name="矩形 63498"/>
          <p:cNvSpPr/>
          <p:nvPr/>
        </p:nvSpPr>
        <p:spPr>
          <a:xfrm>
            <a:off x="2484438" y="1828800"/>
            <a:ext cx="3429000" cy="3429000"/>
          </a:xfrm>
          <a:prstGeom prst="rect">
            <a:avLst/>
          </a:prstGeom>
          <a:solidFill>
            <a:srgbClr val="FF0000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63500" name="矩形 63499"/>
          <p:cNvSpPr/>
          <p:nvPr/>
        </p:nvSpPr>
        <p:spPr>
          <a:xfrm>
            <a:off x="4694238" y="4038600"/>
            <a:ext cx="1219200" cy="1219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501" name="直接连接符 63500"/>
          <p:cNvSpPr/>
          <p:nvPr/>
        </p:nvSpPr>
        <p:spPr>
          <a:xfrm>
            <a:off x="2484438" y="12525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02" name="直接连接符 63501"/>
          <p:cNvSpPr/>
          <p:nvPr/>
        </p:nvSpPr>
        <p:spPr>
          <a:xfrm>
            <a:off x="5915025" y="12525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03" name="直接连接符 63502"/>
          <p:cNvSpPr/>
          <p:nvPr/>
        </p:nvSpPr>
        <p:spPr>
          <a:xfrm>
            <a:off x="5902325" y="4038600"/>
            <a:ext cx="5762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04" name="直接连接符 63503"/>
          <p:cNvSpPr/>
          <p:nvPr/>
        </p:nvSpPr>
        <p:spPr>
          <a:xfrm>
            <a:off x="5905500" y="5262563"/>
            <a:ext cx="5762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05" name="直接连接符 63504"/>
          <p:cNvSpPr/>
          <p:nvPr/>
        </p:nvSpPr>
        <p:spPr>
          <a:xfrm>
            <a:off x="6227763" y="4881563"/>
            <a:ext cx="0" cy="3603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3506" name="文本框 63505"/>
          <p:cNvSpPr txBox="1"/>
          <p:nvPr/>
        </p:nvSpPr>
        <p:spPr>
          <a:xfrm>
            <a:off x="3132138" y="2492375"/>
            <a:ext cx="25923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000" b="1">
                <a:solidFill>
                  <a:srgbClr val="FFFF00"/>
                </a:solidFill>
                <a:latin typeface="Tahoma" panose="020B0604030504040204" pitchFamily="34" charset="0"/>
              </a:rPr>
              <a:t>a</a:t>
            </a:r>
            <a:r>
              <a:rPr lang="en-US" altLang="zh-CN" sz="6000" b="1" baseline="30000">
                <a:solidFill>
                  <a:srgbClr val="FFFF00"/>
                </a:solidFill>
                <a:latin typeface="Tahoma" panose="020B0604030504040204" pitchFamily="34" charset="0"/>
              </a:rPr>
              <a:t>2</a:t>
            </a:r>
            <a:r>
              <a:rPr lang="en-US" altLang="zh-CN" sz="6000" b="1">
                <a:solidFill>
                  <a:srgbClr val="FFFF00"/>
                </a:solidFill>
                <a:latin typeface="Tahoma" panose="020B0604030504040204" pitchFamily="34" charset="0"/>
              </a:rPr>
              <a:t>-b</a:t>
            </a:r>
            <a:r>
              <a:rPr lang="en-US" altLang="zh-CN" sz="6000" b="1" baseline="30000">
                <a:solidFill>
                  <a:srgbClr val="FFFF00"/>
                </a:solidFill>
                <a:latin typeface="Tahoma" panose="020B0604030504040204" pitchFamily="34" charset="0"/>
              </a:rPr>
              <a:t>2</a:t>
            </a:r>
            <a:endParaRPr lang="en-US" altLang="zh-CN" sz="6000" b="1">
              <a:solidFill>
                <a:srgbClr val="FFFF00"/>
              </a:solidFill>
              <a:latin typeface="Tahoma" panose="020B0604030504040204" pitchFamily="34" charset="0"/>
            </a:endParaRPr>
          </a:p>
        </p:txBody>
      </p:sp>
      <p:sp>
        <p:nvSpPr>
          <p:cNvPr id="63507" name="直接连接符 63506"/>
          <p:cNvSpPr/>
          <p:nvPr/>
        </p:nvSpPr>
        <p:spPr>
          <a:xfrm>
            <a:off x="1966913" y="1825625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08" name="直接连接符 63507"/>
          <p:cNvSpPr/>
          <p:nvPr/>
        </p:nvSpPr>
        <p:spPr>
          <a:xfrm>
            <a:off x="1954213" y="5243513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09" name="直接连接符 63508"/>
          <p:cNvSpPr/>
          <p:nvPr/>
        </p:nvSpPr>
        <p:spPr>
          <a:xfrm>
            <a:off x="2135188" y="1838325"/>
            <a:ext cx="0" cy="1295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3510" name="直接连接符 63509"/>
          <p:cNvSpPr/>
          <p:nvPr/>
        </p:nvSpPr>
        <p:spPr>
          <a:xfrm flipV="1">
            <a:off x="2114550" y="3638550"/>
            <a:ext cx="0" cy="15843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3511" name="文本框 63510"/>
          <p:cNvSpPr txBox="1"/>
          <p:nvPr/>
        </p:nvSpPr>
        <p:spPr>
          <a:xfrm>
            <a:off x="1917700" y="2989263"/>
            <a:ext cx="649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Tahoma" panose="020B0604030504040204" pitchFamily="34" charset="0"/>
              </a:rPr>
              <a:t>a</a:t>
            </a:r>
            <a:endParaRPr lang="en-US" altLang="zh-CN" sz="360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63512" name="直接连接符 63511"/>
          <p:cNvSpPr/>
          <p:nvPr/>
        </p:nvSpPr>
        <p:spPr>
          <a:xfrm>
            <a:off x="5911850" y="5233988"/>
            <a:ext cx="0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13" name="直接连接符 63512"/>
          <p:cNvSpPr/>
          <p:nvPr/>
        </p:nvSpPr>
        <p:spPr>
          <a:xfrm>
            <a:off x="4681538" y="5229225"/>
            <a:ext cx="0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14" name="直接连接符 63513"/>
          <p:cNvSpPr/>
          <p:nvPr/>
        </p:nvSpPr>
        <p:spPr>
          <a:xfrm>
            <a:off x="5483225" y="54451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3515" name="直接连接符 63514"/>
          <p:cNvSpPr/>
          <p:nvPr/>
        </p:nvSpPr>
        <p:spPr>
          <a:xfrm flipH="1">
            <a:off x="4668838" y="54451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3516" name="文本框 63515"/>
          <p:cNvSpPr txBox="1"/>
          <p:nvPr/>
        </p:nvSpPr>
        <p:spPr>
          <a:xfrm>
            <a:off x="5003800" y="5157788"/>
            <a:ext cx="2873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ahoma" panose="020B0604030504040204" pitchFamily="34" charset="0"/>
              </a:rPr>
              <a:t>b</a:t>
            </a:r>
            <a:endParaRPr lang="en-US" altLang="zh-CN" sz="3200" b="1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8" name="图片 65537" descr="BACK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39" name="直接连接符 65538"/>
          <p:cNvSpPr/>
          <p:nvPr/>
        </p:nvSpPr>
        <p:spPr>
          <a:xfrm flipH="1">
            <a:off x="6227763" y="4030663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5540" name="文本框 65539"/>
          <p:cNvSpPr txBox="1"/>
          <p:nvPr/>
        </p:nvSpPr>
        <p:spPr>
          <a:xfrm>
            <a:off x="5957888" y="4346575"/>
            <a:ext cx="9350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5541" name="组合 65540"/>
          <p:cNvGrpSpPr/>
          <p:nvPr/>
        </p:nvGrpSpPr>
        <p:grpSpPr>
          <a:xfrm>
            <a:off x="2484438" y="1069975"/>
            <a:ext cx="3429000" cy="641350"/>
            <a:chOff x="192" y="674"/>
            <a:chExt cx="2160" cy="404"/>
          </a:xfrm>
        </p:grpSpPr>
        <p:sp>
          <p:nvSpPr>
            <p:cNvPr id="65542" name="直接连接符 65541"/>
            <p:cNvSpPr/>
            <p:nvPr/>
          </p:nvSpPr>
          <p:spPr>
            <a:xfrm>
              <a:off x="1488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5543" name="直接连接符 65542"/>
            <p:cNvSpPr/>
            <p:nvPr/>
          </p:nvSpPr>
          <p:spPr>
            <a:xfrm flipH="1">
              <a:off x="192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5544" name="文本框 65543"/>
            <p:cNvSpPr txBox="1"/>
            <p:nvPr/>
          </p:nvSpPr>
          <p:spPr>
            <a:xfrm>
              <a:off x="1152" y="674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5545" name="矩形 65544"/>
          <p:cNvSpPr/>
          <p:nvPr/>
        </p:nvSpPr>
        <p:spPr>
          <a:xfrm>
            <a:off x="2484438" y="1828800"/>
            <a:ext cx="3429000" cy="22098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6" name="直接连接符 65545"/>
          <p:cNvSpPr/>
          <p:nvPr/>
        </p:nvSpPr>
        <p:spPr>
          <a:xfrm flipH="1">
            <a:off x="2484438" y="4038600"/>
            <a:ext cx="3429000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7" name="矩形 65546"/>
          <p:cNvSpPr/>
          <p:nvPr/>
        </p:nvSpPr>
        <p:spPr>
          <a:xfrm>
            <a:off x="2484438" y="1844675"/>
            <a:ext cx="3429000" cy="3429000"/>
          </a:xfrm>
          <a:prstGeom prst="rect">
            <a:avLst/>
          </a:prstGeom>
          <a:solidFill>
            <a:srgbClr val="FF0000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65548" name="矩形 65547"/>
          <p:cNvSpPr/>
          <p:nvPr/>
        </p:nvSpPr>
        <p:spPr>
          <a:xfrm>
            <a:off x="4694238" y="4038600"/>
            <a:ext cx="1219200" cy="1219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9" name="直接连接符 65548"/>
          <p:cNvSpPr/>
          <p:nvPr/>
        </p:nvSpPr>
        <p:spPr>
          <a:xfrm>
            <a:off x="2484438" y="12525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0" name="直接连接符 65549"/>
          <p:cNvSpPr/>
          <p:nvPr/>
        </p:nvSpPr>
        <p:spPr>
          <a:xfrm>
            <a:off x="5915025" y="12525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1" name="直接连接符 65550"/>
          <p:cNvSpPr/>
          <p:nvPr/>
        </p:nvSpPr>
        <p:spPr>
          <a:xfrm>
            <a:off x="5902325" y="4038600"/>
            <a:ext cx="5762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2" name="直接连接符 65551"/>
          <p:cNvSpPr/>
          <p:nvPr/>
        </p:nvSpPr>
        <p:spPr>
          <a:xfrm>
            <a:off x="5905500" y="5262563"/>
            <a:ext cx="5762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3" name="直接连接符 65552"/>
          <p:cNvSpPr/>
          <p:nvPr/>
        </p:nvSpPr>
        <p:spPr>
          <a:xfrm>
            <a:off x="6227763" y="4881563"/>
            <a:ext cx="0" cy="3603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5554" name="直接连接符 65553"/>
          <p:cNvSpPr/>
          <p:nvPr/>
        </p:nvSpPr>
        <p:spPr>
          <a:xfrm>
            <a:off x="1966913" y="1825625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5" name="直接连接符 65554"/>
          <p:cNvSpPr/>
          <p:nvPr/>
        </p:nvSpPr>
        <p:spPr>
          <a:xfrm>
            <a:off x="1954213" y="5243513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6" name="直接连接符 65555"/>
          <p:cNvSpPr/>
          <p:nvPr/>
        </p:nvSpPr>
        <p:spPr>
          <a:xfrm>
            <a:off x="2135188" y="1838325"/>
            <a:ext cx="0" cy="1295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5557" name="直接连接符 65556"/>
          <p:cNvSpPr/>
          <p:nvPr/>
        </p:nvSpPr>
        <p:spPr>
          <a:xfrm flipV="1">
            <a:off x="2114550" y="3638550"/>
            <a:ext cx="0" cy="15843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5558" name="文本框 65557"/>
          <p:cNvSpPr txBox="1"/>
          <p:nvPr/>
        </p:nvSpPr>
        <p:spPr>
          <a:xfrm>
            <a:off x="1917700" y="2989263"/>
            <a:ext cx="649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Tahoma" panose="020B0604030504040204" pitchFamily="34" charset="0"/>
              </a:rPr>
              <a:t>a</a:t>
            </a:r>
            <a:endParaRPr lang="en-US" altLang="zh-CN" sz="360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65559" name="直接连接符 65558"/>
          <p:cNvSpPr/>
          <p:nvPr/>
        </p:nvSpPr>
        <p:spPr>
          <a:xfrm>
            <a:off x="5911850" y="5233988"/>
            <a:ext cx="0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60" name="直接连接符 65559"/>
          <p:cNvSpPr/>
          <p:nvPr/>
        </p:nvSpPr>
        <p:spPr>
          <a:xfrm>
            <a:off x="4681538" y="5229225"/>
            <a:ext cx="0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61" name="直接连接符 65560"/>
          <p:cNvSpPr/>
          <p:nvPr/>
        </p:nvSpPr>
        <p:spPr>
          <a:xfrm>
            <a:off x="5483225" y="54451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5562" name="直接连接符 65561"/>
          <p:cNvSpPr/>
          <p:nvPr/>
        </p:nvSpPr>
        <p:spPr>
          <a:xfrm flipH="1">
            <a:off x="4668838" y="54451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5563" name="文本框 65562"/>
          <p:cNvSpPr txBox="1"/>
          <p:nvPr/>
        </p:nvSpPr>
        <p:spPr>
          <a:xfrm>
            <a:off x="5003800" y="5157788"/>
            <a:ext cx="2873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ahoma" panose="020B0604030504040204" pitchFamily="34" charset="0"/>
              </a:rPr>
              <a:t>b</a:t>
            </a:r>
            <a:endParaRPr lang="en-US" altLang="zh-CN" sz="3200" b="1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65564" name="直接连接符 65563"/>
          <p:cNvSpPr/>
          <p:nvPr/>
        </p:nvSpPr>
        <p:spPr>
          <a:xfrm>
            <a:off x="2487613" y="1835150"/>
            <a:ext cx="2174875" cy="2170113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5565" name="文本框 65564"/>
          <p:cNvSpPr txBox="1"/>
          <p:nvPr/>
        </p:nvSpPr>
        <p:spPr>
          <a:xfrm>
            <a:off x="4572000" y="2349500"/>
            <a:ext cx="18716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Tahoma" panose="020B0604030504040204" pitchFamily="34" charset="0"/>
            </a:endParaRPr>
          </a:p>
        </p:txBody>
      </p:sp>
      <p:sp>
        <p:nvSpPr>
          <p:cNvPr id="65566" name="文本框 65565"/>
          <p:cNvSpPr txBox="1"/>
          <p:nvPr/>
        </p:nvSpPr>
        <p:spPr>
          <a:xfrm>
            <a:off x="4211638" y="2565400"/>
            <a:ext cx="10080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65567" name="组合 65566"/>
          <p:cNvGrpSpPr/>
          <p:nvPr/>
        </p:nvGrpSpPr>
        <p:grpSpPr>
          <a:xfrm>
            <a:off x="3492500" y="1916113"/>
            <a:ext cx="3384550" cy="895350"/>
            <a:chOff x="2290" y="1298"/>
            <a:chExt cx="1633" cy="564"/>
          </a:xfrm>
        </p:grpSpPr>
        <p:grpSp>
          <p:nvGrpSpPr>
            <p:cNvPr id="65568" name="组合 65567"/>
            <p:cNvGrpSpPr/>
            <p:nvPr/>
          </p:nvGrpSpPr>
          <p:grpSpPr>
            <a:xfrm>
              <a:off x="2290" y="1298"/>
              <a:ext cx="300" cy="564"/>
              <a:chOff x="1113" y="1776"/>
              <a:chExt cx="300" cy="564"/>
            </a:xfrm>
          </p:grpSpPr>
          <p:sp>
            <p:nvSpPr>
              <p:cNvPr id="65569" name="文本框 65568"/>
              <p:cNvSpPr txBox="1"/>
              <p:nvPr/>
            </p:nvSpPr>
            <p:spPr>
              <a:xfrm>
                <a:off x="1137" y="1776"/>
                <a:ext cx="240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1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65570" name="组合 65569"/>
              <p:cNvGrpSpPr/>
              <p:nvPr/>
            </p:nvGrpSpPr>
            <p:grpSpPr>
              <a:xfrm>
                <a:off x="1113" y="2013"/>
                <a:ext cx="300" cy="327"/>
                <a:chOff x="1113" y="2013"/>
                <a:chExt cx="300" cy="327"/>
              </a:xfrm>
            </p:grpSpPr>
            <p:sp>
              <p:nvSpPr>
                <p:cNvPr id="65571" name="直接连接符 65570"/>
                <p:cNvSpPr/>
                <p:nvPr/>
              </p:nvSpPr>
              <p:spPr>
                <a:xfrm>
                  <a:off x="1125" y="2061"/>
                  <a:ext cx="288" cy="3"/>
                </a:xfrm>
                <a:prstGeom prst="line">
                  <a:avLst/>
                </a:prstGeom>
                <a:ln w="2857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5572" name="文本框 65571"/>
                <p:cNvSpPr txBox="1"/>
                <p:nvPr/>
              </p:nvSpPr>
              <p:spPr>
                <a:xfrm>
                  <a:off x="1113" y="2013"/>
                  <a:ext cx="28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2800" b="1">
                      <a:latin typeface="Times New Roman" panose="02020603050405020304" pitchFamily="18" charset="0"/>
                    </a:rPr>
                    <a:t>2</a:t>
                  </a:r>
                  <a:endParaRPr lang="en-US" altLang="zh-CN" sz="2800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65573" name="文本框 65572"/>
            <p:cNvSpPr txBox="1"/>
            <p:nvPr/>
          </p:nvSpPr>
          <p:spPr>
            <a:xfrm>
              <a:off x="2562" y="1425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err="1">
                  <a:latin typeface="Tahoma" panose="020B0604030504040204" pitchFamily="34" charset="0"/>
                </a:rPr>
                <a:t>(a+b)(a-b</a:t>
              </a:r>
              <a:r>
                <a:rPr lang="en-US" altLang="zh-CN" sz="3600">
                  <a:latin typeface="Tahoma" panose="020B0604030504040204" pitchFamily="34" charset="0"/>
                </a:rPr>
                <a:t>)</a:t>
              </a:r>
              <a:endParaRPr lang="en-US" altLang="zh-CN" sz="3600">
                <a:latin typeface="Tahoma" panose="020B0604030504040204" pitchFamily="34" charset="0"/>
              </a:endParaRPr>
            </a:p>
          </p:txBody>
        </p:sp>
      </p:grpSp>
      <p:grpSp>
        <p:nvGrpSpPr>
          <p:cNvPr id="65574" name="组合 65573"/>
          <p:cNvGrpSpPr/>
          <p:nvPr/>
        </p:nvGrpSpPr>
        <p:grpSpPr>
          <a:xfrm>
            <a:off x="2484438" y="3860800"/>
            <a:ext cx="3455987" cy="1017588"/>
            <a:chOff x="2290" y="1298"/>
            <a:chExt cx="1633" cy="641"/>
          </a:xfrm>
        </p:grpSpPr>
        <p:grpSp>
          <p:nvGrpSpPr>
            <p:cNvPr id="65575" name="组合 65574"/>
            <p:cNvGrpSpPr/>
            <p:nvPr/>
          </p:nvGrpSpPr>
          <p:grpSpPr>
            <a:xfrm>
              <a:off x="2290" y="1298"/>
              <a:ext cx="300" cy="641"/>
              <a:chOff x="1113" y="1776"/>
              <a:chExt cx="300" cy="641"/>
            </a:xfrm>
          </p:grpSpPr>
          <p:sp>
            <p:nvSpPr>
              <p:cNvPr id="65576" name="文本框 65575"/>
              <p:cNvSpPr txBox="1"/>
              <p:nvPr/>
            </p:nvSpPr>
            <p:spPr>
              <a:xfrm>
                <a:off x="1137" y="1776"/>
                <a:ext cx="240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3600" b="1">
                    <a:latin typeface="Times New Roman" panose="02020603050405020304" pitchFamily="18" charset="0"/>
                  </a:rPr>
                  <a:t>1</a:t>
                </a:r>
                <a:endParaRPr lang="en-US" altLang="zh-CN" sz="36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65577" name="组合 65576"/>
              <p:cNvGrpSpPr/>
              <p:nvPr/>
            </p:nvGrpSpPr>
            <p:grpSpPr>
              <a:xfrm>
                <a:off x="1113" y="2013"/>
                <a:ext cx="300" cy="404"/>
                <a:chOff x="1113" y="2013"/>
                <a:chExt cx="300" cy="404"/>
              </a:xfrm>
            </p:grpSpPr>
            <p:sp>
              <p:nvSpPr>
                <p:cNvPr id="65578" name="直接连接符 65577"/>
                <p:cNvSpPr/>
                <p:nvPr/>
              </p:nvSpPr>
              <p:spPr>
                <a:xfrm>
                  <a:off x="1125" y="2061"/>
                  <a:ext cx="288" cy="3"/>
                </a:xfrm>
                <a:prstGeom prst="line">
                  <a:avLst/>
                </a:prstGeom>
                <a:ln w="2857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5579" name="文本框 65578"/>
                <p:cNvSpPr txBox="1"/>
                <p:nvPr/>
              </p:nvSpPr>
              <p:spPr>
                <a:xfrm>
                  <a:off x="1113" y="2013"/>
                  <a:ext cx="288" cy="4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ctr"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3600" b="1">
                      <a:latin typeface="Times New Roman" panose="02020603050405020304" pitchFamily="18" charset="0"/>
                    </a:rPr>
                    <a:t>2</a:t>
                  </a:r>
                  <a:endParaRPr lang="en-US" altLang="zh-CN" sz="3600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65580" name="文本框 65579"/>
            <p:cNvSpPr txBox="1"/>
            <p:nvPr/>
          </p:nvSpPr>
          <p:spPr>
            <a:xfrm>
              <a:off x="2562" y="1425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err="1">
                  <a:latin typeface="Tahoma" panose="020B0604030504040204" pitchFamily="34" charset="0"/>
                </a:rPr>
                <a:t>(a+b)(a-b</a:t>
              </a:r>
              <a:r>
                <a:rPr lang="en-US" altLang="zh-CN" sz="3600">
                  <a:latin typeface="Tahoma" panose="020B0604030504040204" pitchFamily="34" charset="0"/>
                </a:rPr>
                <a:t>)</a:t>
              </a:r>
              <a:endParaRPr lang="en-US" altLang="zh-CN" sz="3600">
                <a:latin typeface="Tahoma" panose="020B060403050404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7586" name="图片 67585" descr="BACK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7" name="直接连接符 67586"/>
          <p:cNvSpPr/>
          <p:nvPr/>
        </p:nvSpPr>
        <p:spPr>
          <a:xfrm flipH="1">
            <a:off x="6227763" y="4030663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7588" name="文本框 67587"/>
          <p:cNvSpPr txBox="1"/>
          <p:nvPr/>
        </p:nvSpPr>
        <p:spPr>
          <a:xfrm>
            <a:off x="5957888" y="4346575"/>
            <a:ext cx="9350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7589" name="组合 67588"/>
          <p:cNvGrpSpPr/>
          <p:nvPr/>
        </p:nvGrpSpPr>
        <p:grpSpPr>
          <a:xfrm>
            <a:off x="2484438" y="1069975"/>
            <a:ext cx="3429000" cy="641350"/>
            <a:chOff x="192" y="674"/>
            <a:chExt cx="2160" cy="404"/>
          </a:xfrm>
        </p:grpSpPr>
        <p:sp>
          <p:nvSpPr>
            <p:cNvPr id="67590" name="直接连接符 67589"/>
            <p:cNvSpPr/>
            <p:nvPr/>
          </p:nvSpPr>
          <p:spPr>
            <a:xfrm>
              <a:off x="1488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7591" name="直接连接符 67590"/>
            <p:cNvSpPr/>
            <p:nvPr/>
          </p:nvSpPr>
          <p:spPr>
            <a:xfrm flipH="1">
              <a:off x="192" y="912"/>
              <a:ext cx="86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7592" name="文本框 67591"/>
            <p:cNvSpPr txBox="1"/>
            <p:nvPr/>
          </p:nvSpPr>
          <p:spPr>
            <a:xfrm>
              <a:off x="1152" y="674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36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7593" name="矩形 67592"/>
          <p:cNvSpPr/>
          <p:nvPr/>
        </p:nvSpPr>
        <p:spPr>
          <a:xfrm>
            <a:off x="2484438" y="1828800"/>
            <a:ext cx="3429000" cy="22098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4" name="直接连接符 67593"/>
          <p:cNvSpPr/>
          <p:nvPr/>
        </p:nvSpPr>
        <p:spPr>
          <a:xfrm flipH="1">
            <a:off x="2484438" y="4038600"/>
            <a:ext cx="3429000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95" name="矩形 67594"/>
          <p:cNvSpPr/>
          <p:nvPr/>
        </p:nvSpPr>
        <p:spPr>
          <a:xfrm>
            <a:off x="2484438" y="1844675"/>
            <a:ext cx="3429000" cy="3429000"/>
          </a:xfrm>
          <a:prstGeom prst="rect">
            <a:avLst/>
          </a:prstGeom>
          <a:solidFill>
            <a:srgbClr val="FF0000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67596" name="矩形 67595"/>
          <p:cNvSpPr/>
          <p:nvPr/>
        </p:nvSpPr>
        <p:spPr>
          <a:xfrm>
            <a:off x="4694238" y="4038600"/>
            <a:ext cx="1219200" cy="1219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7" name="直接连接符 67596"/>
          <p:cNvSpPr/>
          <p:nvPr/>
        </p:nvSpPr>
        <p:spPr>
          <a:xfrm>
            <a:off x="2484438" y="12525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98" name="直接连接符 67597"/>
          <p:cNvSpPr/>
          <p:nvPr/>
        </p:nvSpPr>
        <p:spPr>
          <a:xfrm>
            <a:off x="5915025" y="1252538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99" name="直接连接符 67598"/>
          <p:cNvSpPr/>
          <p:nvPr/>
        </p:nvSpPr>
        <p:spPr>
          <a:xfrm>
            <a:off x="5902325" y="4038600"/>
            <a:ext cx="5762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0" name="直接连接符 67599"/>
          <p:cNvSpPr/>
          <p:nvPr/>
        </p:nvSpPr>
        <p:spPr>
          <a:xfrm>
            <a:off x="5905500" y="5262563"/>
            <a:ext cx="5762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1" name="直接连接符 67600"/>
          <p:cNvSpPr/>
          <p:nvPr/>
        </p:nvSpPr>
        <p:spPr>
          <a:xfrm>
            <a:off x="6227763" y="4881563"/>
            <a:ext cx="0" cy="3603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7602" name="直接连接符 67601"/>
          <p:cNvSpPr/>
          <p:nvPr/>
        </p:nvSpPr>
        <p:spPr>
          <a:xfrm>
            <a:off x="1966913" y="1825625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3" name="直接连接符 67602"/>
          <p:cNvSpPr/>
          <p:nvPr/>
        </p:nvSpPr>
        <p:spPr>
          <a:xfrm>
            <a:off x="1954213" y="5243513"/>
            <a:ext cx="5032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4" name="直接连接符 67603"/>
          <p:cNvSpPr/>
          <p:nvPr/>
        </p:nvSpPr>
        <p:spPr>
          <a:xfrm>
            <a:off x="2135188" y="1838325"/>
            <a:ext cx="0" cy="1295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7605" name="直接连接符 67604"/>
          <p:cNvSpPr/>
          <p:nvPr/>
        </p:nvSpPr>
        <p:spPr>
          <a:xfrm flipV="1">
            <a:off x="2114550" y="3638550"/>
            <a:ext cx="0" cy="15843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7606" name="文本框 67605"/>
          <p:cNvSpPr txBox="1"/>
          <p:nvPr/>
        </p:nvSpPr>
        <p:spPr>
          <a:xfrm>
            <a:off x="1917700" y="2989263"/>
            <a:ext cx="649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Tahoma" panose="020B0604030504040204" pitchFamily="34" charset="0"/>
              </a:rPr>
              <a:t>a</a:t>
            </a:r>
            <a:endParaRPr lang="en-US" altLang="zh-CN" sz="360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67607" name="直接连接符 67606"/>
          <p:cNvSpPr/>
          <p:nvPr/>
        </p:nvSpPr>
        <p:spPr>
          <a:xfrm>
            <a:off x="5911850" y="5233988"/>
            <a:ext cx="0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8" name="直接连接符 67607"/>
          <p:cNvSpPr/>
          <p:nvPr/>
        </p:nvSpPr>
        <p:spPr>
          <a:xfrm>
            <a:off x="4681538" y="5229225"/>
            <a:ext cx="0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9" name="直接连接符 67608"/>
          <p:cNvSpPr/>
          <p:nvPr/>
        </p:nvSpPr>
        <p:spPr>
          <a:xfrm>
            <a:off x="5483225" y="54451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7610" name="直接连接符 67609"/>
          <p:cNvSpPr/>
          <p:nvPr/>
        </p:nvSpPr>
        <p:spPr>
          <a:xfrm flipH="1">
            <a:off x="4668838" y="54451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7611" name="文本框 67610"/>
          <p:cNvSpPr txBox="1"/>
          <p:nvPr/>
        </p:nvSpPr>
        <p:spPr>
          <a:xfrm>
            <a:off x="5003800" y="5157788"/>
            <a:ext cx="2873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ahoma" panose="020B0604030504040204" pitchFamily="34" charset="0"/>
              </a:rPr>
              <a:t>b</a:t>
            </a:r>
            <a:endParaRPr lang="en-US" altLang="zh-CN" sz="3200" b="1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67612" name="文本框 67611"/>
          <p:cNvSpPr txBox="1"/>
          <p:nvPr/>
        </p:nvSpPr>
        <p:spPr>
          <a:xfrm>
            <a:off x="4572000" y="2349500"/>
            <a:ext cx="18716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Tahoma" panose="020B0604030504040204" pitchFamily="34" charset="0"/>
            </a:endParaRPr>
          </a:p>
        </p:txBody>
      </p:sp>
      <p:sp>
        <p:nvSpPr>
          <p:cNvPr id="67613" name="文本框 67612"/>
          <p:cNvSpPr txBox="1"/>
          <p:nvPr/>
        </p:nvSpPr>
        <p:spPr>
          <a:xfrm>
            <a:off x="4211638" y="2565400"/>
            <a:ext cx="10080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Tahoma" panose="020B0604030504040204" pitchFamily="34" charset="0"/>
            </a:endParaRPr>
          </a:p>
        </p:txBody>
      </p:sp>
      <p:sp>
        <p:nvSpPr>
          <p:cNvPr id="67614" name="文本框 67613"/>
          <p:cNvSpPr txBox="1"/>
          <p:nvPr/>
        </p:nvSpPr>
        <p:spPr>
          <a:xfrm>
            <a:off x="2916238" y="2205038"/>
            <a:ext cx="2592387" cy="1766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err="1">
                <a:solidFill>
                  <a:srgbClr val="FFFF00"/>
                </a:solidFill>
                <a:latin typeface="Times New Roman" panose="02020603050405020304" pitchFamily="18" charset="0"/>
              </a:rPr>
              <a:t>(a+b)(a-b</a:t>
            </a:r>
            <a:r>
              <a:rPr lang="en-US" altLang="zh-CN" sz="4400" b="1">
                <a:solidFill>
                  <a:srgbClr val="FFFF00"/>
                </a:solidFill>
                <a:latin typeface="Times New Roman" panose="02020603050405020304" pitchFamily="18" charset="0"/>
              </a:rPr>
              <a:t>)</a:t>
            </a:r>
            <a:endParaRPr lang="en-US" altLang="zh-CN" sz="4400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4400" b="1" dirty="0">
              <a:latin typeface="Times New Roman" panose="02020603050405020304" pitchFamily="18" charset="0"/>
            </a:endParaRPr>
          </a:p>
        </p:txBody>
      </p:sp>
      <p:pic>
        <p:nvPicPr>
          <p:cNvPr id="67615" name="图片 67614" descr="右开门箭头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550" y="6165850"/>
            <a:ext cx="388938" cy="377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616" name="图片 67615" descr="左开门箭头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750" y="6165850"/>
            <a:ext cx="388938" cy="377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617" name="文本框 67616"/>
          <p:cNvSpPr txBox="1"/>
          <p:nvPr/>
        </p:nvSpPr>
        <p:spPr>
          <a:xfrm>
            <a:off x="3348038" y="3003550"/>
            <a:ext cx="647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FF00"/>
                </a:solidFill>
                <a:latin typeface="Arial" panose="020B0604020202020204" pitchFamily="34" charset="0"/>
              </a:rPr>
              <a:t>=</a:t>
            </a:r>
            <a:endParaRPr lang="en-US" altLang="zh-CN" sz="36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67618" name="文本框 67617"/>
          <p:cNvSpPr txBox="1"/>
          <p:nvPr/>
        </p:nvSpPr>
        <p:spPr>
          <a:xfrm>
            <a:off x="2700338" y="3644900"/>
            <a:ext cx="18002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400" b="1">
                <a:solidFill>
                  <a:srgbClr val="FFFF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4400" b="1" baseline="30000">
                <a:solidFill>
                  <a:srgbClr val="FFFF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400" b="1">
                <a:solidFill>
                  <a:srgbClr val="FFFF00"/>
                </a:solidFill>
                <a:latin typeface="Times New Roman" panose="02020603050405020304" pitchFamily="18" charset="0"/>
              </a:rPr>
              <a:t>-b</a:t>
            </a:r>
            <a:r>
              <a:rPr lang="en-US" altLang="zh-CN" sz="4400" b="1" baseline="30000">
                <a:solidFill>
                  <a:srgbClr val="FFFF00"/>
                </a:solidFill>
                <a:latin typeface="Times New Roman" panose="02020603050405020304" pitchFamily="18" charset="0"/>
              </a:rPr>
              <a:t>2</a:t>
            </a:r>
            <a:endParaRPr lang="en-US" altLang="zh-CN" sz="4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7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14" grpId="0"/>
      <p:bldP spid="67617" grpId="0"/>
      <p:bldP spid="67618" grpId="0"/>
      <p:bldP spid="6761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标题 69633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69635" name="内容占位符 69634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9636" name="文本框 69635"/>
          <p:cNvSpPr txBox="1"/>
          <p:nvPr/>
        </p:nvSpPr>
        <p:spPr>
          <a:xfrm>
            <a:off x="1619250" y="620713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69637" name="文本框 69636"/>
          <p:cNvSpPr txBox="1"/>
          <p:nvPr/>
        </p:nvSpPr>
        <p:spPr>
          <a:xfrm>
            <a:off x="1476375" y="2636838"/>
            <a:ext cx="2374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69638" name="文本框 69637"/>
          <p:cNvSpPr txBox="1"/>
          <p:nvPr/>
        </p:nvSpPr>
        <p:spPr>
          <a:xfrm>
            <a:off x="2124075" y="2781300"/>
            <a:ext cx="47529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69639" name="文本框 69638"/>
          <p:cNvSpPr txBox="1"/>
          <p:nvPr/>
        </p:nvSpPr>
        <p:spPr>
          <a:xfrm>
            <a:off x="323850" y="1628775"/>
            <a:ext cx="2447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隶书" panose="02010509060101010101" pitchFamily="49" charset="-122"/>
                <a:ea typeface="隶书" panose="02010509060101010101" pitchFamily="49" charset="-122"/>
              </a:rPr>
              <a:t>特征</a:t>
            </a:r>
            <a:r>
              <a:rPr lang="en-US" altLang="zh-CN" sz="54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5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69640" name="组合 69639"/>
          <p:cNvGrpSpPr/>
          <p:nvPr/>
        </p:nvGrpSpPr>
        <p:grpSpPr>
          <a:xfrm>
            <a:off x="1258888" y="1484313"/>
            <a:ext cx="2736850" cy="2636837"/>
            <a:chOff x="793" y="935"/>
            <a:chExt cx="1724" cy="1661"/>
          </a:xfrm>
        </p:grpSpPr>
        <p:sp>
          <p:nvSpPr>
            <p:cNvPr id="69641" name="上下箭头 69640"/>
            <p:cNvSpPr/>
            <p:nvPr/>
          </p:nvSpPr>
          <p:spPr>
            <a:xfrm>
              <a:off x="1438" y="935"/>
              <a:ext cx="363" cy="1179"/>
            </a:xfrm>
            <a:prstGeom prst="upDownArrow">
              <a:avLst>
                <a:gd name="adj1" fmla="val 50000"/>
                <a:gd name="adj2" fmla="val 64958"/>
              </a:avLst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42" name="椭圆 69641"/>
            <p:cNvSpPr/>
            <p:nvPr/>
          </p:nvSpPr>
          <p:spPr>
            <a:xfrm>
              <a:off x="793" y="2142"/>
              <a:ext cx="1724" cy="454"/>
            </a:xfrm>
            <a:prstGeom prst="ellipse">
              <a:avLst/>
            </a:prstGeom>
            <a:solidFill>
              <a:srgbClr val="FF66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43" name="文本框 69642"/>
            <p:cNvSpPr txBox="1"/>
            <p:nvPr/>
          </p:nvSpPr>
          <p:spPr>
            <a:xfrm>
              <a:off x="839" y="2160"/>
              <a:ext cx="15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隶书" panose="02010509060101010101" pitchFamily="49" charset="-122"/>
                </a:rPr>
                <a:t>两个数的和</a:t>
              </a:r>
              <a:endParaRPr lang="zh-CN" altLang="en-US" sz="3200" b="1" dirty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69644" name="组合 69643"/>
          <p:cNvGrpSpPr/>
          <p:nvPr/>
        </p:nvGrpSpPr>
        <p:grpSpPr>
          <a:xfrm>
            <a:off x="2413000" y="1482725"/>
            <a:ext cx="3311525" cy="2667000"/>
            <a:chOff x="1520" y="934"/>
            <a:chExt cx="2086" cy="1680"/>
          </a:xfrm>
        </p:grpSpPr>
        <p:sp>
          <p:nvSpPr>
            <p:cNvPr id="69645" name="上下箭头 69644"/>
            <p:cNvSpPr/>
            <p:nvPr/>
          </p:nvSpPr>
          <p:spPr>
            <a:xfrm>
              <a:off x="2472" y="934"/>
              <a:ext cx="363" cy="1226"/>
            </a:xfrm>
            <a:prstGeom prst="upDownArrow">
              <a:avLst>
                <a:gd name="adj1" fmla="val 50000"/>
                <a:gd name="adj2" fmla="val 67548"/>
              </a:avLst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46" name="椭圆 69645"/>
            <p:cNvSpPr/>
            <p:nvPr/>
          </p:nvSpPr>
          <p:spPr>
            <a:xfrm>
              <a:off x="1520" y="2115"/>
              <a:ext cx="2086" cy="499"/>
            </a:xfrm>
            <a:prstGeom prst="ellipse">
              <a:avLst/>
            </a:prstGeom>
            <a:solidFill>
              <a:srgbClr val="FF66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47" name="文本框 69646"/>
            <p:cNvSpPr txBox="1"/>
            <p:nvPr/>
          </p:nvSpPr>
          <p:spPr>
            <a:xfrm>
              <a:off x="1655" y="2160"/>
              <a:ext cx="176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隶书" panose="02010509060101010101" pitchFamily="49" charset="-122"/>
                </a:rPr>
                <a:t>这两个数的差</a:t>
              </a:r>
              <a:endParaRPr lang="zh-CN" altLang="en-US" sz="3200" b="1" dirty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69648" name="组合 69647"/>
          <p:cNvGrpSpPr/>
          <p:nvPr/>
        </p:nvGrpSpPr>
        <p:grpSpPr>
          <a:xfrm>
            <a:off x="4068763" y="1484313"/>
            <a:ext cx="4103687" cy="2520950"/>
            <a:chOff x="2563" y="935"/>
            <a:chExt cx="2585" cy="1588"/>
          </a:xfrm>
        </p:grpSpPr>
        <p:sp>
          <p:nvSpPr>
            <p:cNvPr id="69649" name="上下箭头 69648"/>
            <p:cNvSpPr/>
            <p:nvPr/>
          </p:nvSpPr>
          <p:spPr>
            <a:xfrm>
              <a:off x="3696" y="935"/>
              <a:ext cx="409" cy="1044"/>
            </a:xfrm>
            <a:prstGeom prst="upDownArrow">
              <a:avLst>
                <a:gd name="adj1" fmla="val 50000"/>
                <a:gd name="adj2" fmla="val 51051"/>
              </a:avLst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50" name="椭圆 69649"/>
            <p:cNvSpPr/>
            <p:nvPr/>
          </p:nvSpPr>
          <p:spPr>
            <a:xfrm>
              <a:off x="2563" y="2024"/>
              <a:ext cx="2585" cy="499"/>
            </a:xfrm>
            <a:prstGeom prst="ellipse">
              <a:avLst/>
            </a:prstGeom>
            <a:solidFill>
              <a:srgbClr val="FF66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51" name="文本框 69650"/>
            <p:cNvSpPr txBox="1"/>
            <p:nvPr/>
          </p:nvSpPr>
          <p:spPr>
            <a:xfrm>
              <a:off x="2744" y="2069"/>
              <a:ext cx="231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隶书" panose="02010509060101010101" pitchFamily="49" charset="-122"/>
                </a:rPr>
                <a:t>这两数的平方差</a:t>
              </a:r>
              <a:endParaRPr lang="zh-CN" altLang="en-US" sz="3200" b="1" dirty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pic>
        <p:nvPicPr>
          <p:cNvPr id="69652" name="内容占位符 69651" descr="动画小姑娘2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00988" y="5157788"/>
            <a:ext cx="1243012" cy="1700212"/>
          </a:xfrm>
        </p:spPr>
      </p:pic>
      <p:sp>
        <p:nvSpPr>
          <p:cNvPr id="69653" name="文本框 69652"/>
          <p:cNvSpPr txBox="1"/>
          <p:nvPr/>
        </p:nvSpPr>
        <p:spPr>
          <a:xfrm>
            <a:off x="1908175" y="4437063"/>
            <a:ext cx="48958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edge/>
    <p:sndAc>
      <p:stSnd>
        <p:snd r:embed="rId3" name="3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696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"/>
                                            </p:cond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标题 71681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71683" name="内容占位符 71682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1684" name="文本框 71683"/>
          <p:cNvSpPr txBox="1"/>
          <p:nvPr/>
        </p:nvSpPr>
        <p:spPr>
          <a:xfrm>
            <a:off x="1619250" y="620713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1685" name="文本框 71684"/>
          <p:cNvSpPr txBox="1"/>
          <p:nvPr/>
        </p:nvSpPr>
        <p:spPr>
          <a:xfrm>
            <a:off x="1476375" y="2636838"/>
            <a:ext cx="2374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1686" name="文本框 71685"/>
          <p:cNvSpPr txBox="1"/>
          <p:nvPr/>
        </p:nvSpPr>
        <p:spPr>
          <a:xfrm>
            <a:off x="2124075" y="2781300"/>
            <a:ext cx="47529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1687" name="文本框 71686"/>
          <p:cNvSpPr txBox="1"/>
          <p:nvPr/>
        </p:nvSpPr>
        <p:spPr>
          <a:xfrm>
            <a:off x="323850" y="1628775"/>
            <a:ext cx="2447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隶书" panose="02010509060101010101" pitchFamily="49" charset="-122"/>
                <a:ea typeface="隶书" panose="02010509060101010101" pitchFamily="49" charset="-122"/>
              </a:rPr>
              <a:t>特征</a:t>
            </a:r>
            <a:r>
              <a:rPr lang="en-US" altLang="zh-CN" sz="54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5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1688" name="内容占位符 71687" descr="动画小姑娘2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53375" y="5229225"/>
            <a:ext cx="1190625" cy="1628775"/>
          </a:xfrm>
        </p:spPr>
      </p:pic>
      <p:sp>
        <p:nvSpPr>
          <p:cNvPr id="71689" name="文本框 71688"/>
          <p:cNvSpPr txBox="1"/>
          <p:nvPr/>
        </p:nvSpPr>
        <p:spPr>
          <a:xfrm>
            <a:off x="1908175" y="4437063"/>
            <a:ext cx="48958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71690" name="组合 71689"/>
          <p:cNvGrpSpPr/>
          <p:nvPr/>
        </p:nvGrpSpPr>
        <p:grpSpPr>
          <a:xfrm>
            <a:off x="2411413" y="1628775"/>
            <a:ext cx="5041900" cy="3746500"/>
            <a:chOff x="1519" y="1026"/>
            <a:chExt cx="3176" cy="2360"/>
          </a:xfrm>
        </p:grpSpPr>
        <p:sp>
          <p:nvSpPr>
            <p:cNvPr id="71691" name="云形标注 71690"/>
            <p:cNvSpPr/>
            <p:nvPr/>
          </p:nvSpPr>
          <p:spPr>
            <a:xfrm rot="16901" flipV="1">
              <a:off x="2744" y="1752"/>
              <a:ext cx="1951" cy="1634"/>
            </a:xfrm>
            <a:prstGeom prst="cloudCallout">
              <a:avLst>
                <a:gd name="adj1" fmla="val -73944"/>
                <a:gd name="adj2" fmla="val 73870"/>
              </a:avLst>
            </a:prstGeom>
            <a:solidFill>
              <a:srgbClr val="CCFF99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rot="10800000" anchor="ctr"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71692" name="文本框 71691"/>
            <p:cNvSpPr txBox="1"/>
            <p:nvPr/>
          </p:nvSpPr>
          <p:spPr>
            <a:xfrm>
              <a:off x="2925" y="2160"/>
              <a:ext cx="1498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两个二项式相乘</a:t>
              </a:r>
              <a:endPara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sp>
          <p:nvSpPr>
            <p:cNvPr id="71693" name="左大括号 71692"/>
            <p:cNvSpPr/>
            <p:nvPr/>
          </p:nvSpPr>
          <p:spPr>
            <a:xfrm rot="5400000" flipH="1" flipV="1">
              <a:off x="2153" y="391"/>
              <a:ext cx="227" cy="1496"/>
            </a:xfrm>
            <a:prstGeom prst="leftBrace">
              <a:avLst>
                <a:gd name="adj1" fmla="val 54919"/>
                <a:gd name="adj2" fmla="val 50000"/>
              </a:avLst>
            </a:prstGeom>
            <a:noFill/>
            <a:ln w="38100" cap="flat" cmpd="sng">
              <a:solidFill>
                <a:srgbClr val="FF66FF"/>
              </a:solidFill>
              <a:prstDash val="solid"/>
              <a:headEnd type="none" w="med" len="med"/>
              <a:tailEnd type="none" w="med" len="med"/>
            </a:ln>
          </p:spPr>
          <p:txBody>
            <a:bodyPr rot="0" vert="eaVert" wrap="none" anchor="ctr"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标题 7372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73731" name="内容占位符 73730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3732" name="文本框 73731"/>
          <p:cNvSpPr txBox="1"/>
          <p:nvPr/>
        </p:nvSpPr>
        <p:spPr>
          <a:xfrm>
            <a:off x="1619250" y="620713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3733" name="文本框 73732"/>
          <p:cNvSpPr txBox="1"/>
          <p:nvPr/>
        </p:nvSpPr>
        <p:spPr>
          <a:xfrm>
            <a:off x="1476375" y="2636838"/>
            <a:ext cx="2374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3734" name="文本框 73733"/>
          <p:cNvSpPr txBox="1"/>
          <p:nvPr/>
        </p:nvSpPr>
        <p:spPr>
          <a:xfrm>
            <a:off x="2124075" y="2781300"/>
            <a:ext cx="47529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3735" name="文本框 73734"/>
          <p:cNvSpPr txBox="1"/>
          <p:nvPr/>
        </p:nvSpPr>
        <p:spPr>
          <a:xfrm>
            <a:off x="323850" y="1628775"/>
            <a:ext cx="2447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隶书" panose="02010509060101010101" pitchFamily="49" charset="-122"/>
                <a:ea typeface="隶书" panose="02010509060101010101" pitchFamily="49" charset="-122"/>
              </a:rPr>
              <a:t>特征</a:t>
            </a:r>
            <a:r>
              <a:rPr lang="en-US" altLang="zh-CN" sz="54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5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3736" name="内容占位符 73735" descr="动画小姑娘2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005763" y="5300663"/>
            <a:ext cx="1138237" cy="1557337"/>
          </a:xfrm>
        </p:spPr>
      </p:pic>
      <p:sp>
        <p:nvSpPr>
          <p:cNvPr id="73737" name="文本框 73736"/>
          <p:cNvSpPr txBox="1"/>
          <p:nvPr/>
        </p:nvSpPr>
        <p:spPr>
          <a:xfrm>
            <a:off x="1908175" y="4437063"/>
            <a:ext cx="48958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73738" name="组合 73737"/>
          <p:cNvGrpSpPr/>
          <p:nvPr/>
        </p:nvGrpSpPr>
        <p:grpSpPr>
          <a:xfrm>
            <a:off x="1979613" y="1484313"/>
            <a:ext cx="2967037" cy="3816350"/>
            <a:chOff x="1247" y="935"/>
            <a:chExt cx="1869" cy="2404"/>
          </a:xfrm>
        </p:grpSpPr>
        <p:sp>
          <p:nvSpPr>
            <p:cNvPr id="73739" name="直接连接符 73738"/>
            <p:cNvSpPr/>
            <p:nvPr/>
          </p:nvSpPr>
          <p:spPr>
            <a:xfrm>
              <a:off x="1429" y="935"/>
              <a:ext cx="544" cy="1089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3740" name="直接连接符 73739"/>
            <p:cNvSpPr/>
            <p:nvPr/>
          </p:nvSpPr>
          <p:spPr>
            <a:xfrm flipH="1">
              <a:off x="2381" y="935"/>
              <a:ext cx="136" cy="1044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3741" name="太阳形 73740"/>
            <p:cNvSpPr/>
            <p:nvPr/>
          </p:nvSpPr>
          <p:spPr>
            <a:xfrm rot="-127817">
              <a:off x="1247" y="1616"/>
              <a:ext cx="1869" cy="1723"/>
            </a:xfrm>
            <a:prstGeom prst="sun">
              <a:avLst>
                <a:gd name="adj" fmla="val 25000"/>
              </a:avLst>
            </a:prstGeom>
            <a:solidFill>
              <a:srgbClr val="CC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42" name="文本框 73741"/>
            <p:cNvSpPr txBox="1"/>
            <p:nvPr/>
          </p:nvSpPr>
          <p:spPr>
            <a:xfrm>
              <a:off x="1701" y="2205"/>
              <a:ext cx="95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相同</a:t>
              </a:r>
              <a:endPara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标题 75777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75779" name="内容占位符 75778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5780" name="文本框 75779"/>
          <p:cNvSpPr txBox="1"/>
          <p:nvPr/>
        </p:nvSpPr>
        <p:spPr>
          <a:xfrm>
            <a:off x="1619250" y="620713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5781" name="文本框 75780"/>
          <p:cNvSpPr txBox="1"/>
          <p:nvPr/>
        </p:nvSpPr>
        <p:spPr>
          <a:xfrm>
            <a:off x="1476375" y="2636838"/>
            <a:ext cx="2374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5782" name="文本框 75781"/>
          <p:cNvSpPr txBox="1"/>
          <p:nvPr/>
        </p:nvSpPr>
        <p:spPr>
          <a:xfrm>
            <a:off x="2124075" y="2781300"/>
            <a:ext cx="47529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5783" name="文本框 75782"/>
          <p:cNvSpPr txBox="1"/>
          <p:nvPr/>
        </p:nvSpPr>
        <p:spPr>
          <a:xfrm>
            <a:off x="323850" y="1628775"/>
            <a:ext cx="2447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隶书" panose="02010509060101010101" pitchFamily="49" charset="-122"/>
                <a:ea typeface="隶书" panose="02010509060101010101" pitchFamily="49" charset="-122"/>
              </a:rPr>
              <a:t>特征</a:t>
            </a:r>
            <a:r>
              <a:rPr lang="en-US" altLang="zh-CN" sz="54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5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5784" name="内容占位符 75783" descr="动画小姑娘2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53375" y="5229225"/>
            <a:ext cx="1190625" cy="1628775"/>
          </a:xfrm>
        </p:spPr>
      </p:pic>
      <p:sp>
        <p:nvSpPr>
          <p:cNvPr id="75785" name="文本框 75784"/>
          <p:cNvSpPr txBox="1"/>
          <p:nvPr/>
        </p:nvSpPr>
        <p:spPr>
          <a:xfrm>
            <a:off x="1908175" y="4437063"/>
            <a:ext cx="48958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5786" name="文本框 75785"/>
          <p:cNvSpPr txBox="1"/>
          <p:nvPr/>
        </p:nvSpPr>
        <p:spPr>
          <a:xfrm>
            <a:off x="4356100" y="4581525"/>
            <a:ext cx="11525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75787" name="组合 75786"/>
          <p:cNvGrpSpPr/>
          <p:nvPr/>
        </p:nvGrpSpPr>
        <p:grpSpPr>
          <a:xfrm>
            <a:off x="1979613" y="1484313"/>
            <a:ext cx="3527425" cy="3887787"/>
            <a:chOff x="1247" y="935"/>
            <a:chExt cx="2222" cy="2449"/>
          </a:xfrm>
        </p:grpSpPr>
        <p:sp>
          <p:nvSpPr>
            <p:cNvPr id="75788" name="直接连接符 75787"/>
            <p:cNvSpPr/>
            <p:nvPr/>
          </p:nvSpPr>
          <p:spPr>
            <a:xfrm>
              <a:off x="1837" y="935"/>
              <a:ext cx="272" cy="998"/>
            </a:xfrm>
            <a:prstGeom prst="line">
              <a:avLst/>
            </a:prstGeom>
            <a:ln w="57150" cap="flat" cmpd="sng">
              <a:solidFill>
                <a:srgbClr val="FF66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5789" name="直接连接符 75788"/>
            <p:cNvSpPr/>
            <p:nvPr/>
          </p:nvSpPr>
          <p:spPr>
            <a:xfrm flipH="1">
              <a:off x="2562" y="935"/>
              <a:ext cx="318" cy="1044"/>
            </a:xfrm>
            <a:prstGeom prst="line">
              <a:avLst/>
            </a:prstGeom>
            <a:ln w="57150" cap="flat" cmpd="sng">
              <a:solidFill>
                <a:srgbClr val="FF66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5790" name="太阳形 75789"/>
            <p:cNvSpPr/>
            <p:nvPr/>
          </p:nvSpPr>
          <p:spPr>
            <a:xfrm>
              <a:off x="1247" y="1525"/>
              <a:ext cx="2222" cy="1859"/>
            </a:xfrm>
            <a:prstGeom prst="sun">
              <a:avLst>
                <a:gd name="adj" fmla="val 25000"/>
              </a:avLst>
            </a:prstGeom>
            <a:solidFill>
              <a:srgbClr val="CC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1" name="文本框 75790"/>
            <p:cNvSpPr txBox="1"/>
            <p:nvPr/>
          </p:nvSpPr>
          <p:spPr>
            <a:xfrm>
              <a:off x="1701" y="2210"/>
              <a:ext cx="127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FF33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相反数</a:t>
              </a:r>
              <a:endPara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标题 77825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77827" name="内容占位符 77826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7828" name="文本框 77827"/>
          <p:cNvSpPr txBox="1"/>
          <p:nvPr/>
        </p:nvSpPr>
        <p:spPr>
          <a:xfrm>
            <a:off x="1692275" y="692150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7829" name="文本框 77828"/>
          <p:cNvSpPr txBox="1"/>
          <p:nvPr/>
        </p:nvSpPr>
        <p:spPr>
          <a:xfrm>
            <a:off x="1476375" y="2636838"/>
            <a:ext cx="2374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7830" name="文本框 77829"/>
          <p:cNvSpPr txBox="1"/>
          <p:nvPr/>
        </p:nvSpPr>
        <p:spPr>
          <a:xfrm>
            <a:off x="2124075" y="2781300"/>
            <a:ext cx="47529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7831" name="文本框 77830"/>
          <p:cNvSpPr txBox="1"/>
          <p:nvPr/>
        </p:nvSpPr>
        <p:spPr>
          <a:xfrm>
            <a:off x="323850" y="1628775"/>
            <a:ext cx="2447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隶书" panose="02010509060101010101" pitchFamily="49" charset="-122"/>
                <a:ea typeface="隶书" panose="02010509060101010101" pitchFamily="49" charset="-122"/>
              </a:rPr>
              <a:t>特征</a:t>
            </a:r>
            <a:r>
              <a:rPr lang="en-US" altLang="zh-CN" sz="54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5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7832" name="内容占位符 77831" descr="动画小姑娘2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53375" y="5229225"/>
            <a:ext cx="1190625" cy="1628775"/>
          </a:xfrm>
        </p:spPr>
      </p:pic>
      <p:sp>
        <p:nvSpPr>
          <p:cNvPr id="77833" name="文本框 77832"/>
          <p:cNvSpPr txBox="1"/>
          <p:nvPr/>
        </p:nvSpPr>
        <p:spPr>
          <a:xfrm>
            <a:off x="1908175" y="4437063"/>
            <a:ext cx="48958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7834" name="文本框 77833"/>
          <p:cNvSpPr txBox="1"/>
          <p:nvPr/>
        </p:nvSpPr>
        <p:spPr>
          <a:xfrm>
            <a:off x="4356100" y="4581525"/>
            <a:ext cx="11525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77835" name="组合 77834"/>
          <p:cNvGrpSpPr/>
          <p:nvPr/>
        </p:nvGrpSpPr>
        <p:grpSpPr>
          <a:xfrm>
            <a:off x="3779838" y="1485900"/>
            <a:ext cx="4090987" cy="3959225"/>
            <a:chOff x="2336" y="981"/>
            <a:chExt cx="2577" cy="2494"/>
          </a:xfrm>
        </p:grpSpPr>
        <p:sp>
          <p:nvSpPr>
            <p:cNvPr id="77836" name="直接连接符 77835"/>
            <p:cNvSpPr/>
            <p:nvPr/>
          </p:nvSpPr>
          <p:spPr>
            <a:xfrm flipH="1">
              <a:off x="3560" y="981"/>
              <a:ext cx="0" cy="816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7837" name="直接连接符 77836"/>
            <p:cNvSpPr/>
            <p:nvPr/>
          </p:nvSpPr>
          <p:spPr>
            <a:xfrm flipH="1">
              <a:off x="3923" y="1026"/>
              <a:ext cx="227" cy="861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77838" name="太阳形 77837"/>
            <p:cNvSpPr/>
            <p:nvPr/>
          </p:nvSpPr>
          <p:spPr>
            <a:xfrm rot="694203">
              <a:off x="2336" y="1570"/>
              <a:ext cx="2577" cy="1905"/>
            </a:xfrm>
            <a:prstGeom prst="sun">
              <a:avLst>
                <a:gd name="adj" fmla="val 25000"/>
              </a:avLst>
            </a:prstGeom>
            <a:solidFill>
              <a:srgbClr val="CC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7839" name="文本框 77838"/>
            <p:cNvSpPr txBox="1"/>
            <p:nvPr/>
          </p:nvSpPr>
          <p:spPr>
            <a:xfrm>
              <a:off x="3061" y="2251"/>
              <a:ext cx="108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FF66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平方差</a:t>
              </a:r>
              <a:endParaRPr lang="zh-CN" altLang="en-US" sz="3600" b="1" dirty="0">
                <a:solidFill>
                  <a:srgbClr val="FF66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标题 79873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79875" name="内容占位符 79874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26988"/>
            <a:ext cx="9144000" cy="6858000"/>
          </a:xfrm>
        </p:spPr>
      </p:pic>
      <p:sp>
        <p:nvSpPr>
          <p:cNvPr id="79876" name="文本框 79875"/>
          <p:cNvSpPr txBox="1"/>
          <p:nvPr/>
        </p:nvSpPr>
        <p:spPr>
          <a:xfrm>
            <a:off x="1692275" y="692150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solidFill>
                  <a:srgbClr val="FF33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9877" name="文本框 79876"/>
          <p:cNvSpPr txBox="1"/>
          <p:nvPr/>
        </p:nvSpPr>
        <p:spPr>
          <a:xfrm>
            <a:off x="1476375" y="2636838"/>
            <a:ext cx="23749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9878" name="文本框 79877"/>
          <p:cNvSpPr txBox="1"/>
          <p:nvPr/>
        </p:nvSpPr>
        <p:spPr>
          <a:xfrm>
            <a:off x="2124075" y="2781300"/>
            <a:ext cx="47529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9879" name="文本框 79878"/>
          <p:cNvSpPr txBox="1"/>
          <p:nvPr/>
        </p:nvSpPr>
        <p:spPr>
          <a:xfrm>
            <a:off x="323850" y="1628775"/>
            <a:ext cx="24479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隶书" panose="02010509060101010101" pitchFamily="49" charset="-122"/>
                <a:ea typeface="隶书" panose="02010509060101010101" pitchFamily="49" charset="-122"/>
              </a:rPr>
              <a:t>特征</a:t>
            </a:r>
            <a:r>
              <a:rPr lang="en-US" altLang="zh-CN" sz="54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5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9880" name="内容占位符 79879" descr="动画小姑娘2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059738" y="5373688"/>
            <a:ext cx="1084262" cy="1484312"/>
          </a:xfrm>
        </p:spPr>
      </p:pic>
      <p:sp>
        <p:nvSpPr>
          <p:cNvPr id="79881" name="文本框 79880"/>
          <p:cNvSpPr txBox="1"/>
          <p:nvPr/>
        </p:nvSpPr>
        <p:spPr>
          <a:xfrm>
            <a:off x="1908175" y="4437063"/>
            <a:ext cx="48958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9882" name="文本框 79881"/>
          <p:cNvSpPr txBox="1"/>
          <p:nvPr/>
        </p:nvSpPr>
        <p:spPr>
          <a:xfrm>
            <a:off x="4356100" y="4581525"/>
            <a:ext cx="11525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79883" name="文本框 79882"/>
          <p:cNvSpPr txBox="1"/>
          <p:nvPr/>
        </p:nvSpPr>
        <p:spPr>
          <a:xfrm>
            <a:off x="2555875" y="2060575"/>
            <a:ext cx="54721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79884" name="组合 79883"/>
          <p:cNvGrpSpPr/>
          <p:nvPr/>
        </p:nvGrpSpPr>
        <p:grpSpPr>
          <a:xfrm>
            <a:off x="-396875" y="2133600"/>
            <a:ext cx="10009188" cy="3743325"/>
            <a:chOff x="1247" y="1344"/>
            <a:chExt cx="3357" cy="1794"/>
          </a:xfrm>
        </p:grpSpPr>
        <p:sp>
          <p:nvSpPr>
            <p:cNvPr id="79885" name="云形标注 79884"/>
            <p:cNvSpPr/>
            <p:nvPr/>
          </p:nvSpPr>
          <p:spPr>
            <a:xfrm rot="-10266974">
              <a:off x="1565" y="1344"/>
              <a:ext cx="2810" cy="1794"/>
            </a:xfrm>
            <a:prstGeom prst="cloudCallout">
              <a:avLst>
                <a:gd name="adj1" fmla="val -26139"/>
                <a:gd name="adj2" fmla="val 73815"/>
              </a:avLst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rot="10800000" anchor="ctr"/>
            <a:p>
              <a:pPr algn="ctr"/>
              <a:endParaRPr sz="4400" dirty="0">
                <a:latin typeface="Arial" panose="020B0604020202020204" pitchFamily="34" charset="0"/>
              </a:endParaRPr>
            </a:p>
          </p:txBody>
        </p:sp>
        <p:sp>
          <p:nvSpPr>
            <p:cNvPr id="79886" name="文本框 79885"/>
            <p:cNvSpPr txBox="1"/>
            <p:nvPr/>
          </p:nvSpPr>
          <p:spPr>
            <a:xfrm>
              <a:off x="1247" y="1979"/>
              <a:ext cx="3357" cy="5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7200" b="1" dirty="0">
                  <a:latin typeface="隶书" panose="02010509060101010101" pitchFamily="49" charset="-122"/>
                  <a:ea typeface="隶书" panose="02010509060101010101" pitchFamily="49" charset="-122"/>
                </a:rPr>
                <a:t>(</a:t>
              </a:r>
              <a:r>
                <a:rPr lang="zh-CN" altLang="en-US" sz="7200" b="1" dirty="0">
                  <a:latin typeface="隶书" panose="02010509060101010101" pitchFamily="49" charset="-122"/>
                  <a:ea typeface="隶书" panose="02010509060101010101" pitchFamily="49" charset="-122"/>
                </a:rPr>
                <a:t>相同项</a:t>
              </a:r>
              <a:r>
                <a:rPr lang="en-US" altLang="zh-CN" sz="7200" b="1">
                  <a:latin typeface="隶书" panose="02010509060101010101" pitchFamily="49" charset="-122"/>
                  <a:ea typeface="隶书" panose="02010509060101010101" pitchFamily="49" charset="-122"/>
                </a:rPr>
                <a:t>)</a:t>
              </a:r>
              <a:r>
                <a:rPr lang="en-US" altLang="zh-CN" sz="7200" b="1" baseline="30000"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  <a:r>
                <a:rPr lang="en-US" altLang="zh-CN" sz="7200" b="1" dirty="0">
                  <a:latin typeface="隶书" panose="02010509060101010101" pitchFamily="49" charset="-122"/>
                  <a:ea typeface="隶书" panose="02010509060101010101" pitchFamily="49" charset="-122"/>
                </a:rPr>
                <a:t>-(</a:t>
              </a:r>
              <a:r>
                <a:rPr lang="zh-CN" altLang="en-US" sz="7200" b="1" dirty="0">
                  <a:latin typeface="隶书" panose="02010509060101010101" pitchFamily="49" charset="-122"/>
                  <a:ea typeface="隶书" panose="02010509060101010101" pitchFamily="49" charset="-122"/>
                </a:rPr>
                <a:t>相反项</a:t>
              </a:r>
              <a:r>
                <a:rPr lang="en-US" altLang="zh-CN" sz="7200" b="1">
                  <a:latin typeface="隶书" panose="02010509060101010101" pitchFamily="49" charset="-122"/>
                  <a:ea typeface="隶书" panose="02010509060101010101" pitchFamily="49" charset="-122"/>
                </a:rPr>
                <a:t>)</a:t>
              </a:r>
              <a:r>
                <a:rPr lang="en-US" altLang="zh-CN" sz="7200" b="1" baseline="30000"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  <a:endParaRPr lang="en-US" altLang="zh-CN" sz="72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98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8" name="文本框 39937"/>
          <p:cNvSpPr txBox="1"/>
          <p:nvPr/>
        </p:nvSpPr>
        <p:spPr>
          <a:xfrm>
            <a:off x="152400" y="1254125"/>
            <a:ext cx="8839200" cy="4335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4800" b="1" dirty="0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口答下列各题：</a:t>
            </a:r>
            <a:endParaRPr lang="zh-CN" altLang="en-US" sz="4800" b="1" dirty="0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4800" b="1" dirty="0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</a:t>
            </a:r>
            <a:r>
              <a:rPr lang="en-US" altLang="zh-CN" sz="4800" b="1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(l)(-a+b)(a+b)=  _________</a:t>
            </a:r>
            <a:endParaRPr lang="en-US" altLang="zh-CN" sz="4800" b="1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4800" b="1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(2)(a-b)(b+a)= __________</a:t>
            </a:r>
            <a:endParaRPr lang="en-US" altLang="zh-CN" sz="4800" b="1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4800" b="1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(3)(-a-b)(-a+b)= ________</a:t>
            </a:r>
            <a:endParaRPr lang="en-US" altLang="zh-CN" sz="4800" b="1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4800" b="1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 (4)(a-b)(-a-b)= _________</a:t>
            </a:r>
            <a:endParaRPr lang="en-US" altLang="zh-CN" sz="4800" b="1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9939" name="矩形 39938"/>
          <p:cNvSpPr/>
          <p:nvPr/>
        </p:nvSpPr>
        <p:spPr>
          <a:xfrm>
            <a:off x="5865813" y="3048000"/>
            <a:ext cx="18748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latin typeface="宋体" panose="02010600030101010101" pitchFamily="2" charset="-122"/>
              </a:rPr>
              <a:t>-</a:t>
            </a:r>
            <a:r>
              <a:rPr lang="en-US" altLang="zh-CN" sz="4000" b="1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endParaRPr lang="en-US" altLang="zh-CN" sz="4000" b="1" baseline="30000">
              <a:solidFill>
                <a:srgbClr val="FF3399"/>
              </a:solidFill>
              <a:latin typeface="宋体" panose="02010600030101010101" pitchFamily="2" charset="-122"/>
            </a:endParaRPr>
          </a:p>
        </p:txBody>
      </p:sp>
      <p:sp>
        <p:nvSpPr>
          <p:cNvPr id="39940" name="矩形 39939"/>
          <p:cNvSpPr/>
          <p:nvPr/>
        </p:nvSpPr>
        <p:spPr>
          <a:xfrm>
            <a:off x="5903913" y="3946525"/>
            <a:ext cx="17256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latin typeface="宋体" panose="02010600030101010101" pitchFamily="2" charset="-122"/>
              </a:rPr>
              <a:t>-</a:t>
            </a:r>
            <a:r>
              <a:rPr lang="en-US" altLang="zh-CN" sz="4000" b="1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endParaRPr lang="en-US" altLang="zh-CN" sz="4000" b="1" baseline="30000">
              <a:solidFill>
                <a:srgbClr val="FF3399"/>
              </a:solidFill>
              <a:latin typeface="宋体" panose="02010600030101010101" pitchFamily="2" charset="-122"/>
            </a:endParaRPr>
          </a:p>
        </p:txBody>
      </p:sp>
      <p:sp>
        <p:nvSpPr>
          <p:cNvPr id="39941" name="矩形 39940"/>
          <p:cNvSpPr/>
          <p:nvPr/>
        </p:nvSpPr>
        <p:spPr>
          <a:xfrm>
            <a:off x="5916613" y="4860925"/>
            <a:ext cx="17986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latin typeface="宋体" panose="02010600030101010101" pitchFamily="2" charset="-122"/>
              </a:rPr>
              <a:t>-</a:t>
            </a:r>
            <a:r>
              <a:rPr lang="en-US" altLang="zh-CN" sz="40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endParaRPr lang="en-US" altLang="zh-CN" sz="4000" b="1" baseline="30000">
              <a:solidFill>
                <a:srgbClr val="FF3399"/>
              </a:solidFill>
              <a:latin typeface="宋体" panose="02010600030101010101" pitchFamily="2" charset="-122"/>
            </a:endParaRPr>
          </a:p>
        </p:txBody>
      </p:sp>
      <p:sp>
        <p:nvSpPr>
          <p:cNvPr id="39942" name="矩形 39941"/>
          <p:cNvSpPr/>
          <p:nvPr/>
        </p:nvSpPr>
        <p:spPr>
          <a:xfrm>
            <a:off x="5867400" y="2133600"/>
            <a:ext cx="19446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4000" b="1">
                <a:latin typeface="宋体" panose="02010600030101010101" pitchFamily="2" charset="-122"/>
              </a:rPr>
              <a:t>-</a:t>
            </a:r>
            <a:r>
              <a:rPr lang="en-US" altLang="zh-CN" sz="40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FF3399"/>
                </a:solidFill>
                <a:latin typeface="宋体" panose="02010600030101010101" pitchFamily="2" charset="-122"/>
              </a:rPr>
              <a:t>2</a:t>
            </a:r>
            <a:endParaRPr lang="en-US" altLang="zh-CN" sz="4000" b="1" baseline="30000">
              <a:solidFill>
                <a:srgbClr val="FF3399"/>
              </a:solidFill>
              <a:latin typeface="宋体" panose="02010600030101010101" pitchFamily="2" charset="-122"/>
            </a:endParaRPr>
          </a:p>
        </p:txBody>
      </p:sp>
      <p:sp>
        <p:nvSpPr>
          <p:cNvPr id="39943" name="矩形 39942"/>
          <p:cNvSpPr/>
          <p:nvPr/>
        </p:nvSpPr>
        <p:spPr>
          <a:xfrm>
            <a:off x="323850" y="407988"/>
            <a:ext cx="882015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相同项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的平方</a:t>
            </a:r>
            <a:r>
              <a:rPr lang="zh-CN" altLang="en-US" sz="4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减去</a:t>
            </a: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相反项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的平方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/>
      <p:bldP spid="39940" grpId="0"/>
      <p:bldP spid="39941" grpId="0"/>
      <p:bldP spid="399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1143000" y="2667000"/>
            <a:ext cx="75612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latin typeface="Times New Roman" panose="02020603050405020304" pitchFamily="18" charset="0"/>
              </a:rPr>
              <a:t>(1+</a:t>
            </a:r>
            <a:r>
              <a:rPr lang="en-US" altLang="zh-CN" sz="4000" b="1" i="1"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latin typeface="Times New Roman" panose="02020603050405020304" pitchFamily="18" charset="0"/>
              </a:rPr>
              <a:t>)(1-</a:t>
            </a:r>
            <a:r>
              <a:rPr lang="en-US" altLang="zh-CN" sz="4000" b="1" i="1"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latin typeface="Times New Roman" panose="02020603050405020304" pitchFamily="18" charset="0"/>
              </a:rPr>
              <a:t>)</a:t>
            </a:r>
            <a:endParaRPr lang="en-US" altLang="zh-CN" sz="4000" b="1" baseline="30000">
              <a:latin typeface="Times New Roman" panose="02020603050405020304" pitchFamily="18" charset="0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990600" y="3352800"/>
            <a:ext cx="77771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latin typeface="Times New Roman" panose="02020603050405020304" pitchFamily="18" charset="0"/>
              </a:rPr>
              <a:t>(-3+</a:t>
            </a:r>
            <a:r>
              <a:rPr lang="en-US" altLang="zh-CN" sz="4000" b="1" i="1">
                <a:latin typeface="Times New Roman" panose="02020603050405020304" pitchFamily="18" charset="0"/>
              </a:rPr>
              <a:t>a</a:t>
            </a:r>
            <a:r>
              <a:rPr lang="en-US" altLang="zh-CN" sz="4000" b="1">
                <a:latin typeface="Times New Roman" panose="02020603050405020304" pitchFamily="18" charset="0"/>
              </a:rPr>
              <a:t>)(-3-</a:t>
            </a:r>
            <a:r>
              <a:rPr lang="en-US" altLang="zh-CN" sz="4000" b="1" i="1">
                <a:latin typeface="Times New Roman" panose="02020603050405020304" pitchFamily="18" charset="0"/>
              </a:rPr>
              <a:t>a</a:t>
            </a:r>
            <a:r>
              <a:rPr lang="en-US" altLang="zh-CN" sz="4000" b="1">
                <a:latin typeface="Times New Roman" panose="02020603050405020304" pitchFamily="18" charset="0"/>
              </a:rPr>
              <a:t>)</a:t>
            </a:r>
            <a:endParaRPr lang="en-US" altLang="zh-CN" sz="4000" b="1" baseline="30000"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457200" y="4953000"/>
            <a:ext cx="89296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latin typeface="Times New Roman" panose="02020603050405020304" pitchFamily="18" charset="0"/>
              </a:rPr>
              <a:t>(0.3</a:t>
            </a:r>
            <a:r>
              <a:rPr lang="en-US" altLang="zh-CN" sz="4000" b="1" i="1"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latin typeface="Times New Roman" panose="02020603050405020304" pitchFamily="18" charset="0"/>
              </a:rPr>
              <a:t>-1)(1+0.3</a:t>
            </a:r>
            <a:r>
              <a:rPr lang="en-US" altLang="zh-CN" sz="4000" b="1" i="1"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latin typeface="Times New Roman" panose="02020603050405020304" pitchFamily="18" charset="0"/>
              </a:rPr>
              <a:t>)</a:t>
            </a:r>
            <a:endParaRPr lang="en-US" altLang="zh-CN" sz="4000" b="1" baseline="30000">
              <a:latin typeface="Times New Roman" panose="02020603050405020304" pitchFamily="18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838200" y="4343400"/>
            <a:ext cx="77771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latin typeface="Times New Roman" panose="02020603050405020304" pitchFamily="18" charset="0"/>
              </a:rPr>
              <a:t>(1+</a:t>
            </a:r>
            <a:r>
              <a:rPr lang="en-US" altLang="zh-CN" sz="4000" b="1" i="1">
                <a:latin typeface="Times New Roman" panose="02020603050405020304" pitchFamily="18" charset="0"/>
              </a:rPr>
              <a:t>a</a:t>
            </a:r>
            <a:r>
              <a:rPr lang="en-US" altLang="zh-CN" sz="4000" b="1">
                <a:latin typeface="Times New Roman" panose="02020603050405020304" pitchFamily="18" charset="0"/>
              </a:rPr>
              <a:t>)(-1+</a:t>
            </a:r>
            <a:r>
              <a:rPr lang="en-US" altLang="zh-CN" sz="4000" b="1" i="1">
                <a:latin typeface="Times New Roman" panose="02020603050405020304" pitchFamily="18" charset="0"/>
              </a:rPr>
              <a:t>a</a:t>
            </a:r>
            <a:r>
              <a:rPr lang="en-US" altLang="zh-CN" sz="4000" b="1">
                <a:latin typeface="Times New Roman" panose="02020603050405020304" pitchFamily="18" charset="0"/>
              </a:rPr>
              <a:t>)</a:t>
            </a:r>
            <a:endParaRPr lang="en-US" altLang="zh-CN" sz="4000" b="1" baseline="30000">
              <a:latin typeface="Times New Roman" panose="02020603050405020304" pitchFamily="18" charset="0"/>
            </a:endParaRPr>
          </a:p>
        </p:txBody>
      </p:sp>
      <p:grpSp>
        <p:nvGrpSpPr>
          <p:cNvPr id="17414" name="组合 17413"/>
          <p:cNvGrpSpPr/>
          <p:nvPr/>
        </p:nvGrpSpPr>
        <p:grpSpPr>
          <a:xfrm>
            <a:off x="0" y="0"/>
            <a:ext cx="6400800" cy="1125538"/>
            <a:chOff x="96" y="2467"/>
            <a:chExt cx="1392" cy="557"/>
          </a:xfrm>
        </p:grpSpPr>
        <p:sp>
          <p:nvSpPr>
            <p:cNvPr id="17415" name="矩形 17414"/>
            <p:cNvSpPr/>
            <p:nvPr/>
          </p:nvSpPr>
          <p:spPr>
            <a:xfrm>
              <a:off x="96" y="2784"/>
              <a:ext cx="1296" cy="24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8ED0F4"/>
                </a:gs>
              </a:gsLst>
              <a:lin ang="5400000" scaled="1"/>
              <a:tileRect/>
            </a:gradFill>
            <a:ln w="952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6" name="文本框 17415"/>
            <p:cNvSpPr txBox="1"/>
            <p:nvPr/>
          </p:nvSpPr>
          <p:spPr>
            <a:xfrm>
              <a:off x="528" y="2467"/>
              <a:ext cx="960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3200" b="1" dirty="0">
                  <a:solidFill>
                    <a:srgbClr val="FF0066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1</a:t>
              </a:r>
              <a:r>
                <a:rPr lang="zh-CN" altLang="en-US" sz="3200" b="1" dirty="0">
                  <a:solidFill>
                    <a:srgbClr val="FF0066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、找一找、填一填</a:t>
              </a:r>
              <a:endPara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7417" name="任意多边形 17416"/>
            <p:cNvSpPr/>
            <p:nvPr/>
          </p:nvSpPr>
          <p:spPr>
            <a:xfrm>
              <a:off x="144" y="2736"/>
              <a:ext cx="384" cy="192"/>
            </a:xfrm>
            <a:custGeom>
              <a:avLst/>
              <a:gdLst/>
              <a:ahLst/>
              <a:cxnLst/>
              <a:pathLst>
                <a:path w="384" h="240">
                  <a:moveTo>
                    <a:pt x="0" y="0"/>
                  </a:moveTo>
                  <a:lnTo>
                    <a:pt x="384" y="0"/>
                  </a:lnTo>
                  <a:lnTo>
                    <a:pt x="192" y="24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777777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100000">
                  <a:srgbClr val="777777">
                    <a:alpha val="100000"/>
                  </a:srgb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8" name="任意多边形 17417"/>
            <p:cNvSpPr/>
            <p:nvPr/>
          </p:nvSpPr>
          <p:spPr>
            <a:xfrm>
              <a:off x="288" y="2891"/>
              <a:ext cx="96" cy="96"/>
            </a:xfrm>
            <a:custGeom>
              <a:avLst/>
              <a:gdLst/>
              <a:ahLst/>
              <a:cxnLst/>
              <a:pathLst>
                <a:path w="96" h="96">
                  <a:moveTo>
                    <a:pt x="0" y="0"/>
                  </a:moveTo>
                  <a:lnTo>
                    <a:pt x="96" y="0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50000">
                  <a:srgbClr val="969696">
                    <a:alpha val="100000"/>
                  </a:srgbClr>
                </a:gs>
                <a:gs pos="100000">
                  <a:schemeClr val="bg1">
                    <a:alpha val="100000"/>
                  </a:schemeClr>
                </a:gs>
              </a:gsLst>
              <a:lin ang="0" scaled="1"/>
              <a:tileRect/>
            </a:gra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9" name="任意多边形 17418"/>
            <p:cNvSpPr/>
            <p:nvPr/>
          </p:nvSpPr>
          <p:spPr>
            <a:xfrm>
              <a:off x="144" y="2544"/>
              <a:ext cx="384" cy="240"/>
            </a:xfrm>
            <a:custGeom>
              <a:avLst/>
              <a:gdLst/>
              <a:ahLst/>
              <a:cxnLst/>
              <a:pathLst>
                <a:path w="336" h="240">
                  <a:moveTo>
                    <a:pt x="0" y="0"/>
                  </a:moveTo>
                  <a:lnTo>
                    <a:pt x="336" y="0"/>
                  </a:lnTo>
                  <a:lnTo>
                    <a:pt x="336" y="192"/>
                  </a:lnTo>
                  <a:lnTo>
                    <a:pt x="192" y="240"/>
                  </a:lnTo>
                  <a:lnTo>
                    <a:pt x="96" y="240"/>
                  </a:lnTo>
                  <a:lnTo>
                    <a:pt x="0" y="192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FF9933">
                    <a:alpha val="100000"/>
                  </a:srgbClr>
                </a:gs>
                <a:gs pos="50000">
                  <a:srgbClr val="FFFF99">
                    <a:alpha val="100000"/>
                  </a:srgbClr>
                </a:gs>
                <a:gs pos="100000">
                  <a:srgbClr val="FF9933">
                    <a:alpha val="100000"/>
                  </a:srgbClr>
                </a:gs>
              </a:gsLst>
              <a:lin ang="0" scaled="1"/>
              <a:tileRect/>
            </a:gradFill>
            <a:ln w="9525" cap="flat" cmpd="sng">
              <a:solidFill>
                <a:srgbClr val="FF9933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0" name="椭圆 17419"/>
            <p:cNvSpPr/>
            <p:nvPr/>
          </p:nvSpPr>
          <p:spPr>
            <a:xfrm>
              <a:off x="144" y="2496"/>
              <a:ext cx="383" cy="96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FF9933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1" name="椭圆 17420"/>
            <p:cNvSpPr/>
            <p:nvPr/>
          </p:nvSpPr>
          <p:spPr>
            <a:xfrm>
              <a:off x="288" y="2496"/>
              <a:ext cx="96" cy="4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17422" name="表格 17421"/>
          <p:cNvGraphicFramePr/>
          <p:nvPr/>
        </p:nvGraphicFramePr>
        <p:xfrm>
          <a:off x="304800" y="1819275"/>
          <a:ext cx="8458200" cy="4064000"/>
        </p:xfrm>
        <a:graphic>
          <a:graphicData uri="http://schemas.openxmlformats.org/drawingml/2006/table">
            <a:tbl>
              <a:tblPr/>
              <a:tblGrid>
                <a:gridCol w="3998913"/>
                <a:gridCol w="1076325"/>
                <a:gridCol w="1154112"/>
                <a:gridCol w="2228850"/>
              </a:tblGrid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54" name="文本框 17453"/>
          <p:cNvSpPr txBox="1"/>
          <p:nvPr/>
        </p:nvSpPr>
        <p:spPr>
          <a:xfrm>
            <a:off x="4648200" y="18288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lang="en-US" altLang="zh-CN" sz="3600" b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55" name="文本框 17454"/>
          <p:cNvSpPr txBox="1"/>
          <p:nvPr/>
        </p:nvSpPr>
        <p:spPr>
          <a:xfrm>
            <a:off x="5715000" y="19050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endParaRPr lang="en-US" altLang="zh-CN" sz="3200" b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56" name="文本框 17455"/>
          <p:cNvSpPr txBox="1"/>
          <p:nvPr/>
        </p:nvSpPr>
        <p:spPr>
          <a:xfrm>
            <a:off x="6781800" y="19050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3200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57" name="文本框 17456"/>
          <p:cNvSpPr txBox="1"/>
          <p:nvPr/>
        </p:nvSpPr>
        <p:spPr>
          <a:xfrm>
            <a:off x="6781800" y="1828800"/>
            <a:ext cx="1600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0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4000" b="1" i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4000" b="1" baseline="3000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40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58" name="文本框 17457"/>
          <p:cNvSpPr txBox="1"/>
          <p:nvPr/>
        </p:nvSpPr>
        <p:spPr>
          <a:xfrm>
            <a:off x="4572000" y="27432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59" name="文本框 17458"/>
          <p:cNvSpPr txBox="1"/>
          <p:nvPr/>
        </p:nvSpPr>
        <p:spPr>
          <a:xfrm>
            <a:off x="5715000" y="26670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x</a:t>
            </a:r>
            <a:endParaRPr lang="en-US" altLang="zh-CN" sz="32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7460" name="文本框 17459"/>
          <p:cNvSpPr txBox="1"/>
          <p:nvPr/>
        </p:nvSpPr>
        <p:spPr>
          <a:xfrm>
            <a:off x="4508500" y="35052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-3</a:t>
            </a:r>
            <a:endParaRPr lang="en-US" altLang="zh-CN" sz="32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61" name="文本框 17460"/>
          <p:cNvSpPr txBox="1"/>
          <p:nvPr/>
        </p:nvSpPr>
        <p:spPr>
          <a:xfrm>
            <a:off x="5715000" y="35052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lang="en-US" altLang="zh-CN" sz="32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62" name="文本框 17461"/>
          <p:cNvSpPr txBox="1"/>
          <p:nvPr/>
        </p:nvSpPr>
        <p:spPr>
          <a:xfrm>
            <a:off x="6858000" y="2667000"/>
            <a:ext cx="1600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63" name="文本框 17462"/>
          <p:cNvSpPr txBox="1"/>
          <p:nvPr/>
        </p:nvSpPr>
        <p:spPr>
          <a:xfrm>
            <a:off x="6477000" y="3429000"/>
            <a:ext cx="2286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(-3)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64" name="文本框 17463"/>
          <p:cNvSpPr txBox="1"/>
          <p:nvPr/>
        </p:nvSpPr>
        <p:spPr>
          <a:xfrm>
            <a:off x="4648200" y="4292600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lang="en-US" altLang="zh-CN" sz="36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65" name="文本框 17464"/>
          <p:cNvSpPr txBox="1"/>
          <p:nvPr/>
        </p:nvSpPr>
        <p:spPr>
          <a:xfrm>
            <a:off x="5638800" y="435610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66" name="文本框 17465"/>
          <p:cNvSpPr txBox="1"/>
          <p:nvPr/>
        </p:nvSpPr>
        <p:spPr>
          <a:xfrm>
            <a:off x="6858000" y="4267200"/>
            <a:ext cx="1600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67" name="文本框 17466"/>
          <p:cNvSpPr txBox="1"/>
          <p:nvPr/>
        </p:nvSpPr>
        <p:spPr>
          <a:xfrm>
            <a:off x="4279900" y="5143500"/>
            <a:ext cx="1600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0.3x</a:t>
            </a:r>
            <a:endParaRPr lang="en-US" altLang="zh-CN" sz="32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68" name="文本框 17467"/>
          <p:cNvSpPr txBox="1"/>
          <p:nvPr/>
        </p:nvSpPr>
        <p:spPr>
          <a:xfrm>
            <a:off x="5715000" y="51689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69" name="文本框 17468"/>
          <p:cNvSpPr txBox="1"/>
          <p:nvPr/>
        </p:nvSpPr>
        <p:spPr>
          <a:xfrm>
            <a:off x="6172200" y="5105400"/>
            <a:ext cx="297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( 0.3x)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70" name="文本框 17469"/>
          <p:cNvSpPr txBox="1"/>
          <p:nvPr/>
        </p:nvSpPr>
        <p:spPr>
          <a:xfrm>
            <a:off x="1066800" y="1838325"/>
            <a:ext cx="3505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(a-b)(a+b)</a:t>
            </a:r>
            <a:endParaRPr lang="en-US" altLang="zh-CN" sz="4000" b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7471" name="图片 17470" descr="RW_0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48600" y="0"/>
            <a:ext cx="1295400" cy="1258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5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5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6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6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6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46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46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46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46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46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46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500"/>
                                        <p:tgtEl>
                                          <p:spTgt spid="174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8" grpId="0" build="p"/>
      <p:bldP spid="17459" grpId="0" build="p"/>
      <p:bldP spid="17460" grpId="0" build="p"/>
      <p:bldP spid="17461" grpId="0" build="p"/>
      <p:bldP spid="17462" grpId="0" build="p"/>
      <p:bldP spid="17463" grpId="0" build="p"/>
      <p:bldP spid="17464" grpId="0" build="p"/>
      <p:bldP spid="17465" grpId="0" build="p"/>
      <p:bldP spid="17466" grpId="0" build="p"/>
      <p:bldP spid="17467" grpId="0" build="p"/>
      <p:bldP spid="17468" grpId="0" build="p"/>
      <p:bldP spid="174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3010" name="标题 4300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dirty="0">
                <a:solidFill>
                  <a:srgbClr val="FFFFFF"/>
                </a:solidFill>
              </a:rPr>
              <a:t>例题解析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3011" name="矩形 43010"/>
          <p:cNvSpPr/>
          <p:nvPr/>
        </p:nvSpPr>
        <p:spPr>
          <a:xfrm>
            <a:off x="3657600" y="0"/>
            <a:ext cx="1905000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例题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43012" name="图片 43011" descr="RW_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75588" y="0"/>
            <a:ext cx="1268412" cy="11191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3013" name="组合 43012"/>
          <p:cNvGrpSpPr/>
          <p:nvPr/>
        </p:nvGrpSpPr>
        <p:grpSpPr>
          <a:xfrm>
            <a:off x="0" y="-76200"/>
            <a:ext cx="3352800" cy="823913"/>
            <a:chOff x="0" y="-48"/>
            <a:chExt cx="2112" cy="519"/>
          </a:xfrm>
        </p:grpSpPr>
        <p:sp>
          <p:nvSpPr>
            <p:cNvPr id="43014" name="矩形 43013"/>
            <p:cNvSpPr/>
            <p:nvPr/>
          </p:nvSpPr>
          <p:spPr>
            <a:xfrm>
              <a:off x="0" y="29"/>
              <a:ext cx="2112" cy="395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7C80"/>
                </a:gs>
              </a:gsLst>
              <a:lin ang="18900000" scaled="1"/>
              <a:tileRect/>
            </a:gradFill>
            <a:ln w="76200" cap="flat" cmpd="sng">
              <a:pattFill prst="openDmnd">
                <a:fgClr>
                  <a:srgbClr val="FFFFFF"/>
                </a:fgClr>
                <a:bgClr>
                  <a:srgbClr val="006600"/>
                </a:bgClr>
              </a:patt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>
                <a:lnSpc>
                  <a:spcPct val="80000"/>
                </a:lnSpc>
                <a:buClr>
                  <a:schemeClr val="bg1"/>
                </a:buClr>
              </a:pPr>
              <a:r>
                <a:rPr lang="en-US" altLang="zh-CN" sz="3600" b="1" dirty="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Wingdings" panose="05000000000000000000" pitchFamily="2" charset="2"/>
                </a:rPr>
                <a:t>    </a:t>
              </a:r>
              <a:r>
                <a:rPr lang="zh-CN" altLang="en-US" sz="3600" b="1" dirty="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Wingdings" panose="05000000000000000000" pitchFamily="2" charset="2"/>
                </a:rPr>
                <a:t>学</a:t>
              </a: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Wingdings" panose="05000000000000000000" pitchFamily="2" charset="2"/>
                </a:rPr>
                <a:t>一学</a:t>
              </a:r>
              <a:endParaRPr lang="zh-CN" altLang="en-US" sz="4800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43015" name="图片 43014" descr="6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" y="38"/>
              <a:ext cx="496" cy="34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16" name="矩形 43015"/>
            <p:cNvSpPr/>
            <p:nvPr/>
          </p:nvSpPr>
          <p:spPr>
            <a:xfrm>
              <a:off x="1584" y="-48"/>
              <a:ext cx="48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48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sym typeface="Webdings" panose="05030102010509060703" pitchFamily="18" charset="2"/>
                </a:rPr>
                <a:t></a:t>
              </a:r>
              <a:endParaRPr lang="en-US" altLang="zh-CN" sz="4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</p:grpSp>
      <p:sp>
        <p:nvSpPr>
          <p:cNvPr id="43017" name="矩形 43016"/>
          <p:cNvSpPr/>
          <p:nvPr/>
        </p:nvSpPr>
        <p:spPr>
          <a:xfrm>
            <a:off x="0" y="882650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   </a:t>
            </a:r>
            <a:r>
              <a:rPr lang="zh-CN" altLang="en-US" sz="2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例</a:t>
            </a: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1</a:t>
            </a:r>
            <a:r>
              <a:rPr lang="en-US" altLang="zh-CN" sz="28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</a:t>
            </a:r>
            <a:r>
              <a:rPr lang="zh-CN" altLang="en-US" sz="28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利用平方差公式计算：</a:t>
            </a:r>
            <a:endParaRPr lang="zh-CN" altLang="en-US" sz="2800" b="1" dirty="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(1)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(5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2" charset="-122"/>
                <a:sym typeface="Webdings" panose="05030102010509060703" pitchFamily="18" charset="2"/>
              </a:rPr>
              <a:t>+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6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)(5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6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</a:t>
            </a:r>
            <a:r>
              <a:rPr lang="zh-CN" altLang="en-US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；</a:t>
            </a: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(2)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(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2" charset="-122"/>
                <a:sym typeface="Webdings" panose="05030102010509060703" pitchFamily="18" charset="2"/>
              </a:rPr>
              <a:t>+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y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)(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y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);  </a:t>
            </a: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(3)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(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m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2" charset="-122"/>
                <a:sym typeface="Webdings" panose="05030102010509060703" pitchFamily="18" charset="2"/>
              </a:rPr>
              <a:t>+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n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)(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m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n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).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18" name="矩形 43017"/>
          <p:cNvSpPr/>
          <p:nvPr/>
        </p:nvSpPr>
        <p:spPr>
          <a:xfrm>
            <a:off x="-76200" y="2438400"/>
            <a:ext cx="4114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2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解</a:t>
            </a: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(1)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(5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2" charset="-122"/>
                <a:sym typeface="Webdings" panose="05030102010509060703" pitchFamily="18" charset="2"/>
              </a:rPr>
              <a:t>+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6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)(5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6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</a:t>
            </a: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=</a:t>
            </a:r>
            <a:endParaRPr lang="en-US" altLang="zh-CN" sz="2800" b="1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3019" name="矩形 43018"/>
          <p:cNvSpPr/>
          <p:nvPr/>
        </p:nvSpPr>
        <p:spPr>
          <a:xfrm>
            <a:off x="1162050" y="24384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5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20" name="矩形 43019"/>
          <p:cNvSpPr/>
          <p:nvPr/>
        </p:nvSpPr>
        <p:spPr>
          <a:xfrm>
            <a:off x="2152650" y="24384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5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21" name="任意多边形 43020"/>
          <p:cNvSpPr/>
          <p:nvPr/>
        </p:nvSpPr>
        <p:spPr>
          <a:xfrm>
            <a:off x="1371600" y="2438400"/>
            <a:ext cx="990600" cy="152400"/>
          </a:xfrm>
          <a:custGeom>
            <a:avLst/>
            <a:gdLst/>
            <a:ahLst/>
            <a:cxnLst/>
            <a:pathLst>
              <a:path w="624" h="96">
                <a:moveTo>
                  <a:pt x="0" y="96"/>
                </a:moveTo>
                <a:lnTo>
                  <a:pt x="0" y="0"/>
                </a:lnTo>
                <a:lnTo>
                  <a:pt x="624" y="0"/>
                </a:lnTo>
                <a:lnTo>
                  <a:pt x="624" y="96"/>
                </a:lnTo>
              </a:path>
            </a:pathLst>
          </a:custGeom>
          <a:noFill/>
          <a:ln w="38100" cap="flat" cmpd="sng">
            <a:solidFill>
              <a:srgbClr val="660033">
                <a:alpha val="100000"/>
              </a:srgbClr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43022" name="矩形 43021"/>
          <p:cNvSpPr/>
          <p:nvPr/>
        </p:nvSpPr>
        <p:spPr>
          <a:xfrm>
            <a:off x="1219200" y="19812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2400" b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第一数</a:t>
            </a:r>
            <a:r>
              <a:rPr lang="en-US" altLang="zh-CN" sz="24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endParaRPr lang="en-US" altLang="zh-CN" sz="2000" b="1" i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3023" name="矩形 43022"/>
          <p:cNvSpPr/>
          <p:nvPr/>
        </p:nvSpPr>
        <p:spPr>
          <a:xfrm>
            <a:off x="3429000" y="2452688"/>
            <a:ext cx="4826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5</a:t>
            </a:r>
            <a:r>
              <a:rPr lang="en-US" altLang="zh-CN" sz="2800" b="1" baseline="300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43024" name="组合 43023"/>
          <p:cNvGrpSpPr/>
          <p:nvPr/>
        </p:nvGrpSpPr>
        <p:grpSpPr>
          <a:xfrm>
            <a:off x="2514600" y="1981200"/>
            <a:ext cx="1828800" cy="457200"/>
            <a:chOff x="1584" y="1152"/>
            <a:chExt cx="1152" cy="288"/>
          </a:xfrm>
        </p:grpSpPr>
        <p:sp>
          <p:nvSpPr>
            <p:cNvPr id="43025" name="矩形 43024"/>
            <p:cNvSpPr/>
            <p:nvPr/>
          </p:nvSpPr>
          <p:spPr>
            <a:xfrm>
              <a:off x="2064" y="1152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zh-CN" altLang="en-US" sz="2400" b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平方</a:t>
              </a:r>
              <a:endParaRPr lang="zh-CN" altLang="en-US" sz="2000" b="1" i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43026" name="直接连接符 43025"/>
            <p:cNvSpPr/>
            <p:nvPr/>
          </p:nvSpPr>
          <p:spPr>
            <a:xfrm>
              <a:off x="1584" y="1296"/>
              <a:ext cx="528" cy="0"/>
            </a:xfrm>
            <a:prstGeom prst="line">
              <a:avLst/>
            </a:prstGeom>
            <a:ln w="38100" cap="flat" cmpd="sng">
              <a:solidFill>
                <a:srgbClr val="660033"/>
              </a:solidFill>
              <a:prstDash val="solid"/>
              <a:headEnd type="none" w="sm" len="sm"/>
              <a:tailEnd type="triangle" w="med" len="med"/>
            </a:ln>
          </p:spPr>
        </p:sp>
      </p:grpSp>
      <p:sp>
        <p:nvSpPr>
          <p:cNvPr id="43027" name="直接连接符 43026"/>
          <p:cNvSpPr/>
          <p:nvPr/>
        </p:nvSpPr>
        <p:spPr>
          <a:xfrm>
            <a:off x="3657600" y="2286000"/>
            <a:ext cx="0" cy="304800"/>
          </a:xfrm>
          <a:prstGeom prst="line">
            <a:avLst/>
          </a:prstGeom>
          <a:ln w="38100" cap="flat" cmpd="sng">
            <a:solidFill>
              <a:srgbClr val="660033"/>
            </a:solidFill>
            <a:prstDash val="solid"/>
            <a:headEnd type="none" w="sm" len="sm"/>
            <a:tailEnd type="triangle" w="med" len="med"/>
          </a:ln>
        </p:spPr>
      </p:sp>
      <p:sp>
        <p:nvSpPr>
          <p:cNvPr id="43028" name="矩形 43027"/>
          <p:cNvSpPr/>
          <p:nvPr/>
        </p:nvSpPr>
        <p:spPr>
          <a:xfrm>
            <a:off x="3810000" y="2438400"/>
            <a:ext cx="533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grpSp>
        <p:nvGrpSpPr>
          <p:cNvPr id="43029" name="组合 43028"/>
          <p:cNvGrpSpPr/>
          <p:nvPr/>
        </p:nvGrpSpPr>
        <p:grpSpPr>
          <a:xfrm>
            <a:off x="1593850" y="2438400"/>
            <a:ext cx="1682750" cy="990600"/>
            <a:chOff x="1004" y="1440"/>
            <a:chExt cx="1060" cy="624"/>
          </a:xfrm>
        </p:grpSpPr>
        <p:sp>
          <p:nvSpPr>
            <p:cNvPr id="43030" name="矩形 43029"/>
            <p:cNvSpPr/>
            <p:nvPr/>
          </p:nvSpPr>
          <p:spPr>
            <a:xfrm>
              <a:off x="1004" y="1440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6</a:t>
              </a:r>
              <a:r>
                <a:rPr lang="en-US" altLang="zh-CN" sz="2800" b="1" i="1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x</a:t>
              </a:r>
              <a:endParaRPr lang="en-US" altLang="zh-CN" sz="28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  <p:sp>
          <p:nvSpPr>
            <p:cNvPr id="43031" name="矩形 43030"/>
            <p:cNvSpPr/>
            <p:nvPr/>
          </p:nvSpPr>
          <p:spPr>
            <a:xfrm>
              <a:off x="1632" y="1440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6</a:t>
              </a:r>
              <a:r>
                <a:rPr lang="en-US" altLang="zh-CN" sz="2800" b="1" i="1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x</a:t>
              </a:r>
              <a:endParaRPr lang="en-US" altLang="zh-CN" sz="28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  <p:sp>
          <p:nvSpPr>
            <p:cNvPr id="43032" name="任意多边形 43031"/>
            <p:cNvSpPr/>
            <p:nvPr/>
          </p:nvSpPr>
          <p:spPr>
            <a:xfrm>
              <a:off x="1152" y="1680"/>
              <a:ext cx="672" cy="144"/>
            </a:xfrm>
            <a:custGeom>
              <a:avLst/>
              <a:gdLst/>
              <a:ahLst/>
              <a:cxnLst/>
              <a:pathLst>
                <a:path w="672" h="144">
                  <a:moveTo>
                    <a:pt x="0" y="0"/>
                  </a:moveTo>
                  <a:lnTo>
                    <a:pt x="0" y="144"/>
                  </a:lnTo>
                  <a:lnTo>
                    <a:pt x="672" y="144"/>
                  </a:lnTo>
                  <a:lnTo>
                    <a:pt x="672" y="0"/>
                  </a:lnTo>
                </a:path>
              </a:pathLst>
            </a:custGeom>
            <a:noFill/>
            <a:ln w="38100" cap="flat" cmpd="sng">
              <a:solidFill>
                <a:srgbClr val="660033">
                  <a:alpha val="100000"/>
                </a:srgbClr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3033" name="矩形 43032"/>
            <p:cNvSpPr/>
            <p:nvPr/>
          </p:nvSpPr>
          <p:spPr>
            <a:xfrm>
              <a:off x="1056" y="1776"/>
              <a:ext cx="10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zh-CN" altLang="en-US" sz="24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第二数</a:t>
              </a:r>
              <a:r>
                <a:rPr lang="en-US" altLang="zh-CN" sz="2400" b="1" i="1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华文中宋" panose="02010600040101010101" pitchFamily="2" charset="-122"/>
                </a:rPr>
                <a:t>b</a:t>
              </a:r>
              <a:endParaRPr lang="en-US" altLang="zh-CN" sz="20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华文中宋" panose="02010600040101010101" pitchFamily="2" charset="-122"/>
              </a:endParaRPr>
            </a:p>
          </p:txBody>
        </p:sp>
      </p:grpSp>
      <p:grpSp>
        <p:nvGrpSpPr>
          <p:cNvPr id="43034" name="组合 43033"/>
          <p:cNvGrpSpPr/>
          <p:nvPr/>
        </p:nvGrpSpPr>
        <p:grpSpPr>
          <a:xfrm>
            <a:off x="2895600" y="2971800"/>
            <a:ext cx="2073275" cy="457200"/>
            <a:chOff x="1824" y="1776"/>
            <a:chExt cx="1306" cy="288"/>
          </a:xfrm>
        </p:grpSpPr>
        <p:sp>
          <p:nvSpPr>
            <p:cNvPr id="43035" name="直接连接符 43034"/>
            <p:cNvSpPr/>
            <p:nvPr/>
          </p:nvSpPr>
          <p:spPr>
            <a:xfrm>
              <a:off x="1824" y="1920"/>
              <a:ext cx="864" cy="0"/>
            </a:xfrm>
            <a:prstGeom prst="line">
              <a:avLst/>
            </a:prstGeom>
            <a:ln w="38100" cap="flat" cmpd="sng">
              <a:solidFill>
                <a:srgbClr val="660033"/>
              </a:solidFill>
              <a:prstDash val="solid"/>
              <a:headEnd type="none" w="sm" len="sm"/>
              <a:tailEnd type="triangle" w="med" len="med"/>
            </a:ln>
          </p:spPr>
        </p:sp>
        <p:sp>
          <p:nvSpPr>
            <p:cNvPr id="43036" name="矩形 43035"/>
            <p:cNvSpPr/>
            <p:nvPr/>
          </p:nvSpPr>
          <p:spPr>
            <a:xfrm>
              <a:off x="2630" y="1776"/>
              <a:ext cx="50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zh-CN" altLang="en-US" sz="24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平方</a:t>
              </a:r>
              <a:endParaRPr lang="en-US" altLang="zh-CN" sz="2400" b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43037" name="直接连接符 43036"/>
          <p:cNvSpPr/>
          <p:nvPr/>
        </p:nvSpPr>
        <p:spPr>
          <a:xfrm flipV="1">
            <a:off x="4572000" y="2819400"/>
            <a:ext cx="0" cy="304800"/>
          </a:xfrm>
          <a:prstGeom prst="line">
            <a:avLst/>
          </a:prstGeom>
          <a:ln w="38100" cap="flat" cmpd="sng">
            <a:solidFill>
              <a:srgbClr val="660033"/>
            </a:solidFill>
            <a:prstDash val="solid"/>
            <a:headEnd type="none" w="sm" len="sm"/>
            <a:tailEnd type="triangle" w="med" len="med"/>
          </a:ln>
        </p:spPr>
      </p:sp>
      <p:sp>
        <p:nvSpPr>
          <p:cNvPr id="43038" name="矩形 43037"/>
          <p:cNvSpPr/>
          <p:nvPr/>
        </p:nvSpPr>
        <p:spPr>
          <a:xfrm>
            <a:off x="5562600" y="3810000"/>
            <a:ext cx="3657600" cy="1068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要用括号把这个数整个括起来，</a:t>
            </a:r>
            <a:r>
              <a:rPr lang="zh-CN" altLang="en-US" sz="3600" b="1" dirty="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endParaRPr lang="zh-CN" altLang="en-US" sz="3600" b="1" dirty="0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43039" name="组合 43038"/>
          <p:cNvGrpSpPr/>
          <p:nvPr/>
        </p:nvGrpSpPr>
        <p:grpSpPr>
          <a:xfrm>
            <a:off x="5562600" y="2133600"/>
            <a:ext cx="3581400" cy="4572000"/>
            <a:chOff x="3504" y="1344"/>
            <a:chExt cx="2256" cy="2880"/>
          </a:xfrm>
        </p:grpSpPr>
        <p:grpSp>
          <p:nvGrpSpPr>
            <p:cNvPr id="43040" name="组合 43039"/>
            <p:cNvGrpSpPr/>
            <p:nvPr/>
          </p:nvGrpSpPr>
          <p:grpSpPr>
            <a:xfrm>
              <a:off x="3504" y="1392"/>
              <a:ext cx="2256" cy="1009"/>
              <a:chOff x="3504" y="1440"/>
              <a:chExt cx="2256" cy="1009"/>
            </a:xfrm>
          </p:grpSpPr>
          <p:grpSp>
            <p:nvGrpSpPr>
              <p:cNvPr id="43041" name="组合 43040"/>
              <p:cNvGrpSpPr/>
              <p:nvPr/>
            </p:nvGrpSpPr>
            <p:grpSpPr>
              <a:xfrm>
                <a:off x="3552" y="1440"/>
                <a:ext cx="1317" cy="432"/>
                <a:chOff x="3339" y="1392"/>
                <a:chExt cx="1317" cy="432"/>
              </a:xfrm>
            </p:grpSpPr>
            <p:grpSp>
              <p:nvGrpSpPr>
                <p:cNvPr id="43042" name="组合 43041"/>
                <p:cNvGrpSpPr/>
                <p:nvPr/>
              </p:nvGrpSpPr>
              <p:grpSpPr>
                <a:xfrm>
                  <a:off x="3339" y="1420"/>
                  <a:ext cx="885" cy="386"/>
                  <a:chOff x="-48" y="3425"/>
                  <a:chExt cx="1200" cy="386"/>
                </a:xfrm>
              </p:grpSpPr>
              <p:sp>
                <p:nvSpPr>
                  <p:cNvPr id="43043" name="矩形 43042"/>
                  <p:cNvSpPr/>
                  <p:nvPr/>
                </p:nvSpPr>
                <p:spPr>
                  <a:xfrm>
                    <a:off x="0" y="3436"/>
                    <a:ext cx="1152" cy="375"/>
                  </a:xfrm>
                  <a:prstGeom prst="rect">
                    <a:avLst/>
                  </a:prstGeom>
                  <a:solidFill>
                    <a:srgbClr val="FFFFFF"/>
                  </a:solidFill>
                  <a:ln w="76200" cap="flat" cmpd="sng">
                    <a:pattFill prst="wave">
                      <a:fgClr>
                        <a:srgbClr val="FFFFFF"/>
                      </a:fgClr>
                      <a:bgClr>
                        <a:srgbClr val="990033"/>
                      </a:bgClr>
                    </a:patt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>
                    <a:spAutoFit/>
                  </a:bodyPr>
                  <a:p>
                    <a:pPr eaLnBrk="0" hangingPunct="0">
                      <a:buClr>
                        <a:schemeClr val="bg1"/>
                      </a:buClr>
                    </a:pPr>
                    <a:r>
                      <a:rPr lang="en-US" altLang="zh-CN" sz="2800" b="1">
                        <a:solidFill>
                          <a:srgbClr val="003366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rPr>
                      <a:t>  </a:t>
                    </a:r>
                    <a:r>
                      <a:rPr lang="zh-CN" altLang="en-US" sz="2800" b="1" dirty="0">
                        <a:solidFill>
                          <a:srgbClr val="003366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rPr>
                      <a:t>注意</a:t>
                    </a:r>
                    <a:endParaRPr lang="zh-CN" altLang="en-US" sz="3600" b="1" dirty="0">
                      <a:solidFill>
                        <a:srgbClr val="003366"/>
                      </a:solidFill>
                      <a:effectLst>
                        <a:outerShdw blurRad="38100" dist="38100" dir="2700000">
                          <a:srgbClr val="C0C0C0"/>
                        </a:outerShdw>
                      </a:effectLst>
                      <a:latin typeface="Arial" panose="020B0604020202020204" pitchFamily="34" charset="0"/>
                      <a:ea typeface="Tahoma" panose="020B0604030504040204" pitchFamily="34" charset="0"/>
                    </a:endParaRPr>
                  </a:p>
                </p:txBody>
              </p:sp>
              <p:sp>
                <p:nvSpPr>
                  <p:cNvPr id="43044" name="矩形 43043"/>
                  <p:cNvSpPr/>
                  <p:nvPr/>
                </p:nvSpPr>
                <p:spPr>
                  <a:xfrm>
                    <a:off x="-48" y="3425"/>
                    <a:ext cx="480" cy="36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 eaLnBrk="0" hangingPunct="0">
                      <a:buClr>
                        <a:schemeClr val="bg1"/>
                      </a:buClr>
                    </a:pPr>
                    <a:r>
                      <a:rPr lang="en-US" altLang="zh-CN" sz="32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  <a:sym typeface="Webdings" panose="05030102010509060703" pitchFamily="18" charset="2"/>
                      </a:rPr>
                      <a:t></a:t>
                    </a:r>
                    <a:endParaRPr lang="en-US" altLang="zh-CN" sz="3200" b="1">
                      <a:solidFill>
                        <a:srgbClr val="FF3300"/>
                      </a:solidFill>
                      <a:effectLst>
                        <a:outerShdw blurRad="38100" dist="38100" dir="2700000">
                          <a:srgbClr val="C0C0C0"/>
                        </a:outerShdw>
                      </a:effectLst>
                      <a:latin typeface="隶书" panose="02010509060101010101" pitchFamily="49" charset="-122"/>
                      <a:ea typeface="隶书" panose="02010509060101010101" pitchFamily="49" charset="-122"/>
                    </a:endParaRPr>
                  </a:p>
                </p:txBody>
              </p:sp>
            </p:grpSp>
            <p:pic>
              <p:nvPicPr>
                <p:cNvPr id="43045" name="图片 43044" descr="26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128" y="1392"/>
                  <a:ext cx="528" cy="4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sp>
            <p:nvSpPr>
              <p:cNvPr id="43046" name="矩形 43045"/>
              <p:cNvSpPr/>
              <p:nvPr/>
            </p:nvSpPr>
            <p:spPr>
              <a:xfrm>
                <a:off x="3504" y="1584"/>
                <a:ext cx="2256" cy="8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800" b="1" dirty="0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                       </a:t>
                </a:r>
                <a:r>
                  <a:rPr lang="zh-CN" altLang="en-US" sz="2800" b="1" dirty="0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当“第一</a:t>
                </a:r>
                <a:r>
                  <a:rPr lang="en-US" altLang="zh-CN" sz="2800" b="1" dirty="0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(</a:t>
                </a:r>
                <a:r>
                  <a:rPr lang="zh-CN" altLang="en-US" sz="2800" b="1" dirty="0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二</a:t>
                </a:r>
                <a:r>
                  <a:rPr lang="en-US" altLang="zh-CN" sz="2800" b="1" dirty="0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)</a:t>
                </a:r>
                <a:r>
                  <a:rPr lang="zh-CN" altLang="en-US" sz="2800" b="1" dirty="0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数”是一分数或是数与字母的乘积时</a:t>
                </a:r>
                <a:r>
                  <a:rPr lang="en-US" altLang="zh-CN" sz="2800" b="1">
                    <a:solidFill>
                      <a:srgbClr val="33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imes New Roman" panose="02020603050405020304" pitchFamily="18" charset="0"/>
                    <a:ea typeface="华文中宋" panose="02010600040101010101" pitchFamily="2" charset="-122"/>
                  </a:rPr>
                  <a:t>,</a:t>
                </a:r>
                <a:endParaRPr lang="en-US" altLang="zh-CN" sz="3600" b="1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endParaRPr>
              </a:p>
            </p:txBody>
          </p:sp>
        </p:grpSp>
        <p:sp>
          <p:nvSpPr>
            <p:cNvPr id="43047" name="任意多边形 43046"/>
            <p:cNvSpPr/>
            <p:nvPr/>
          </p:nvSpPr>
          <p:spPr>
            <a:xfrm>
              <a:off x="3504" y="1344"/>
              <a:ext cx="2208" cy="2880"/>
            </a:xfrm>
            <a:custGeom>
              <a:avLst/>
              <a:gdLst/>
              <a:ahLst/>
              <a:cxnLst/>
              <a:pathLst>
                <a:path w="2208" h="2880">
                  <a:moveTo>
                    <a:pt x="0" y="2880"/>
                  </a:moveTo>
                  <a:lnTo>
                    <a:pt x="0" y="0"/>
                  </a:lnTo>
                  <a:lnTo>
                    <a:pt x="2208" y="0"/>
                  </a:lnTo>
                </a:path>
              </a:pathLst>
            </a:custGeom>
            <a:noFill/>
            <a:ln w="57150" cap="flat" cmpd="sng">
              <a:pattFill prst="openDmnd">
                <a:fgClr>
                  <a:srgbClr val="FFFFFF">
                    <a:alpha val="100000"/>
                  </a:srgbClr>
                </a:fgClr>
                <a:bgClr>
                  <a:srgbClr val="003300"/>
                </a:bgClr>
              </a:pattFill>
              <a:prstDash val="solid"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3048" name="矩形 43047"/>
          <p:cNvSpPr/>
          <p:nvPr/>
        </p:nvSpPr>
        <p:spPr>
          <a:xfrm>
            <a:off x="7239000" y="4235450"/>
            <a:ext cx="144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再平方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;</a:t>
            </a:r>
            <a:r>
              <a:rPr lang="en-US" altLang="zh-CN" sz="36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endParaRPr lang="en-US" altLang="zh-CN" sz="3600" b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3049" name="矩形 43048"/>
          <p:cNvSpPr/>
          <p:nvPr/>
        </p:nvSpPr>
        <p:spPr>
          <a:xfrm>
            <a:off x="4162425" y="2427288"/>
            <a:ext cx="10191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    )</a:t>
            </a:r>
            <a:r>
              <a:rPr lang="en-US" altLang="zh-CN" sz="2800" b="1" baseline="300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50" name="矩形 43049"/>
          <p:cNvSpPr/>
          <p:nvPr/>
        </p:nvSpPr>
        <p:spPr>
          <a:xfrm>
            <a:off x="4302125" y="24384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6</a:t>
            </a:r>
            <a:r>
              <a:rPr lang="en-US" altLang="zh-CN" sz="2800" b="1" i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endParaRPr lang="en-US" altLang="zh-CN" sz="2800" b="1" i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51" name="矩形 43050"/>
          <p:cNvSpPr/>
          <p:nvPr/>
        </p:nvSpPr>
        <p:spPr>
          <a:xfrm>
            <a:off x="3124200" y="3322638"/>
            <a:ext cx="4810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=</a:t>
            </a:r>
            <a:endParaRPr lang="en-US" altLang="zh-CN" sz="2800" b="1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3052" name="矩形 43051"/>
          <p:cNvSpPr/>
          <p:nvPr/>
        </p:nvSpPr>
        <p:spPr>
          <a:xfrm>
            <a:off x="3429000" y="331152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25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3053" name="矩形 43052"/>
          <p:cNvSpPr/>
          <p:nvPr/>
        </p:nvSpPr>
        <p:spPr>
          <a:xfrm>
            <a:off x="3810000" y="3276600"/>
            <a:ext cx="387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grpSp>
        <p:nvGrpSpPr>
          <p:cNvPr id="43054" name="组合 43053"/>
          <p:cNvGrpSpPr/>
          <p:nvPr/>
        </p:nvGrpSpPr>
        <p:grpSpPr>
          <a:xfrm>
            <a:off x="5562600" y="4953000"/>
            <a:ext cx="3429000" cy="1022350"/>
            <a:chOff x="3504" y="3120"/>
            <a:chExt cx="2160" cy="644"/>
          </a:xfrm>
        </p:grpSpPr>
        <p:sp>
          <p:nvSpPr>
            <p:cNvPr id="43055" name="矩形 43054"/>
            <p:cNvSpPr/>
            <p:nvPr/>
          </p:nvSpPr>
          <p:spPr>
            <a:xfrm>
              <a:off x="3504" y="3168"/>
              <a:ext cx="2160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800" b="1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                </a:t>
              </a:r>
              <a:r>
                <a:rPr lang="zh-CN" altLang="en-US" sz="2800" b="1" dirty="0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最后的结果又要去掉括号</a:t>
              </a:r>
              <a:r>
                <a:rPr lang="zh-CN" altLang="en-US" sz="2800" b="1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。 </a:t>
              </a:r>
              <a:endParaRPr lang="zh-CN" altLang="en-US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pSp>
          <p:nvGrpSpPr>
            <p:cNvPr id="43056" name="组合 43055"/>
            <p:cNvGrpSpPr/>
            <p:nvPr/>
          </p:nvGrpSpPr>
          <p:grpSpPr>
            <a:xfrm>
              <a:off x="3984" y="3120"/>
              <a:ext cx="336" cy="323"/>
              <a:chOff x="768" y="2448"/>
              <a:chExt cx="336" cy="323"/>
            </a:xfrm>
          </p:grpSpPr>
          <p:pic>
            <p:nvPicPr>
              <p:cNvPr id="43057" name="图片 43056" descr="2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68" y="2448"/>
                <a:ext cx="144" cy="32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3058" name="图片 43057" descr="2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60" y="2448"/>
                <a:ext cx="144" cy="32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43059" name="矩形 43058"/>
          <p:cNvSpPr/>
          <p:nvPr/>
        </p:nvSpPr>
        <p:spPr>
          <a:xfrm>
            <a:off x="4114800" y="3290888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36</a:t>
            </a:r>
            <a:r>
              <a:rPr lang="en-US" altLang="zh-CN" sz="28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x</a:t>
            </a:r>
            <a:r>
              <a:rPr lang="en-US" altLang="zh-CN" sz="2800" b="1" baseline="30000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2 </a:t>
            </a:r>
            <a:r>
              <a:rPr lang="en-US" altLang="zh-CN" sz="2800" b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;</a:t>
            </a:r>
            <a:endParaRPr lang="en-US" altLang="zh-CN" sz="2400">
              <a:solidFill>
                <a:srgbClr val="66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60" name="矩形 43059"/>
          <p:cNvSpPr/>
          <p:nvPr/>
        </p:nvSpPr>
        <p:spPr>
          <a:xfrm>
            <a:off x="-76200" y="3595688"/>
            <a:ext cx="2698750" cy="1158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lnSpc>
                <a:spcPct val="125000"/>
              </a:lnSpc>
              <a:buClr>
                <a:schemeClr val="bg1"/>
              </a:buClr>
            </a:pP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(2)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(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2" charset="-122"/>
                <a:sym typeface="Webdings" panose="05030102010509060703" pitchFamily="18" charset="2"/>
              </a:rPr>
              <a:t>+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y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 (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y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  <a:p>
            <a:pPr eaLnBrk="0" hangingPunct="0">
              <a:lnSpc>
                <a:spcPct val="125000"/>
              </a:lnSpc>
              <a:buClr>
                <a:schemeClr val="bg1"/>
              </a:buClr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=</a:t>
            </a:r>
            <a:endParaRPr lang="en-US" altLang="zh-CN" sz="2800" b="1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43061" name="组合 43060"/>
          <p:cNvGrpSpPr/>
          <p:nvPr/>
        </p:nvGrpSpPr>
        <p:grpSpPr>
          <a:xfrm>
            <a:off x="533400" y="3668713"/>
            <a:ext cx="1447800" cy="519112"/>
            <a:chOff x="768" y="2352"/>
            <a:chExt cx="912" cy="327"/>
          </a:xfrm>
        </p:grpSpPr>
        <p:sp>
          <p:nvSpPr>
            <p:cNvPr id="43062" name="矩形 43061"/>
            <p:cNvSpPr/>
            <p:nvPr/>
          </p:nvSpPr>
          <p:spPr>
            <a:xfrm>
              <a:off x="768" y="2352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x</a:t>
              </a:r>
              <a:endPara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  <p:sp>
          <p:nvSpPr>
            <p:cNvPr id="43063" name="矩形 43062"/>
            <p:cNvSpPr/>
            <p:nvPr/>
          </p:nvSpPr>
          <p:spPr>
            <a:xfrm>
              <a:off x="1452" y="2352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x</a:t>
              </a:r>
              <a:endPara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</p:grpSp>
      <p:sp>
        <p:nvSpPr>
          <p:cNvPr id="43064" name="矩形 43063"/>
          <p:cNvSpPr/>
          <p:nvPr/>
        </p:nvSpPr>
        <p:spPr>
          <a:xfrm>
            <a:off x="457200" y="4216400"/>
            <a:ext cx="4826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 baseline="300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3065" name="矩形 43064"/>
          <p:cNvSpPr/>
          <p:nvPr/>
        </p:nvSpPr>
        <p:spPr>
          <a:xfrm>
            <a:off x="762000" y="4216400"/>
            <a:ext cx="533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3066" name="矩形 43065"/>
          <p:cNvSpPr/>
          <p:nvPr/>
        </p:nvSpPr>
        <p:spPr>
          <a:xfrm>
            <a:off x="1066800" y="4216400"/>
            <a:ext cx="1019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     )</a:t>
            </a:r>
            <a:r>
              <a:rPr lang="en-US" altLang="zh-CN" sz="2800" b="1" baseline="300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grpSp>
        <p:nvGrpSpPr>
          <p:cNvPr id="43067" name="组合 43066"/>
          <p:cNvGrpSpPr/>
          <p:nvPr/>
        </p:nvGrpSpPr>
        <p:grpSpPr>
          <a:xfrm>
            <a:off x="950913" y="3670300"/>
            <a:ext cx="1565275" cy="519113"/>
            <a:chOff x="1056" y="2352"/>
            <a:chExt cx="1006" cy="327"/>
          </a:xfrm>
        </p:grpSpPr>
        <p:sp>
          <p:nvSpPr>
            <p:cNvPr id="43068" name="矩形 43067"/>
            <p:cNvSpPr/>
            <p:nvPr/>
          </p:nvSpPr>
          <p:spPr>
            <a:xfrm>
              <a:off x="1056" y="2352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2</a:t>
              </a:r>
              <a:r>
                <a:rPr lang="en-US" altLang="zh-CN" sz="28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y</a:t>
              </a:r>
              <a:endPara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  <p:sp>
          <p:nvSpPr>
            <p:cNvPr id="43069" name="矩形 43068"/>
            <p:cNvSpPr/>
            <p:nvPr/>
          </p:nvSpPr>
          <p:spPr>
            <a:xfrm>
              <a:off x="1728" y="2352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2</a:t>
              </a:r>
              <a:r>
                <a:rPr lang="en-US" altLang="zh-CN" sz="28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y</a:t>
              </a:r>
              <a:endPara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</p:grpSp>
      <p:sp>
        <p:nvSpPr>
          <p:cNvPr id="43070" name="矩形 43069"/>
          <p:cNvSpPr/>
          <p:nvPr/>
        </p:nvSpPr>
        <p:spPr>
          <a:xfrm>
            <a:off x="1219200" y="4205288"/>
            <a:ext cx="5191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y</a:t>
            </a:r>
            <a:endParaRPr lang="en-US" altLang="zh-CN" sz="2800" b="1" i="1">
              <a:solidFill>
                <a:srgbClr val="66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71" name="矩形 43070"/>
          <p:cNvSpPr/>
          <p:nvPr/>
        </p:nvSpPr>
        <p:spPr>
          <a:xfrm>
            <a:off x="0" y="4738688"/>
            <a:ext cx="609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=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3072" name="矩形 43071"/>
          <p:cNvSpPr/>
          <p:nvPr/>
        </p:nvSpPr>
        <p:spPr>
          <a:xfrm>
            <a:off x="471488" y="4724400"/>
            <a:ext cx="24241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</a:t>
            </a:r>
            <a:r>
              <a:rPr lang="en-US" altLang="zh-CN" sz="2800" b="1" baseline="300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4</a:t>
            </a:r>
            <a:r>
              <a:rPr lang="en-US" altLang="zh-CN" sz="2800" b="1" i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y</a:t>
            </a:r>
            <a:r>
              <a:rPr lang="en-US" altLang="zh-CN" sz="2800" b="1" baseline="3000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2 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;</a:t>
            </a:r>
            <a:endParaRPr lang="en-US" altLang="zh-CN" sz="2800" b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43073" name="矩形 43072"/>
          <p:cNvSpPr/>
          <p:nvPr/>
        </p:nvSpPr>
        <p:spPr>
          <a:xfrm>
            <a:off x="-1587" y="5257800"/>
            <a:ext cx="3735387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20000"/>
              </a:lnSpc>
              <a:buClr>
                <a:schemeClr val="bg1"/>
              </a:buClr>
            </a:pPr>
            <a:r>
              <a:rPr lang="en-US" altLang="zh-CN" sz="28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(3)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(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m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2" charset="-122"/>
                <a:sym typeface="Webdings" panose="05030102010509060703" pitchFamily="18" charset="2"/>
              </a:rPr>
              <a:t>+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n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)(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m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n 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)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  <a:p>
            <a:pPr eaLnBrk="0" hangingPunct="0">
              <a:lnSpc>
                <a:spcPct val="120000"/>
              </a:lnSpc>
              <a:buClr>
                <a:schemeClr val="bg1"/>
              </a:buClr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=</a:t>
            </a:r>
            <a:endParaRPr lang="en-US" altLang="zh-CN" sz="2800" b="1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43074" name="组合 43073"/>
          <p:cNvGrpSpPr/>
          <p:nvPr/>
        </p:nvGrpSpPr>
        <p:grpSpPr>
          <a:xfrm>
            <a:off x="565150" y="5326063"/>
            <a:ext cx="1893888" cy="519112"/>
            <a:chOff x="384" y="3360"/>
            <a:chExt cx="1193" cy="327"/>
          </a:xfrm>
        </p:grpSpPr>
        <p:sp>
          <p:nvSpPr>
            <p:cNvPr id="43075" name="矩形 43074"/>
            <p:cNvSpPr/>
            <p:nvPr/>
          </p:nvSpPr>
          <p:spPr>
            <a:xfrm>
              <a:off x="384" y="3360"/>
              <a:ext cx="41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cs typeface="Tahoma" panose="020B0604030504040204" pitchFamily="34" charset="0"/>
                </a:rPr>
                <a:t>−</a:t>
              </a:r>
              <a:r>
                <a:rPr lang="en-US" altLang="zh-CN" sz="28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m</a:t>
              </a:r>
              <a:endPara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  <p:sp>
          <p:nvSpPr>
            <p:cNvPr id="43076" name="矩形 43075"/>
            <p:cNvSpPr/>
            <p:nvPr/>
          </p:nvSpPr>
          <p:spPr>
            <a:xfrm>
              <a:off x="1159" y="3360"/>
              <a:ext cx="41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cs typeface="Tahoma" panose="020B0604030504040204" pitchFamily="34" charset="0"/>
                </a:rPr>
                <a:t>−</a:t>
              </a:r>
              <a:r>
                <a:rPr lang="en-US" altLang="zh-CN" sz="28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m</a:t>
              </a:r>
              <a:endPara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</p:grpSp>
      <p:sp>
        <p:nvSpPr>
          <p:cNvPr id="43077" name="矩形 43076"/>
          <p:cNvSpPr/>
          <p:nvPr/>
        </p:nvSpPr>
        <p:spPr>
          <a:xfrm>
            <a:off x="533400" y="5791200"/>
            <a:ext cx="663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m</a:t>
            </a:r>
            <a:endParaRPr lang="en-US" altLang="zh-CN" sz="2800" b="1" i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78" name="矩形 43077"/>
          <p:cNvSpPr/>
          <p:nvPr/>
        </p:nvSpPr>
        <p:spPr>
          <a:xfrm>
            <a:off x="381000" y="5791200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       )</a:t>
            </a:r>
            <a:r>
              <a:rPr lang="en-US" altLang="zh-CN" sz="2800" b="1" baseline="300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43079" name="矩形 43078"/>
          <p:cNvSpPr/>
          <p:nvPr/>
        </p:nvSpPr>
        <p:spPr>
          <a:xfrm>
            <a:off x="1447800" y="5805488"/>
            <a:ext cx="387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endParaRPr lang="en-US" altLang="zh-CN" sz="2800" b="1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grpSp>
        <p:nvGrpSpPr>
          <p:cNvPr id="43080" name="组合 43079"/>
          <p:cNvGrpSpPr/>
          <p:nvPr/>
        </p:nvGrpSpPr>
        <p:grpSpPr>
          <a:xfrm>
            <a:off x="1331913" y="5321300"/>
            <a:ext cx="1460500" cy="519113"/>
            <a:chOff x="384" y="3364"/>
            <a:chExt cx="1144" cy="327"/>
          </a:xfrm>
        </p:grpSpPr>
        <p:sp>
          <p:nvSpPr>
            <p:cNvPr id="43081" name="矩形 43080"/>
            <p:cNvSpPr/>
            <p:nvPr/>
          </p:nvSpPr>
          <p:spPr>
            <a:xfrm>
              <a:off x="384" y="3364"/>
              <a:ext cx="2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 i="1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n</a:t>
              </a:r>
              <a:endParaRPr lang="en-US" altLang="zh-CN" sz="2800" b="1" i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  <p:sp>
          <p:nvSpPr>
            <p:cNvPr id="43082" name="矩形 43081"/>
            <p:cNvSpPr/>
            <p:nvPr/>
          </p:nvSpPr>
          <p:spPr>
            <a:xfrm>
              <a:off x="1159" y="3364"/>
              <a:ext cx="36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800" b="1" i="1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  <a:sym typeface="Webdings" panose="05030102010509060703" pitchFamily="18" charset="2"/>
                </a:rPr>
                <a:t> n</a:t>
              </a:r>
              <a:endParaRPr lang="en-US" altLang="zh-CN" sz="2800" b="1" i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endParaRPr>
            </a:p>
          </p:txBody>
        </p:sp>
      </p:grpSp>
      <p:sp>
        <p:nvSpPr>
          <p:cNvPr id="43083" name="矩形 43082"/>
          <p:cNvSpPr/>
          <p:nvPr/>
        </p:nvSpPr>
        <p:spPr>
          <a:xfrm>
            <a:off x="1800225" y="5791200"/>
            <a:ext cx="1019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i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en-US" altLang="zh-CN" sz="2800" b="1" baseline="3000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2800" b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43084" name="矩形 43083"/>
          <p:cNvSpPr/>
          <p:nvPr/>
        </p:nvSpPr>
        <p:spPr>
          <a:xfrm>
            <a:off x="0" y="6338888"/>
            <a:ext cx="609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=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3085" name="矩形 43084"/>
          <p:cNvSpPr/>
          <p:nvPr/>
        </p:nvSpPr>
        <p:spPr>
          <a:xfrm>
            <a:off x="381000" y="6324600"/>
            <a:ext cx="24241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m</a:t>
            </a:r>
            <a:r>
              <a:rPr lang="en-US" altLang="zh-CN" sz="2800" b="1" baseline="300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2</a:t>
            </a:r>
            <a:r>
              <a:rPr lang="en-US" altLang="zh-CN" sz="2800" b="1" i="1">
                <a:solidFill>
                  <a:srgbClr val="66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ahoma" panose="020B0604030504040204" pitchFamily="34" charset="0"/>
              </a:rPr>
              <a:t>n</a:t>
            </a:r>
            <a:r>
              <a:rPr lang="en-US" altLang="zh-CN" sz="2800" b="1" baseline="3000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2 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.</a:t>
            </a:r>
            <a:endParaRPr lang="en-US" altLang="zh-CN" sz="2800" b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grpSp>
        <p:nvGrpSpPr>
          <p:cNvPr id="43086" name="组合 43085"/>
          <p:cNvGrpSpPr/>
          <p:nvPr/>
        </p:nvGrpSpPr>
        <p:grpSpPr>
          <a:xfrm>
            <a:off x="3348038" y="4868863"/>
            <a:ext cx="2003425" cy="1693862"/>
            <a:chOff x="2160" y="2640"/>
            <a:chExt cx="1056" cy="1067"/>
          </a:xfrm>
        </p:grpSpPr>
        <p:sp>
          <p:nvSpPr>
            <p:cNvPr id="43087" name="矩形 43086"/>
            <p:cNvSpPr/>
            <p:nvPr/>
          </p:nvSpPr>
          <p:spPr>
            <a:xfrm>
              <a:off x="2160" y="2640"/>
              <a:ext cx="1056" cy="371"/>
            </a:xfrm>
            <a:prstGeom prst="rect">
              <a:avLst/>
            </a:prstGeom>
            <a:solidFill>
              <a:srgbClr val="333300"/>
            </a:solidFill>
            <a:ln w="9525" cap="flat" cmpd="sng">
              <a:solidFill>
                <a:srgbClr val="66003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3200" b="1" dirty="0">
                  <a:solidFill>
                    <a:srgbClr val="FFFFFF"/>
                  </a:solidFill>
                  <a:latin typeface="Times New Roman" panose="02020603050405020304" pitchFamily="18" charset="0"/>
                </a:rPr>
                <a:t>   </a:t>
              </a: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关键：</a:t>
              </a:r>
              <a:endPara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3088" name="文本框 43087"/>
            <p:cNvSpPr txBox="1"/>
            <p:nvPr/>
          </p:nvSpPr>
          <p:spPr>
            <a:xfrm>
              <a:off x="2256" y="2976"/>
              <a:ext cx="864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800" b="1" dirty="0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相同数</a:t>
              </a:r>
              <a:endParaRPr lang="zh-CN" altLang="en-US" sz="2800" b="1" dirty="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800" b="1" dirty="0">
                  <a:solidFill>
                    <a:srgbClr val="33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相反数</a:t>
              </a:r>
              <a:endParaRPr lang="zh-CN" altLang="en-US" sz="2800" b="1" dirty="0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302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0" dur="500"/>
                                        <p:tgtEl>
                                          <p:spTgt spid="43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5" dur="500"/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2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3052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4" dur="500"/>
                                        <p:tgtEl>
                                          <p:spTgt spid="43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3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3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3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3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2" dur="500"/>
                                        <p:tgtEl>
                                          <p:spTgt spid="4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4306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9" dur="500"/>
                                        <p:tgtEl>
                                          <p:spTgt spid="43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4" dur="500"/>
                                        <p:tgtEl>
                                          <p:spTgt spid="43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307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3" dur="500"/>
                                        <p:tgtEl>
                                          <p:spTgt spid="4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"/>
                            </p:stCondLst>
                            <p:childTnLst>
                              <p:par>
                                <p:cTn id="1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00"/>
                            </p:stCondLst>
                            <p:childTnLst>
                              <p:par>
                                <p:cTn id="1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0" dur="500"/>
                                        <p:tgtEl>
                                          <p:spTgt spid="4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"/>
                            </p:stCondLst>
                            <p:childTnLst>
                              <p:par>
                                <p:cTn id="1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4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3" dur="500"/>
                                        <p:tgtEl>
                                          <p:spTgt spid="4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4308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/>
      <p:bldP spid="43019" grpId="0"/>
      <p:bldP spid="43020" grpId="0"/>
      <p:bldP spid="43022" grpId="0"/>
      <p:bldP spid="43023" grpId="0"/>
      <p:bldP spid="43028" grpId="0" build="p"/>
      <p:bldP spid="43038" grpId="0"/>
      <p:bldP spid="43048" grpId="0"/>
      <p:bldP spid="43049" grpId="0"/>
      <p:bldP spid="43050" grpId="0"/>
      <p:bldP spid="43051" grpId="0"/>
      <p:bldP spid="43052" grpId="0" build="p"/>
      <p:bldP spid="43053" grpId="0"/>
      <p:bldP spid="43059" grpId="0"/>
      <p:bldP spid="43060" grpId="0"/>
      <p:bldP spid="43064" grpId="0"/>
      <p:bldP spid="43065" grpId="0" build="p"/>
      <p:bldP spid="43066" grpId="0"/>
      <p:bldP spid="43070" grpId="0"/>
      <p:bldP spid="43071" grpId="0"/>
      <p:bldP spid="43072" grpId="0" build="p"/>
      <p:bldP spid="43073" grpId="0"/>
      <p:bldP spid="43077" grpId="0"/>
      <p:bldP spid="43078" grpId="0"/>
      <p:bldP spid="43079" grpId="0"/>
      <p:bldP spid="43083" grpId="0"/>
      <p:bldP spid="43084" grpId="0"/>
      <p:bldP spid="4308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矩形 16385"/>
          <p:cNvSpPr/>
          <p:nvPr/>
        </p:nvSpPr>
        <p:spPr>
          <a:xfrm>
            <a:off x="3563938" y="0"/>
            <a:ext cx="2028825" cy="836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练习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6387" name="图片 16386" descr="RW_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75588" y="0"/>
            <a:ext cx="1268412" cy="1119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矩形 16387"/>
          <p:cNvSpPr/>
          <p:nvPr/>
        </p:nvSpPr>
        <p:spPr>
          <a:xfrm>
            <a:off x="34925" y="836613"/>
            <a:ext cx="1584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计算：</a:t>
            </a:r>
            <a:endParaRPr lang="zh-CN" altLang="en-US" sz="3200" b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6389" name="矩形 16388"/>
          <p:cNvSpPr/>
          <p:nvPr/>
        </p:nvSpPr>
        <p:spPr>
          <a:xfrm>
            <a:off x="1042988" y="4673600"/>
            <a:ext cx="508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200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cs typeface="Tahoma" panose="020B0604030504040204" pitchFamily="34" charset="0"/>
              </a:rPr>
              <a:t>=</a:t>
            </a:r>
            <a:endParaRPr lang="en-US" altLang="zh-CN" sz="3200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Lucida Sans Unicode" panose="020B0602030504020204" pitchFamily="34" charset="0"/>
              <a:ea typeface="Tahoma" panose="020B0604030504040204" pitchFamily="34" charset="0"/>
            </a:endParaRPr>
          </a:p>
        </p:txBody>
      </p:sp>
      <p:sp>
        <p:nvSpPr>
          <p:cNvPr id="16390" name="矩形 16389"/>
          <p:cNvSpPr/>
          <p:nvPr/>
        </p:nvSpPr>
        <p:spPr>
          <a:xfrm>
            <a:off x="219075" y="2947988"/>
            <a:ext cx="4797425" cy="1190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6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Console" panose="020B0609040504020204" pitchFamily="49" charset="0"/>
                <a:ea typeface="华文中宋" panose="02010600040101010101" pitchFamily="2" charset="-122"/>
              </a:rPr>
              <a:t>2</a:t>
            </a:r>
            <a:r>
              <a:rPr lang="zh-CN" altLang="en-US" sz="36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Console" panose="020B0609040504020204" pitchFamily="49" charset="0"/>
                <a:ea typeface="华文中宋" panose="02010600040101010101" pitchFamily="2" charset="-122"/>
              </a:rPr>
              <a:t>、</a:t>
            </a:r>
            <a:endParaRPr lang="zh-CN" altLang="en-US" sz="3600" b="1" dirty="0">
              <a:solidFill>
                <a:srgbClr val="FF3399"/>
              </a:solidFill>
              <a:effectLst>
                <a:outerShdw blurRad="38100" dist="38100" dir="2700000">
                  <a:srgbClr val="C0C0C0"/>
                </a:outerShdw>
              </a:effectLst>
              <a:latin typeface="Lucida Console" panose="020B0609040504020204" pitchFamily="49" charset="0"/>
              <a:ea typeface="华文中宋" panose="02010600040101010101" pitchFamily="2" charset="-122"/>
            </a:endParaRPr>
          </a:p>
          <a:p>
            <a:pPr eaLnBrk="0" hangingPunct="0">
              <a:buClr>
                <a:schemeClr val="bg1"/>
              </a:buClr>
            </a:pPr>
            <a:r>
              <a:rPr lang="zh-CN" altLang="en-US" sz="36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Console" panose="020B0609040504020204" pitchFamily="49" charset="0"/>
                <a:ea typeface="华文中宋" panose="02010600040101010101" pitchFamily="2" charset="-122"/>
              </a:rPr>
              <a:t>解： </a:t>
            </a: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(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－</a:t>
            </a: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x+3y)(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－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x-3y)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endParaRPr lang="en-US" altLang="zh-CN" sz="36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4572000" y="4005263"/>
            <a:ext cx="3600450" cy="16176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这里的</a:t>
            </a:r>
            <a:r>
              <a:rPr lang="en-US" altLang="zh-CN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(     )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相当于公式里的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32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,(        )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相当于</a:t>
            </a:r>
            <a:r>
              <a:rPr lang="en-US" altLang="zh-CN" sz="3600" b="1" i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endParaRPr lang="en-US" altLang="zh-CN" sz="3600" b="1" i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6392" name="矩形 16391"/>
          <p:cNvSpPr/>
          <p:nvPr/>
        </p:nvSpPr>
        <p:spPr>
          <a:xfrm>
            <a:off x="611188" y="4076700"/>
            <a:ext cx="9525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    </a:t>
            </a:r>
            <a:r>
              <a:rPr lang="en-US" altLang="zh-CN" sz="3200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cs typeface="Tahoma" panose="020B0604030504040204" pitchFamily="34" charset="0"/>
              </a:rPr>
              <a:t>=</a:t>
            </a:r>
            <a:endParaRPr lang="en-US" altLang="zh-CN" sz="3200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Lucida Sans Unicode" panose="020B0602030504020204" pitchFamily="34" charset="0"/>
              <a:ea typeface="Tahoma" panose="020B0604030504040204" pitchFamily="34" charset="0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1547813" y="3995738"/>
            <a:ext cx="10810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-x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en-US" altLang="zh-CN" sz="3600" b="1" baseline="300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3600" b="1" baseline="300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2484438" y="4076700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</a:rPr>
              <a:t>－</a:t>
            </a:r>
            <a:endParaRPr lang="zh-CN" altLang="en-US" sz="24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琥珀" panose="02010800040101010101" pitchFamily="2" charset="-122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2916238" y="3984625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3y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en-US" altLang="zh-CN" sz="3600" b="1" baseline="300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36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16396" name="组合 16395"/>
          <p:cNvGrpSpPr/>
          <p:nvPr/>
        </p:nvGrpSpPr>
        <p:grpSpPr>
          <a:xfrm>
            <a:off x="1692275" y="4583113"/>
            <a:ext cx="2016125" cy="641350"/>
            <a:chOff x="1066" y="2887"/>
            <a:chExt cx="1270" cy="404"/>
          </a:xfrm>
        </p:grpSpPr>
        <p:sp>
          <p:nvSpPr>
            <p:cNvPr id="16397" name="矩形 16396"/>
            <p:cNvSpPr/>
            <p:nvPr/>
          </p:nvSpPr>
          <p:spPr>
            <a:xfrm>
              <a:off x="1066" y="2887"/>
              <a:ext cx="35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3600" b="1" i="1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lang="en-US" altLang="zh-CN" sz="3600" b="1" baseline="3000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2</a:t>
              </a:r>
              <a:endPara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16398" name="文本框 16397"/>
            <p:cNvSpPr txBox="1"/>
            <p:nvPr/>
          </p:nvSpPr>
          <p:spPr>
            <a:xfrm>
              <a:off x="1429" y="2976"/>
              <a:ext cx="36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琥珀" panose="02010800040101010101" pitchFamily="2" charset="-122"/>
                </a:rPr>
                <a:t>－</a:t>
              </a:r>
              <a:endParaRPr lang="zh-CN" altLang="en-US" sz="24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  <p:sp>
          <p:nvSpPr>
            <p:cNvPr id="16399" name="文本框 16398"/>
            <p:cNvSpPr txBox="1"/>
            <p:nvPr/>
          </p:nvSpPr>
          <p:spPr>
            <a:xfrm>
              <a:off x="1811" y="2892"/>
              <a:ext cx="52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9y</a:t>
              </a:r>
              <a:r>
                <a:rPr lang="en-US" altLang="zh-CN" sz="3200" b="1" baseline="3000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2</a:t>
              </a:r>
              <a:endPara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16400" name="文本框 16399"/>
          <p:cNvSpPr txBox="1"/>
          <p:nvPr/>
        </p:nvSpPr>
        <p:spPr>
          <a:xfrm>
            <a:off x="6443663" y="3860800"/>
            <a:ext cx="6492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-x</a:t>
            </a:r>
            <a:endParaRPr lang="en-US" altLang="zh-CN" sz="4000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6401" name="文本框 16400"/>
          <p:cNvSpPr txBox="1"/>
          <p:nvPr/>
        </p:nvSpPr>
        <p:spPr>
          <a:xfrm>
            <a:off x="7092950" y="4437063"/>
            <a:ext cx="7207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3y</a:t>
            </a:r>
            <a:endParaRPr lang="en-US" altLang="zh-CN" sz="40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6402" name="矩形 16401"/>
          <p:cNvSpPr/>
          <p:nvPr/>
        </p:nvSpPr>
        <p:spPr>
          <a:xfrm>
            <a:off x="1476375" y="1052513"/>
            <a:ext cx="4900613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4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1</a:t>
            </a:r>
            <a:r>
              <a:rPr lang="zh-CN" altLang="en-US" sz="4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、 </a:t>
            </a:r>
            <a:r>
              <a:rPr lang="zh-CN" altLang="en-US" sz="48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(5</a:t>
            </a:r>
            <a:r>
              <a:rPr lang="en-US" altLang="zh-CN" sz="4800" b="1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+y)(5x-y)</a:t>
            </a:r>
            <a:r>
              <a:rPr lang="en-US" altLang="zh-CN" sz="48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ebdings" panose="05030102010509060703" pitchFamily="18" charset="2"/>
              </a:rPr>
              <a:t> </a:t>
            </a:r>
            <a:endParaRPr lang="en-US" altLang="zh-CN" sz="48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sym typeface="Webdings" panose="05030102010509060703" pitchFamily="18" charset="2"/>
            </a:endParaRPr>
          </a:p>
        </p:txBody>
      </p:sp>
      <p:sp>
        <p:nvSpPr>
          <p:cNvPr id="16403" name="矩形 16402"/>
          <p:cNvSpPr/>
          <p:nvPr/>
        </p:nvSpPr>
        <p:spPr>
          <a:xfrm>
            <a:off x="1619250" y="1844675"/>
            <a:ext cx="6111875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2</a:t>
            </a:r>
            <a:r>
              <a:rPr lang="zh-CN" altLang="en-US" sz="48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、  </a:t>
            </a:r>
            <a:r>
              <a:rPr lang="en-US" altLang="zh-CN" sz="4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(</a:t>
            </a:r>
            <a:r>
              <a:rPr lang="zh-CN" altLang="en-US" sz="4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－</a:t>
            </a:r>
            <a:r>
              <a:rPr lang="en-US" altLang="zh-CN" sz="4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x+3y)(</a:t>
            </a:r>
            <a:r>
              <a:rPr lang="zh-CN" altLang="en-US" sz="4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－</a:t>
            </a:r>
            <a:r>
              <a:rPr lang="en-US" altLang="zh-CN" sz="4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Webdings" panose="05030102010509060703" pitchFamily="18" charset="2"/>
              </a:rPr>
              <a:t>x-3y)</a:t>
            </a:r>
            <a:endParaRPr lang="en-US" altLang="zh-CN" sz="4800" b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sym typeface="Webdings" panose="05030102010509060703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1" grpId="0"/>
      <p:bldP spid="16392" grpId="0"/>
      <p:bldP spid="16393" grpId="0"/>
      <p:bldP spid="16394" grpId="0"/>
      <p:bldP spid="16395" grpId="0"/>
      <p:bldP spid="16400" grpId="0"/>
      <p:bldP spid="1640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8456" name="图片 18455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文本框 18433"/>
          <p:cNvSpPr txBox="1"/>
          <p:nvPr/>
        </p:nvSpPr>
        <p:spPr>
          <a:xfrm>
            <a:off x="5651500" y="3573463"/>
            <a:ext cx="237648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18435" name="矩形 1843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8436" name="矩形 1843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8437" name="矩形 1843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8438" name="文本框 18437">
            <a:hlinkClick r:id="rId2" action="ppaction://hlinksldjump"/>
          </p:cNvPr>
          <p:cNvSpPr txBox="1"/>
          <p:nvPr/>
        </p:nvSpPr>
        <p:spPr>
          <a:xfrm>
            <a:off x="611188" y="2838450"/>
            <a:ext cx="540067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(8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＋</a:t>
            </a:r>
            <a:r>
              <a:rPr lang="en-US" altLang="zh-CN" sz="32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ab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)(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＋</a:t>
            </a:r>
            <a:r>
              <a:rPr lang="en-US" altLang="zh-CN" sz="32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ab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) 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m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＋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n)(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m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n)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39" name="文本框 18438">
            <a:hlinkClick r:id="" action="ppaction://noaction"/>
          </p:cNvPr>
          <p:cNvSpPr txBox="1"/>
          <p:nvPr/>
        </p:nvSpPr>
        <p:spPr>
          <a:xfrm>
            <a:off x="611188" y="2205038"/>
            <a:ext cx="3600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t"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(x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MS PMincho" panose="02020600040205080304" pitchFamily="18" charset="-128"/>
              </a:rPr>
              <a:t>－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2y)(x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＋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2y)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40" name="文本框 18439">
            <a:hlinkClick r:id="rId3" action="ppaction://hlinksldjump"/>
          </p:cNvPr>
          <p:cNvSpPr txBox="1"/>
          <p:nvPr/>
        </p:nvSpPr>
        <p:spPr>
          <a:xfrm>
            <a:off x="611188" y="1557338"/>
            <a:ext cx="41052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t"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(5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＋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6x)(5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6x)  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8441" name="组合 18440"/>
          <p:cNvGrpSpPr/>
          <p:nvPr/>
        </p:nvGrpSpPr>
        <p:grpSpPr>
          <a:xfrm>
            <a:off x="107950" y="0"/>
            <a:ext cx="3313113" cy="1296988"/>
            <a:chOff x="1680" y="0"/>
            <a:chExt cx="2016" cy="912"/>
          </a:xfrm>
        </p:grpSpPr>
        <p:sp>
          <p:nvSpPr>
            <p:cNvPr id="18442" name="任意多边形 18441"/>
            <p:cNvSpPr/>
            <p:nvPr/>
          </p:nvSpPr>
          <p:spPr>
            <a:xfrm>
              <a:off x="1680" y="458"/>
              <a:ext cx="2016" cy="333"/>
            </a:xfrm>
            <a:custGeom>
              <a:avLst/>
              <a:gdLst/>
              <a:ahLst/>
              <a:cxnLst/>
              <a:pathLst>
                <a:path w="2208" h="384">
                  <a:moveTo>
                    <a:pt x="432" y="384"/>
                  </a:moveTo>
                  <a:lnTo>
                    <a:pt x="2208" y="384"/>
                  </a:lnTo>
                  <a:lnTo>
                    <a:pt x="1776" y="0"/>
                  </a:lnTo>
                  <a:lnTo>
                    <a:pt x="0" y="0"/>
                  </a:lnTo>
                  <a:lnTo>
                    <a:pt x="432" y="384"/>
                  </a:lnTo>
                  <a:close/>
                </a:path>
              </a:pathLst>
            </a:custGeom>
            <a:gradFill rotWithShape="0">
              <a:gsLst>
                <a:gs pos="0">
                  <a:srgbClr val="FFFFFF">
                    <a:alpha val="100000"/>
                  </a:srgbClr>
                </a:gs>
                <a:gs pos="100000">
                  <a:srgbClr val="99CC00">
                    <a:alpha val="100000"/>
                  </a:srgbClr>
                </a:gs>
              </a:gsLst>
              <a:lin ang="5400000" scaled="1"/>
              <a:tileRect/>
            </a:gradFill>
            <a:ln w="19050" cap="flat" cmpd="sng">
              <a:pattFill prst="horz">
                <a:fgClr>
                  <a:schemeClr val="accent1">
                    <a:alpha val="100000"/>
                  </a:schemeClr>
                </a:fgClr>
                <a:bgClr>
                  <a:srgbClr val="FFFFFF"/>
                </a:bgClr>
              </a:pattFill>
              <a:prstDash val="solid"/>
              <a:headEnd type="none" w="med" len="med"/>
              <a:tailEnd type="none" w="med" len="med"/>
            </a:ln>
            <a:effectLst>
              <a:prstShdw prst="shdw15" dir="16200000">
                <a:schemeClr val="bg2">
                  <a:alpha val="100000"/>
                </a:schemeClr>
              </a:prst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18443" name="任意多边形 18442"/>
            <p:cNvSpPr/>
            <p:nvPr/>
          </p:nvSpPr>
          <p:spPr>
            <a:xfrm rot="158589">
              <a:off x="1768" y="84"/>
              <a:ext cx="525" cy="624"/>
            </a:xfrm>
            <a:custGeom>
              <a:avLst/>
              <a:gdLst/>
              <a:ahLst/>
              <a:cxnLst/>
              <a:pathLst>
                <a:path w="576" h="816">
                  <a:moveTo>
                    <a:pt x="48" y="768"/>
                  </a:moveTo>
                  <a:lnTo>
                    <a:pt x="192" y="816"/>
                  </a:lnTo>
                  <a:lnTo>
                    <a:pt x="576" y="96"/>
                  </a:lnTo>
                  <a:lnTo>
                    <a:pt x="384" y="0"/>
                  </a:lnTo>
                  <a:lnTo>
                    <a:pt x="0" y="720"/>
                  </a:lnTo>
                </a:path>
              </a:pathLst>
            </a:custGeom>
            <a:gradFill rotWithShape="0">
              <a:gsLst>
                <a:gs pos="0">
                  <a:srgbClr val="FFCC66">
                    <a:alpha val="100000"/>
                  </a:srgbClr>
                </a:gs>
                <a:gs pos="100000">
                  <a:schemeClr val="accent2">
                    <a:alpha val="100000"/>
                  </a:schemeClr>
                </a:gs>
              </a:gsLst>
              <a:lin ang="18900000" scaled="1"/>
              <a:tileRect/>
            </a:gradFill>
            <a:ln w="38100" cap="flat" cmpd="sng">
              <a:pattFill prst="horz">
                <a:fgClr>
                  <a:schemeClr val="accent2">
                    <a:alpha val="100000"/>
                  </a:schemeClr>
                </a:fgClr>
                <a:bgClr>
                  <a:srgbClr val="FFFFFF"/>
                </a:bgClr>
              </a:patt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4" name="任意多边形 18443"/>
            <p:cNvSpPr/>
            <p:nvPr/>
          </p:nvSpPr>
          <p:spPr>
            <a:xfrm>
              <a:off x="1943" y="126"/>
              <a:ext cx="526" cy="582"/>
            </a:xfrm>
            <a:custGeom>
              <a:avLst/>
              <a:gdLst/>
              <a:ahLst/>
              <a:cxnLst/>
              <a:pathLst>
                <a:path w="432" h="624">
                  <a:moveTo>
                    <a:pt x="0" y="624"/>
                  </a:moveTo>
                  <a:lnTo>
                    <a:pt x="96" y="624"/>
                  </a:lnTo>
                  <a:lnTo>
                    <a:pt x="432" y="0"/>
                  </a:lnTo>
                  <a:lnTo>
                    <a:pt x="288" y="48"/>
                  </a:lnTo>
                  <a:lnTo>
                    <a:pt x="0" y="62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>
                    <a:alpha val="100000"/>
                  </a:schemeClr>
                </a:gs>
                <a:gs pos="50000">
                  <a:srgbClr val="CC3300">
                    <a:alpha val="100000"/>
                  </a:srgbClr>
                </a:gs>
                <a:gs pos="100000">
                  <a:schemeClr val="accent2">
                    <a:alpha val="100000"/>
                  </a:schemeClr>
                </a:gs>
              </a:gsLst>
              <a:lin ang="2700000" scaled="1"/>
              <a:tileRect/>
            </a:gradFill>
            <a:ln w="38100" cap="flat" cmpd="sng">
              <a:solidFill>
                <a:srgbClr val="CC33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5" name="任意多边形 18444"/>
            <p:cNvSpPr/>
            <p:nvPr/>
          </p:nvSpPr>
          <p:spPr>
            <a:xfrm rot="961415">
              <a:off x="1768" y="0"/>
              <a:ext cx="263" cy="666"/>
            </a:xfrm>
            <a:custGeom>
              <a:avLst/>
              <a:gdLst/>
              <a:ahLst/>
              <a:cxnLst/>
              <a:pathLst>
                <a:path w="480" h="720">
                  <a:moveTo>
                    <a:pt x="480" y="96"/>
                  </a:moveTo>
                  <a:lnTo>
                    <a:pt x="192" y="672"/>
                  </a:lnTo>
                  <a:lnTo>
                    <a:pt x="144" y="720"/>
                  </a:lnTo>
                  <a:lnTo>
                    <a:pt x="0" y="624"/>
                  </a:lnTo>
                  <a:lnTo>
                    <a:pt x="144" y="336"/>
                  </a:lnTo>
                  <a:lnTo>
                    <a:pt x="336" y="0"/>
                  </a:lnTo>
                  <a:lnTo>
                    <a:pt x="480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hlink">
                    <a:alpha val="100000"/>
                  </a:schemeClr>
                </a:gs>
                <a:gs pos="50000">
                  <a:srgbClr val="FFCC66">
                    <a:alpha val="100000"/>
                  </a:srgbClr>
                </a:gs>
                <a:gs pos="100000">
                  <a:schemeClr val="hlink">
                    <a:alpha val="100000"/>
                  </a:schemeClr>
                </a:gs>
              </a:gsLst>
              <a:lin ang="2700000" scaled="1"/>
              <a:tileRect/>
            </a:gradFill>
            <a:ln w="19050" cap="flat" cmpd="sng">
              <a:solidFill>
                <a:srgbClr val="FFCC66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6" name="任意多边形 18445"/>
            <p:cNvSpPr/>
            <p:nvPr/>
          </p:nvSpPr>
          <p:spPr>
            <a:xfrm>
              <a:off x="2031" y="1"/>
              <a:ext cx="438" cy="166"/>
            </a:xfrm>
            <a:custGeom>
              <a:avLst/>
              <a:gdLst/>
              <a:ahLst/>
              <a:cxnLst/>
              <a:pathLst>
                <a:path w="336" h="240">
                  <a:moveTo>
                    <a:pt x="192" y="240"/>
                  </a:moveTo>
                  <a:lnTo>
                    <a:pt x="48" y="144"/>
                  </a:lnTo>
                  <a:lnTo>
                    <a:pt x="0" y="48"/>
                  </a:lnTo>
                  <a:lnTo>
                    <a:pt x="144" y="0"/>
                  </a:lnTo>
                  <a:lnTo>
                    <a:pt x="288" y="48"/>
                  </a:lnTo>
                  <a:lnTo>
                    <a:pt x="336" y="192"/>
                  </a:lnTo>
                  <a:lnTo>
                    <a:pt x="192" y="240"/>
                  </a:lnTo>
                  <a:close/>
                </a:path>
              </a:pathLst>
            </a:custGeom>
            <a:gradFill rotWithShape="0">
              <a:gsLst>
                <a:gs pos="0">
                  <a:srgbClr val="FFCC66">
                    <a:alpha val="100000"/>
                  </a:srgbClr>
                </a:gs>
                <a:gs pos="50000">
                  <a:srgbClr val="FF9933">
                    <a:alpha val="100000"/>
                  </a:srgbClr>
                </a:gs>
                <a:gs pos="100000">
                  <a:srgbClr val="FFCC66">
                    <a:alpha val="100000"/>
                  </a:srgbClr>
                </a:gs>
              </a:gsLst>
              <a:lin ang="18900000" scaled="1"/>
              <a:tileRect/>
            </a:gradFill>
            <a:ln w="19050" cap="flat" cmpd="sng">
              <a:solidFill>
                <a:schemeClr val="accent2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7" name="任意多边形 18446"/>
            <p:cNvSpPr/>
            <p:nvPr/>
          </p:nvSpPr>
          <p:spPr>
            <a:xfrm>
              <a:off x="1724" y="500"/>
              <a:ext cx="350" cy="375"/>
            </a:xfrm>
            <a:custGeom>
              <a:avLst/>
              <a:gdLst/>
              <a:ahLst/>
              <a:cxnLst/>
              <a:pathLst>
                <a:path w="384" h="384">
                  <a:moveTo>
                    <a:pt x="192" y="192"/>
                  </a:moveTo>
                  <a:lnTo>
                    <a:pt x="96" y="144"/>
                  </a:lnTo>
                  <a:lnTo>
                    <a:pt x="48" y="96"/>
                  </a:lnTo>
                  <a:lnTo>
                    <a:pt x="0" y="0"/>
                  </a:lnTo>
                  <a:lnTo>
                    <a:pt x="0" y="384"/>
                  </a:lnTo>
                  <a:lnTo>
                    <a:pt x="384" y="192"/>
                  </a:lnTo>
                  <a:lnTo>
                    <a:pt x="192" y="192"/>
                  </a:lnTo>
                  <a:close/>
                </a:path>
              </a:pathLst>
            </a:custGeom>
            <a:gradFill rotWithShape="0">
              <a:gsLst>
                <a:gs pos="0">
                  <a:schemeClr val="hlink"/>
                </a:gs>
                <a:gs pos="50000">
                  <a:srgbClr val="FF9900">
                    <a:alpha val="100000"/>
                  </a:srgbClr>
                </a:gs>
                <a:gs pos="100000">
                  <a:schemeClr val="hlink"/>
                </a:gs>
              </a:gsLst>
              <a:lin ang="2700000" scaled="1"/>
              <a:tileRect/>
            </a:gradFill>
            <a:ln w="19050" cap="flat" cmpd="sng">
              <a:solidFill>
                <a:schemeClr val="accent2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8" name="任意多边形 18447"/>
            <p:cNvSpPr/>
            <p:nvPr/>
          </p:nvSpPr>
          <p:spPr>
            <a:xfrm rot="1629174">
              <a:off x="1680" y="759"/>
              <a:ext cx="134" cy="153"/>
            </a:xfrm>
            <a:custGeom>
              <a:avLst/>
              <a:gdLst/>
              <a:ahLst/>
              <a:cxnLst/>
              <a:pathLst>
                <a:path w="96" h="96">
                  <a:moveTo>
                    <a:pt x="0" y="0"/>
                  </a:moveTo>
                  <a:lnTo>
                    <a:pt x="96" y="0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50000">
                  <a:srgbClr val="969696">
                    <a:alpha val="100000"/>
                  </a:srgbClr>
                </a:gs>
                <a:gs pos="100000">
                  <a:schemeClr val="bg1">
                    <a:alpha val="100000"/>
                  </a:schemeClr>
                </a:gs>
              </a:gsLst>
              <a:lin ang="0" scaled="1"/>
              <a:tileRect/>
            </a:gra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9" name="椭圆 18448"/>
            <p:cNvSpPr/>
            <p:nvPr/>
          </p:nvSpPr>
          <p:spPr>
            <a:xfrm>
              <a:off x="2206" y="42"/>
              <a:ext cx="131" cy="4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0" name="文本框 18449"/>
            <p:cNvSpPr txBox="1"/>
            <p:nvPr/>
          </p:nvSpPr>
          <p:spPr>
            <a:xfrm>
              <a:off x="2290" y="435"/>
              <a:ext cx="1183" cy="40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zh-CN" altLang="en-US" sz="3200" b="1" dirty="0">
                  <a:solidFill>
                    <a:srgbClr val="0000CC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黑体" panose="02010609060101010101" pitchFamily="2" charset="-122"/>
                </a:rPr>
                <a:t>随堂练习</a:t>
              </a:r>
              <a:endParaRPr lang="zh-CN" altLang="en-US" sz="3200" b="1" dirty="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18451" name="图片 18450" descr="6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1725" y="188913"/>
            <a:ext cx="1600200" cy="9937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52" name="组合 18451"/>
          <p:cNvGrpSpPr/>
          <p:nvPr/>
        </p:nvGrpSpPr>
        <p:grpSpPr>
          <a:xfrm>
            <a:off x="5364163" y="1700213"/>
            <a:ext cx="3048000" cy="4398962"/>
            <a:chOff x="3061" y="1752"/>
            <a:chExt cx="1920" cy="2136"/>
          </a:xfrm>
        </p:grpSpPr>
        <p:sp>
          <p:nvSpPr>
            <p:cNvPr id="18453" name="云形标注 18452"/>
            <p:cNvSpPr/>
            <p:nvPr/>
          </p:nvSpPr>
          <p:spPr>
            <a:xfrm>
              <a:off x="3061" y="1752"/>
              <a:ext cx="1872" cy="1275"/>
            </a:xfrm>
            <a:prstGeom prst="cloudCallout">
              <a:avLst>
                <a:gd name="adj1" fmla="val 25750"/>
                <a:gd name="adj2" fmla="val 69843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EEBF"/>
                </a:gs>
              </a:gsLst>
              <a:lin ang="2700000" scaled="1"/>
              <a:tileRect/>
            </a:gradFill>
            <a:ln w="3810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/>
              </a:outerShdw>
            </a:effectLst>
          </p:spPr>
          <p:txBody>
            <a:bodyPr/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 </a:t>
              </a:r>
              <a:r>
                <a:rPr lang="zh-CN" altLang="en-US" sz="3200" b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明确哪个是 </a:t>
              </a:r>
              <a:r>
                <a:rPr lang="en-US" altLang="zh-CN" sz="3200" b="1" i="1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  <a:r>
                <a:rPr lang="en-US" altLang="zh-CN" sz="3200" b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 , </a:t>
              </a:r>
              <a:r>
                <a:rPr lang="zh-CN" altLang="en-US" sz="3200" b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哪个是</a:t>
              </a:r>
              <a:r>
                <a:rPr lang="zh-CN" altLang="en-US" sz="3200" b="1" i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 </a:t>
              </a:r>
              <a:r>
                <a:rPr lang="en-US" altLang="zh-CN" sz="3200" b="1" i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b.</a:t>
              </a:r>
              <a:r>
                <a:rPr lang="zh-CN" altLang="en-US" sz="3200" b="1" i="1" dirty="0">
                  <a:solidFill>
                    <a:srgbClr val="990033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再动笔</a:t>
              </a:r>
              <a:endParaRPr lang="zh-CN" altLang="en-US" sz="3200" b="1" i="1" dirty="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  <a:p>
              <a:pPr eaLnBrk="0" hangingPunct="0">
                <a:spcBef>
                  <a:spcPct val="50000"/>
                </a:spcBef>
                <a:buClr>
                  <a:schemeClr val="bg1"/>
                </a:buClr>
              </a:pPr>
              <a:endPara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pic>
          <p:nvPicPr>
            <p:cNvPr id="18454" name="图片 18453" descr="gif_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19" y="3006"/>
              <a:ext cx="662" cy="882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18455" name="对象 18454"/>
          <p:cNvGraphicFramePr/>
          <p:nvPr/>
        </p:nvGraphicFramePr>
        <p:xfrm>
          <a:off x="684213" y="4149725"/>
          <a:ext cx="4791075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6" imgW="1536065" imgH="393700" progId="Equation.3">
                  <p:embed/>
                </p:oleObj>
              </mc:Choice>
              <mc:Fallback>
                <p:oleObj name="" r:id="rId6" imgW="1536065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84213" y="4149725"/>
                        <a:ext cx="4791075" cy="1233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Click="0">
    <p:cover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00" name="矩形 4099"/>
          <p:cNvSpPr/>
          <p:nvPr/>
        </p:nvSpPr>
        <p:spPr>
          <a:xfrm>
            <a:off x="179388" y="0"/>
            <a:ext cx="295275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 i="1">
                <a:ln w="25400" cap="flat" cmpd="sng">
                  <a:solidFill>
                    <a:srgbClr val="99CC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C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展示风采</a:t>
            </a:r>
            <a:endParaRPr lang="zh-CN" altLang="en-US" sz="6000" b="1" i="1">
              <a:ln w="25400" cap="flat" cmpd="sng">
                <a:solidFill>
                  <a:srgbClr val="99CC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CC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01" name="矩形 4100"/>
          <p:cNvSpPr/>
          <p:nvPr/>
        </p:nvSpPr>
        <p:spPr>
          <a:xfrm>
            <a:off x="755650" y="836613"/>
            <a:ext cx="2057400" cy="6858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66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判断正误：</a:t>
            </a:r>
            <a:endParaRPr lang="zh-CN" altLang="en-US" sz="3600" b="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02" name="文本框 4101"/>
          <p:cNvSpPr txBox="1"/>
          <p:nvPr/>
        </p:nvSpPr>
        <p:spPr>
          <a:xfrm>
            <a:off x="0" y="1887538"/>
            <a:ext cx="76565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(2b+a)(a-2b)=4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   </a:t>
            </a:r>
            <a:r>
              <a:rPr lang="en-US" altLang="zh-CN" sz="2400" b="1">
                <a:solidFill>
                  <a:srgbClr val="00001E"/>
                </a:solidFill>
                <a:latin typeface="Times New Roman" panose="02020603050405020304" pitchFamily="18" charset="0"/>
              </a:rPr>
              <a:t>(           ) </a:t>
            </a:r>
            <a:endParaRPr lang="en-US" altLang="zh-CN" sz="40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3" name="文本框 4102"/>
          <p:cNvSpPr txBox="1"/>
          <p:nvPr/>
        </p:nvSpPr>
        <p:spPr>
          <a:xfrm>
            <a:off x="-36512" y="2986088"/>
            <a:ext cx="73802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(m–n )(-m -n)=-m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  </a:t>
            </a:r>
            <a:r>
              <a:rPr lang="en-US" altLang="zh-CN" sz="2400" b="1">
                <a:solidFill>
                  <a:srgbClr val="00001E"/>
                </a:solidFill>
                <a:latin typeface="Times New Roman" panose="02020603050405020304" pitchFamily="18" charset="0"/>
              </a:rPr>
              <a:t>(         ) </a:t>
            </a:r>
            <a:endParaRPr lang="en-US" altLang="zh-CN" sz="40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4" name="文本框 4103"/>
          <p:cNvSpPr txBox="1"/>
          <p:nvPr/>
        </p:nvSpPr>
        <p:spPr>
          <a:xfrm>
            <a:off x="0" y="3903663"/>
            <a:ext cx="678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(x+ y) (-x -y)=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-y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2400" b="1">
                <a:solidFill>
                  <a:srgbClr val="00001E"/>
                </a:solidFill>
                <a:latin typeface="Times New Roman" panose="02020603050405020304" pitchFamily="18" charset="0"/>
              </a:rPr>
              <a:t>(       ) </a:t>
            </a:r>
            <a:endParaRPr lang="en-US" altLang="zh-CN" sz="40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5" name="文本框 4104"/>
          <p:cNvSpPr txBox="1"/>
          <p:nvPr/>
        </p:nvSpPr>
        <p:spPr>
          <a:xfrm>
            <a:off x="0" y="4767263"/>
            <a:ext cx="8172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(2a+b)(a-2b)=2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 </a:t>
            </a:r>
            <a:r>
              <a:rPr lang="en-US" altLang="zh-CN" sz="2400" b="1">
                <a:solidFill>
                  <a:srgbClr val="00001E"/>
                </a:solidFill>
                <a:latin typeface="Times New Roman" panose="02020603050405020304" pitchFamily="18" charset="0"/>
              </a:rPr>
              <a:t>(         ) </a:t>
            </a:r>
            <a:endParaRPr lang="en-US" altLang="zh-CN" sz="40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6" name="矩形标注 4105"/>
          <p:cNvSpPr/>
          <p:nvPr/>
        </p:nvSpPr>
        <p:spPr>
          <a:xfrm>
            <a:off x="5940425" y="661988"/>
            <a:ext cx="1439863" cy="790575"/>
          </a:xfrm>
          <a:prstGeom prst="wedgeRectCallout">
            <a:avLst>
              <a:gd name="adj1" fmla="val -88477"/>
              <a:gd name="adj2" fmla="val 114056"/>
            </a:avLst>
          </a:prstGeom>
          <a:solidFill>
            <a:srgbClr val="FFFFF3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6600CC"/>
                </a:solidFill>
                <a:latin typeface="Arial" panose="020B0604020202020204" pitchFamily="34" charset="0"/>
              </a:rPr>
              <a:t>a</a:t>
            </a:r>
            <a:r>
              <a:rPr lang="en-US" altLang="zh-CN" sz="3200" b="1" baseline="3000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6600CC"/>
                </a:solidFill>
                <a:latin typeface="Arial" panose="020B0604020202020204" pitchFamily="34" charset="0"/>
              </a:rPr>
              <a:t> -4b</a:t>
            </a:r>
            <a:r>
              <a:rPr lang="en-US" altLang="zh-CN" sz="3200" b="1" baseline="3000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rgbClr val="6600CC"/>
              </a:solidFill>
              <a:latin typeface="Arial" panose="020B0604020202020204" pitchFamily="34" charset="0"/>
            </a:endParaRPr>
          </a:p>
        </p:txBody>
      </p:sp>
      <p:sp>
        <p:nvSpPr>
          <p:cNvPr id="4107" name="圆角矩形标注 4106"/>
          <p:cNvSpPr/>
          <p:nvPr/>
        </p:nvSpPr>
        <p:spPr>
          <a:xfrm>
            <a:off x="7315200" y="2319338"/>
            <a:ext cx="1828800" cy="685800"/>
          </a:xfrm>
          <a:prstGeom prst="wedgeRoundRectCallout">
            <a:avLst>
              <a:gd name="adj1" fmla="val -119444"/>
              <a:gd name="adj2" fmla="val 70833"/>
              <a:gd name="adj3" fmla="val 16667"/>
            </a:avLst>
          </a:prstGeom>
          <a:solidFill>
            <a:srgbClr val="FEFDD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en-US" altLang="zh-CN" sz="3200" b="1">
                <a:solidFill>
                  <a:srgbClr val="6600FF"/>
                </a:solidFill>
                <a:latin typeface="Arial" panose="020B0604020202020204" pitchFamily="34" charset="0"/>
              </a:rPr>
              <a:t>n</a:t>
            </a:r>
            <a:r>
              <a:rPr lang="en-US" altLang="zh-CN" sz="3200" b="1" baseline="30000">
                <a:solidFill>
                  <a:srgbClr val="66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6600FF"/>
                </a:solidFill>
                <a:latin typeface="Arial" panose="020B0604020202020204" pitchFamily="34" charset="0"/>
              </a:rPr>
              <a:t> -m</a:t>
            </a:r>
            <a:r>
              <a:rPr lang="en-US" altLang="zh-CN" sz="3200" b="1" baseline="30000">
                <a:solidFill>
                  <a:srgbClr val="6600FF"/>
                </a:solidFill>
                <a:latin typeface="Arial" panose="020B0604020202020204" pitchFamily="34" charset="0"/>
              </a:rPr>
              <a:t>2</a:t>
            </a:r>
            <a:endParaRPr lang="en-US" altLang="zh-CN" sz="3200" b="1" baseline="30000">
              <a:solidFill>
                <a:srgbClr val="6600FF"/>
              </a:solidFill>
              <a:latin typeface="Arial" panose="020B0604020202020204" pitchFamily="34" charset="0"/>
            </a:endParaRPr>
          </a:p>
        </p:txBody>
      </p:sp>
      <p:sp>
        <p:nvSpPr>
          <p:cNvPr id="4108" name="圆角矩形标注 4107"/>
          <p:cNvSpPr/>
          <p:nvPr/>
        </p:nvSpPr>
        <p:spPr>
          <a:xfrm>
            <a:off x="6516688" y="3573463"/>
            <a:ext cx="2627312" cy="720725"/>
          </a:xfrm>
          <a:prstGeom prst="wedgeRoundRectCallout">
            <a:avLst>
              <a:gd name="adj1" fmla="val -60273"/>
              <a:gd name="adj2" fmla="val 44051"/>
              <a:gd name="adj3" fmla="val 16667"/>
            </a:avLst>
          </a:prstGeom>
          <a:solidFill>
            <a:srgbClr val="FFFFF3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en-US" altLang="zh-CN" sz="3600" b="1">
                <a:solidFill>
                  <a:srgbClr val="6600CC"/>
                </a:solidFill>
                <a:latin typeface="Arial" panose="020B0604020202020204" pitchFamily="34" charset="0"/>
              </a:rPr>
              <a:t>-x</a:t>
            </a:r>
            <a:r>
              <a:rPr lang="en-US" altLang="zh-CN" sz="3600" b="1" baseline="3000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600" b="1">
                <a:solidFill>
                  <a:srgbClr val="6600CC"/>
                </a:solidFill>
                <a:latin typeface="Arial" panose="020B0604020202020204" pitchFamily="34" charset="0"/>
              </a:rPr>
              <a:t>-2xy -y</a:t>
            </a:r>
            <a:r>
              <a:rPr lang="en-US" altLang="zh-CN" sz="3600" b="1" baseline="3000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endParaRPr lang="en-US" altLang="zh-CN" sz="3600" b="1" baseline="30000">
              <a:solidFill>
                <a:srgbClr val="6600CC"/>
              </a:solidFill>
              <a:latin typeface="Arial" panose="020B0604020202020204" pitchFamily="34" charset="0"/>
            </a:endParaRPr>
          </a:p>
        </p:txBody>
      </p:sp>
      <p:sp>
        <p:nvSpPr>
          <p:cNvPr id="4109" name="圆角矩形标注 4108"/>
          <p:cNvSpPr/>
          <p:nvPr/>
        </p:nvSpPr>
        <p:spPr>
          <a:xfrm>
            <a:off x="6300788" y="4437063"/>
            <a:ext cx="2735262" cy="720725"/>
          </a:xfrm>
          <a:prstGeom prst="wedgeRoundRectCallout">
            <a:avLst>
              <a:gd name="adj1" fmla="val -59403"/>
              <a:gd name="adj2" fmla="val 33259"/>
              <a:gd name="adj3" fmla="val 16667"/>
            </a:avLst>
          </a:prstGeom>
          <a:solidFill>
            <a:srgbClr val="E0F2F4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6600CC"/>
                </a:solidFill>
                <a:latin typeface="Arial" panose="020B0604020202020204" pitchFamily="34" charset="0"/>
              </a:rPr>
              <a:t>2a</a:t>
            </a:r>
            <a:r>
              <a:rPr lang="en-US" altLang="zh-CN" sz="3200" b="1" baseline="3000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6600CC"/>
                </a:solidFill>
                <a:latin typeface="Arial" panose="020B0604020202020204" pitchFamily="34" charset="0"/>
              </a:rPr>
              <a:t>- 3ab-2b</a:t>
            </a:r>
            <a:r>
              <a:rPr lang="en-US" altLang="zh-CN" sz="3200" b="1" baseline="3000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endParaRPr lang="en-US" altLang="zh-CN" sz="3200" b="1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10" name="矩形 4109"/>
          <p:cNvSpPr/>
          <p:nvPr/>
        </p:nvSpPr>
        <p:spPr>
          <a:xfrm>
            <a:off x="6227763" y="1958975"/>
            <a:ext cx="717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400" b="1">
                <a:solidFill>
                  <a:srgbClr val="FF33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×</a:t>
            </a:r>
            <a:endParaRPr lang="en-US" altLang="zh-CN" sz="4400" b="1">
              <a:solidFill>
                <a:srgbClr val="FF33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4111" name="矩形 4110"/>
          <p:cNvSpPr/>
          <p:nvPr/>
        </p:nvSpPr>
        <p:spPr>
          <a:xfrm>
            <a:off x="6372225" y="2967038"/>
            <a:ext cx="717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400" b="1">
                <a:solidFill>
                  <a:srgbClr val="FF33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×</a:t>
            </a:r>
            <a:endParaRPr lang="en-US" altLang="zh-CN" sz="4400" b="1">
              <a:solidFill>
                <a:srgbClr val="FF33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4112" name="矩形 4111"/>
          <p:cNvSpPr/>
          <p:nvPr/>
        </p:nvSpPr>
        <p:spPr>
          <a:xfrm>
            <a:off x="5580063" y="3903663"/>
            <a:ext cx="717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400" b="1">
                <a:solidFill>
                  <a:srgbClr val="FF33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×</a:t>
            </a:r>
            <a:endParaRPr lang="en-US" altLang="zh-CN" sz="4400" b="1">
              <a:solidFill>
                <a:srgbClr val="FF33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4113" name="矩形 4112"/>
          <p:cNvSpPr/>
          <p:nvPr/>
        </p:nvSpPr>
        <p:spPr>
          <a:xfrm>
            <a:off x="6227763" y="4767263"/>
            <a:ext cx="717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400" b="1">
                <a:solidFill>
                  <a:srgbClr val="FF33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×</a:t>
            </a:r>
            <a:endParaRPr lang="en-US" altLang="zh-CN" sz="4400" b="1">
              <a:solidFill>
                <a:srgbClr val="FF33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4114" name="文本框 4113"/>
          <p:cNvSpPr txBox="1"/>
          <p:nvPr/>
        </p:nvSpPr>
        <p:spPr>
          <a:xfrm>
            <a:off x="11113" y="5487988"/>
            <a:ext cx="91328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(3b+2a)(2a-3b)=4</a:t>
            </a: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-9b</a:t>
            </a:r>
            <a:r>
              <a:rPr lang="en-US" altLang="zh-CN" sz="40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   </a:t>
            </a:r>
            <a:r>
              <a:rPr lang="en-US" altLang="zh-CN" sz="2400" b="1">
                <a:solidFill>
                  <a:srgbClr val="00001E"/>
                </a:solidFill>
                <a:latin typeface="Times New Roman" panose="02020603050405020304" pitchFamily="18" charset="0"/>
              </a:rPr>
              <a:t>(          ) </a:t>
            </a:r>
            <a:endParaRPr lang="en-US" altLang="zh-CN" sz="4000" b="1" baseline="30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15" name="文本框 4114"/>
          <p:cNvSpPr txBox="1"/>
          <p:nvPr/>
        </p:nvSpPr>
        <p:spPr>
          <a:xfrm>
            <a:off x="7019925" y="5516563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√</a:t>
            </a:r>
            <a:endParaRPr lang="en-US" altLang="zh-CN" sz="40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  <p:bldP spid="4104" grpId="0"/>
      <p:bldP spid="4105" grpId="0"/>
      <p:bldP spid="4106" grpId="0" animBg="1"/>
      <p:bldP spid="4107" grpId="0" animBg="1"/>
      <p:bldP spid="4108" grpId="0" animBg="1"/>
      <p:bldP spid="4109" grpId="0" animBg="1"/>
      <p:bldP spid="4110" grpId="0"/>
      <p:bldP spid="4111" grpId="0"/>
      <p:bldP spid="4112" grpId="0"/>
      <p:bldP spid="4113" grpId="0"/>
      <p:bldP spid="4114" grpId="0"/>
      <p:bldP spid="41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矩形 21505"/>
          <p:cNvSpPr/>
          <p:nvPr/>
        </p:nvSpPr>
        <p:spPr>
          <a:xfrm>
            <a:off x="0" y="503238"/>
            <a:ext cx="8513763" cy="381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8ED0F4"/>
              </a:gs>
            </a:gsLst>
            <a:lin ang="5400000" scaled="1"/>
            <a:tileRect/>
          </a:gra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07" name="文本框 21506"/>
          <p:cNvSpPr txBox="1"/>
          <p:nvPr/>
        </p:nvSpPr>
        <p:spPr>
          <a:xfrm>
            <a:off x="2838450" y="0"/>
            <a:ext cx="63055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endParaRPr sz="40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1508" name="任意多边形 21507"/>
          <p:cNvSpPr/>
          <p:nvPr/>
        </p:nvSpPr>
        <p:spPr>
          <a:xfrm>
            <a:off x="315913" y="427038"/>
            <a:ext cx="2522537" cy="304800"/>
          </a:xfrm>
          <a:custGeom>
            <a:avLst/>
            <a:gdLst/>
            <a:ahLst/>
            <a:cxnLst/>
            <a:pathLst>
              <a:path w="384" h="240">
                <a:moveTo>
                  <a:pt x="0" y="0"/>
                </a:moveTo>
                <a:lnTo>
                  <a:pt x="384" y="0"/>
                </a:lnTo>
                <a:lnTo>
                  <a:pt x="192" y="240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777777">
                  <a:alpha val="100000"/>
                </a:srgbClr>
              </a:gs>
              <a:gs pos="50000">
                <a:srgbClr val="FFFFFF">
                  <a:alpha val="100000"/>
                </a:srgbClr>
              </a:gs>
              <a:gs pos="100000">
                <a:srgbClr val="777777">
                  <a:alpha val="100000"/>
                </a:srgb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09" name="任意多边形 21508"/>
          <p:cNvSpPr/>
          <p:nvPr/>
        </p:nvSpPr>
        <p:spPr>
          <a:xfrm>
            <a:off x="1260475" y="673100"/>
            <a:ext cx="631825" cy="152400"/>
          </a:xfrm>
          <a:custGeom>
            <a:avLst/>
            <a:gdLst/>
            <a:ahLst/>
            <a:cxnLst/>
            <a:pathLst>
              <a:path w="96" h="96">
                <a:moveTo>
                  <a:pt x="0" y="0"/>
                </a:moveTo>
                <a:lnTo>
                  <a:pt x="96" y="0"/>
                </a:lnTo>
                <a:lnTo>
                  <a:pt x="48" y="9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alpha val="100000"/>
                </a:schemeClr>
              </a:gs>
              <a:gs pos="50000">
                <a:srgbClr val="969696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0" scaled="1"/>
            <a:tileRect/>
          </a:gra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0" name="任意多边形 21509"/>
          <p:cNvSpPr/>
          <p:nvPr/>
        </p:nvSpPr>
        <p:spPr>
          <a:xfrm>
            <a:off x="315913" y="122238"/>
            <a:ext cx="2522537" cy="381000"/>
          </a:xfrm>
          <a:custGeom>
            <a:avLst/>
            <a:gdLst/>
            <a:ahLst/>
            <a:cxnLst/>
            <a:pathLst>
              <a:path w="336" h="240">
                <a:moveTo>
                  <a:pt x="0" y="0"/>
                </a:moveTo>
                <a:lnTo>
                  <a:pt x="336" y="0"/>
                </a:lnTo>
                <a:lnTo>
                  <a:pt x="336" y="192"/>
                </a:lnTo>
                <a:lnTo>
                  <a:pt x="192" y="240"/>
                </a:lnTo>
                <a:lnTo>
                  <a:pt x="96" y="240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FF9933">
                  <a:alpha val="100000"/>
                </a:srgbClr>
              </a:gs>
              <a:gs pos="50000">
                <a:srgbClr val="FFFF99">
                  <a:alpha val="100000"/>
                </a:srgbClr>
              </a:gs>
              <a:gs pos="100000">
                <a:srgbClr val="FF9933">
                  <a:alpha val="100000"/>
                </a:srgbClr>
              </a:gs>
            </a:gsLst>
            <a:lin ang="0" scaled="1"/>
            <a:tileRect/>
          </a:gradFill>
          <a:ln w="9525" cap="flat" cmpd="sng">
            <a:solidFill>
              <a:srgbClr val="FF9933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1" name="椭圆 21510"/>
          <p:cNvSpPr/>
          <p:nvPr/>
        </p:nvSpPr>
        <p:spPr>
          <a:xfrm>
            <a:off x="315913" y="46038"/>
            <a:ext cx="2514600" cy="15240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FF9933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2" name="椭圆 21511"/>
          <p:cNvSpPr/>
          <p:nvPr/>
        </p:nvSpPr>
        <p:spPr>
          <a:xfrm>
            <a:off x="1260475" y="46038"/>
            <a:ext cx="631825" cy="76200"/>
          </a:xfrm>
          <a:prstGeom prst="ellipse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3" name="矩形 21512"/>
          <p:cNvSpPr/>
          <p:nvPr/>
        </p:nvSpPr>
        <p:spPr>
          <a:xfrm>
            <a:off x="539750" y="1341438"/>
            <a:ext cx="4419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fontAlgn="t"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>
                <a:latin typeface="Times New Roman" panose="02020603050405020304" pitchFamily="18" charset="0"/>
                <a:sym typeface="Webdings" panose="05030102010509060703" pitchFamily="18" charset="2"/>
              </a:rPr>
              <a:t>(1) (2+3</a:t>
            </a:r>
            <a:r>
              <a:rPr lang="en-US" altLang="zh-CN" sz="4000" b="1" i="1">
                <a:latin typeface="Times New Roman" panose="02020603050405020304" pitchFamily="18" charset="0"/>
                <a:sym typeface="Webdings" panose="05030102010509060703" pitchFamily="18" charset="2"/>
              </a:rPr>
              <a:t>a</a:t>
            </a:r>
            <a:r>
              <a:rPr lang="en-US" altLang="zh-CN" sz="4000" b="1" baseline="30000">
                <a:latin typeface="Times New Roman" panose="02020603050405020304" pitchFamily="18" charset="0"/>
                <a:sym typeface="Webdings" panose="05030102010509060703" pitchFamily="18" charset="2"/>
              </a:rPr>
              <a:t>2</a:t>
            </a:r>
            <a:r>
              <a:rPr lang="en-US" altLang="zh-CN" sz="4000" b="1">
                <a:latin typeface="Times New Roman" panose="02020603050405020304" pitchFamily="18" charset="0"/>
                <a:sym typeface="Webdings" panose="05030102010509060703" pitchFamily="18" charset="2"/>
              </a:rPr>
              <a:t>)(3</a:t>
            </a:r>
            <a:r>
              <a:rPr lang="en-US" altLang="zh-CN" sz="4000" b="1" i="1">
                <a:latin typeface="Times New Roman" panose="02020603050405020304" pitchFamily="18" charset="0"/>
                <a:sym typeface="Webdings" panose="05030102010509060703" pitchFamily="18" charset="2"/>
              </a:rPr>
              <a:t>a</a:t>
            </a:r>
            <a:r>
              <a:rPr lang="en-US" altLang="zh-CN" sz="4000" b="1" baseline="30000">
                <a:latin typeface="Times New Roman" panose="02020603050405020304" pitchFamily="18" charset="0"/>
                <a:sym typeface="Webdings" panose="05030102010509060703" pitchFamily="18" charset="2"/>
              </a:rPr>
              <a:t>2</a:t>
            </a:r>
            <a:r>
              <a:rPr lang="en-US" altLang="zh-CN" sz="4000" b="1">
                <a:latin typeface="Times New Roman" panose="02020603050405020304" pitchFamily="18" charset="0"/>
                <a:sym typeface="Webdings" panose="05030102010509060703" pitchFamily="18" charset="2"/>
              </a:rPr>
              <a:t>-2)</a:t>
            </a:r>
            <a:endParaRPr lang="en-US" altLang="zh-CN" sz="4000" b="1">
              <a:latin typeface="Times New Roman" panose="02020603050405020304" pitchFamily="18" charset="0"/>
              <a:sym typeface="Webdings" panose="05030102010509060703" pitchFamily="18" charset="2"/>
            </a:endParaRPr>
          </a:p>
        </p:txBody>
      </p:sp>
      <p:pic>
        <p:nvPicPr>
          <p:cNvPr id="21514" name="图片 21513" descr="RW_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43800" y="228600"/>
            <a:ext cx="1268413" cy="1119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5" name="图片 21514" descr="80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6300" y="4940300"/>
            <a:ext cx="1463675" cy="1463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6" name="矩形 21515"/>
          <p:cNvSpPr/>
          <p:nvPr/>
        </p:nvSpPr>
        <p:spPr>
          <a:xfrm>
            <a:off x="395288" y="2060575"/>
            <a:ext cx="5630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t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(2) (</a:t>
            </a:r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3</a:t>
            </a:r>
            <a:r>
              <a:rPr lang="en-US" altLang="zh-CN" sz="4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y </a:t>
            </a:r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4000" b="1">
                <a:latin typeface="Times New Roman" panose="02020603050405020304" pitchFamily="18" charset="0"/>
                <a:sym typeface="Webdings" panose="05030102010509060703" pitchFamily="18" charset="2"/>
              </a:rPr>
              <a:t> </a:t>
            </a:r>
            <a:r>
              <a:rPr lang="en-US" altLang="zh-CN" sz="4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x</a:t>
            </a:r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)(</a:t>
            </a:r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4000" b="1">
                <a:latin typeface="Times New Roman" panose="02020603050405020304" pitchFamily="18" charset="0"/>
                <a:sym typeface="Webdings" panose="05030102010509060703" pitchFamily="18" charset="2"/>
              </a:rPr>
              <a:t> </a:t>
            </a:r>
            <a:r>
              <a:rPr lang="en-US" altLang="zh-CN" sz="4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x </a:t>
            </a:r>
            <a:r>
              <a:rPr lang="en-US" altLang="zh-CN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−</a:t>
            </a:r>
            <a:r>
              <a:rPr lang="en-US" altLang="zh-CN" sz="4000" b="1">
                <a:latin typeface="Times New Roman" panose="02020603050405020304" pitchFamily="18" charset="0"/>
                <a:sym typeface="Webdings" panose="05030102010509060703" pitchFamily="18" charset="2"/>
              </a:rPr>
              <a:t> 3</a:t>
            </a:r>
            <a:r>
              <a:rPr lang="en-US" altLang="zh-CN" sz="4000" b="1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y</a:t>
            </a:r>
            <a:r>
              <a:rPr lang="zh-CN" altLang="en-US" sz="40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Webdings" panose="05030102010509060703" pitchFamily="18" charset="2"/>
              </a:rPr>
              <a:t>）</a:t>
            </a:r>
            <a:endParaRPr lang="zh-CN" altLang="en-US" sz="40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sym typeface="Webdings" panose="05030102010509060703" pitchFamily="18" charset="2"/>
            </a:endParaRPr>
          </a:p>
        </p:txBody>
      </p:sp>
      <p:sp>
        <p:nvSpPr>
          <p:cNvPr id="21517" name="矩形 21516"/>
          <p:cNvSpPr/>
          <p:nvPr/>
        </p:nvSpPr>
        <p:spPr>
          <a:xfrm>
            <a:off x="3348038" y="0"/>
            <a:ext cx="3200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miter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深化练习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1518" name="矩形 21517"/>
          <p:cNvSpPr/>
          <p:nvPr/>
        </p:nvSpPr>
        <p:spPr>
          <a:xfrm>
            <a:off x="523875" y="2798763"/>
            <a:ext cx="46942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</a:rPr>
              <a:t>(3) (-5x-3y)(-5x+3y)</a:t>
            </a:r>
            <a:endParaRPr lang="en-US" altLang="zh-CN" sz="4000" b="1">
              <a:latin typeface="Arial" panose="020B0604020202020204" pitchFamily="34" charset="0"/>
            </a:endParaRPr>
          </a:p>
        </p:txBody>
      </p:sp>
      <p:graphicFrame>
        <p:nvGraphicFramePr>
          <p:cNvPr id="21519" name="内容占位符 21518"/>
          <p:cNvGraphicFramePr/>
          <p:nvPr>
            <p:ph/>
          </p:nvPr>
        </p:nvGraphicFramePr>
        <p:xfrm>
          <a:off x="384175" y="3321050"/>
          <a:ext cx="5230813" cy="159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396365" imgH="393700" progId="Equation.3">
                  <p:embed/>
                </p:oleObj>
              </mc:Choice>
              <mc:Fallback>
                <p:oleObj name="" r:id="rId3" imgW="1396365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4175" y="3321050"/>
                        <a:ext cx="5230813" cy="15906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4" name="矩形 5123"/>
          <p:cNvSpPr/>
          <p:nvPr/>
        </p:nvSpPr>
        <p:spPr>
          <a:xfrm>
            <a:off x="522288" y="153988"/>
            <a:ext cx="3059112" cy="836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例题精讲二</a:t>
            </a:r>
            <a:endParaRPr lang="zh-CN" altLang="en-US" sz="3600" b="1">
              <a:ln w="127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395288" y="1125538"/>
            <a:ext cx="8443912" cy="3381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5400" b="1" dirty="0">
                <a:latin typeface="Arial" panose="020B0604020202020204" pitchFamily="34" charset="0"/>
              </a:rPr>
              <a:t>例</a:t>
            </a:r>
            <a:r>
              <a:rPr lang="en-US" altLang="zh-CN" sz="5400" b="1" dirty="0">
                <a:latin typeface="Arial" panose="020B0604020202020204" pitchFamily="34" charset="0"/>
              </a:rPr>
              <a:t>2.</a:t>
            </a:r>
            <a:r>
              <a:rPr lang="zh-CN" altLang="en-US" sz="5400" b="1" dirty="0">
                <a:latin typeface="Arial" panose="020B0604020202020204" pitchFamily="34" charset="0"/>
              </a:rPr>
              <a:t>利用平方差公式计算</a:t>
            </a:r>
            <a:r>
              <a:rPr lang="en-US" altLang="zh-CN" sz="5400" b="1">
                <a:latin typeface="Arial" panose="020B0604020202020204" pitchFamily="34" charset="0"/>
              </a:rPr>
              <a:t>:</a:t>
            </a:r>
            <a:endParaRPr lang="en-US" altLang="zh-CN" sz="5400" b="1"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AutoNum type="arabicParenBoth"/>
            </a:pPr>
            <a:r>
              <a:rPr lang="en-US" altLang="zh-CN" sz="5400" b="1">
                <a:latin typeface="Arial" panose="020B0604020202020204" pitchFamily="34" charset="0"/>
              </a:rPr>
              <a:t>  103×97    </a:t>
            </a:r>
            <a:endParaRPr lang="en-US" altLang="zh-CN" sz="5400" b="1"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AutoNum type="arabicParenBoth"/>
            </a:pPr>
            <a:r>
              <a:rPr lang="en-US" altLang="zh-CN" sz="5400" b="1">
                <a:latin typeface="Arial" panose="020B0604020202020204" pitchFamily="34" charset="0"/>
              </a:rPr>
              <a:t>  59.8×60.2   </a:t>
            </a:r>
            <a:endParaRPr lang="en-US" altLang="zh-CN" sz="5400" b="1">
              <a:latin typeface="Arial" panose="020B0604020202020204" pitchFamily="34" charset="0"/>
            </a:endParaRPr>
          </a:p>
        </p:txBody>
      </p:sp>
      <p:graphicFrame>
        <p:nvGraphicFramePr>
          <p:cNvPr id="5126" name="内容占位符 5125"/>
          <p:cNvGraphicFramePr/>
          <p:nvPr>
            <p:ph/>
          </p:nvPr>
        </p:nvGraphicFramePr>
        <p:xfrm>
          <a:off x="309563" y="4476750"/>
          <a:ext cx="4857750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951865" imgH="393700" progId="Equation.3">
                  <p:embed/>
                </p:oleObj>
              </mc:Choice>
              <mc:Fallback>
                <p:oleObj name="" r:id="rId1" imgW="9518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9563" y="4476750"/>
                        <a:ext cx="4857750" cy="15795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8" name="Music">
            <a:hlinkClick r:id="" action="ppaction://noaction"/>
          </p:cNvPr>
          <p:cNvSpPr>
            <a:spLocks noEditPoints="1"/>
          </p:cNvSpPr>
          <p:nvPr/>
        </p:nvSpPr>
        <p:spPr>
          <a:xfrm>
            <a:off x="7524750" y="5229225"/>
            <a:ext cx="1223963" cy="1089025"/>
          </a:xfrm>
          <a:custGeom>
            <a:avLst/>
            <a:gdLst>
              <a:gd name="txL" fmla="*/ 7975 w 21600"/>
              <a:gd name="txT" fmla="*/ 923 h 21600"/>
              <a:gd name="txR" fmla="*/ 20935 w 21600"/>
              <a:gd name="txB" fmla="*/ 5354 h 21600"/>
            </a:gdLst>
            <a:ahLst/>
            <a:cxnLst>
              <a:cxn ang="0">
                <a:pos x="7352" y="46"/>
              </a:cxn>
              <a:cxn ang="0">
                <a:pos x="7373" y="9900"/>
              </a:cxn>
              <a:cxn ang="0">
                <a:pos x="21683" y="10061"/>
              </a:cxn>
              <a:cxn ang="0">
                <a:pos x="7352" y="46"/>
              </a:cxn>
              <a:cxn ang="0">
                <a:pos x="21600" y="0"/>
              </a:cxn>
            </a:cxnLst>
            <a:rect l="txL" t="txT" r="txR" b="txB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标题 8396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83971" name="内容占位符 83970" descr="BJ1015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3972" name="矩形 83971"/>
          <p:cNvSpPr/>
          <p:nvPr/>
        </p:nvSpPr>
        <p:spPr>
          <a:xfrm rot="-1411572">
            <a:off x="179388" y="188913"/>
            <a:ext cx="2149475" cy="13096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9819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678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我能行!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678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317500" y="1708150"/>
            <a:ext cx="6991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运用平方差公式计算：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1835150" y="2138363"/>
            <a:ext cx="561657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3975" name="文本框 83974"/>
          <p:cNvSpPr txBox="1"/>
          <p:nvPr/>
        </p:nvSpPr>
        <p:spPr>
          <a:xfrm>
            <a:off x="2051050" y="2354263"/>
            <a:ext cx="11525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3976" name="文本框 83975"/>
          <p:cNvSpPr txBox="1"/>
          <p:nvPr/>
        </p:nvSpPr>
        <p:spPr>
          <a:xfrm>
            <a:off x="1835150" y="2282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pic>
        <p:nvPicPr>
          <p:cNvPr id="83977" name="内容占位符 83976" descr="09"/>
          <p:cNvPicPr>
            <a:picLocks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1420104">
            <a:off x="7956550" y="5235575"/>
            <a:ext cx="1187450" cy="1066800"/>
          </a:xfrm>
        </p:spPr>
      </p:pic>
      <p:sp>
        <p:nvSpPr>
          <p:cNvPr id="83978" name="文本框 83977"/>
          <p:cNvSpPr txBox="1"/>
          <p:nvPr/>
        </p:nvSpPr>
        <p:spPr>
          <a:xfrm>
            <a:off x="34925" y="2211388"/>
            <a:ext cx="4535488" cy="4760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latin typeface="Arial" panose="020B0604020202020204" pitchFamily="34" charset="0"/>
              </a:rPr>
              <a:t>1</a:t>
            </a:r>
            <a:r>
              <a:rPr lang="zh-CN" altLang="en-US" sz="3600" b="1" err="1">
                <a:latin typeface="Arial" panose="020B0604020202020204" pitchFamily="34" charset="0"/>
              </a:rPr>
              <a:t>、</a:t>
            </a:r>
            <a:r>
              <a:rPr lang="en-US" altLang="zh-CN" sz="3600" b="1" err="1">
                <a:latin typeface="Arial" panose="020B0604020202020204" pitchFamily="34" charset="0"/>
              </a:rPr>
              <a:t>(m+n)(-n+m</a:t>
            </a:r>
            <a:r>
              <a:rPr lang="en-US" altLang="zh-CN" sz="3600" b="1">
                <a:latin typeface="Arial" panose="020B0604020202020204" pitchFamily="34" charset="0"/>
              </a:rPr>
              <a:t>) =</a:t>
            </a:r>
            <a:endParaRPr lang="en-US" altLang="zh-CN" sz="36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en-US" altLang="zh-CN" sz="3600" b="1" err="1">
                <a:latin typeface="Arial" panose="020B0604020202020204" pitchFamily="34" charset="0"/>
              </a:rPr>
              <a:t>(-x-y) (x-y</a:t>
            </a:r>
            <a:r>
              <a:rPr lang="en-US" altLang="zh-CN" sz="3600" b="1">
                <a:latin typeface="Arial" panose="020B0604020202020204" pitchFamily="34" charset="0"/>
              </a:rPr>
              <a:t>)    =</a:t>
            </a:r>
            <a:endParaRPr lang="en-US" altLang="zh-CN" sz="36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en-US" altLang="zh-CN" sz="3600" b="1">
                <a:latin typeface="Arial" panose="020B0604020202020204" pitchFamily="34" charset="0"/>
              </a:rPr>
              <a:t>(2a+b)(2a-b) =</a:t>
            </a:r>
            <a:endParaRPr lang="en-US" altLang="zh-CN" sz="36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en-US" altLang="zh-CN" sz="3600" b="1">
                <a:latin typeface="Arial" panose="020B0604020202020204" pitchFamily="34" charset="0"/>
              </a:rPr>
              <a:t>(x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+y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)(x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-y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en-US" altLang="zh-CN" sz="3600" b="1">
                <a:latin typeface="Arial" panose="020B0604020202020204" pitchFamily="34" charset="0"/>
              </a:rPr>
              <a:t>)=</a:t>
            </a:r>
            <a:endParaRPr lang="en-US" altLang="zh-CN" sz="36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5</a:t>
            </a:r>
            <a:r>
              <a:rPr lang="zh-CN" altLang="en-US" sz="3600" b="1" dirty="0">
                <a:latin typeface="Arial" panose="020B0604020202020204" pitchFamily="34" charset="0"/>
              </a:rPr>
              <a:t>、 </a:t>
            </a:r>
            <a:r>
              <a:rPr lang="en-US" altLang="zh-CN" sz="3600" b="1">
                <a:latin typeface="Arial" panose="020B0604020202020204" pitchFamily="34" charset="0"/>
              </a:rPr>
              <a:t>51 × 49      =</a:t>
            </a:r>
            <a:endParaRPr lang="en-US" altLang="zh-CN" sz="36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83979" name="直接连接符 83978"/>
          <p:cNvSpPr/>
          <p:nvPr/>
        </p:nvSpPr>
        <p:spPr>
          <a:xfrm>
            <a:off x="3924300" y="2794000"/>
            <a:ext cx="20875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3980" name="直接连接符 83979"/>
          <p:cNvSpPr/>
          <p:nvPr/>
        </p:nvSpPr>
        <p:spPr>
          <a:xfrm>
            <a:off x="3924300" y="3586163"/>
            <a:ext cx="20875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3981" name="直接连接符 83980"/>
          <p:cNvSpPr/>
          <p:nvPr/>
        </p:nvSpPr>
        <p:spPr>
          <a:xfrm>
            <a:off x="3851275" y="4378325"/>
            <a:ext cx="20875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3982" name="直接连接符 83981"/>
          <p:cNvSpPr/>
          <p:nvPr/>
        </p:nvSpPr>
        <p:spPr>
          <a:xfrm>
            <a:off x="3924300" y="5099050"/>
            <a:ext cx="20875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3983" name="文本框 83982"/>
          <p:cNvSpPr txBox="1"/>
          <p:nvPr/>
        </p:nvSpPr>
        <p:spPr>
          <a:xfrm>
            <a:off x="3779838" y="2138363"/>
            <a:ext cx="23764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-n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3984" name="组合 83983"/>
          <p:cNvGrpSpPr/>
          <p:nvPr/>
        </p:nvGrpSpPr>
        <p:grpSpPr>
          <a:xfrm>
            <a:off x="5651500" y="2133600"/>
            <a:ext cx="2881313" cy="641350"/>
            <a:chOff x="3560" y="1480"/>
            <a:chExt cx="1815" cy="404"/>
          </a:xfrm>
        </p:grpSpPr>
        <p:sp>
          <p:nvSpPr>
            <p:cNvPr id="83985" name="右箭头 83984"/>
            <p:cNvSpPr/>
            <p:nvPr/>
          </p:nvSpPr>
          <p:spPr>
            <a:xfrm>
              <a:off x="3560" y="1615"/>
              <a:ext cx="545" cy="227"/>
            </a:xfrm>
            <a:prstGeom prst="rightArrow">
              <a:avLst>
                <a:gd name="adj1" fmla="val 50000"/>
                <a:gd name="adj2" fmla="val 60022"/>
              </a:avLst>
            </a:prstGeom>
            <a:solidFill>
              <a:srgbClr val="66FF33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986" name="文本框 83985"/>
            <p:cNvSpPr txBox="1"/>
            <p:nvPr/>
          </p:nvSpPr>
          <p:spPr>
            <a:xfrm>
              <a:off x="4014" y="1480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位置变化</a:t>
              </a:r>
              <a:endPara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3987" name="文本框 83986"/>
          <p:cNvSpPr txBox="1"/>
          <p:nvPr/>
        </p:nvSpPr>
        <p:spPr>
          <a:xfrm>
            <a:off x="3995738" y="2924175"/>
            <a:ext cx="1800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-x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3988" name="组合 83987"/>
          <p:cNvGrpSpPr/>
          <p:nvPr/>
        </p:nvGrpSpPr>
        <p:grpSpPr>
          <a:xfrm>
            <a:off x="5651500" y="2938463"/>
            <a:ext cx="2881313" cy="641350"/>
            <a:chOff x="3560" y="1480"/>
            <a:chExt cx="1815" cy="404"/>
          </a:xfrm>
        </p:grpSpPr>
        <p:sp>
          <p:nvSpPr>
            <p:cNvPr id="83989" name="右箭头 83988"/>
            <p:cNvSpPr/>
            <p:nvPr/>
          </p:nvSpPr>
          <p:spPr>
            <a:xfrm>
              <a:off x="3560" y="1615"/>
              <a:ext cx="545" cy="227"/>
            </a:xfrm>
            <a:prstGeom prst="rightArrow">
              <a:avLst>
                <a:gd name="adj1" fmla="val 50000"/>
                <a:gd name="adj2" fmla="val 60022"/>
              </a:avLst>
            </a:prstGeom>
            <a:solidFill>
              <a:srgbClr val="66FF33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990" name="文本框 83989"/>
            <p:cNvSpPr txBox="1"/>
            <p:nvPr/>
          </p:nvSpPr>
          <p:spPr>
            <a:xfrm>
              <a:off x="4014" y="1480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符号变化</a:t>
              </a:r>
              <a:endPara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3991" name="文本框 83990"/>
          <p:cNvSpPr txBox="1"/>
          <p:nvPr/>
        </p:nvSpPr>
        <p:spPr>
          <a:xfrm>
            <a:off x="4140200" y="3789363"/>
            <a:ext cx="16557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4a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-b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3992" name="组合 83991"/>
          <p:cNvGrpSpPr/>
          <p:nvPr/>
        </p:nvGrpSpPr>
        <p:grpSpPr>
          <a:xfrm>
            <a:off x="5651500" y="3729038"/>
            <a:ext cx="2881313" cy="641350"/>
            <a:chOff x="3560" y="1480"/>
            <a:chExt cx="1815" cy="404"/>
          </a:xfrm>
        </p:grpSpPr>
        <p:sp>
          <p:nvSpPr>
            <p:cNvPr id="83993" name="右箭头 83992"/>
            <p:cNvSpPr/>
            <p:nvPr/>
          </p:nvSpPr>
          <p:spPr>
            <a:xfrm>
              <a:off x="3560" y="1615"/>
              <a:ext cx="545" cy="227"/>
            </a:xfrm>
            <a:prstGeom prst="rightArrow">
              <a:avLst>
                <a:gd name="adj1" fmla="val 50000"/>
                <a:gd name="adj2" fmla="val 60022"/>
              </a:avLst>
            </a:prstGeom>
            <a:solidFill>
              <a:srgbClr val="66FF33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994" name="文本框 83993"/>
            <p:cNvSpPr txBox="1"/>
            <p:nvPr/>
          </p:nvSpPr>
          <p:spPr>
            <a:xfrm>
              <a:off x="4014" y="1480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系数变化</a:t>
              </a:r>
              <a:endPara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3995" name="文本框 83994"/>
          <p:cNvSpPr txBox="1"/>
          <p:nvPr/>
        </p:nvSpPr>
        <p:spPr>
          <a:xfrm>
            <a:off x="3995738" y="4437063"/>
            <a:ext cx="1800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-y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4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3996" name="组合 83995"/>
          <p:cNvGrpSpPr/>
          <p:nvPr/>
        </p:nvGrpSpPr>
        <p:grpSpPr>
          <a:xfrm>
            <a:off x="5651500" y="4443413"/>
            <a:ext cx="2881313" cy="641350"/>
            <a:chOff x="3560" y="1480"/>
            <a:chExt cx="1815" cy="404"/>
          </a:xfrm>
        </p:grpSpPr>
        <p:sp>
          <p:nvSpPr>
            <p:cNvPr id="83997" name="右箭头 83996"/>
            <p:cNvSpPr/>
            <p:nvPr/>
          </p:nvSpPr>
          <p:spPr>
            <a:xfrm>
              <a:off x="3560" y="1615"/>
              <a:ext cx="545" cy="227"/>
            </a:xfrm>
            <a:prstGeom prst="rightArrow">
              <a:avLst>
                <a:gd name="adj1" fmla="val 50000"/>
                <a:gd name="adj2" fmla="val 60022"/>
              </a:avLst>
            </a:prstGeom>
            <a:solidFill>
              <a:srgbClr val="66FF33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998" name="文本框 83997"/>
            <p:cNvSpPr txBox="1"/>
            <p:nvPr/>
          </p:nvSpPr>
          <p:spPr>
            <a:xfrm>
              <a:off x="4014" y="1480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指数变化</a:t>
              </a:r>
              <a:endPara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3999" name="直接连接符 83998"/>
          <p:cNvSpPr/>
          <p:nvPr/>
        </p:nvSpPr>
        <p:spPr>
          <a:xfrm>
            <a:off x="3924300" y="5897563"/>
            <a:ext cx="20875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4000" name="文本框 83999"/>
          <p:cNvSpPr txBox="1"/>
          <p:nvPr/>
        </p:nvSpPr>
        <p:spPr>
          <a:xfrm>
            <a:off x="4211638" y="5307013"/>
            <a:ext cx="12239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2499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4001" name="组合 84000"/>
          <p:cNvGrpSpPr/>
          <p:nvPr/>
        </p:nvGrpSpPr>
        <p:grpSpPr>
          <a:xfrm>
            <a:off x="5651500" y="5241925"/>
            <a:ext cx="2881313" cy="641350"/>
            <a:chOff x="3560" y="1480"/>
            <a:chExt cx="1815" cy="404"/>
          </a:xfrm>
        </p:grpSpPr>
        <p:sp>
          <p:nvSpPr>
            <p:cNvPr id="84002" name="右箭头 84001"/>
            <p:cNvSpPr/>
            <p:nvPr/>
          </p:nvSpPr>
          <p:spPr>
            <a:xfrm>
              <a:off x="3560" y="1615"/>
              <a:ext cx="545" cy="227"/>
            </a:xfrm>
            <a:prstGeom prst="rightArrow">
              <a:avLst>
                <a:gd name="adj1" fmla="val 50000"/>
                <a:gd name="adj2" fmla="val 60022"/>
              </a:avLst>
            </a:prstGeom>
            <a:solidFill>
              <a:srgbClr val="66FF33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03" name="文本框 84002"/>
            <p:cNvSpPr txBox="1"/>
            <p:nvPr/>
          </p:nvSpPr>
          <p:spPr>
            <a:xfrm>
              <a:off x="4014" y="1480"/>
              <a:ext cx="1361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无中生有</a:t>
              </a:r>
              <a:endPara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4004" name="椭圆 84003"/>
          <p:cNvSpPr/>
          <p:nvPr/>
        </p:nvSpPr>
        <p:spPr>
          <a:xfrm rot="917516">
            <a:off x="2625725" y="390525"/>
            <a:ext cx="6337300" cy="1296988"/>
          </a:xfrm>
          <a:prstGeom prst="ellipse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/>
          <a:p>
            <a:pPr algn="ctr"/>
            <a:endParaRPr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84005" name="文本框 84004"/>
          <p:cNvSpPr txBox="1"/>
          <p:nvPr/>
        </p:nvSpPr>
        <p:spPr>
          <a:xfrm rot="867225">
            <a:off x="3254375" y="620713"/>
            <a:ext cx="563880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6000" b="1">
                <a:latin typeface="Times New Roman" panose="02020603050405020304" pitchFamily="18" charset="0"/>
              </a:rPr>
              <a:t>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latin typeface="Times New Roman" panose="02020603050405020304" pitchFamily="18" charset="0"/>
              </a:rPr>
              <a:t>+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)(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>
                <a:latin typeface="Times New Roman" panose="02020603050405020304" pitchFamily="18" charset="0"/>
              </a:rPr>
              <a:t>)=</a:t>
            </a:r>
            <a:r>
              <a:rPr lang="en-US" altLang="zh-CN" sz="60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>
                <a:latin typeface="Times New Roman" panose="02020603050405020304" pitchFamily="18" charset="0"/>
              </a:rPr>
              <a:t>-</a:t>
            </a:r>
            <a:r>
              <a:rPr lang="en-US" altLang="zh-CN" sz="6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6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hecker dir="vert"/>
    <p:sndAc>
      <p:stSnd>
        <p:snd r:embed="rId3" name="3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39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MYYP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39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39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3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3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39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3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3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840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4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4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3" grpId="0"/>
      <p:bldP spid="83987" grpId="0"/>
      <p:bldP spid="83991" grpId="0"/>
      <p:bldP spid="83995" grpId="0"/>
      <p:bldP spid="84000" grpId="0"/>
      <p:bldP spid="84004" grpId="0" animBg="1"/>
      <p:bldP spid="8400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4" name="文本框 33793"/>
          <p:cNvSpPr txBox="1"/>
          <p:nvPr/>
        </p:nvSpPr>
        <p:spPr>
          <a:xfrm>
            <a:off x="611188" y="1412875"/>
            <a:ext cx="72723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chemeClr val="tx2"/>
                </a:solidFill>
                <a:latin typeface="宋体" panose="02010600030101010101" pitchFamily="2" charset="-122"/>
              </a:rPr>
              <a:t>(1)</a:t>
            </a: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(3</a:t>
            </a:r>
            <a:r>
              <a:rPr lang="en-US" altLang="zh-CN" sz="3600" b="1" i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en-US" altLang="zh-CN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+2</a:t>
            </a:r>
            <a:r>
              <a:rPr lang="en-US" altLang="zh-CN" sz="3600" b="1" i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r>
              <a:rPr lang="en-US" altLang="zh-CN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)(3</a:t>
            </a:r>
            <a:r>
              <a:rPr lang="en-US" altLang="zh-CN" sz="3600" b="1" i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en-US" altLang="zh-CN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−2</a:t>
            </a:r>
            <a:r>
              <a:rPr lang="en-US" altLang="zh-CN" sz="3600" b="1" i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r>
              <a:rPr lang="en-US" altLang="zh-CN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)</a:t>
            </a:r>
            <a:r>
              <a:rPr lang="en-US" altLang="zh-CN" sz="360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endParaRPr lang="en-US" altLang="zh-CN" sz="36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6" name="文本框 33795"/>
          <p:cNvSpPr txBox="1"/>
          <p:nvPr/>
        </p:nvSpPr>
        <p:spPr>
          <a:xfrm>
            <a:off x="5795963" y="1484313"/>
            <a:ext cx="21605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9</a:t>
            </a:r>
            <a:r>
              <a:rPr lang="en-US" altLang="zh-CN" sz="3600" b="1" i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zh-CN" altLang="en-US" sz="3600" b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－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</a:t>
            </a:r>
            <a:r>
              <a:rPr lang="en-US" altLang="zh-CN" sz="3600" b="1" i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endParaRPr lang="en-US" altLang="zh-CN" sz="3600" b="1" baseline="3000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3799" name="矩形 33798"/>
          <p:cNvSpPr/>
          <p:nvPr/>
        </p:nvSpPr>
        <p:spPr>
          <a:xfrm>
            <a:off x="2698750" y="-26987"/>
            <a:ext cx="280987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FF66"/>
                  </a:solidFill>
                  <a:prstDash val="solid"/>
                  <a:miter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3300">
                        <a:gamma/>
                        <a:shade val="46275"/>
                        <a:invGamma/>
                      </a:srgbClr>
                    </a:gs>
                    <a:gs pos="50000">
                      <a:srgbClr val="FF3300"/>
                    </a:gs>
                    <a:gs pos="100000">
                      <a:srgbClr val="FF3300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小组竞赛</a:t>
            </a:r>
            <a:endParaRPr lang="zh-CN" altLang="en-US" sz="3600" b="1">
              <a:ln w="9525" cap="flat" cmpd="sng">
                <a:solidFill>
                  <a:srgbClr val="FFFF66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3300">
                      <a:gamma/>
                      <a:shade val="46275"/>
                      <a:invGamma/>
                    </a:srgbClr>
                  </a:gs>
                  <a:gs pos="50000">
                    <a:srgbClr val="FF3300"/>
                  </a:gs>
                  <a:gs pos="100000">
                    <a:srgbClr val="FF3300">
                      <a:gamma/>
                      <a:shade val="46275"/>
                      <a:invGamma/>
                    </a:srgbClr>
                  </a:gs>
                </a:gsLst>
                <a:lin ang="5400000" scaled="1"/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3800" name="矩形 33799"/>
          <p:cNvSpPr/>
          <p:nvPr/>
        </p:nvSpPr>
        <p:spPr>
          <a:xfrm>
            <a:off x="622300" y="2060575"/>
            <a:ext cx="37766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宋体" panose="02010600030101010101" pitchFamily="2" charset="-122"/>
              </a:rPr>
              <a:t>(2)</a:t>
            </a:r>
            <a:r>
              <a:rPr lang="en-US" altLang="zh-CN" sz="3600" b="1">
                <a:latin typeface="Times New Roman" panose="02020603050405020304" pitchFamily="18" charset="0"/>
              </a:rPr>
              <a:t>  (-2x-y)(-</a:t>
            </a:r>
            <a:r>
              <a:rPr lang="en-US" altLang="zh-CN" sz="3600" b="1" i="1">
                <a:latin typeface="Times New Roman" panose="02020603050405020304" pitchFamily="18" charset="0"/>
              </a:rPr>
              <a:t>y+2x</a:t>
            </a:r>
            <a:r>
              <a:rPr lang="en-US" altLang="zh-CN" sz="3600" b="1">
                <a:latin typeface="Times New Roman" panose="02020603050405020304" pitchFamily="18" charset="0"/>
              </a:rPr>
              <a:t>)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33801" name="文本框 33800"/>
          <p:cNvSpPr txBox="1"/>
          <p:nvPr/>
        </p:nvSpPr>
        <p:spPr>
          <a:xfrm>
            <a:off x="5807075" y="2060575"/>
            <a:ext cx="1428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i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3600" b="1" baseline="3000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3600" b="1" i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4x</a:t>
            </a:r>
            <a:endParaRPr lang="en-US" altLang="zh-CN" sz="3600" b="1" baseline="3000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3802" name="文本框 33801"/>
          <p:cNvSpPr txBox="1"/>
          <p:nvPr/>
        </p:nvSpPr>
        <p:spPr>
          <a:xfrm>
            <a:off x="6818313" y="2100263"/>
            <a:ext cx="233362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t">
              <a:spcBef>
                <a:spcPct val="50000"/>
              </a:spcBef>
              <a:buClr>
                <a:schemeClr val="bg1"/>
              </a:buClr>
            </a:pPr>
            <a:r>
              <a:rPr lang="en-US" altLang="zh-CN" sz="200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endParaRPr lang="en-US" altLang="zh-CN" sz="2000">
              <a:solidFill>
                <a:srgbClr val="FF00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03" name="文本框 33802"/>
          <p:cNvSpPr txBox="1"/>
          <p:nvPr/>
        </p:nvSpPr>
        <p:spPr>
          <a:xfrm>
            <a:off x="684213" y="2932113"/>
            <a:ext cx="15128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(3)</a:t>
            </a:r>
            <a:endParaRPr lang="en-US" altLang="zh-CN" sz="36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3804" name="对象 33803"/>
          <p:cNvGraphicFramePr/>
          <p:nvPr/>
        </p:nvGraphicFramePr>
        <p:xfrm>
          <a:off x="1476375" y="2708275"/>
          <a:ext cx="3960813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421765" imgH="444500" progId="Equation.3">
                  <p:embed/>
                </p:oleObj>
              </mc:Choice>
              <mc:Fallback>
                <p:oleObj name="" r:id="rId1" imgW="1421765" imgH="4445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76375" y="2708275"/>
                        <a:ext cx="3960813" cy="1222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5" name="对象 33804"/>
          <p:cNvGraphicFramePr/>
          <p:nvPr/>
        </p:nvGraphicFramePr>
        <p:xfrm>
          <a:off x="5867400" y="2852738"/>
          <a:ext cx="1800225" cy="103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697865" imgH="405765" progId="Equation.3">
                  <p:embed/>
                </p:oleObj>
              </mc:Choice>
              <mc:Fallback>
                <p:oleObj name="" r:id="rId3" imgW="697865" imgH="40576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867400" y="2852738"/>
                        <a:ext cx="1800225" cy="1033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6" name="对象 33805"/>
          <p:cNvGraphicFramePr/>
          <p:nvPr/>
        </p:nvGraphicFramePr>
        <p:xfrm>
          <a:off x="684213" y="3902075"/>
          <a:ext cx="2592387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748030" imgH="215900" progId="Equation.3">
                  <p:embed/>
                </p:oleObj>
              </mc:Choice>
              <mc:Fallback>
                <p:oleObj name="" r:id="rId5" imgW="748030" imgH="2159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4213" y="3902075"/>
                        <a:ext cx="2592387" cy="738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7" name="对象 33806"/>
          <p:cNvGraphicFramePr/>
          <p:nvPr/>
        </p:nvGraphicFramePr>
        <p:xfrm>
          <a:off x="5867400" y="3933825"/>
          <a:ext cx="1152525" cy="569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354965" imgH="177800" progId="Equation.3">
                  <p:embed/>
                </p:oleObj>
              </mc:Choice>
              <mc:Fallback>
                <p:oleObj name="" r:id="rId7" imgW="354965" imgH="1778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867400" y="3933825"/>
                        <a:ext cx="1152525" cy="569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8" name="对象 33807"/>
          <p:cNvGraphicFramePr/>
          <p:nvPr/>
        </p:nvGraphicFramePr>
        <p:xfrm>
          <a:off x="684213" y="4221163"/>
          <a:ext cx="4824412" cy="144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9" imgW="1497965" imgH="444500" progId="Equation.3">
                  <p:embed/>
                </p:oleObj>
              </mc:Choice>
              <mc:Fallback>
                <p:oleObj name="" r:id="rId9" imgW="1497965" imgH="4445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84213" y="4221163"/>
                        <a:ext cx="4824412" cy="1446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9" name="对象 33808"/>
          <p:cNvGraphicFramePr/>
          <p:nvPr/>
        </p:nvGraphicFramePr>
        <p:xfrm>
          <a:off x="5795963" y="4437063"/>
          <a:ext cx="1944687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1" imgW="545465" imgH="215900" progId="Equation.3">
                  <p:embed/>
                </p:oleObj>
              </mc:Choice>
              <mc:Fallback>
                <p:oleObj name="" r:id="rId11" imgW="545465" imgH="2159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95963" y="4437063"/>
                        <a:ext cx="1944687" cy="776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38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380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801" grpId="0" build="p"/>
      <p:bldP spid="33802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6018" name="内容占位符 86017" descr="BJ1015"/>
          <p:cNvPicPr>
            <a:picLocks noRot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6019" name="文本框 86018"/>
          <p:cNvSpPr txBox="1"/>
          <p:nvPr/>
        </p:nvSpPr>
        <p:spPr>
          <a:xfrm>
            <a:off x="1116013" y="1700213"/>
            <a:ext cx="6991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灵活运用平方差公式计算：</a:t>
            </a:r>
            <a:endParaRPr lang="zh-CN" altLang="en-US" sz="36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20" name="文本框 86019"/>
          <p:cNvSpPr txBox="1"/>
          <p:nvPr/>
        </p:nvSpPr>
        <p:spPr>
          <a:xfrm>
            <a:off x="1835150" y="2492375"/>
            <a:ext cx="56165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6021" name="文本框 86020"/>
          <p:cNvSpPr txBox="1"/>
          <p:nvPr/>
        </p:nvSpPr>
        <p:spPr>
          <a:xfrm>
            <a:off x="2051050" y="2708275"/>
            <a:ext cx="11525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86022" name="组合 86021"/>
          <p:cNvGrpSpPr/>
          <p:nvPr/>
        </p:nvGrpSpPr>
        <p:grpSpPr>
          <a:xfrm>
            <a:off x="250825" y="44450"/>
            <a:ext cx="3168650" cy="1655763"/>
            <a:chOff x="249" y="0"/>
            <a:chExt cx="1996" cy="675"/>
          </a:xfrm>
        </p:grpSpPr>
        <p:pic>
          <p:nvPicPr>
            <p:cNvPr id="86023" name="图片 86022" descr="13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9" y="0"/>
              <a:ext cx="748" cy="6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6024" name="矩形 86023"/>
            <p:cNvSpPr/>
            <p:nvPr/>
          </p:nvSpPr>
          <p:spPr>
            <a:xfrm rot="-927224">
              <a:off x="1069" y="210"/>
              <a:ext cx="1176" cy="352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  <a:normAutofit/>
            </a:bodyPr>
            <a:p>
              <a:pPr algn="ctr"/>
              <a:r>
                <a:rPr lang="zh-CN" altLang="en-US" sz="3600" b="1" i="1" spc="-360">
                  <a:ln w="12700" cap="flat" cmpd="sng">
                    <a:solidFill>
                      <a:srgbClr val="000099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</a:rPr>
                <a:t>变式延伸</a:t>
              </a:r>
              <a:endParaRPr lang="zh-CN" altLang="en-US" sz="3600" b="1" i="1" spc="-360">
                <a:ln w="12700" cap="flat" cmpd="sng">
                  <a:solidFill>
                    <a:srgbClr val="000099"/>
                  </a:solidFill>
                  <a:prstDash val="solid"/>
                  <a:miter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sp>
        <p:nvSpPr>
          <p:cNvPr id="86025" name="文本框 86024"/>
          <p:cNvSpPr txBox="1"/>
          <p:nvPr/>
        </p:nvSpPr>
        <p:spPr>
          <a:xfrm>
            <a:off x="1549400" y="2997200"/>
            <a:ext cx="6335713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(3x+4)(3x-4) – (2x+3)(3x-2);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(x+y)(x-y)(x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+y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);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35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/>
      <p:bldP spid="860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8066" name="图片 88065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67" name="矩形 88066"/>
          <p:cNvSpPr/>
          <p:nvPr/>
        </p:nvSpPr>
        <p:spPr>
          <a:xfrm>
            <a:off x="2843213" y="188913"/>
            <a:ext cx="3529012" cy="15827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75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挑战极限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8068" name="图片 88067" descr="七彩气球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2145233">
            <a:off x="827088" y="476250"/>
            <a:ext cx="936625" cy="1368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8069" name="图片 88068" descr="七彩气球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886100">
            <a:off x="7235825" y="476250"/>
            <a:ext cx="936625" cy="1368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70" name="文本框 88069"/>
          <p:cNvSpPr txBox="1"/>
          <p:nvPr/>
        </p:nvSpPr>
        <p:spPr>
          <a:xfrm>
            <a:off x="2411413" y="2060575"/>
            <a:ext cx="36004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8071" name="文本框 88070"/>
          <p:cNvSpPr txBox="1"/>
          <p:nvPr/>
        </p:nvSpPr>
        <p:spPr>
          <a:xfrm>
            <a:off x="827088" y="3284538"/>
            <a:ext cx="81375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(2+1)(2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8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 … (2</a:t>
            </a:r>
            <a:r>
              <a:rPr lang="en-US" altLang="zh-CN" sz="4000" b="1" baseline="80000">
                <a:solidFill>
                  <a:srgbClr val="0000FF"/>
                </a:solidFill>
                <a:uFillTx/>
                <a:latin typeface="Arial" panose="020B0604020202020204" pitchFamily="34" charset="0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 </a:t>
            </a:r>
            <a:endParaRPr lang="en-US" altLang="zh-CN" sz="4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88072" name="文本框 88071"/>
          <p:cNvSpPr txBox="1"/>
          <p:nvPr/>
        </p:nvSpPr>
        <p:spPr>
          <a:xfrm>
            <a:off x="1187450" y="2565400"/>
            <a:ext cx="6991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运用平方差公式计算：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4795" y="2781300"/>
            <a:ext cx="351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n</a:t>
            </a:r>
            <a:endParaRPr lang="en-US" altLang="zh-CN" sz="2400"/>
          </a:p>
        </p:txBody>
      </p:sp>
    </p:spTree>
  </p:cSld>
  <p:clrMapOvr>
    <a:masterClrMapping/>
  </p:clrMapOvr>
  <p:transition spd="slow">
    <p:strips dir="ru"/>
    <p:sndAc>
      <p:stSnd>
        <p:snd r:embed="rId4" name="chimes.wav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0114" name="图片 90113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15" name="文本框 90114"/>
          <p:cNvSpPr txBox="1"/>
          <p:nvPr/>
        </p:nvSpPr>
        <p:spPr>
          <a:xfrm>
            <a:off x="0" y="0"/>
            <a:ext cx="8675688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王二小同学在计算（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2+1)(2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</a:rPr>
              <a:t>+1)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时，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将积式乘以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>
                <a:solidFill>
                  <a:srgbClr val="FF0066"/>
                </a:solidFill>
                <a:latin typeface="Arial" panose="020B0604020202020204" pitchFamily="34" charset="0"/>
              </a:rPr>
              <a:t>2-1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得：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latin typeface="Arial" panose="020B0604020202020204" pitchFamily="34" charset="0"/>
              </a:rPr>
              <a:t>            </a:t>
            </a:r>
            <a:endParaRPr lang="zh-CN" altLang="en-US" sz="36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0116" name="文本框 90115"/>
          <p:cNvSpPr txBox="1"/>
          <p:nvPr/>
        </p:nvSpPr>
        <p:spPr>
          <a:xfrm>
            <a:off x="900113" y="1773238"/>
            <a:ext cx="7308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解：原式 </a:t>
            </a:r>
            <a:r>
              <a:rPr lang="en-US" altLang="zh-CN" sz="3600" b="1">
                <a:latin typeface="Arial" panose="020B0604020202020204" pitchFamily="34" charset="0"/>
              </a:rPr>
              <a:t>= </a:t>
            </a:r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</a:rPr>
              <a:t>(2-1)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(2+1)(2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+1)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0117" name="文本框 90116"/>
          <p:cNvSpPr txBox="1"/>
          <p:nvPr/>
        </p:nvSpPr>
        <p:spPr>
          <a:xfrm>
            <a:off x="2698750" y="2493963"/>
            <a:ext cx="51847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 =  </a:t>
            </a:r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</a:rPr>
              <a:t>(2</a:t>
            </a:r>
            <a:r>
              <a:rPr lang="en-US" altLang="zh-CN" sz="3600" b="1" baseline="30000">
                <a:solidFill>
                  <a:srgbClr val="FF0066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</a:rPr>
              <a:t>-1)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+1)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0118" name="文本框 90117"/>
          <p:cNvSpPr txBox="1"/>
          <p:nvPr/>
        </p:nvSpPr>
        <p:spPr>
          <a:xfrm>
            <a:off x="2771775" y="3141663"/>
            <a:ext cx="3098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=  </a:t>
            </a:r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</a:rPr>
              <a:t>(2</a:t>
            </a:r>
            <a:r>
              <a:rPr lang="en-US" altLang="zh-CN" sz="3600" b="1" baseline="30000">
                <a:solidFill>
                  <a:srgbClr val="FF0066"/>
                </a:solidFill>
                <a:latin typeface="Arial" panose="020B0604020202020204" pitchFamily="34" charset="0"/>
              </a:rPr>
              <a:t>4</a:t>
            </a:r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</a:rPr>
              <a:t>-1)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(2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+1)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0119" name="文本框 90118"/>
          <p:cNvSpPr txBox="1"/>
          <p:nvPr/>
        </p:nvSpPr>
        <p:spPr>
          <a:xfrm>
            <a:off x="2771775" y="3862388"/>
            <a:ext cx="18272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=  2</a:t>
            </a:r>
            <a:r>
              <a:rPr lang="en-US" altLang="zh-CN" sz="3600" b="1" baseline="30000">
                <a:latin typeface="Arial" panose="020B0604020202020204" pitchFamily="34" charset="0"/>
              </a:rPr>
              <a:t>8</a:t>
            </a:r>
            <a:r>
              <a:rPr lang="en-US" altLang="zh-CN" sz="3600" b="1">
                <a:latin typeface="Arial" panose="020B0604020202020204" pitchFamily="34" charset="0"/>
              </a:rPr>
              <a:t>-1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39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94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65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/>
      <p:bldP spid="90116" grpId="0"/>
      <p:bldP spid="90117" grpId="0"/>
      <p:bldP spid="90118" grpId="0"/>
      <p:bldP spid="901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8066" name="图片 88065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67" name="矩形 88066"/>
          <p:cNvSpPr/>
          <p:nvPr/>
        </p:nvSpPr>
        <p:spPr>
          <a:xfrm>
            <a:off x="2843213" y="188913"/>
            <a:ext cx="3529012" cy="15827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75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挑战极限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8068" name="图片 88067" descr="七彩气球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2145233">
            <a:off x="827088" y="476250"/>
            <a:ext cx="936625" cy="1368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8069" name="图片 88068" descr="七彩气球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886100">
            <a:off x="7235825" y="476250"/>
            <a:ext cx="936625" cy="1368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70" name="文本框 88069"/>
          <p:cNvSpPr txBox="1"/>
          <p:nvPr/>
        </p:nvSpPr>
        <p:spPr>
          <a:xfrm>
            <a:off x="2411413" y="2060575"/>
            <a:ext cx="36004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8071" name="文本框 88070"/>
          <p:cNvSpPr txBox="1"/>
          <p:nvPr/>
        </p:nvSpPr>
        <p:spPr>
          <a:xfrm>
            <a:off x="827088" y="3284538"/>
            <a:ext cx="81375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(2+1)(2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+1)(2</a:t>
            </a:r>
            <a:r>
              <a:rPr lang="en-US" altLang="zh-CN" sz="4000" b="1" baseline="30000">
                <a:solidFill>
                  <a:srgbClr val="0000FF"/>
                </a:solidFill>
                <a:latin typeface="Arial" panose="020B0604020202020204" pitchFamily="34" charset="0"/>
              </a:rPr>
              <a:t>8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 … (2</a:t>
            </a:r>
            <a:r>
              <a:rPr lang="en-US" altLang="zh-CN" sz="4000" b="1" baseline="80000">
                <a:solidFill>
                  <a:srgbClr val="0000FF"/>
                </a:solidFill>
                <a:uFillTx/>
                <a:latin typeface="Arial" panose="020B0604020202020204" pitchFamily="34" charset="0"/>
              </a:rPr>
              <a:t>2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+1) </a:t>
            </a:r>
            <a:endParaRPr lang="en-US" altLang="zh-CN" sz="4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88072" name="文本框 88071"/>
          <p:cNvSpPr txBox="1"/>
          <p:nvPr/>
        </p:nvSpPr>
        <p:spPr>
          <a:xfrm>
            <a:off x="1187450" y="2565400"/>
            <a:ext cx="6991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运用平方差公式计算：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4795" y="2781300"/>
            <a:ext cx="351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n</a:t>
            </a:r>
            <a:endParaRPr lang="en-US" altLang="zh-CN" sz="2400"/>
          </a:p>
        </p:txBody>
      </p:sp>
    </p:spTree>
  </p:cSld>
  <p:clrMapOvr>
    <a:masterClrMapping/>
  </p:clrMapOvr>
  <p:transition spd="slow">
    <p:strips dir="ru"/>
    <p:sndAc>
      <p:stSnd>
        <p:snd r:embed="rId4" name="chimes.wav"/>
      </p:stSnd>
    </p:sndAc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矩形 26625"/>
          <p:cNvSpPr/>
          <p:nvPr/>
        </p:nvSpPr>
        <p:spPr>
          <a:xfrm>
            <a:off x="228600" y="1885950"/>
            <a:ext cx="8464550" cy="2286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7200" b="1">
                <a:solidFill>
                  <a:srgbClr val="000066"/>
                </a:solidFill>
                <a:latin typeface="Times New Roman" panose="02020603050405020304" pitchFamily="18" charset="0"/>
              </a:rPr>
              <a:t>     </a:t>
            </a:r>
            <a:endParaRPr lang="en-US" altLang="zh-CN" sz="720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7200" b="1">
                <a:solidFill>
                  <a:srgbClr val="000066"/>
                </a:solidFill>
                <a:latin typeface="Times New Roman" panose="02020603050405020304" pitchFamily="18" charset="0"/>
              </a:rPr>
              <a:t>   (a+b)(a-b)=(a)</a:t>
            </a:r>
            <a:r>
              <a:rPr lang="en-US" altLang="zh-CN" sz="7200" b="1" baseline="3000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7200" b="1">
                <a:solidFill>
                  <a:srgbClr val="000066"/>
                </a:solidFill>
                <a:latin typeface="Times New Roman" panose="02020603050405020304" pitchFamily="18" charset="0"/>
              </a:rPr>
              <a:t>-(b)</a:t>
            </a:r>
            <a:r>
              <a:rPr lang="en-US" altLang="zh-CN" sz="7200" b="1" baseline="3000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endParaRPr lang="en-US" altLang="zh-CN" sz="7200" b="1" baseline="3000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762000" y="4933950"/>
            <a:ext cx="3671888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相反为</a:t>
            </a:r>
            <a:r>
              <a:rPr lang="en-US" altLang="zh-CN" sz="5400" b="1">
                <a:solidFill>
                  <a:srgbClr val="000066"/>
                </a:solidFill>
                <a:latin typeface="Times New Roman" panose="02020603050405020304" pitchFamily="18" charset="0"/>
              </a:rPr>
              <a:t>b</a:t>
            </a:r>
            <a:endParaRPr lang="en-US" altLang="zh-CN" sz="54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0" y="-171450"/>
            <a:ext cx="2078038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小结</a:t>
            </a:r>
            <a:endParaRPr lang="zh-CN" altLang="en-US" sz="5400" b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6629" name="文本框 26628"/>
          <p:cNvSpPr txBox="1"/>
          <p:nvPr/>
        </p:nvSpPr>
        <p:spPr>
          <a:xfrm>
            <a:off x="0" y="1352550"/>
            <a:ext cx="76962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54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54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相同为</a:t>
            </a:r>
            <a:r>
              <a:rPr lang="en-US" altLang="zh-CN" sz="5400" b="1">
                <a:solidFill>
                  <a:srgbClr val="000066"/>
                </a:solidFill>
                <a:latin typeface="Times New Roman" panose="02020603050405020304" pitchFamily="18" charset="0"/>
              </a:rPr>
              <a:t>a </a:t>
            </a:r>
            <a:endParaRPr lang="en-US" altLang="zh-CN" sz="54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0" name="直接连接符 26629"/>
          <p:cNvSpPr/>
          <p:nvPr/>
        </p:nvSpPr>
        <p:spPr>
          <a:xfrm flipV="1">
            <a:off x="1676400" y="2114550"/>
            <a:ext cx="1219200" cy="12192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1" name="直接连接符 26630"/>
          <p:cNvSpPr/>
          <p:nvPr/>
        </p:nvSpPr>
        <p:spPr>
          <a:xfrm flipH="1" flipV="1">
            <a:off x="3124200" y="2266950"/>
            <a:ext cx="533400" cy="1066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2" name="直接连接符 26631"/>
          <p:cNvSpPr/>
          <p:nvPr/>
        </p:nvSpPr>
        <p:spPr>
          <a:xfrm>
            <a:off x="2438400" y="4019550"/>
            <a:ext cx="457200" cy="1066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3" name="直接连接符 26632"/>
          <p:cNvSpPr/>
          <p:nvPr/>
        </p:nvSpPr>
        <p:spPr>
          <a:xfrm flipH="1">
            <a:off x="3124200" y="3943350"/>
            <a:ext cx="1066800" cy="11430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6634" name="文本框 26633"/>
          <p:cNvSpPr txBox="1"/>
          <p:nvPr/>
        </p:nvSpPr>
        <p:spPr>
          <a:xfrm>
            <a:off x="5486400" y="1276350"/>
            <a:ext cx="3429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适当交换</a:t>
            </a:r>
            <a:endParaRPr lang="zh-CN" altLang="en-US" sz="5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5" name="文本框 26634"/>
          <p:cNvSpPr txBox="1"/>
          <p:nvPr/>
        </p:nvSpPr>
        <p:spPr>
          <a:xfrm>
            <a:off x="5148263" y="4265613"/>
            <a:ext cx="399573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合理加括号</a:t>
            </a:r>
            <a:endParaRPr lang="zh-CN" altLang="en-US" sz="5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7" name="矩形 26636"/>
          <p:cNvSpPr/>
          <p:nvPr/>
        </p:nvSpPr>
        <p:spPr>
          <a:xfrm>
            <a:off x="468313" y="5862638"/>
            <a:ext cx="842010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相同数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的平方</a:t>
            </a:r>
            <a:r>
              <a:rPr lang="zh-CN" altLang="en-US" sz="4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减去</a:t>
            </a:r>
            <a:r>
              <a:rPr lang="zh-CN" altLang="en-US" sz="4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相反数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的平方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6638" name="圆角矩形 26637"/>
          <p:cNvSpPr/>
          <p:nvPr/>
        </p:nvSpPr>
        <p:spPr>
          <a:xfrm>
            <a:off x="2627313" y="0"/>
            <a:ext cx="3529012" cy="1341438"/>
          </a:xfrm>
          <a:prstGeom prst="roundRect">
            <a:avLst>
              <a:gd name="adj" fmla="val 16667"/>
            </a:avLst>
          </a:prstGeom>
          <a:solidFill>
            <a:srgbClr val="FF99FF"/>
          </a:solidFill>
          <a:ln w="12700" cap="sq" cmpd="sng">
            <a:solidFill>
              <a:srgbClr val="FF9999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p>
            <a:pPr algn="ctr">
              <a:buClr>
                <a:schemeClr val="bg1"/>
              </a:buClr>
            </a:pPr>
            <a:r>
              <a:rPr lang="zh-CN" altLang="en-US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平方差公式</a:t>
            </a:r>
            <a:endParaRPr lang="zh-CN" altLang="en-US" sz="4800" b="1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8" grpId="0" animBg="1"/>
    </p:bldLst>
  </p:timing>
</p:sld>
</file>

<file path=ppt/theme/theme1.xml><?xml version="1.0" encoding="utf-8"?>
<a:theme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DF8FF"/>
        </a:accent5>
        <a:accent6>
          <a:srgbClr val="E5CAB0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2F2F2"/>
        </a:accent3>
        <a:accent4>
          <a:srgbClr val="4B4B25"/>
        </a:accent4>
        <a:accent5>
          <a:srgbClr val="E2F4FF"/>
        </a:accent5>
        <a:accent6>
          <a:srgbClr val="9FBCB2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3"/>
        </a:accent4>
        <a:accent5>
          <a:srgbClr val="FFE9E9"/>
        </a:accent5>
        <a:accent6>
          <a:srgbClr val="C6C6C6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AF1EE"/>
        </a:accent3>
        <a:accent4>
          <a:srgbClr val="000000"/>
        </a:accent4>
        <a:accent5>
          <a:srgbClr val="FFFFFF"/>
        </a:accent5>
        <a:accent6>
          <a:srgbClr val="97B99E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EFFFFF"/>
        </a:accent3>
        <a:accent4>
          <a:srgbClr val="52527B"/>
        </a:accent4>
        <a:accent5>
          <a:srgbClr val="F2F2F2"/>
        </a:accent5>
        <a:accent6>
          <a:srgbClr val="E5CAB0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9"/>
        </a:accent3>
        <a:accent4>
          <a:srgbClr val="AF0057"/>
        </a:accent4>
        <a:accent5>
          <a:srgbClr val="FFFFE2"/>
        </a:accent5>
        <a:accent6>
          <a:srgbClr val="E5E5E5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99"/>
        </a:dk1>
        <a:lt1>
          <a:srgbClr val="800000"/>
        </a:lt1>
        <a:dk2>
          <a:srgbClr val="FFFFFF"/>
        </a:dk2>
        <a:lt2>
          <a:srgbClr val="B60000"/>
        </a:lt2>
        <a:accent1>
          <a:srgbClr val="9888A4"/>
        </a:accent1>
        <a:accent2>
          <a:srgbClr val="A9335D"/>
        </a:accent2>
        <a:accent3>
          <a:srgbClr val="C1AAAA"/>
        </a:accent3>
        <a:accent4>
          <a:srgbClr val="DCDC83"/>
        </a:accent4>
        <a:accent5>
          <a:srgbClr val="CAC4CF"/>
        </a:accent5>
        <a:accent6>
          <a:srgbClr val="972D53"/>
        </a:accent6>
        <a:hlink>
          <a:srgbClr val="CCECF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1C1C"/>
        </a:lt1>
        <a:dk2>
          <a:srgbClr val="FFFF66"/>
        </a:dk2>
        <a:lt2>
          <a:srgbClr val="808080"/>
        </a:lt2>
        <a:accent1>
          <a:srgbClr val="9898BA"/>
        </a:accent1>
        <a:accent2>
          <a:srgbClr val="777777"/>
        </a:accent2>
        <a:accent3>
          <a:srgbClr val="AAAAAA"/>
        </a:accent3>
        <a:accent4>
          <a:srgbClr val="DCDCDC"/>
        </a:accent4>
        <a:accent5>
          <a:srgbClr val="CACAD9"/>
        </a:accent5>
        <a:accent6>
          <a:srgbClr val="6A6A6A"/>
        </a:accent6>
        <a:hlink>
          <a:srgbClr val="CCFF99"/>
        </a:hlink>
        <a:folHlink>
          <a:srgbClr val="E4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CDESIGNN</Template>
  <TotalTime>0</TotalTime>
  <Words>2736</Words>
  <Application>WPS 演示</Application>
  <PresentationFormat>在屏幕上显示</PresentationFormat>
  <Paragraphs>598</Paragraphs>
  <Slides>33</Slides>
  <Notes>24</Notes>
  <HiddenSlides>0</HiddenSlides>
  <MMClips>0</MMClips>
  <ScaleCrop>false</ScaleCrop>
  <HeadingPairs>
    <vt:vector size="8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33</vt:i4>
      </vt:variant>
    </vt:vector>
  </HeadingPairs>
  <TitlesOfParts>
    <vt:vector size="69" baseType="lpstr">
      <vt:lpstr>Arial</vt:lpstr>
      <vt:lpstr>宋体</vt:lpstr>
      <vt:lpstr>Wingdings</vt:lpstr>
      <vt:lpstr>Wingdings 2</vt:lpstr>
      <vt:lpstr>Tahoma</vt:lpstr>
      <vt:lpstr>黑体</vt:lpstr>
      <vt:lpstr>Times New Roman</vt:lpstr>
      <vt:lpstr>Arial Narrow</vt:lpstr>
      <vt:lpstr>Batang</vt:lpstr>
      <vt:lpstr>Constantia</vt:lpstr>
      <vt:lpstr>华文行楷</vt:lpstr>
      <vt:lpstr>华文新魏</vt:lpstr>
      <vt:lpstr>华文楷体</vt:lpstr>
      <vt:lpstr>华文中宋</vt:lpstr>
      <vt:lpstr>Lucida Sans Unicode</vt:lpstr>
      <vt:lpstr>Book Antiqua</vt:lpstr>
      <vt:lpstr>微软雅黑</vt:lpstr>
      <vt:lpstr>Arial Unicode MS</vt:lpstr>
      <vt:lpstr>隶书</vt:lpstr>
      <vt:lpstr>Webdings</vt:lpstr>
      <vt:lpstr>Lucida Console</vt:lpstr>
      <vt:lpstr>华文琥珀</vt:lpstr>
      <vt:lpstr>MS PMincho</vt:lpstr>
      <vt:lpstr>Yu Gothic UI</vt:lpstr>
      <vt:lpstr>楷体_GB2312</vt:lpstr>
      <vt:lpstr>新宋体</vt:lpstr>
      <vt:lpstr>吉祥如意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例题解析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gtm</cp:lastModifiedBy>
  <cp:revision>61</cp:revision>
  <dcterms:created xsi:type="dcterms:W3CDTF">2006-10-11T00:17:00Z</dcterms:created>
  <dcterms:modified xsi:type="dcterms:W3CDTF">2021-11-21T12:25:10Z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297E471F117D4CD4AA424A3AD26E4FC8</vt:lpwstr>
  </property>
</Properties>
</file>