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366" r:id="rId3"/>
    <p:sldId id="368" r:id="rId4"/>
    <p:sldId id="367" r:id="rId5"/>
    <p:sldId id="387" r:id="rId6"/>
    <p:sldId id="385" r:id="rId7"/>
    <p:sldId id="386" r:id="rId8"/>
    <p:sldId id="388" r:id="rId9"/>
    <p:sldId id="389" r:id="rId10"/>
    <p:sldId id="376" r:id="rId11"/>
    <p:sldId id="390" r:id="rId12"/>
    <p:sldId id="391" r:id="rId13"/>
    <p:sldId id="396" r:id="rId14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68"/>
            <p14:sldId id="367"/>
            <p14:sldId id="385"/>
            <p14:sldId id="388"/>
            <p14:sldId id="389"/>
            <p14:sldId id="376"/>
            <p14:sldId id="390"/>
            <p14:sldId id="391"/>
            <p14:sldId id="396"/>
            <p14:sldId id="387"/>
            <p14:sldId id="38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5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二级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三级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四级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  <a:endParaRPr lang="zh-CN" dirty="0" smtClean="0">
              <a:sym typeface="Eurostile" charset="0"/>
            </a:endParaRP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  <a:endParaRPr lang="zh-CN" dirty="0" smtClean="0">
              <a:sym typeface="Eurostile" charset="0"/>
            </a:endParaRP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  <a:endParaRPr lang="zh-CN" dirty="0" smtClean="0">
              <a:sym typeface="Eurostile" charset="0"/>
            </a:endParaRP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  <a:endParaRPr lang="zh-CN" dirty="0" smtClean="0">
              <a:sym typeface="Eurostile" charset="0"/>
            </a:endParaRP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  <a:endParaRPr lang="zh-CN" dirty="0" smtClean="0">
              <a:sym typeface="Eurostile" charset="0"/>
            </a:endParaRP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  <a:endParaRPr lang="zh-CN" dirty="0" smtClean="0">
              <a:sym typeface="Eurostil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6074" y="2393512"/>
            <a:ext cx="2559932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7000240" cy="2306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l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</a:t>
            </a: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注释代码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不会被执行</a:t>
            </a:r>
            <a:endParaRPr lang="zh-CN" altLang="en-US" sz="48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l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将代码注释快捷键 </a:t>
            </a:r>
            <a:r>
              <a:rPr lang="en-US" altLang="zh-CN" sz="4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ctrl+/</a:t>
            </a:r>
            <a:endParaRPr lang="en-US" altLang="zh-CN" sz="4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36118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注释语句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59155" y="1080770"/>
            <a:ext cx="828421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endParaRPr lang="en-US" altLang="zh-CN" sz="6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zh-CN" sz="60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严格的书写规范</a:t>
            </a:r>
            <a:endParaRPr lang="zh-CN" altLang="zh-CN" sz="6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如缩进。。。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7724775" cy="1845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print(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表达式，表达式，</a:t>
            </a: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....)</a:t>
            </a:r>
            <a:endParaRPr lang="en-US" altLang="zh-CN" sz="48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表达式可以是数字、字符串、布尔等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36118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输出函数：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添加代码，计算健康指数，添加注释，输出：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我叫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gender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age</a:t>
            </a:r>
            <a:r>
              <a:rPr lang="zh-CN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我身高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米，体重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公斤</a:t>
            </a:r>
            <a:endParaRPr lang="zh-CN" altLang="en-US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我的健康指数为 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endParaRPr lang="en-US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身体质量指数 (Body Mass Index, 简称BMI), 亦称克托莱指数</a:t>
            </a:r>
            <a:endParaRPr sz="20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 = 体重(kg)÷身高^2(m) </a:t>
            </a:r>
            <a:endParaRPr lang="en-US" sz="20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BMI指数为18.5～23.9时属正常</a:t>
            </a: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，否则太瘦或太胖</a:t>
            </a:r>
            <a:endParaRPr lang="zh-CN" altLang="en-US" sz="20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9246870" cy="4984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数据转换</a:t>
            </a:r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 </a:t>
            </a: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转字符串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str()</a:t>
            </a:r>
            <a:r>
              <a:rPr lang="zh-CN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我叫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gender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age</a:t>
            </a:r>
            <a:r>
              <a:rPr lang="zh-CN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'我叫'+ str(name) +','+str(gender)+','+</a:t>
            </a:r>
            <a:endParaRPr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  <a:r>
              <a:rPr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str(age) +'岁'</a:t>
            </a:r>
            <a:endParaRPr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我叫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{}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,{},{}</a:t>
            </a:r>
            <a:r>
              <a:rPr lang="zh-CN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岁</a:t>
            </a:r>
            <a:r>
              <a:rPr lang="en-US" altLang="zh-CN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”.format(name,gender,age)</a:t>
            </a:r>
            <a:endParaRPr lang="en-US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7163435" cy="2861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input(“</a:t>
            </a:r>
            <a:r>
              <a:rPr lang="zh-CN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提示用字符串</a:t>
            </a:r>
            <a:r>
              <a:rPr lang="en-US" altLang="zh-CN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”)</a:t>
            </a:r>
            <a:endParaRPr lang="en-US" altLang="zh-CN" sz="48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返回的是</a:t>
            </a:r>
            <a:r>
              <a:rPr lang="zh-CN" altLang="en-US" sz="7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字符串</a:t>
            </a:r>
            <a:endParaRPr lang="zh-CN" altLang="en-US" sz="7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36118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输入函数：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70408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</a:t>
            </a:r>
            <a:r>
              <a:rPr lang="zh-CN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将变量的数据改成以输入方式提供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2196" y="1878994"/>
            <a:ext cx="2063750" cy="1938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name =‘</a:t>
            </a:r>
            <a:r>
              <a:rPr sz="1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小明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age = 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gender = ‘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height =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weight = </a:t>
            </a:r>
            <a:r>
              <a:rPr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endParaRPr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0051" y="3817014"/>
            <a:ext cx="116128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name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496879" y="1130146"/>
            <a:ext cx="8604885" cy="2584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BMI = </a:t>
            </a:r>
            <a:endParaRPr kumimoji="1" lang="en-US" altLang="zh-CN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weight/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height*height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13881" y="1430049"/>
            <a:ext cx="84124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age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	int(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age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)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2956" y="3679854"/>
            <a:ext cx="88696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“please import your height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)</a:t>
            </a:r>
            <a:r>
              <a:rPr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924687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数据转换</a:t>
            </a:r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 </a:t>
            </a: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转数字 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float() </a:t>
            </a:r>
            <a:r>
              <a:rPr lang="zh-CN" altLang="zh-CN" sz="4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4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9246870" cy="6185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练习：找零 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设想一个</a:t>
            </a:r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元店，客户买</a:t>
            </a:r>
            <a:r>
              <a:rPr lang="en-US" altLang="zh-CN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元一件的商品，到服务台买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单，服务员输入商品数量，客户付款金额，算出需要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找给客户的金额，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并打印出：</a:t>
            </a:r>
            <a:endParaRPr lang="zh-CN" altLang="en-US" sz="2400" b="1" dirty="0" smtClean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商品数：</a:t>
            </a: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，总价：</a:t>
            </a: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元，付款：</a:t>
            </a: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endParaRPr lang="zh-CN" altLang="en-US" sz="2400" b="1" dirty="0" smtClean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找零：</a:t>
            </a: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endParaRPr lang="zh-CN" altLang="en-US" sz="2400" b="1" dirty="0" smtClean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参考变量名：</a:t>
            </a:r>
            <a:endParaRPr lang="zh-CN" altLang="en-US" sz="2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价格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price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、数量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count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、总金额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total</a:t>
            </a: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付款金额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money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，找零金额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change</a:t>
            </a:r>
            <a:endParaRPr lang="zh-CN" altLang="zh-CN" sz="4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altLang="zh-CN" sz="2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914</Words>
  <Application>WPS 演示</Application>
  <PresentationFormat>全屏显示(4:3)</PresentationFormat>
  <Paragraphs>82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Arial</vt:lpstr>
      <vt:lpstr>宋体</vt:lpstr>
      <vt:lpstr>Wingdings</vt:lpstr>
      <vt:lpstr>Eurostile</vt:lpstr>
      <vt:lpstr>ZWSimpleStroke</vt:lpstr>
      <vt:lpstr>Hiragino Sans GB W3</vt:lpstr>
      <vt:lpstr>微软雅黑</vt:lpstr>
      <vt:lpstr>Arial</vt:lpstr>
      <vt:lpstr>Arial Unicode MS</vt:lpstr>
      <vt:lpstr>Calibri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Administrator</cp:lastModifiedBy>
  <cp:revision>111</cp:revision>
  <dcterms:created xsi:type="dcterms:W3CDTF">2015-04-23T13:51:00Z</dcterms:created>
  <dcterms:modified xsi:type="dcterms:W3CDTF">2020-09-24T08:40:12Z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