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75"/>
  </p:notesMasterIdLst>
  <p:handoutMasterIdLst>
    <p:handoutMasterId r:id="rId76"/>
  </p:handoutMasterIdLst>
  <p:sldIdLst>
    <p:sldId id="869" r:id="rId3"/>
    <p:sldId id="1059" r:id="rId4"/>
    <p:sldId id="1060" r:id="rId5"/>
    <p:sldId id="804" r:id="rId6"/>
    <p:sldId id="871" r:id="rId7"/>
    <p:sldId id="1061" r:id="rId8"/>
    <p:sldId id="1062" r:id="rId9"/>
    <p:sldId id="1063" r:id="rId10"/>
    <p:sldId id="1064" r:id="rId11"/>
    <p:sldId id="1065" r:id="rId12"/>
    <p:sldId id="1066" r:id="rId13"/>
    <p:sldId id="1067" r:id="rId14"/>
    <p:sldId id="1068" r:id="rId15"/>
    <p:sldId id="1069" r:id="rId16"/>
    <p:sldId id="1070" r:id="rId17"/>
    <p:sldId id="1071" r:id="rId18"/>
    <p:sldId id="1072" r:id="rId19"/>
    <p:sldId id="1073" r:id="rId20"/>
    <p:sldId id="1074" r:id="rId21"/>
    <p:sldId id="1075" r:id="rId22"/>
    <p:sldId id="1076" r:id="rId23"/>
    <p:sldId id="1077" r:id="rId24"/>
    <p:sldId id="1078" r:id="rId25"/>
    <p:sldId id="1079" r:id="rId26"/>
    <p:sldId id="1080" r:id="rId27"/>
    <p:sldId id="1081" r:id="rId28"/>
    <p:sldId id="1082" r:id="rId29"/>
    <p:sldId id="1083" r:id="rId30"/>
    <p:sldId id="1084" r:id="rId31"/>
    <p:sldId id="1085" r:id="rId32"/>
    <p:sldId id="1086" r:id="rId33"/>
    <p:sldId id="1087" r:id="rId34"/>
    <p:sldId id="1088" r:id="rId35"/>
    <p:sldId id="1089" r:id="rId36"/>
    <p:sldId id="1090" r:id="rId37"/>
    <p:sldId id="811" r:id="rId38"/>
    <p:sldId id="1091" r:id="rId39"/>
    <p:sldId id="1092" r:id="rId40"/>
    <p:sldId id="1093" r:id="rId41"/>
    <p:sldId id="1094" r:id="rId42"/>
    <p:sldId id="1095" r:id="rId43"/>
    <p:sldId id="1096" r:id="rId44"/>
    <p:sldId id="1097" r:id="rId45"/>
    <p:sldId id="1098" r:id="rId46"/>
    <p:sldId id="1099" r:id="rId47"/>
    <p:sldId id="1100" r:id="rId48"/>
    <p:sldId id="1101" r:id="rId49"/>
    <p:sldId id="1102" r:id="rId50"/>
    <p:sldId id="1103" r:id="rId51"/>
    <p:sldId id="1104" r:id="rId52"/>
    <p:sldId id="1105" r:id="rId53"/>
    <p:sldId id="1106" r:id="rId54"/>
    <p:sldId id="1107" r:id="rId55"/>
    <p:sldId id="887" r:id="rId56"/>
    <p:sldId id="1108" r:id="rId57"/>
    <p:sldId id="1109" r:id="rId58"/>
    <p:sldId id="1110" r:id="rId59"/>
    <p:sldId id="830" r:id="rId60"/>
    <p:sldId id="1111" r:id="rId61"/>
    <p:sldId id="1112" r:id="rId62"/>
    <p:sldId id="970" r:id="rId63"/>
    <p:sldId id="1042" r:id="rId64"/>
    <p:sldId id="1043" r:id="rId65"/>
    <p:sldId id="1044" r:id="rId66"/>
    <p:sldId id="1045" r:id="rId67"/>
    <p:sldId id="1113" r:id="rId68"/>
    <p:sldId id="1114" r:id="rId69"/>
    <p:sldId id="1115" r:id="rId70"/>
    <p:sldId id="1116" r:id="rId71"/>
    <p:sldId id="1117" r:id="rId72"/>
    <p:sldId id="772" r:id="rId73"/>
    <p:sldId id="1118" r:id="rId74"/>
  </p:sldIdLst>
  <p:sldSz cx="9144000" cy="6858000" type="screen4x3"/>
  <p:notesSz cx="6858000" cy="9144000"/>
  <p:defaultTextStyle>
    <a:defPPr>
      <a:defRPr lang="zh-CN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9" autoAdjust="0"/>
    <p:restoredTop sz="97917" autoAdjust="0"/>
  </p:normalViewPr>
  <p:slideViewPr>
    <p:cSldViewPr>
      <p:cViewPr>
        <p:scale>
          <a:sx n="100" d="100"/>
          <a:sy n="100" d="100"/>
        </p:scale>
        <p:origin x="-34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83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image" Target="../media/image34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image" Target="../media/image42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e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e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e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emf"/></Relationships>
</file>

<file path=ppt/drawings/_rels/vmlDrawing5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e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e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emf"/></Relationships>
</file>

<file path=ppt/drawings/_rels/vmlDrawing6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6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3.emf"/><Relationship Id="rId1" Type="http://schemas.openxmlformats.org/officeDocument/2006/relationships/image" Target="../media/image82.e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e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emf"/></Relationships>
</file>

<file path=ppt/drawings/_rels/vmlDrawing6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emf"/><Relationship Id="rId1" Type="http://schemas.openxmlformats.org/officeDocument/2006/relationships/image" Target="../media/image86.emf"/></Relationships>
</file>

<file path=ppt/drawings/_rels/vmlDrawing6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6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1.emf"/><Relationship Id="rId1" Type="http://schemas.openxmlformats.org/officeDocument/2006/relationships/image" Target="../media/image90.emf"/></Relationships>
</file>

<file path=ppt/drawings/_rels/vmlDrawing6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e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0F2A7FB1-2AFF-488B-A840-ED3C4B2A713E}" type="datetimeFigureOut">
              <a:rPr lang="zh-CN" altLang="en-US"/>
              <a:pPr>
                <a:defRPr/>
              </a:pPr>
              <a:t>2019/10/11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6EF5C39E-5787-4421-97BF-4AE0887F95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9429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63369D8A-6C01-40BD-B94F-D239E11C93A8}" type="datetimeFigureOut">
              <a:rPr lang="zh-CN" altLang="en-US"/>
              <a:pPr>
                <a:defRPr/>
              </a:pPr>
              <a:t>2019/10/11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0B6C751A-F3A3-41FF-AA92-1061052C1F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1640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7C4DDB-F316-4707-863E-64F2BB39E6F0}" type="slidenum">
              <a:rPr lang="zh-CN" altLang="en-US" smtClean="0">
                <a:solidFill>
                  <a:prstClr val="black"/>
                </a:solidFill>
              </a:rPr>
              <a:pPr/>
              <a:t>72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96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7884368" y="1124744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</p:spTree>
    <p:extLst>
      <p:ext uri="{BB962C8B-B14F-4D97-AF65-F5344CB8AC3E}">
        <p14:creationId xmlns:p14="http://schemas.microsoft.com/office/powerpoint/2010/main" val="2107898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49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427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74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730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90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386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689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18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31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534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928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6.xml"/><Relationship Id="rId7" Type="http://schemas.openxmlformats.org/officeDocument/2006/relationships/slide" Target="../slides/slide4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" Target="../slides/slide13.xml"/><Relationship Id="rId5" Type="http://schemas.openxmlformats.org/officeDocument/2006/relationships/slide" Target="../slides/slide61.xml"/><Relationship Id="rId4" Type="http://schemas.openxmlformats.org/officeDocument/2006/relationships/slide" Target="../slides/slide5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501063" y="6286500"/>
            <a:ext cx="571500" cy="500063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400" b="1" dirty="0">
                <a:solidFill>
                  <a:srgbClr val="0033CC"/>
                </a:solidFill>
              </a:rPr>
              <a:t>栏目导引</a:t>
            </a:r>
          </a:p>
        </p:txBody>
      </p:sp>
      <p:grpSp>
        <p:nvGrpSpPr>
          <p:cNvPr id="2" name="组合 13"/>
          <p:cNvGrpSpPr>
            <a:grpSpLocks/>
          </p:cNvGrpSpPr>
          <p:nvPr userDrawn="1"/>
        </p:nvGrpSpPr>
        <p:grpSpPr bwMode="auto">
          <a:xfrm>
            <a:off x="-6013450" y="6313488"/>
            <a:ext cx="5935662" cy="500062"/>
            <a:chOff x="-6013176" y="6237312"/>
            <a:chExt cx="5935388" cy="500400"/>
          </a:xfrm>
        </p:grpSpPr>
        <p:grpSp>
          <p:nvGrpSpPr>
            <p:cNvPr id="1030" name="组合 13"/>
            <p:cNvGrpSpPr>
              <a:grpSpLocks/>
            </p:cNvGrpSpPr>
            <p:nvPr userDrawn="1"/>
          </p:nvGrpSpPr>
          <p:grpSpPr bwMode="auto">
            <a:xfrm>
              <a:off x="-4830763" y="6237312"/>
              <a:ext cx="4752975" cy="500400"/>
              <a:chOff x="-4830936" y="6237312"/>
              <a:chExt cx="4753148" cy="500400"/>
            </a:xfrm>
          </p:grpSpPr>
          <p:sp>
            <p:nvSpPr>
              <p:cNvPr id="8" name="五边形 7">
                <a:hlinkClick r:id="rId3" action="ppaction://hlinksldjump"/>
              </p:cNvPr>
              <p:cNvSpPr/>
              <p:nvPr userDrawn="1"/>
            </p:nvSpPr>
            <p:spPr bwMode="auto">
              <a:xfrm>
                <a:off x="-4830717" y="6237312"/>
                <a:ext cx="1144577" cy="498812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课堂讲练互动探究</a:t>
                </a:r>
              </a:p>
            </p:txBody>
          </p:sp>
          <p:sp>
            <p:nvSpPr>
              <p:cNvPr id="9" name="五边形 8">
                <a:hlinkClick r:id="rId4" action="ppaction://hlinksldjump"/>
              </p:cNvPr>
              <p:cNvSpPr/>
              <p:nvPr userDrawn="1"/>
            </p:nvSpPr>
            <p:spPr bwMode="auto">
              <a:xfrm>
                <a:off x="-3617879" y="6237312"/>
                <a:ext cx="1144577" cy="498812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资料搜集生活链接</a:t>
                </a:r>
              </a:p>
            </p:txBody>
          </p:sp>
          <p:sp>
            <p:nvSpPr>
              <p:cNvPr id="10" name="五边形 9">
                <a:hlinkClick r:id="rId5" action="ppaction://hlinksldjump"/>
              </p:cNvPr>
              <p:cNvSpPr/>
              <p:nvPr userDrawn="1"/>
            </p:nvSpPr>
            <p:spPr bwMode="auto">
              <a:xfrm>
                <a:off x="-2406627" y="6237312"/>
                <a:ext cx="1146164" cy="500400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随堂自测巩固提升</a:t>
                </a:r>
              </a:p>
            </p:txBody>
          </p:sp>
          <p:sp>
            <p:nvSpPr>
              <p:cNvPr id="12" name="五边形 11">
                <a:hlinkClick r:id="rId6" action="ppaction://hlinksldjump"/>
              </p:cNvPr>
              <p:cNvSpPr/>
              <p:nvPr userDrawn="1"/>
            </p:nvSpPr>
            <p:spPr bwMode="auto">
              <a:xfrm>
                <a:off x="-1222364" y="6237312"/>
                <a:ext cx="1144576" cy="500400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达标检测速效提能</a:t>
                </a:r>
              </a:p>
            </p:txBody>
          </p:sp>
        </p:grpSp>
        <p:sp>
          <p:nvSpPr>
            <p:cNvPr id="11" name="五边形 10">
              <a:hlinkClick r:id="rId7" action="ppaction://hlinksldjump"/>
            </p:cNvPr>
            <p:cNvSpPr/>
            <p:nvPr userDrawn="1"/>
          </p:nvSpPr>
          <p:spPr bwMode="auto">
            <a:xfrm>
              <a:off x="-6013176" y="6237312"/>
              <a:ext cx="1144534" cy="498812"/>
            </a:xfrm>
            <a:prstGeom prst="homePlate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400" b="1" dirty="0">
                  <a:solidFill>
                    <a:srgbClr val="0033CC"/>
                  </a:solidFill>
                </a:rPr>
                <a:t>预习导学新知初探</a:t>
              </a:r>
            </a:p>
          </p:txBody>
        </p:sp>
      </p:grpSp>
      <p:sp>
        <p:nvSpPr>
          <p:cNvPr id="14" name="燕尾形 13"/>
          <p:cNvSpPr/>
          <p:nvPr userDrawn="1"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15" name="五边形 14"/>
          <p:cNvSpPr/>
          <p:nvPr userDrawn="1"/>
        </p:nvSpPr>
        <p:spPr>
          <a:xfrm>
            <a:off x="3059113" y="25400"/>
            <a:ext cx="5761037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第一课　社会主义从空想到科学、从理论到实践的发展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83299 -3.33333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061136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__1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__2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Word___2.docx"/><Relationship Id="rId5" Type="http://schemas.openxmlformats.org/officeDocument/2006/relationships/image" Target="../media/image5.pn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emf"/><Relationship Id="rId5" Type="http://schemas.openxmlformats.org/officeDocument/2006/relationships/package" Target="../embeddings/Microsoft_Word___5.docx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package" Target="../embeddings/Microsoft_Word___8.docx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4.emf"/><Relationship Id="rId5" Type="http://schemas.openxmlformats.org/officeDocument/2006/relationships/package" Target="../embeddings/Microsoft_Word___11.docx"/><Relationship Id="rId4" Type="http://schemas.openxmlformats.org/officeDocument/2006/relationships/image" Target="../media/image1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7.emf"/><Relationship Id="rId5" Type="http://schemas.openxmlformats.org/officeDocument/2006/relationships/package" Target="../embeddings/Microsoft_Word___14.docx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2.emf"/><Relationship Id="rId5" Type="http://schemas.openxmlformats.org/officeDocument/2006/relationships/package" Target="../embeddings/Microsoft_Word___19.docx"/><Relationship Id="rId4" Type="http://schemas.openxmlformats.org/officeDocument/2006/relationships/image" Target="../media/image2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24.emf"/><Relationship Id="rId5" Type="http://schemas.openxmlformats.org/officeDocument/2006/relationships/package" Target="../embeddings/Microsoft_Word___21.docx"/><Relationship Id="rId4" Type="http://schemas.openxmlformats.org/officeDocument/2006/relationships/image" Target="../media/image2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5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29.emf"/><Relationship Id="rId5" Type="http://schemas.openxmlformats.org/officeDocument/2006/relationships/package" Target="../embeddings/Microsoft_Word___26.docx"/><Relationship Id="rId4" Type="http://schemas.openxmlformats.org/officeDocument/2006/relationships/image" Target="../media/image2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3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32.emf"/><Relationship Id="rId5" Type="http://schemas.openxmlformats.org/officeDocument/2006/relationships/package" Target="../embeddings/Microsoft_Word___29.docx"/><Relationship Id="rId4" Type="http://schemas.openxmlformats.org/officeDocument/2006/relationships/image" Target="../media/image3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33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35.emf"/><Relationship Id="rId5" Type="http://schemas.openxmlformats.org/officeDocument/2006/relationships/package" Target="../embeddings/Microsoft_Word___32.docx"/><Relationship Id="rId4" Type="http://schemas.openxmlformats.org/officeDocument/2006/relationships/image" Target="../media/image34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3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3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3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40.emf"/><Relationship Id="rId5" Type="http://schemas.openxmlformats.org/officeDocument/2006/relationships/package" Target="../embeddings/Microsoft_Word___37.docx"/><Relationship Id="rId4" Type="http://schemas.openxmlformats.org/officeDocument/2006/relationships/image" Target="../media/image3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41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43.emf"/><Relationship Id="rId5" Type="http://schemas.openxmlformats.org/officeDocument/2006/relationships/package" Target="../embeddings/Microsoft_Word___40.docx"/><Relationship Id="rId4" Type="http://schemas.openxmlformats.org/officeDocument/2006/relationships/image" Target="../media/image42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44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45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47.emf"/><Relationship Id="rId5" Type="http://schemas.openxmlformats.org/officeDocument/2006/relationships/package" Target="../embeddings/Microsoft_Word___44.docx"/><Relationship Id="rId4" Type="http://schemas.openxmlformats.org/officeDocument/2006/relationships/image" Target="../media/image4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4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50.png"/><Relationship Id="rId4" Type="http://schemas.openxmlformats.org/officeDocument/2006/relationships/image" Target="../media/image4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51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52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53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54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55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56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57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59.emf"/><Relationship Id="rId5" Type="http://schemas.openxmlformats.org/officeDocument/2006/relationships/package" Target="../embeddings/Microsoft_Word___55.docx"/><Relationship Id="rId4" Type="http://schemas.openxmlformats.org/officeDocument/2006/relationships/image" Target="../media/image5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4.vml"/><Relationship Id="rId4" Type="http://schemas.openxmlformats.org/officeDocument/2006/relationships/image" Target="../media/image60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5.vml"/><Relationship Id="rId4" Type="http://schemas.openxmlformats.org/officeDocument/2006/relationships/image" Target="../media/image61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6.vml"/><Relationship Id="rId4" Type="http://schemas.openxmlformats.org/officeDocument/2006/relationships/image" Target="../media/image62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7.vml"/><Relationship Id="rId4" Type="http://schemas.openxmlformats.org/officeDocument/2006/relationships/image" Target="../media/image63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8.vml"/><Relationship Id="rId4" Type="http://schemas.openxmlformats.org/officeDocument/2006/relationships/image" Target="../media/image64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9.vml"/><Relationship Id="rId4" Type="http://schemas.openxmlformats.org/officeDocument/2006/relationships/image" Target="../media/image65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0.vml"/><Relationship Id="rId4" Type="http://schemas.openxmlformats.org/officeDocument/2006/relationships/image" Target="../media/image66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1.vml"/><Relationship Id="rId4" Type="http://schemas.openxmlformats.org/officeDocument/2006/relationships/image" Target="../media/image67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2.vml"/><Relationship Id="rId4" Type="http://schemas.openxmlformats.org/officeDocument/2006/relationships/image" Target="../media/image68.e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3.vml"/><Relationship Id="rId4" Type="http://schemas.openxmlformats.org/officeDocument/2006/relationships/image" Target="../media/image69.e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4.vml"/><Relationship Id="rId4" Type="http://schemas.openxmlformats.org/officeDocument/2006/relationships/image" Target="../media/image70.e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5.vml"/><Relationship Id="rId4" Type="http://schemas.openxmlformats.org/officeDocument/2006/relationships/image" Target="../media/image71.e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emf"/><Relationship Id="rId3" Type="http://schemas.openxmlformats.org/officeDocument/2006/relationships/package" Target="../embeddings/Microsoft_Word___68.docx"/><Relationship Id="rId7" Type="http://schemas.openxmlformats.org/officeDocument/2006/relationships/package" Target="../embeddings/Microsoft_Word___7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6.vml"/><Relationship Id="rId6" Type="http://schemas.openxmlformats.org/officeDocument/2006/relationships/image" Target="../media/image73.emf"/><Relationship Id="rId5" Type="http://schemas.openxmlformats.org/officeDocument/2006/relationships/package" Target="../embeddings/Microsoft_Word___69.docx"/><Relationship Id="rId4" Type="http://schemas.openxmlformats.org/officeDocument/2006/relationships/image" Target="../media/image72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7.vml"/><Relationship Id="rId5" Type="http://schemas.openxmlformats.org/officeDocument/2006/relationships/image" Target="../media/image76.png"/><Relationship Id="rId4" Type="http://schemas.openxmlformats.org/officeDocument/2006/relationships/image" Target="../media/image75.e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8.vml"/><Relationship Id="rId4" Type="http://schemas.openxmlformats.org/officeDocument/2006/relationships/image" Target="../media/image77.e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9.vml"/><Relationship Id="rId4" Type="http://schemas.openxmlformats.org/officeDocument/2006/relationships/image" Target="../media/image78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4.docx"/><Relationship Id="rId7" Type="http://schemas.openxmlformats.org/officeDocument/2006/relationships/image" Target="../media/image80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0.vml"/><Relationship Id="rId6" Type="http://schemas.openxmlformats.org/officeDocument/2006/relationships/package" Target="../embeddings/Microsoft_Word___75.docx"/><Relationship Id="rId5" Type="http://schemas.openxmlformats.org/officeDocument/2006/relationships/image" Target="../media/image81.png"/><Relationship Id="rId4" Type="http://schemas.openxmlformats.org/officeDocument/2006/relationships/image" Target="../media/image79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1.vml"/><Relationship Id="rId6" Type="http://schemas.openxmlformats.org/officeDocument/2006/relationships/image" Target="../media/image83.emf"/><Relationship Id="rId5" Type="http://schemas.openxmlformats.org/officeDocument/2006/relationships/package" Target="../embeddings/Microsoft_Word___77.docx"/><Relationship Id="rId4" Type="http://schemas.openxmlformats.org/officeDocument/2006/relationships/image" Target="../media/image82.e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2.vml"/><Relationship Id="rId4" Type="http://schemas.openxmlformats.org/officeDocument/2006/relationships/image" Target="../media/image84.e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3.vml"/><Relationship Id="rId4" Type="http://schemas.openxmlformats.org/officeDocument/2006/relationships/image" Target="../media/image85.e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8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4.vml"/><Relationship Id="rId6" Type="http://schemas.openxmlformats.org/officeDocument/2006/relationships/image" Target="../media/image87.emf"/><Relationship Id="rId5" Type="http://schemas.openxmlformats.org/officeDocument/2006/relationships/package" Target="../embeddings/Microsoft_Word___81.docx"/><Relationship Id="rId4" Type="http://schemas.openxmlformats.org/officeDocument/2006/relationships/image" Target="../media/image86.e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8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5.vml"/><Relationship Id="rId6" Type="http://schemas.openxmlformats.org/officeDocument/2006/relationships/image" Target="../media/image89.emf"/><Relationship Id="rId5" Type="http://schemas.openxmlformats.org/officeDocument/2006/relationships/package" Target="../embeddings/Microsoft_Word___83.docx"/><Relationship Id="rId4" Type="http://schemas.openxmlformats.org/officeDocument/2006/relationships/image" Target="../media/image88.e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8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6.vml"/><Relationship Id="rId6" Type="http://schemas.openxmlformats.org/officeDocument/2006/relationships/image" Target="../media/image91.emf"/><Relationship Id="rId5" Type="http://schemas.openxmlformats.org/officeDocument/2006/relationships/package" Target="../embeddings/Microsoft_Word___85.docx"/><Relationship Id="rId4" Type="http://schemas.openxmlformats.org/officeDocument/2006/relationships/image" Target="../media/image90.e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8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7.vml"/><Relationship Id="rId6" Type="http://schemas.openxmlformats.org/officeDocument/2006/relationships/image" Target="../media/image93.emf"/><Relationship Id="rId5" Type="http://schemas.openxmlformats.org/officeDocument/2006/relationships/package" Target="../embeddings/Microsoft_Word___87.docx"/><Relationship Id="rId4" Type="http://schemas.openxmlformats.org/officeDocument/2006/relationships/image" Target="../media/image92.e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8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8.vml"/><Relationship Id="rId4" Type="http://schemas.openxmlformats.org/officeDocument/2006/relationships/image" Target="../media/image94.e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8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9.vml"/><Relationship Id="rId4" Type="http://schemas.openxmlformats.org/officeDocument/2006/relationships/image" Target="../media/image95.emf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ziliao/" TargetMode="External"/><Relationship Id="rId18" Type="http://schemas.openxmlformats.org/officeDocument/2006/relationships/hyperlink" Target="http://www.1ppt.cn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image" Target="../media/image98.png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1ppt.com/shiti/" TargetMode="External"/><Relationship Id="rId20" Type="http://schemas.openxmlformats.org/officeDocument/2006/relationships/image" Target="../media/image9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fanwen/" TargetMode="External"/><Relationship Id="rId10" Type="http://schemas.openxmlformats.org/officeDocument/2006/relationships/hyperlink" Target="http://www.1ppt.com/powerpoint/" TargetMode="External"/><Relationship Id="rId19" Type="http://schemas.openxmlformats.org/officeDocument/2006/relationships/image" Target="../media/image96.png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00808"/>
            <a:ext cx="9144000" cy="240065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250000"/>
              </a:lnSpc>
            </a:pPr>
            <a:r>
              <a:rPr lang="zh-CN" altLang="zh-CN" b="1" dirty="0">
                <a:solidFill>
                  <a:schemeClr val="bg2">
                    <a:lumMod val="10000"/>
                  </a:schemeClr>
                </a:solidFill>
                <a:latin typeface="楷体" pitchFamily="49" charset="-122"/>
                <a:ea typeface="楷体" pitchFamily="49" charset="-122"/>
              </a:rPr>
              <a:t>第一课　社会主义从空想到科学</a:t>
            </a:r>
            <a:r>
              <a:rPr lang="zh-CN" altLang="zh-CN" b="1" dirty="0" smtClean="0">
                <a:solidFill>
                  <a:schemeClr val="bg2">
                    <a:lumMod val="10000"/>
                  </a:schemeClr>
                </a:solidFill>
                <a:latin typeface="楷体" pitchFamily="49" charset="-122"/>
                <a:ea typeface="楷体" pitchFamily="49" charset="-122"/>
              </a:rPr>
              <a:t>、从</a:t>
            </a:r>
            <a:r>
              <a:rPr lang="zh-CN" altLang="zh-CN" b="1" dirty="0">
                <a:solidFill>
                  <a:schemeClr val="bg2">
                    <a:lumMod val="10000"/>
                  </a:schemeClr>
                </a:solidFill>
                <a:latin typeface="楷体" pitchFamily="49" charset="-122"/>
                <a:ea typeface="楷体" pitchFamily="49" charset="-122"/>
              </a:rPr>
              <a:t>理论到实践的发展</a:t>
            </a:r>
            <a:endParaRPr lang="zh-CN" altLang="zh-CN" dirty="0">
              <a:solidFill>
                <a:schemeClr val="bg2">
                  <a:lumMod val="10000"/>
                </a:schemeClr>
              </a:solidFill>
              <a:latin typeface="楷体" pitchFamily="49" charset="-122"/>
              <a:ea typeface="楷体" pitchFamily="49" charset="-122"/>
            </a:endParaRPr>
          </a:p>
          <a:p>
            <a:pPr algn="ctr">
              <a:lnSpc>
                <a:spcPct val="250000"/>
              </a:lnSpc>
            </a:pPr>
            <a:r>
              <a:rPr lang="zh-CN" altLang="zh-CN" sz="3600" b="1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原</a:t>
            </a:r>
            <a:r>
              <a:rPr lang="zh-CN" altLang="zh-CN" sz="3600" b="1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始社会的解体和阶级社会的演进</a:t>
            </a:r>
            <a:endParaRPr lang="zh-CN" altLang="zh-CN" sz="36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-25" y="5661248"/>
            <a:ext cx="9144025" cy="470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模板网</a:t>
            </a:r>
            <a:r>
              <a:rPr lang="en-US" altLang="zh-CN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-WWW.1PPT.COM</a:t>
            </a:r>
            <a:endParaRPr lang="en-US" altLang="zh-CN" b="1" kern="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对象 1"/>
          <p:cNvGraphicFramePr>
            <a:graphicFrameLocks noChangeAspect="1"/>
          </p:cNvGraphicFramePr>
          <p:nvPr/>
        </p:nvGraphicFramePr>
        <p:xfrm>
          <a:off x="385763" y="1412875"/>
          <a:ext cx="84201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Document" r:id="rId3" imgW="8429343" imgH="4170851" progId="Word.Document.8">
                  <p:embed/>
                </p:oleObj>
              </mc:Choice>
              <mc:Fallback>
                <p:oleObj name="Document" r:id="rId3" imgW="8429343" imgH="4170851" progId="Word.Document.8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3" y="1412875"/>
                        <a:ext cx="84201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燕尾形 4"/>
          <p:cNvSpPr/>
          <p:nvPr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3059113" y="25400"/>
            <a:ext cx="5761037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第一课　社会主义从空想到科学、从理论到实践的发展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3641821"/>
              </p:ext>
            </p:extLst>
          </p:nvPr>
        </p:nvGraphicFramePr>
        <p:xfrm>
          <a:off x="398463" y="463550"/>
          <a:ext cx="8420100" cy="613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Document" r:id="rId3" imgW="8429343" imgH="6146479" progId="Word.Document.8">
                  <p:embed/>
                </p:oleObj>
              </mc:Choice>
              <mc:Fallback>
                <p:oleObj name="Document" r:id="rId3" imgW="8429343" imgH="6146479" progId="Word.Document.8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463" y="463550"/>
                        <a:ext cx="8420100" cy="613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燕尾形 4"/>
          <p:cNvSpPr/>
          <p:nvPr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3059113" y="25400"/>
            <a:ext cx="5761037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第一课　社会主义从空想到科学、从理论到实践的发展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4220248"/>
              </p:ext>
            </p:extLst>
          </p:nvPr>
        </p:nvGraphicFramePr>
        <p:xfrm>
          <a:off x="423863" y="1196975"/>
          <a:ext cx="8293100" cy="232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文档" r:id="rId3" imgW="8302978" imgH="2335259" progId="Word.Document.12">
                  <p:embed/>
                </p:oleObj>
              </mc:Choice>
              <mc:Fallback>
                <p:oleObj name="文档" r:id="rId3" imgW="8302978" imgH="233525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1196975"/>
                        <a:ext cx="8293100" cy="232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476250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1552745"/>
              </p:ext>
            </p:extLst>
          </p:nvPr>
        </p:nvGraphicFramePr>
        <p:xfrm>
          <a:off x="423863" y="3573463"/>
          <a:ext cx="82931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文档" r:id="rId6" imgW="8302978" imgH="2397897" progId="Word.Document.12">
                  <p:embed/>
                </p:oleObj>
              </mc:Choice>
              <mc:Fallback>
                <p:oleObj name="文档" r:id="rId6" imgW="8302978" imgH="239789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3573463"/>
                        <a:ext cx="82931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3741897"/>
              </p:ext>
            </p:extLst>
          </p:nvPr>
        </p:nvGraphicFramePr>
        <p:xfrm>
          <a:off x="468313" y="2060575"/>
          <a:ext cx="82931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文档" r:id="rId3" imgW="8302978" imgH="1778713" progId="Word.Document.12">
                  <p:embed/>
                </p:oleObj>
              </mc:Choice>
              <mc:Fallback>
                <p:oleObj name="文档" r:id="rId3" imgW="8302978" imgH="177871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060575"/>
                        <a:ext cx="8293100" cy="177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4356100" y="2565400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天然食物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572000" y="3111500"/>
            <a:ext cx="803275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农业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5925951"/>
              </p:ext>
            </p:extLst>
          </p:nvPr>
        </p:nvGraphicFramePr>
        <p:xfrm>
          <a:off x="468313" y="2060575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文档" r:id="rId3" imgW="8302978" imgH="888817" progId="Word.Document.12">
                  <p:embed/>
                </p:oleObj>
              </mc:Choice>
              <mc:Fallback>
                <p:oleObj name="文档" r:id="rId3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060575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0326621"/>
              </p:ext>
            </p:extLst>
          </p:nvPr>
        </p:nvGraphicFramePr>
        <p:xfrm>
          <a:off x="468313" y="2781300"/>
          <a:ext cx="82931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文档" r:id="rId5" imgW="8302978" imgH="2397897" progId="Word.Document.12">
                  <p:embed/>
                </p:oleObj>
              </mc:Choice>
              <mc:Fallback>
                <p:oleObj name="文档" r:id="rId5" imgW="8302978" imgH="239789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781300"/>
                        <a:ext cx="82931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3116760"/>
              </p:ext>
            </p:extLst>
          </p:nvPr>
        </p:nvGraphicFramePr>
        <p:xfrm>
          <a:off x="469900" y="692150"/>
          <a:ext cx="82931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文档" r:id="rId3" imgW="8302978" imgH="5336140" progId="Word.Document.12">
                  <p:embed/>
                </p:oleObj>
              </mc:Choice>
              <mc:Fallback>
                <p:oleObj name="文档" r:id="rId3" imgW="8302978" imgH="53361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692150"/>
                        <a:ext cx="82931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1116013" y="1169988"/>
            <a:ext cx="3379787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共同占有生产资料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03575" y="296227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血缘关系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25638" y="534352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部落联盟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7016959"/>
              </p:ext>
            </p:extLst>
          </p:nvPr>
        </p:nvGraphicFramePr>
        <p:xfrm>
          <a:off x="468313" y="1844675"/>
          <a:ext cx="8293100" cy="234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文档" r:id="rId3" imgW="8302978" imgH="2353978" progId="Word.Document.12">
                  <p:embed/>
                </p:oleObj>
              </mc:Choice>
              <mc:Fallback>
                <p:oleObj name="文档" r:id="rId3" imgW="8302978" imgH="235397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844675"/>
                        <a:ext cx="8293100" cy="234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4221163"/>
          <a:ext cx="82931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文档" r:id="rId5" imgW="8302978" imgH="786939" progId="Word.Document.12">
                  <p:embed/>
                </p:oleObj>
              </mc:Choice>
              <mc:Fallback>
                <p:oleObj name="文档" r:id="rId5" imgW="8302978" imgH="78693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221163"/>
                        <a:ext cx="82931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2976805"/>
              </p:ext>
            </p:extLst>
          </p:nvPr>
        </p:nvGraphicFramePr>
        <p:xfrm>
          <a:off x="455613" y="1817688"/>
          <a:ext cx="82931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文档" r:id="rId3" imgW="8302978" imgH="2371618" progId="Word.Document.12">
                  <p:embed/>
                </p:oleObj>
              </mc:Choice>
              <mc:Fallback>
                <p:oleObj name="文档" r:id="rId3" imgW="8302978" imgH="23716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1817688"/>
                        <a:ext cx="82931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2411413" y="23066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氏族公有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74813" y="28527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生产工具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95738" y="2852738"/>
            <a:ext cx="8032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牲畜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29313" y="2865438"/>
            <a:ext cx="8032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土地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7207137"/>
              </p:ext>
            </p:extLst>
          </p:nvPr>
        </p:nvGraphicFramePr>
        <p:xfrm>
          <a:off x="469900" y="692150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0" name="文档" r:id="rId3" imgW="8302978" imgH="888817" progId="Word.Document.12">
                  <p:embed/>
                </p:oleObj>
              </mc:Choice>
              <mc:Fallback>
                <p:oleObj name="文档" r:id="rId3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692150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8522582"/>
              </p:ext>
            </p:extLst>
          </p:nvPr>
        </p:nvGraphicFramePr>
        <p:xfrm>
          <a:off x="468313" y="1196975"/>
          <a:ext cx="8293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name="文档" r:id="rId5" imgW="8302978" imgH="4769515" progId="Word.Document.12">
                  <p:embed/>
                </p:oleObj>
              </mc:Choice>
              <mc:Fallback>
                <p:oleObj name="文档" r:id="rId5" imgW="8302978" imgH="476951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96975"/>
                        <a:ext cx="8293100" cy="476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0552540"/>
              </p:ext>
            </p:extLst>
          </p:nvPr>
        </p:nvGraphicFramePr>
        <p:xfrm>
          <a:off x="469900" y="995363"/>
          <a:ext cx="8293100" cy="473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name="文档" r:id="rId3" imgW="8302978" imgH="4743236" progId="Word.Document.12">
                  <p:embed/>
                </p:oleObj>
              </mc:Choice>
              <mc:Fallback>
                <p:oleObj name="文档" r:id="rId3" imgW="8302978" imgH="474323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95363"/>
                        <a:ext cx="8293100" cy="473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4140200" y="2071688"/>
            <a:ext cx="142240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生产关系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51400" y="3265488"/>
            <a:ext cx="1112838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奴隶主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32588" y="3860800"/>
            <a:ext cx="1731962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强制下劳动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对象 1"/>
          <p:cNvGraphicFramePr>
            <a:graphicFrameLocks noChangeAspect="1"/>
          </p:cNvGraphicFramePr>
          <p:nvPr/>
        </p:nvGraphicFramePr>
        <p:xfrm>
          <a:off x="469900" y="914400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文档" r:id="rId3" imgW="8302978" imgH="888817" progId="Word.Document.12">
                  <p:embed/>
                </p:oleObj>
              </mc:Choice>
              <mc:Fallback>
                <p:oleObj name="文档" r:id="rId3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395288" y="1557338"/>
          <a:ext cx="82931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文档" r:id="rId5" imgW="8302978" imgH="4176611" progId="Word.Document.12">
                  <p:embed/>
                </p:oleObj>
              </mc:Choice>
              <mc:Fallback>
                <p:oleObj name="文档" r:id="rId5" imgW="8302978" imgH="417661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557338"/>
                        <a:ext cx="82931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对象 1"/>
          <p:cNvGraphicFramePr>
            <a:graphicFrameLocks noChangeAspect="1"/>
          </p:cNvGraphicFramePr>
          <p:nvPr/>
        </p:nvGraphicFramePr>
        <p:xfrm>
          <a:off x="468313" y="568325"/>
          <a:ext cx="8293100" cy="552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0" name="文档" r:id="rId3" imgW="8302978" imgH="5533775" progId="Word.Document.12">
                  <p:embed/>
                </p:oleObj>
              </mc:Choice>
              <mc:Fallback>
                <p:oleObj name="文档" r:id="rId3" imgW="8302978" imgH="553377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68325"/>
                        <a:ext cx="8293100" cy="552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对象 1"/>
          <p:cNvGraphicFramePr>
            <a:graphicFrameLocks noChangeAspect="1"/>
          </p:cNvGraphicFramePr>
          <p:nvPr/>
        </p:nvGraphicFramePr>
        <p:xfrm>
          <a:off x="468313" y="1285875"/>
          <a:ext cx="8293100" cy="35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name="文档" r:id="rId3" imgW="8302978" imgH="3557427" progId="Word.Document.12">
                  <p:embed/>
                </p:oleObj>
              </mc:Choice>
              <mc:Fallback>
                <p:oleObj name="文档" r:id="rId3" imgW="8302978" imgH="35574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285875"/>
                        <a:ext cx="8293100" cy="355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827088" y="235902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奴隶阶级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35375" y="2346325"/>
            <a:ext cx="1731963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奴隶主阶级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692275" y="4149725"/>
            <a:ext cx="17303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奴隶制国家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对象 1"/>
          <p:cNvGraphicFramePr>
            <a:graphicFrameLocks noChangeAspect="1"/>
          </p:cNvGraphicFramePr>
          <p:nvPr/>
        </p:nvGraphicFramePr>
        <p:xfrm>
          <a:off x="455613" y="1628775"/>
          <a:ext cx="8293100" cy="295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文档" r:id="rId3" imgW="8302978" imgH="2964522" progId="Word.Document.12">
                  <p:embed/>
                </p:oleObj>
              </mc:Choice>
              <mc:Fallback>
                <p:oleObj name="文档" r:id="rId3" imgW="8302978" imgH="296452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1628775"/>
                        <a:ext cx="8293100" cy="295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755650" y="2101850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金属工具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对象 1"/>
          <p:cNvGraphicFramePr>
            <a:graphicFrameLocks noChangeAspect="1"/>
          </p:cNvGraphicFramePr>
          <p:nvPr/>
        </p:nvGraphicFramePr>
        <p:xfrm>
          <a:off x="468313" y="1844675"/>
          <a:ext cx="8293100" cy="227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文档" r:id="rId3" imgW="8302978" imgH="2284860" progId="Word.Document.12">
                  <p:embed/>
                </p:oleObj>
              </mc:Choice>
              <mc:Fallback>
                <p:oleObj name="文档" r:id="rId3" imgW="8302978" imgH="228486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844675"/>
                        <a:ext cx="8293100" cy="227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4221163"/>
          <a:ext cx="82931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5" name="文档" r:id="rId5" imgW="8302978" imgH="812499" progId="Word.Document.12">
                  <p:embed/>
                </p:oleObj>
              </mc:Choice>
              <mc:Fallback>
                <p:oleObj name="文档" r:id="rId5" imgW="8302978" imgH="81249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221163"/>
                        <a:ext cx="82931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对象 1"/>
          <p:cNvGraphicFramePr>
            <a:graphicFrameLocks noChangeAspect="1"/>
          </p:cNvGraphicFramePr>
          <p:nvPr/>
        </p:nvGraphicFramePr>
        <p:xfrm>
          <a:off x="468313" y="404813"/>
          <a:ext cx="8293100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文档" r:id="rId3" imgW="8302978" imgH="1541480" progId="Word.Document.12">
                  <p:embed/>
                </p:oleObj>
              </mc:Choice>
              <mc:Fallback>
                <p:oleObj name="文档" r:id="rId3" imgW="8302978" imgH="154148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04813"/>
                        <a:ext cx="8293100" cy="153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55613" y="1989138"/>
          <a:ext cx="8293100" cy="412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9" name="文档" r:id="rId5" imgW="8302978" imgH="4137012" progId="Word.Document.12">
                  <p:embed/>
                </p:oleObj>
              </mc:Choice>
              <mc:Fallback>
                <p:oleObj name="文档" r:id="rId5" imgW="8302978" imgH="413701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1989138"/>
                        <a:ext cx="8293100" cy="412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对象 1"/>
          <p:cNvGraphicFramePr>
            <a:graphicFrameLocks noChangeAspect="1"/>
          </p:cNvGraphicFramePr>
          <p:nvPr/>
        </p:nvGraphicFramePr>
        <p:xfrm>
          <a:off x="468313" y="692150"/>
          <a:ext cx="82931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" name="文档" r:id="rId3" imgW="8302978" imgH="5336140" progId="Word.Document.12">
                  <p:embed/>
                </p:oleObj>
              </mc:Choice>
              <mc:Fallback>
                <p:oleObj name="文档" r:id="rId3" imgW="8302978" imgH="53361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92150"/>
                        <a:ext cx="82931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5280025" y="1166813"/>
            <a:ext cx="80486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地租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04025" y="17732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人身自由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65188" y="4149725"/>
            <a:ext cx="3275012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封建土地所有制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对象 1"/>
          <p:cNvGraphicFramePr>
            <a:graphicFrameLocks noChangeAspect="1"/>
          </p:cNvGraphicFramePr>
          <p:nvPr/>
        </p:nvGraphicFramePr>
        <p:xfrm>
          <a:off x="395288" y="620713"/>
          <a:ext cx="82931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name="文档" r:id="rId3" imgW="8302978" imgH="5336140" progId="Word.Document.12">
                  <p:embed/>
                </p:oleObj>
              </mc:Choice>
              <mc:Fallback>
                <p:oleObj name="文档" r:id="rId3" imgW="8302978" imgH="53361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620713"/>
                        <a:ext cx="82931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827088" y="16716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劳役地租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63938" y="16716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实物地租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71775" y="2276475"/>
            <a:ext cx="11128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高利贷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97300" y="4048125"/>
            <a:ext cx="142240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君主专制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63713" y="522922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君权神授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对象 1"/>
          <p:cNvGraphicFramePr>
            <a:graphicFrameLocks noChangeAspect="1"/>
          </p:cNvGraphicFramePr>
          <p:nvPr/>
        </p:nvGraphicFramePr>
        <p:xfrm>
          <a:off x="468313" y="1160463"/>
          <a:ext cx="8293100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3" name="文档" r:id="rId3" imgW="8302978" imgH="4150331" progId="Word.Document.12">
                  <p:embed/>
                </p:oleObj>
              </mc:Choice>
              <mc:Fallback>
                <p:oleObj name="文档" r:id="rId3" imgW="8302978" imgH="415033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60463"/>
                        <a:ext cx="8293100" cy="414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3132138" y="159861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农民阶级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940425" y="159861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地主阶级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71550" y="400526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抗租抗税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16688" y="400526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农民起义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71550" y="4584700"/>
            <a:ext cx="142240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农民战争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对象 1"/>
          <p:cNvGraphicFramePr>
            <a:graphicFrameLocks noChangeAspect="1"/>
          </p:cNvGraphicFramePr>
          <p:nvPr/>
        </p:nvGraphicFramePr>
        <p:xfrm>
          <a:off x="395288" y="2205038"/>
          <a:ext cx="8293100" cy="175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name="文档" r:id="rId3" imgW="8302978" imgH="1758914" progId="Word.Document.12">
                  <p:embed/>
                </p:oleObj>
              </mc:Choice>
              <mc:Fallback>
                <p:oleObj name="文档" r:id="rId3" imgW="8302978" imgH="175891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205038"/>
                        <a:ext cx="8293100" cy="175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323850" y="4005263"/>
          <a:ext cx="82931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5" name="文档" r:id="rId5" imgW="8302978" imgH="786939" progId="Word.Document.12">
                  <p:embed/>
                </p:oleObj>
              </mc:Choice>
              <mc:Fallback>
                <p:oleObj name="文档" r:id="rId5" imgW="8302978" imgH="78693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4005263"/>
                        <a:ext cx="82931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对象 1"/>
          <p:cNvGraphicFramePr>
            <a:graphicFrameLocks noChangeAspect="1"/>
          </p:cNvGraphicFramePr>
          <p:nvPr/>
        </p:nvGraphicFramePr>
        <p:xfrm>
          <a:off x="468313" y="1700213"/>
          <a:ext cx="82931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7" name="文档" r:id="rId3" imgW="8302978" imgH="2371618" progId="Word.Document.12">
                  <p:embed/>
                </p:oleObj>
              </mc:Choice>
              <mc:Fallback>
                <p:oleObj name="文档" r:id="rId3" imgW="8302978" imgH="23716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700213"/>
                        <a:ext cx="82931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2268538" y="3357563"/>
            <a:ext cx="1420812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封建社会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对象 1"/>
          <p:cNvGraphicFramePr>
            <a:graphicFrameLocks noChangeAspect="1"/>
          </p:cNvGraphicFramePr>
          <p:nvPr/>
        </p:nvGraphicFramePr>
        <p:xfrm>
          <a:off x="468313" y="1341438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name="文档" r:id="rId3" imgW="8302978" imgH="888817" progId="Word.Document.12">
                  <p:embed/>
                </p:oleObj>
              </mc:Choice>
              <mc:Fallback>
                <p:oleObj name="文档" r:id="rId3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341438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1989138"/>
          <a:ext cx="8293100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3" name="文档" r:id="rId5" imgW="8302978" imgH="3583706" progId="Word.Document.12">
                  <p:embed/>
                </p:oleObj>
              </mc:Choice>
              <mc:Fallback>
                <p:oleObj name="文档" r:id="rId5" imgW="8302978" imgH="358370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89138"/>
                        <a:ext cx="8293100" cy="35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对象 1"/>
          <p:cNvGraphicFramePr>
            <a:graphicFrameLocks noChangeAspect="1"/>
          </p:cNvGraphicFramePr>
          <p:nvPr/>
        </p:nvGraphicFramePr>
        <p:xfrm>
          <a:off x="469900" y="836613"/>
          <a:ext cx="8293100" cy="473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8" name="文档" r:id="rId3" imgW="8302978" imgH="4743236" progId="Word.Document.12">
                  <p:embed/>
                </p:oleObj>
              </mc:Choice>
              <mc:Fallback>
                <p:oleObj name="文档" r:id="rId3" imgW="8302978" imgH="474323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836613"/>
                        <a:ext cx="8293100" cy="473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1763713" y="1916113"/>
            <a:ext cx="1112837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劳动力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32588" y="192881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雇佣工人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21038" y="368776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生产资料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47775" y="4868863"/>
            <a:ext cx="8032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资本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对象 1"/>
          <p:cNvGraphicFramePr>
            <a:graphicFrameLocks noChangeAspect="1"/>
          </p:cNvGraphicFramePr>
          <p:nvPr/>
        </p:nvGraphicFramePr>
        <p:xfrm>
          <a:off x="468313" y="1844675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0" name="文档" r:id="rId3" imgW="8302978" imgH="888817" progId="Word.Document.12">
                  <p:embed/>
                </p:oleObj>
              </mc:Choice>
              <mc:Fallback>
                <p:oleObj name="文档" r:id="rId3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844675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2565400"/>
          <a:ext cx="8293100" cy="180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1" name="文档" r:id="rId5" imgW="8302978" imgH="1804993" progId="Word.Document.12">
                  <p:embed/>
                </p:oleObj>
              </mc:Choice>
              <mc:Fallback>
                <p:oleObj name="文档" r:id="rId5" imgW="8302978" imgH="180499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565400"/>
                        <a:ext cx="8293100" cy="180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对象 1"/>
          <p:cNvGraphicFramePr>
            <a:graphicFrameLocks noChangeAspect="1"/>
          </p:cNvGraphicFramePr>
          <p:nvPr/>
        </p:nvGraphicFramePr>
        <p:xfrm>
          <a:off x="457200" y="568325"/>
          <a:ext cx="8293100" cy="552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文档" r:id="rId3" imgW="8302978" imgH="5533775" progId="Word.Document.12">
                  <p:embed/>
                </p:oleObj>
              </mc:Choice>
              <mc:Fallback>
                <p:oleObj name="文档" r:id="rId3" imgW="8302978" imgH="553377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568325"/>
                        <a:ext cx="8293100" cy="552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对象 1"/>
          <p:cNvGraphicFramePr>
            <a:graphicFrameLocks noChangeAspect="1"/>
          </p:cNvGraphicFramePr>
          <p:nvPr/>
        </p:nvGraphicFramePr>
        <p:xfrm>
          <a:off x="469900" y="995363"/>
          <a:ext cx="8293100" cy="473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0" name="文档" r:id="rId3" imgW="8302978" imgH="4743236" progId="Word.Document.12">
                  <p:embed/>
                </p:oleObj>
              </mc:Choice>
              <mc:Fallback>
                <p:oleObj name="文档" r:id="rId3" imgW="8302978" imgH="474323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95363"/>
                        <a:ext cx="8293100" cy="473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6084888" y="1485900"/>
            <a:ext cx="8032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自由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451725" y="1484313"/>
            <a:ext cx="8032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平等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0113" y="2636838"/>
            <a:ext cx="415131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资产阶级革命的胜利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51025" y="4437063"/>
            <a:ext cx="11128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生产力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对象 1"/>
          <p:cNvGraphicFramePr>
            <a:graphicFrameLocks noChangeAspect="1"/>
          </p:cNvGraphicFramePr>
          <p:nvPr/>
        </p:nvGraphicFramePr>
        <p:xfrm>
          <a:off x="468313" y="1905000"/>
          <a:ext cx="82931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1" name="文档" r:id="rId3" imgW="8302978" imgH="2371618" progId="Word.Document.12">
                  <p:embed/>
                </p:oleObj>
              </mc:Choice>
              <mc:Fallback>
                <p:oleObj name="文档" r:id="rId3" imgW="8302978" imgH="23716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05000"/>
                        <a:ext cx="82931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1042988" y="237807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生产过剩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对象 1"/>
          <p:cNvGraphicFramePr>
            <a:graphicFrameLocks noChangeAspect="1"/>
          </p:cNvGraphicFramePr>
          <p:nvPr/>
        </p:nvGraphicFramePr>
        <p:xfrm>
          <a:off x="468313" y="1484313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文档" r:id="rId3" imgW="8302978" imgH="888817" progId="Word.Document.12">
                  <p:embed/>
                </p:oleObj>
              </mc:Choice>
              <mc:Fallback>
                <p:oleObj name="文档" r:id="rId3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84313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2133600"/>
          <a:ext cx="829310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文档" r:id="rId5" imgW="8302978" imgH="2990802" progId="Word.Document.12">
                  <p:embed/>
                </p:oleObj>
              </mc:Choice>
              <mc:Fallback>
                <p:oleObj name="文档" r:id="rId5" imgW="8302978" imgH="299080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133600"/>
                        <a:ext cx="8293100" cy="298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对象 1"/>
          <p:cNvGraphicFramePr>
            <a:graphicFrameLocks noChangeAspect="1"/>
          </p:cNvGraphicFramePr>
          <p:nvPr/>
        </p:nvGraphicFramePr>
        <p:xfrm>
          <a:off x="468313" y="2146300"/>
          <a:ext cx="8293100" cy="189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1" name="文档" r:id="rId3" imgW="8302978" imgH="1892110" progId="Word.Document.12">
                  <p:embed/>
                </p:oleObj>
              </mc:Choice>
              <mc:Fallback>
                <p:oleObj name="文档" r:id="rId3" imgW="8302978" imgH="189211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146300"/>
                        <a:ext cx="8293100" cy="189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4356100" y="2032000"/>
            <a:ext cx="2757488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大量商品卖不出去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16688" y="2606675"/>
            <a:ext cx="203993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大批工人失业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9750" y="3182938"/>
            <a:ext cx="204152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生产迅速下降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对象 1"/>
          <p:cNvGraphicFramePr>
            <a:graphicFrameLocks noChangeAspect="1"/>
          </p:cNvGraphicFramePr>
          <p:nvPr/>
        </p:nvGraphicFramePr>
        <p:xfrm>
          <a:off x="395288" y="1773238"/>
          <a:ext cx="8293100" cy="175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name="文档" r:id="rId3" imgW="8302978" imgH="1758914" progId="Word.Document.12">
                  <p:embed/>
                </p:oleObj>
              </mc:Choice>
              <mc:Fallback>
                <p:oleObj name="文档" r:id="rId3" imgW="8302978" imgH="175891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773238"/>
                        <a:ext cx="8293100" cy="175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395288" y="3573463"/>
          <a:ext cx="8293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5" name="文档" r:id="rId5" imgW="8302978" imgH="761740" progId="Word.Document.12">
                  <p:embed/>
                </p:oleObj>
              </mc:Choice>
              <mc:Fallback>
                <p:oleObj name="文档" r:id="rId5" imgW="8302978" imgH="7617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3573463"/>
                        <a:ext cx="8293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4" name="对象 1"/>
          <p:cNvGraphicFramePr>
            <a:graphicFrameLocks noChangeAspect="1"/>
          </p:cNvGraphicFramePr>
          <p:nvPr/>
        </p:nvGraphicFramePr>
        <p:xfrm>
          <a:off x="468313" y="1196975"/>
          <a:ext cx="8293100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0" name="文档" r:id="rId3" imgW="8302978" imgH="4150331" progId="Word.Document.12">
                  <p:embed/>
                </p:oleObj>
              </mc:Choice>
              <mc:Fallback>
                <p:oleObj name="文档" r:id="rId3" imgW="8302978" imgH="415033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96975"/>
                        <a:ext cx="8293100" cy="414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946150" y="1671638"/>
            <a:ext cx="204152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生产无限扩大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700338" y="2852738"/>
            <a:ext cx="1112837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无政府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3413" y="4051300"/>
            <a:ext cx="17303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生产社会化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41675" y="4043363"/>
            <a:ext cx="5040313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生产资料资本主义私人占有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18" name="对象 1"/>
          <p:cNvGraphicFramePr>
            <a:graphicFrameLocks noChangeAspect="1"/>
          </p:cNvGraphicFramePr>
          <p:nvPr/>
        </p:nvGraphicFramePr>
        <p:xfrm>
          <a:off x="469900" y="687388"/>
          <a:ext cx="82931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5" name="文档" r:id="rId3" imgW="8302978" imgH="5336140" progId="Word.Document.12">
                  <p:embed/>
                </p:oleObj>
              </mc:Choice>
              <mc:Fallback>
                <p:oleObj name="文档" r:id="rId3" imgW="8302978" imgH="53361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687388"/>
                        <a:ext cx="82931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6948488" y="1195388"/>
            <a:ext cx="142240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无产阶级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42988" y="174307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资产阶级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148263" y="2924175"/>
            <a:ext cx="111283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私有制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110413" y="292417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剥削关系</a:t>
            </a:r>
            <a:endParaRPr lang="zh-CN" altLang="en-US" dirty="0">
              <a:ea typeface="宋体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11575" y="3543300"/>
            <a:ext cx="345281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生产力与生产关系</a:t>
            </a:r>
            <a:endParaRPr lang="zh-CN" altLang="en-US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2" name="对象 1"/>
          <p:cNvGraphicFramePr>
            <a:graphicFrameLocks noChangeAspect="1"/>
          </p:cNvGraphicFramePr>
          <p:nvPr/>
        </p:nvGraphicFramePr>
        <p:xfrm>
          <a:off x="468313" y="1196975"/>
          <a:ext cx="8293100" cy="293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6" name="文档" r:id="rId3" imgW="8302978" imgH="2944723" progId="Word.Document.12">
                  <p:embed/>
                </p:oleObj>
              </mc:Choice>
              <mc:Fallback>
                <p:oleObj name="文档" r:id="rId3" imgW="8302978" imgH="294472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96975"/>
                        <a:ext cx="8293100" cy="293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4292600"/>
          <a:ext cx="82931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7" name="文档" r:id="rId5" imgW="8302978" imgH="672822" progId="Word.Document.12">
                  <p:embed/>
                </p:oleObj>
              </mc:Choice>
              <mc:Fallback>
                <p:oleObj name="文档" r:id="rId5" imgW="8302978" imgH="67282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292600"/>
                        <a:ext cx="82931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对象 1"/>
          <p:cNvGraphicFramePr>
            <a:graphicFrameLocks noChangeAspect="1"/>
          </p:cNvGraphicFramePr>
          <p:nvPr/>
        </p:nvGraphicFramePr>
        <p:xfrm>
          <a:off x="395288" y="1844675"/>
          <a:ext cx="8293100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8" name="文档" r:id="rId3" imgW="8302978" imgH="2573573" progId="Word.Document.12">
                  <p:embed/>
                </p:oleObj>
              </mc:Choice>
              <mc:Fallback>
                <p:oleObj name="文档" r:id="rId3" imgW="8302978" imgH="257357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844675"/>
                        <a:ext cx="8293100" cy="256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7553173"/>
              </p:ext>
            </p:extLst>
          </p:nvPr>
        </p:nvGraphicFramePr>
        <p:xfrm>
          <a:off x="423863" y="1341438"/>
          <a:ext cx="82931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3" name="文档" r:id="rId3" imgW="8302978" imgH="4805874" progId="Word.Document.12">
                  <p:embed/>
                </p:oleObj>
              </mc:Choice>
              <mc:Fallback>
                <p:oleObj name="文档" r:id="rId3" imgW="8302978" imgH="480587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1341438"/>
                        <a:ext cx="82931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1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620713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6340215"/>
              </p:ext>
            </p:extLst>
          </p:nvPr>
        </p:nvGraphicFramePr>
        <p:xfrm>
          <a:off x="468313" y="2060575"/>
          <a:ext cx="82931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6" name="文档" r:id="rId3" imgW="8302978" imgH="2397897" progId="Word.Document.12">
                  <p:embed/>
                </p:oleObj>
              </mc:Choice>
              <mc:Fallback>
                <p:oleObj name="文档" r:id="rId3" imgW="8302978" imgH="239789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060575"/>
                        <a:ext cx="82931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284201"/>
              </p:ext>
            </p:extLst>
          </p:nvPr>
        </p:nvGraphicFramePr>
        <p:xfrm>
          <a:off x="395288" y="1268413"/>
          <a:ext cx="8293100" cy="370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0" name="文档" r:id="rId3" imgW="8302978" imgH="3719063" progId="Word.Document.12">
                  <p:embed/>
                </p:oleObj>
              </mc:Choice>
              <mc:Fallback>
                <p:oleObj name="文档" r:id="rId3" imgW="8302978" imgH="371906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268413"/>
                        <a:ext cx="8293100" cy="370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4103959"/>
              </p:ext>
            </p:extLst>
          </p:nvPr>
        </p:nvGraphicFramePr>
        <p:xfrm>
          <a:off x="468313" y="1700213"/>
          <a:ext cx="8293100" cy="316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4" name="文档" r:id="rId3" imgW="8302978" imgH="3162517" progId="Word.Document.12">
                  <p:embed/>
                </p:oleObj>
              </mc:Choice>
              <mc:Fallback>
                <p:oleObj name="文档" r:id="rId3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700213"/>
                        <a:ext cx="8293100" cy="316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3366581"/>
              </p:ext>
            </p:extLst>
          </p:nvPr>
        </p:nvGraphicFramePr>
        <p:xfrm>
          <a:off x="468313" y="1341438"/>
          <a:ext cx="8293100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8" name="文档" r:id="rId3" imgW="8302978" imgH="4348686" progId="Word.Document.12">
                  <p:embed/>
                </p:oleObj>
              </mc:Choice>
              <mc:Fallback>
                <p:oleObj name="文档" r:id="rId3" imgW="8302978" imgH="434868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341438"/>
                        <a:ext cx="8293100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5671160"/>
              </p:ext>
            </p:extLst>
          </p:nvPr>
        </p:nvGraphicFramePr>
        <p:xfrm>
          <a:off x="468313" y="1557338"/>
          <a:ext cx="8293100" cy="374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" name="文档" r:id="rId3" imgW="8302978" imgH="3755782" progId="Word.Document.12">
                  <p:embed/>
                </p:oleObj>
              </mc:Choice>
              <mc:Fallback>
                <p:oleObj name="文档" r:id="rId3" imgW="8302978" imgH="375578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57338"/>
                        <a:ext cx="8293100" cy="374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3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6490531"/>
              </p:ext>
            </p:extLst>
          </p:nvPr>
        </p:nvGraphicFramePr>
        <p:xfrm>
          <a:off x="468313" y="1341438"/>
          <a:ext cx="8293100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6" name="文档" r:id="rId3" imgW="8302978" imgH="4348686" progId="Word.Document.12">
                  <p:embed/>
                </p:oleObj>
              </mc:Choice>
              <mc:Fallback>
                <p:oleObj name="文档" r:id="rId3" imgW="8302978" imgH="434868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341438"/>
                        <a:ext cx="8293100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0656099"/>
              </p:ext>
            </p:extLst>
          </p:nvPr>
        </p:nvGraphicFramePr>
        <p:xfrm>
          <a:off x="468313" y="1341438"/>
          <a:ext cx="8293100" cy="372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0" name="文档" r:id="rId3" imgW="8302978" imgH="3729502" progId="Word.Document.12">
                  <p:embed/>
                </p:oleObj>
              </mc:Choice>
              <mc:Fallback>
                <p:oleObj name="文档" r:id="rId3" imgW="8302978" imgH="372950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341438"/>
                        <a:ext cx="8293100" cy="372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08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9096007"/>
              </p:ext>
            </p:extLst>
          </p:nvPr>
        </p:nvGraphicFramePr>
        <p:xfrm>
          <a:off x="468313" y="1844675"/>
          <a:ext cx="8293100" cy="196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6" name="文档" r:id="rId3" imgW="8302978" imgH="1976708" progId="Word.Document.12">
                  <p:embed/>
                </p:oleObj>
              </mc:Choice>
              <mc:Fallback>
                <p:oleObj name="文档" r:id="rId3" imgW="8302978" imgH="19767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844675"/>
                        <a:ext cx="8293100" cy="196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539750" y="3573463"/>
          <a:ext cx="82931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7" name="文档" r:id="rId5" imgW="8302978" imgH="964775" progId="Word.Document.12">
                  <p:embed/>
                </p:oleObj>
              </mc:Choice>
              <mc:Fallback>
                <p:oleObj name="文档" r:id="rId5" imgW="8302978" imgH="96477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3573463"/>
                        <a:ext cx="8293100" cy="96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6" name="对象 1"/>
          <p:cNvGraphicFramePr>
            <a:graphicFrameLocks noChangeAspect="1"/>
          </p:cNvGraphicFramePr>
          <p:nvPr/>
        </p:nvGraphicFramePr>
        <p:xfrm>
          <a:off x="468313" y="504825"/>
          <a:ext cx="8293100" cy="558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8" name="文档" r:id="rId3" imgW="8302978" imgH="5590294" progId="Word.Document.12">
                  <p:embed/>
                </p:oleObj>
              </mc:Choice>
              <mc:Fallback>
                <p:oleObj name="文档" r:id="rId3" imgW="8302978" imgH="559029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04825"/>
                        <a:ext cx="8293100" cy="558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0" name="对象 1"/>
          <p:cNvGraphicFramePr>
            <a:graphicFrameLocks noChangeAspect="1"/>
          </p:cNvGraphicFramePr>
          <p:nvPr/>
        </p:nvGraphicFramePr>
        <p:xfrm>
          <a:off x="468313" y="1557338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2" name="文档" r:id="rId3" imgW="8302978" imgH="3162517" progId="Word.Document.12">
                  <p:embed/>
                </p:oleObj>
              </mc:Choice>
              <mc:Fallback>
                <p:oleObj name="文档" r:id="rId3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57338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对象 1"/>
          <p:cNvGraphicFramePr>
            <a:graphicFrameLocks noChangeAspect="1"/>
          </p:cNvGraphicFramePr>
          <p:nvPr/>
        </p:nvGraphicFramePr>
        <p:xfrm>
          <a:off x="468313" y="1628775"/>
          <a:ext cx="8293100" cy="377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6" name="文档" r:id="rId3" imgW="8302978" imgH="3781701" progId="Word.Document.12">
                  <p:embed/>
                </p:oleObj>
              </mc:Choice>
              <mc:Fallback>
                <p:oleObj name="文档" r:id="rId3" imgW="8302978" imgH="378170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628775"/>
                        <a:ext cx="8293100" cy="377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78" name="对象 1"/>
          <p:cNvGraphicFramePr>
            <a:graphicFrameLocks noChangeAspect="1"/>
          </p:cNvGraphicFramePr>
          <p:nvPr/>
        </p:nvGraphicFramePr>
        <p:xfrm>
          <a:off x="395288" y="549275"/>
          <a:ext cx="8293100" cy="552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0" name="文档" r:id="rId3" imgW="8302978" imgH="5534495" progId="Word.Document.12">
                  <p:embed/>
                </p:oleObj>
              </mc:Choice>
              <mc:Fallback>
                <p:oleObj name="文档" r:id="rId3" imgW="8302978" imgH="553449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549275"/>
                        <a:ext cx="8293100" cy="552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02" name="对象 1"/>
          <p:cNvGraphicFramePr>
            <a:graphicFrameLocks noChangeAspect="1"/>
          </p:cNvGraphicFramePr>
          <p:nvPr/>
        </p:nvGraphicFramePr>
        <p:xfrm>
          <a:off x="468313" y="1412875"/>
          <a:ext cx="8293100" cy="374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4" name="文档" r:id="rId3" imgW="8302978" imgH="3755782" progId="Word.Document.12">
                  <p:embed/>
                </p:oleObj>
              </mc:Choice>
              <mc:Fallback>
                <p:oleObj name="文档" r:id="rId3" imgW="8302978" imgH="375578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12875"/>
                        <a:ext cx="8293100" cy="374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26" name="对象 1"/>
          <p:cNvGraphicFramePr>
            <a:graphicFrameLocks noChangeAspect="1"/>
          </p:cNvGraphicFramePr>
          <p:nvPr/>
        </p:nvGraphicFramePr>
        <p:xfrm>
          <a:off x="468313" y="1628775"/>
          <a:ext cx="8293100" cy="374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8" name="文档" r:id="rId3" imgW="8302978" imgH="3755782" progId="Word.Document.12">
                  <p:embed/>
                </p:oleObj>
              </mc:Choice>
              <mc:Fallback>
                <p:oleObj name="文档" r:id="rId3" imgW="8302978" imgH="375578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628775"/>
                        <a:ext cx="8293100" cy="374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50" name="对象 1"/>
          <p:cNvGraphicFramePr>
            <a:graphicFrameLocks noChangeAspect="1"/>
          </p:cNvGraphicFramePr>
          <p:nvPr/>
        </p:nvGraphicFramePr>
        <p:xfrm>
          <a:off x="469900" y="914400"/>
          <a:ext cx="8293100" cy="494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2" name="文档" r:id="rId3" imgW="8302978" imgH="4941591" progId="Word.Document.12">
                  <p:embed/>
                </p:oleObj>
              </mc:Choice>
              <mc:Fallback>
                <p:oleObj name="文档" r:id="rId3" imgW="8302978" imgH="494159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94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274" name="对象 1"/>
          <p:cNvGraphicFramePr>
            <a:graphicFrameLocks noChangeAspect="1"/>
          </p:cNvGraphicFramePr>
          <p:nvPr/>
        </p:nvGraphicFramePr>
        <p:xfrm>
          <a:off x="469900" y="914400"/>
          <a:ext cx="8293100" cy="494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6" name="文档" r:id="rId3" imgW="8302978" imgH="4941591" progId="Word.Document.12">
                  <p:embed/>
                </p:oleObj>
              </mc:Choice>
              <mc:Fallback>
                <p:oleObj name="文档" r:id="rId3" imgW="8302978" imgH="494159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94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298" name="对象 1"/>
          <p:cNvGraphicFramePr>
            <a:graphicFrameLocks noChangeAspect="1"/>
          </p:cNvGraphicFramePr>
          <p:nvPr/>
        </p:nvGraphicFramePr>
        <p:xfrm>
          <a:off x="468313" y="1196975"/>
          <a:ext cx="8293100" cy="453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0" name="文档" r:id="rId3" imgW="8302978" imgH="4546681" progId="Word.Document.12">
                  <p:embed/>
                </p:oleObj>
              </mc:Choice>
              <mc:Fallback>
                <p:oleObj name="文档" r:id="rId3" imgW="8302978" imgH="454668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96975"/>
                        <a:ext cx="8293100" cy="453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2" name="对象 1"/>
          <p:cNvGraphicFramePr>
            <a:graphicFrameLocks noChangeAspect="1"/>
          </p:cNvGraphicFramePr>
          <p:nvPr/>
        </p:nvGraphicFramePr>
        <p:xfrm>
          <a:off x="469900" y="765175"/>
          <a:ext cx="8293100" cy="513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4" name="文档" r:id="rId3" imgW="8302978" imgH="5138505" progId="Word.Document.12">
                  <p:embed/>
                </p:oleObj>
              </mc:Choice>
              <mc:Fallback>
                <p:oleObj name="文档" r:id="rId3" imgW="8302978" imgH="513850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765175"/>
                        <a:ext cx="8293100" cy="513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6" name="对象 1"/>
          <p:cNvGraphicFramePr>
            <a:graphicFrameLocks noChangeAspect="1"/>
          </p:cNvGraphicFramePr>
          <p:nvPr/>
        </p:nvGraphicFramePr>
        <p:xfrm>
          <a:off x="468313" y="549275"/>
          <a:ext cx="8293100" cy="552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8" name="文档" r:id="rId3" imgW="8302978" imgH="5534495" progId="Word.Document.12">
                  <p:embed/>
                </p:oleObj>
              </mc:Choice>
              <mc:Fallback>
                <p:oleObj name="文档" r:id="rId3" imgW="8302978" imgH="553449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49275"/>
                        <a:ext cx="8293100" cy="552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对象 1"/>
          <p:cNvGraphicFramePr>
            <a:graphicFrameLocks noChangeAspect="1"/>
          </p:cNvGraphicFramePr>
          <p:nvPr/>
        </p:nvGraphicFramePr>
        <p:xfrm>
          <a:off x="469900" y="514350"/>
          <a:ext cx="8293100" cy="565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2" name="文档" r:id="rId3" imgW="8302978" imgH="5652572" progId="Word.Document.12">
                  <p:embed/>
                </p:oleObj>
              </mc:Choice>
              <mc:Fallback>
                <p:oleObj name="文档" r:id="rId3" imgW="8302978" imgH="565257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514350"/>
                        <a:ext cx="8293100" cy="565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394" name="对象 1"/>
          <p:cNvGraphicFramePr>
            <a:graphicFrameLocks noChangeAspect="1"/>
          </p:cNvGraphicFramePr>
          <p:nvPr/>
        </p:nvGraphicFramePr>
        <p:xfrm>
          <a:off x="468313" y="549275"/>
          <a:ext cx="8293100" cy="351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0" name="文档" r:id="rId3" imgW="8302978" imgH="3529348" progId="Word.Document.12">
                  <p:embed/>
                </p:oleObj>
              </mc:Choice>
              <mc:Fallback>
                <p:oleObj name="文档" r:id="rId3" imgW="8302978" imgH="352934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49275"/>
                        <a:ext cx="8293100" cy="351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4005263"/>
          <a:ext cx="8293100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1" name="文档" r:id="rId5" imgW="8302978" imgH="1269327" progId="Word.Document.12">
                  <p:embed/>
                </p:oleObj>
              </mc:Choice>
              <mc:Fallback>
                <p:oleObj name="文档" r:id="rId5" imgW="8302978" imgH="12693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005263"/>
                        <a:ext cx="8293100" cy="1270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/>
        </p:nvGraphicFramePr>
        <p:xfrm>
          <a:off x="469900" y="5156200"/>
          <a:ext cx="82931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2" name="文档" r:id="rId7" imgW="8302978" imgH="672822" progId="Word.Document.12">
                  <p:embed/>
                </p:oleObj>
              </mc:Choice>
              <mc:Fallback>
                <p:oleObj name="文档" r:id="rId7" imgW="8302978" imgH="67282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5156200"/>
                        <a:ext cx="82931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41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9069572"/>
              </p:ext>
            </p:extLst>
          </p:nvPr>
        </p:nvGraphicFramePr>
        <p:xfrm>
          <a:off x="423863" y="1773238"/>
          <a:ext cx="8293100" cy="35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1" name="文档" r:id="rId3" imgW="8302978" imgH="3557427" progId="Word.Document.12">
                  <p:embed/>
                </p:oleObj>
              </mc:Choice>
              <mc:Fallback>
                <p:oleObj name="文档" r:id="rId3" imgW="8302978" imgH="35574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1773238"/>
                        <a:ext cx="8293100" cy="355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1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549275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2284261"/>
              </p:ext>
            </p:extLst>
          </p:nvPr>
        </p:nvGraphicFramePr>
        <p:xfrm>
          <a:off x="469900" y="914400"/>
          <a:ext cx="8293100" cy="494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4" name="文档" r:id="rId3" imgW="8302978" imgH="4941591" progId="Word.Document.12">
                  <p:embed/>
                </p:oleObj>
              </mc:Choice>
              <mc:Fallback>
                <p:oleObj name="文档" r:id="rId3" imgW="8302978" imgH="494159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94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46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9945501"/>
              </p:ext>
            </p:extLst>
          </p:nvPr>
        </p:nvGraphicFramePr>
        <p:xfrm>
          <a:off x="468313" y="1268413"/>
          <a:ext cx="8293100" cy="377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8" name="文档" r:id="rId3" imgW="8302978" imgH="3781701" progId="Word.Document.12">
                  <p:embed/>
                </p:oleObj>
              </mc:Choice>
              <mc:Fallback>
                <p:oleObj name="文档" r:id="rId3" imgW="8302978" imgH="378170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268413"/>
                        <a:ext cx="8293100" cy="377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9734548"/>
              </p:ext>
            </p:extLst>
          </p:nvPr>
        </p:nvGraphicFramePr>
        <p:xfrm>
          <a:off x="419100" y="1268413"/>
          <a:ext cx="8293100" cy="35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5" name="文档" r:id="rId3" imgW="8302978" imgH="3557427" progId="Word.Document.12">
                  <p:embed/>
                </p:oleObj>
              </mc:Choice>
              <mc:Fallback>
                <p:oleObj name="文档" r:id="rId3" imgW="8302978" imgH="35574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1268413"/>
                        <a:ext cx="8293100" cy="355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491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549275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1"/>
          <p:cNvGraphicFramePr>
            <a:graphicFrameLocks noChangeAspect="1"/>
          </p:cNvGraphicFramePr>
          <p:nvPr/>
        </p:nvGraphicFramePr>
        <p:xfrm>
          <a:off x="417513" y="4713288"/>
          <a:ext cx="8293100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6" name="文档" r:id="rId6" imgW="8302978" imgH="1307846" progId="Word.Document.12">
                  <p:embed/>
                </p:oleObj>
              </mc:Choice>
              <mc:Fallback>
                <p:oleObj name="文档" r:id="rId6" imgW="8302978" imgH="130784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513" y="4713288"/>
                        <a:ext cx="8293100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51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4364532"/>
              </p:ext>
            </p:extLst>
          </p:nvPr>
        </p:nvGraphicFramePr>
        <p:xfrm>
          <a:off x="468313" y="765175"/>
          <a:ext cx="8293100" cy="295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8" name="文档" r:id="rId3" imgW="8302978" imgH="2964522" progId="Word.Document.12">
                  <p:embed/>
                </p:oleObj>
              </mc:Choice>
              <mc:Fallback>
                <p:oleObj name="文档" r:id="rId3" imgW="8302978" imgH="296452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765175"/>
                        <a:ext cx="8293100" cy="295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716338"/>
          <a:ext cx="8293100" cy="194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9" name="文档" r:id="rId5" imgW="8302978" imgH="1942869" progId="Word.Document.12">
                  <p:embed/>
                </p:oleObj>
              </mc:Choice>
              <mc:Fallback>
                <p:oleObj name="文档" r:id="rId5" imgW="8302978" imgH="194286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716338"/>
                        <a:ext cx="8293100" cy="194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3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9803863"/>
              </p:ext>
            </p:extLst>
          </p:nvPr>
        </p:nvGraphicFramePr>
        <p:xfrm>
          <a:off x="469900" y="620713"/>
          <a:ext cx="82931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" name="文档" r:id="rId3" imgW="8302978" imgH="5336140" progId="Word.Document.12">
                  <p:embed/>
                </p:oleObj>
              </mc:Choice>
              <mc:Fallback>
                <p:oleObj name="文档" r:id="rId3" imgW="8302978" imgH="53361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620713"/>
                        <a:ext cx="82931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562" name="对象 1"/>
          <p:cNvGraphicFramePr>
            <a:graphicFrameLocks noChangeAspect="1"/>
          </p:cNvGraphicFramePr>
          <p:nvPr/>
        </p:nvGraphicFramePr>
        <p:xfrm>
          <a:off x="468313" y="2205038"/>
          <a:ext cx="82931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4" name="文档" r:id="rId3" imgW="8302978" imgH="1778713" progId="Word.Document.12">
                  <p:embed/>
                </p:oleObj>
              </mc:Choice>
              <mc:Fallback>
                <p:oleObj name="文档" r:id="rId3" imgW="8302978" imgH="177871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205038"/>
                        <a:ext cx="8293100" cy="177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58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7314457"/>
              </p:ext>
            </p:extLst>
          </p:nvPr>
        </p:nvGraphicFramePr>
        <p:xfrm>
          <a:off x="468313" y="404813"/>
          <a:ext cx="8293100" cy="302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0" name="文档" r:id="rId3" imgW="8302978" imgH="3022481" progId="Word.Document.12">
                  <p:embed/>
                </p:oleObj>
              </mc:Choice>
              <mc:Fallback>
                <p:oleObj name="文档" r:id="rId3" imgW="8302978" imgH="302248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04813"/>
                        <a:ext cx="8293100" cy="302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213100"/>
          <a:ext cx="8293100" cy="300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1" name="文档" r:id="rId5" imgW="8302978" imgH="3022481" progId="Word.Document.12">
                  <p:embed/>
                </p:oleObj>
              </mc:Choice>
              <mc:Fallback>
                <p:oleObj name="文档" r:id="rId5" imgW="8302978" imgH="302248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213100"/>
                        <a:ext cx="8293100" cy="300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61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9988237"/>
              </p:ext>
            </p:extLst>
          </p:nvPr>
        </p:nvGraphicFramePr>
        <p:xfrm>
          <a:off x="468313" y="1844675"/>
          <a:ext cx="8293100" cy="196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4" name="文档" r:id="rId3" imgW="8302978" imgH="1976708" progId="Word.Document.12">
                  <p:embed/>
                </p:oleObj>
              </mc:Choice>
              <mc:Fallback>
                <p:oleObj name="文档" r:id="rId3" imgW="8302978" imgH="19767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844675"/>
                        <a:ext cx="8293100" cy="196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644900"/>
          <a:ext cx="8293100" cy="148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5" name="文档" r:id="rId5" imgW="8302978" imgH="1485321" progId="Word.Document.12">
                  <p:embed/>
                </p:oleObj>
              </mc:Choice>
              <mc:Fallback>
                <p:oleObj name="文档" r:id="rId5" imgW="8302978" imgH="148532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644900"/>
                        <a:ext cx="8293100" cy="148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2007458"/>
              </p:ext>
            </p:extLst>
          </p:nvPr>
        </p:nvGraphicFramePr>
        <p:xfrm>
          <a:off x="469900" y="914400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8" name="文档" r:id="rId3" imgW="8302978" imgH="3162517" progId="Word.Document.12">
                  <p:embed/>
                </p:oleObj>
              </mc:Choice>
              <mc:Fallback>
                <p:oleObj name="文档" r:id="rId3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789363"/>
          <a:ext cx="8293100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9" name="文档" r:id="rId5" imgW="8302978" imgH="2082545" progId="Word.Document.12">
                  <p:embed/>
                </p:oleObj>
              </mc:Choice>
              <mc:Fallback>
                <p:oleObj name="文档" r:id="rId5" imgW="8302978" imgH="208254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789363"/>
                        <a:ext cx="8293100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65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531591"/>
              </p:ext>
            </p:extLst>
          </p:nvPr>
        </p:nvGraphicFramePr>
        <p:xfrm>
          <a:off x="468313" y="639763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2" name="文档" r:id="rId3" imgW="8302978" imgH="3162517" progId="Word.Document.12">
                  <p:embed/>
                </p:oleObj>
              </mc:Choice>
              <mc:Fallback>
                <p:oleObj name="文档" r:id="rId3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39763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527050" y="3570288"/>
          <a:ext cx="8293100" cy="245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3" name="文档" r:id="rId5" imgW="8302978" imgH="2450816" progId="Word.Document.12">
                  <p:embed/>
                </p:oleObj>
              </mc:Choice>
              <mc:Fallback>
                <p:oleObj name="文档" r:id="rId5" imgW="8302978" imgH="245081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" y="3570288"/>
                        <a:ext cx="8293100" cy="245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8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885635"/>
              </p:ext>
            </p:extLst>
          </p:nvPr>
        </p:nvGraphicFramePr>
        <p:xfrm>
          <a:off x="469900" y="914400"/>
          <a:ext cx="8293100" cy="494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4" name="文档" r:id="rId3" imgW="8302978" imgH="4941591" progId="Word.Document.12">
                  <p:embed/>
                </p:oleObj>
              </mc:Choice>
              <mc:Fallback>
                <p:oleObj name="文档" r:id="rId3" imgW="8302978" imgH="494159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94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06" name="对象 1"/>
          <p:cNvGraphicFramePr>
            <a:graphicFrameLocks noChangeAspect="1"/>
          </p:cNvGraphicFramePr>
          <p:nvPr/>
        </p:nvGraphicFramePr>
        <p:xfrm>
          <a:off x="469900" y="914400"/>
          <a:ext cx="8293100" cy="494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08" name="文档" r:id="rId3" imgW="8302978" imgH="4941591" progId="Word.Document.12">
                  <p:embed/>
                </p:oleObj>
              </mc:Choice>
              <mc:Fallback>
                <p:oleObj name="文档" r:id="rId3" imgW="8302978" imgH="494159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94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8700" y="2432050"/>
            <a:ext cx="7086600" cy="914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26797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kern="100" dirty="0">
                <a:solidFill>
                  <a:srgbClr val="2D2D8A">
                    <a:lumMod val="50000"/>
                  </a:srgbClr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本部分内容讲解结束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547664" y="4437112"/>
            <a:ext cx="6455579" cy="169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www.1ppt.com/ziliao/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范文下载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www.1ppt.com/fanwen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试卷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endParaRPr lang="zh-CN" altLang="en-US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gray">
          <a:xfrm>
            <a:off x="0" y="2998275"/>
            <a:ext cx="9144000" cy="1366829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 kern="0" dirty="0">
              <a:solidFill>
                <a:srgbClr val="005397"/>
              </a:solidFill>
              <a:latin typeface="Arial"/>
              <a:ea typeface="微软雅黑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802" y="315180"/>
            <a:ext cx="7711638" cy="268177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468313" y="3097345"/>
            <a:ext cx="4103687" cy="1618679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l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可以在下列情况使用</a:t>
            </a:r>
            <a:endParaRPr lang="zh-CN" altLang="en-US" sz="12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不限次数的用于您个人</a:t>
            </a:r>
            <a:r>
              <a:rPr lang="en-US" altLang="zh-CN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公司、企业的商业演示。</a:t>
            </a: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拷贝模板中的内容用于其它幻灯片母版中使用。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4572000" y="3097345"/>
            <a:ext cx="4103688" cy="1546671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l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不可以在以下情况使用</a:t>
            </a:r>
            <a:endParaRPr lang="zh-CN" altLang="en-US" sz="1050" b="1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用于任何形式的在线付费下载。</a:t>
            </a: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收集整理我们发布的免费资源后，刻录光碟销售。</a:t>
            </a:r>
            <a:endParaRPr lang="zh-CN" altLang="en-GB" sz="12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" name="Picture 10" descr="png-064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3097345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png-065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4001" y="3097345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132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1400" b="1" dirty="0" smtClean="0">
            <a:solidFill>
              <a:schemeClr val="accent2"/>
            </a:solidFill>
          </a:defRPr>
        </a:defPPr>
      </a:lstStyle>
      <a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a:style>
    </a:spDef>
    <a:txDef>
      <a:spPr>
        <a:noFill/>
      </a:spPr>
      <a:bodyPr wrap="none" rtlCol="0">
        <a:spAutoFit/>
      </a:bodyPr>
      <a:lstStyle>
        <a:defPPr>
          <a:defRPr sz="2400" b="1" dirty="0">
            <a:solidFill>
              <a:srgbClr val="0033CC"/>
            </a:solidFill>
            <a:latin typeface="+mn-lt"/>
            <a:ea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2054</TotalTime>
  <Words>462</Words>
  <Application>Microsoft Office PowerPoint</Application>
  <PresentationFormat>全屏显示(4:3)</PresentationFormat>
  <Paragraphs>72</Paragraphs>
  <Slides>72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72</vt:i4>
      </vt:variant>
    </vt:vector>
  </HeadingPairs>
  <TitlesOfParts>
    <vt:vector size="84" baseType="lpstr">
      <vt:lpstr>Times New Roman</vt:lpstr>
      <vt:lpstr>宋体</vt:lpstr>
      <vt:lpstr>Arial</vt:lpstr>
      <vt:lpstr>Calibri</vt:lpstr>
      <vt:lpstr>Courier New</vt:lpstr>
      <vt:lpstr>楷体_GB2312</vt:lpstr>
      <vt:lpstr>第一PPT模板网-WWW.1PPT.COM</vt:lpstr>
      <vt:lpstr>1_Office 主题</vt:lpstr>
      <vt:lpstr>Microsoft Word 97 - 2003 Document</vt:lpstr>
      <vt:lpstr>Microsoft Word 97 - 2003 文档</vt:lpstr>
      <vt:lpstr>Microsoft Word 文档</vt:lpstr>
      <vt:lpstr>Microsoft Word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123</cp:lastModifiedBy>
  <cp:revision>1230</cp:revision>
  <dcterms:modified xsi:type="dcterms:W3CDTF">2019-10-11T07:58:31Z</dcterms:modified>
</cp:coreProperties>
</file>