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6"/>
  </p:notesMasterIdLst>
  <p:sldIdLst>
    <p:sldId id="272" r:id="rId2"/>
    <p:sldId id="321" r:id="rId3"/>
    <p:sldId id="412" r:id="rId4"/>
    <p:sldId id="430" r:id="rId5"/>
    <p:sldId id="431" r:id="rId6"/>
    <p:sldId id="432" r:id="rId7"/>
    <p:sldId id="433" r:id="rId8"/>
    <p:sldId id="434" r:id="rId9"/>
    <p:sldId id="440" r:id="rId10"/>
    <p:sldId id="435" r:id="rId11"/>
    <p:sldId id="436" r:id="rId12"/>
    <p:sldId id="438" r:id="rId13"/>
    <p:sldId id="437" r:id="rId14"/>
    <p:sldId id="439" r:id="rId15"/>
    <p:sldId id="441" r:id="rId16"/>
    <p:sldId id="413" r:id="rId17"/>
    <p:sldId id="414" r:id="rId18"/>
    <p:sldId id="415" r:id="rId19"/>
    <p:sldId id="443" r:id="rId20"/>
    <p:sldId id="442" r:id="rId21"/>
    <p:sldId id="444" r:id="rId22"/>
    <p:sldId id="416" r:id="rId23"/>
    <p:sldId id="417" r:id="rId24"/>
    <p:sldId id="418" r:id="rId25"/>
    <p:sldId id="419" r:id="rId26"/>
    <p:sldId id="420" r:id="rId27"/>
    <p:sldId id="422" r:id="rId28"/>
    <p:sldId id="423" r:id="rId29"/>
    <p:sldId id="424" r:id="rId30"/>
    <p:sldId id="426" r:id="rId31"/>
    <p:sldId id="421" r:id="rId32"/>
    <p:sldId id="427" r:id="rId33"/>
    <p:sldId id="425" r:id="rId34"/>
    <p:sldId id="428" r:id="rId35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2940" autoAdjust="0"/>
    <p:restoredTop sz="99879" autoAdjust="0"/>
  </p:normalViewPr>
  <p:slideViewPr>
    <p:cSldViewPr snapToGrid="0">
      <p:cViewPr>
        <p:scale>
          <a:sx n="75" d="100"/>
          <a:sy n="75" d="100"/>
        </p:scale>
        <p:origin x="-1308" y="-210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2021/1/18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2021/1/18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2021/1/18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5" Type="http://schemas.openxmlformats.org/officeDocument/2006/relationships/image" Target="../media/image44.png"/><Relationship Id="rId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4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5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25763" y="2214563"/>
            <a:ext cx="69246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943225" y="5308600"/>
            <a:ext cx="69151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195897"/>
            <a:ext cx="12894945" cy="979805"/>
          </a:xfrm>
          <a:prstGeom prst="rect">
            <a:avLst/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515600" y="609155"/>
            <a:ext cx="2286001" cy="532065"/>
          </a:xfrm>
          <a:prstGeom prst="rect">
            <a:avLst/>
          </a:prstGeom>
        </p:spPr>
        <p:txBody>
          <a:bodyPr wrap="none" numCol="1" fromWordArt="1">
            <a:prstTxWarp prst="textPlain">
              <a:avLst/>
            </a:prstTxWarp>
            <a:normAutofit fontScale="92500" lnSpcReduction="2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新势力思维</a:t>
            </a:r>
            <a:endParaRPr lang="en-US" altLang="zh-CN" sz="378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706688" y="1749425"/>
            <a:ext cx="7006223" cy="1653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1616075" y="4425950"/>
            <a:ext cx="8929671" cy="128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" contrast="40000"/>
          </a:blip>
          <a:srcRect/>
          <a:stretch>
            <a:fillRect/>
          </a:stretch>
        </p:blipFill>
        <p:spPr bwMode="auto">
          <a:xfrm>
            <a:off x="2259013" y="6440489"/>
            <a:ext cx="7685087" cy="157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7213" y="365125"/>
            <a:ext cx="11991975" cy="782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341563" y="5565775"/>
            <a:ext cx="401637" cy="647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501900" y="7466013"/>
            <a:ext cx="266700" cy="56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11225" y="503238"/>
            <a:ext cx="11334750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861425" y="1541463"/>
            <a:ext cx="2724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9750" y="306388"/>
            <a:ext cx="11849100" cy="804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3400" y="487363"/>
            <a:ext cx="1181100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1175" y="215900"/>
            <a:ext cx="1198245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57888" y="5340350"/>
            <a:ext cx="60674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15913" y="417513"/>
            <a:ext cx="11915775" cy="764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92138" y="0"/>
            <a:ext cx="9915525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8963" y="6864350"/>
            <a:ext cx="11725275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39725" y="239713"/>
            <a:ext cx="12096750" cy="490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67275" y="5137150"/>
            <a:ext cx="741045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33450" y="6230938"/>
            <a:ext cx="43053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9425" y="327025"/>
            <a:ext cx="114109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15913" y="2820988"/>
            <a:ext cx="604837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4338" y="439738"/>
            <a:ext cx="1204912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11863" y="4419600"/>
            <a:ext cx="631507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7188" y="425450"/>
            <a:ext cx="11706225" cy="750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543050" y="8110538"/>
            <a:ext cx="13335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1975" y="474663"/>
            <a:ext cx="10991850" cy="791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2775" y="481013"/>
            <a:ext cx="1106805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4038" y="455613"/>
            <a:ext cx="1143952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8963" y="403225"/>
            <a:ext cx="11268075" cy="866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65113" y="433388"/>
            <a:ext cx="940117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5938" y="3249613"/>
            <a:ext cx="9991725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0725" y="460375"/>
            <a:ext cx="11182350" cy="733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2450" y="484188"/>
            <a:ext cx="11239500" cy="789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0838" y="487363"/>
            <a:ext cx="11439525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06400" y="444500"/>
            <a:ext cx="12039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34263" y="4708525"/>
            <a:ext cx="4791075" cy="456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9888" y="601663"/>
            <a:ext cx="11782425" cy="669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7838" y="427038"/>
            <a:ext cx="11972925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12150" y="1404938"/>
            <a:ext cx="3162300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49313" y="3863975"/>
            <a:ext cx="5133975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139825" y="5511800"/>
            <a:ext cx="1064895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9263" y="388938"/>
            <a:ext cx="1134427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65839"/>
          <a:stretch>
            <a:fillRect/>
          </a:stretch>
        </p:blipFill>
        <p:spPr bwMode="auto">
          <a:xfrm>
            <a:off x="481013" y="3009900"/>
            <a:ext cx="1115377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12750" y="387350"/>
            <a:ext cx="11544300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35611"/>
          <a:stretch>
            <a:fillRect/>
          </a:stretch>
        </p:blipFill>
        <p:spPr bwMode="auto">
          <a:xfrm>
            <a:off x="608013" y="3594100"/>
            <a:ext cx="11153775" cy="394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20688" y="450850"/>
            <a:ext cx="12011025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26313" y="4287838"/>
            <a:ext cx="383857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17525" y="400050"/>
            <a:ext cx="11563350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3550" y="449263"/>
            <a:ext cx="106299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9738" y="1601788"/>
            <a:ext cx="11134725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4663" y="685800"/>
            <a:ext cx="1195387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66063" y="2460625"/>
            <a:ext cx="433387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0" y="317500"/>
            <a:ext cx="11839575" cy="843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78725" y="7473950"/>
            <a:ext cx="505777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7213" y="454025"/>
            <a:ext cx="1168717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22325" y="3640138"/>
            <a:ext cx="1087755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32375" y="4668838"/>
            <a:ext cx="5429250" cy="450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4500" y="422275"/>
            <a:ext cx="10287000" cy="771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79438" y="593725"/>
            <a:ext cx="11134725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A3 纸张(297x420 毫米)</PresentationFormat>
  <Paragraphs>36</Paragraphs>
  <Slides>34</Slides>
  <Notes>34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3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11</cp:revision>
  <dcterms:created xsi:type="dcterms:W3CDTF">2018-03-01T02:03:00Z</dcterms:created>
  <dcterms:modified xsi:type="dcterms:W3CDTF">2021-01-18T06:34:17Z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