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notesMaster" Target="notesMasters/notesMaster1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image" Target="../media/image30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41.emf"/><Relationship Id="rId1" Type="http://schemas.openxmlformats.org/officeDocument/2006/relationships/image" Target="../media/image40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60.emf"/><Relationship Id="rId1" Type="http://schemas.openxmlformats.org/officeDocument/2006/relationships/image" Target="../media/image59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emf"/><Relationship Id="rId2" Type="http://schemas.openxmlformats.org/officeDocument/2006/relationships/image" Target="../media/image62.emf"/><Relationship Id="rId1" Type="http://schemas.openxmlformats.org/officeDocument/2006/relationships/image" Target="../media/image61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67.emf"/><Relationship Id="rId1" Type="http://schemas.openxmlformats.org/officeDocument/2006/relationships/image" Target="../media/image66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e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e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73.emf"/><Relationship Id="rId1" Type="http://schemas.openxmlformats.org/officeDocument/2006/relationships/image" Target="../media/image72.e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emf"/><Relationship Id="rId2" Type="http://schemas.openxmlformats.org/officeDocument/2006/relationships/image" Target="../media/image75.emf"/><Relationship Id="rId1" Type="http://schemas.openxmlformats.org/officeDocument/2006/relationships/image" Target="../media/image7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e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.e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7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1.e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0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9.emf"/><Relationship Id="rId10" Type="http://schemas.openxmlformats.org/officeDocument/2006/relationships/vmlDrawing" Target="../drawings/vmlDrawing4.vml"/><Relationship Id="rId1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emf"/><Relationship Id="rId1" Type="http://schemas.openxmlformats.org/officeDocument/2006/relationships/oleObject" Target="../embeddings/oleObject9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emf"/><Relationship Id="rId1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6.emf"/><Relationship Id="rId7" Type="http://schemas.openxmlformats.org/officeDocument/2006/relationships/oleObject" Target="../embeddings/oleObject13.bin"/><Relationship Id="rId6" Type="http://schemas.openxmlformats.org/officeDocument/2006/relationships/image" Target="../media/image15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14.emf"/><Relationship Id="rId10" Type="http://schemas.openxmlformats.org/officeDocument/2006/relationships/vmlDrawing" Target="../drawings/vmlDrawing7.vml"/><Relationship Id="rId1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9.emf"/><Relationship Id="rId7" Type="http://schemas.openxmlformats.org/officeDocument/2006/relationships/oleObject" Target="../embeddings/oleObject16.bin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17.emf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emf"/><Relationship Id="rId1" Type="http://schemas.openxmlformats.org/officeDocument/2006/relationships/oleObject" Target="../embeddings/oleObject17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8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4.e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3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22.emf"/><Relationship Id="rId10" Type="http://schemas.openxmlformats.org/officeDocument/2006/relationships/vmlDrawing" Target="../drawings/vmlDrawing11.vml"/><Relationship Id="rId1" Type="http://schemas.openxmlformats.org/officeDocument/2006/relationships/oleObject" Target="../embeddings/oleObject19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7.emf"/><Relationship Id="rId7" Type="http://schemas.openxmlformats.org/officeDocument/2006/relationships/oleObject" Target="../embeddings/oleObject24.bin"/><Relationship Id="rId6" Type="http://schemas.openxmlformats.org/officeDocument/2006/relationships/image" Target="../media/image26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25.emf"/><Relationship Id="rId10" Type="http://schemas.openxmlformats.org/officeDocument/2006/relationships/vmlDrawing" Target="../drawings/vmlDrawing12.vml"/><Relationship Id="rId1" Type="http://schemas.openxmlformats.org/officeDocument/2006/relationships/oleObject" Target="../embeddings/oleObject22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emf"/><Relationship Id="rId1" Type="http://schemas.openxmlformats.org/officeDocument/2006/relationships/oleObject" Target="../embeddings/oleObject25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emf"/><Relationship Id="rId1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2.emf"/><Relationship Id="rId7" Type="http://schemas.openxmlformats.org/officeDocument/2006/relationships/oleObject" Target="../embeddings/oleObject29.bin"/><Relationship Id="rId6" Type="http://schemas.openxmlformats.org/officeDocument/2006/relationships/image" Target="../media/image31.e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30.emf"/><Relationship Id="rId10" Type="http://schemas.openxmlformats.org/officeDocument/2006/relationships/vmlDrawing" Target="../drawings/vmlDrawing15.vml"/><Relationship Id="rId1" Type="http://schemas.openxmlformats.org/officeDocument/2006/relationships/oleObject" Target="../embeddings/oleObject27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5.emf"/><Relationship Id="rId7" Type="http://schemas.openxmlformats.org/officeDocument/2006/relationships/oleObject" Target="../embeddings/oleObject32.bin"/><Relationship Id="rId6" Type="http://schemas.openxmlformats.org/officeDocument/2006/relationships/image" Target="../media/image34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33.emf"/><Relationship Id="rId10" Type="http://schemas.openxmlformats.org/officeDocument/2006/relationships/vmlDrawing" Target="../drawings/vmlDrawing16.vml"/><Relationship Id="rId1" Type="http://schemas.openxmlformats.org/officeDocument/2006/relationships/oleObject" Target="../embeddings/oleObject30.bin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6.emf"/><Relationship Id="rId1" Type="http://schemas.openxmlformats.org/officeDocument/2006/relationships/oleObject" Target="../embeddings/oleObject33.bin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7.emf"/><Relationship Id="rId1" Type="http://schemas.openxmlformats.org/officeDocument/2006/relationships/oleObject" Target="../embeddings/oleObject34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4.e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39.e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38.emf"/><Relationship Id="rId10" Type="http://schemas.openxmlformats.org/officeDocument/2006/relationships/vmlDrawing" Target="../drawings/vmlDrawing19.vml"/><Relationship Id="rId1" Type="http://schemas.openxmlformats.org/officeDocument/2006/relationships/oleObject" Target="../embeddings/oleObject35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4.emf"/><Relationship Id="rId7" Type="http://schemas.openxmlformats.org/officeDocument/2006/relationships/oleObject" Target="../embeddings/oleObject40.bin"/><Relationship Id="rId6" Type="http://schemas.openxmlformats.org/officeDocument/2006/relationships/image" Target="../media/image41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0.emf"/><Relationship Id="rId10" Type="http://schemas.openxmlformats.org/officeDocument/2006/relationships/vmlDrawing" Target="../drawings/vmlDrawing20.vml"/><Relationship Id="rId1" Type="http://schemas.openxmlformats.org/officeDocument/2006/relationships/oleObject" Target="../embeddings/oleObject38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2.emf"/><Relationship Id="rId1" Type="http://schemas.openxmlformats.org/officeDocument/2006/relationships/oleObject" Target="../embeddings/oleObject41.bin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3.emf"/><Relationship Id="rId1" Type="http://schemas.openxmlformats.org/officeDocument/2006/relationships/oleObject" Target="../embeddings/oleObject42.bin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6.emf"/><Relationship Id="rId7" Type="http://schemas.openxmlformats.org/officeDocument/2006/relationships/oleObject" Target="../embeddings/oleObject45.bin"/><Relationship Id="rId6" Type="http://schemas.openxmlformats.org/officeDocument/2006/relationships/image" Target="../media/image45.e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4.emf"/><Relationship Id="rId10" Type="http://schemas.openxmlformats.org/officeDocument/2006/relationships/vmlDrawing" Target="../drawings/vmlDrawing23.vml"/><Relationship Id="rId1" Type="http://schemas.openxmlformats.org/officeDocument/2006/relationships/oleObject" Target="../embeddings/oleObject43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9.emf"/><Relationship Id="rId7" Type="http://schemas.openxmlformats.org/officeDocument/2006/relationships/oleObject" Target="../embeddings/oleObject48.bin"/><Relationship Id="rId6" Type="http://schemas.openxmlformats.org/officeDocument/2006/relationships/image" Target="../media/image48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7.emf"/><Relationship Id="rId10" Type="http://schemas.openxmlformats.org/officeDocument/2006/relationships/vmlDrawing" Target="../drawings/vmlDrawing24.vml"/><Relationship Id="rId1" Type="http://schemas.openxmlformats.org/officeDocument/2006/relationships/oleObject" Target="../embeddings/oleObject46.bin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0.emf"/><Relationship Id="rId1" Type="http://schemas.openxmlformats.org/officeDocument/2006/relationships/oleObject" Target="../embeddings/oleObject49.bin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1.emf"/><Relationship Id="rId1" Type="http://schemas.openxmlformats.org/officeDocument/2006/relationships/oleObject" Target="../embeddings/oleObject50.bin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4.emf"/><Relationship Id="rId7" Type="http://schemas.openxmlformats.org/officeDocument/2006/relationships/oleObject" Target="../embeddings/oleObject53.bin"/><Relationship Id="rId6" Type="http://schemas.openxmlformats.org/officeDocument/2006/relationships/image" Target="../media/image53.e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52.emf"/><Relationship Id="rId10" Type="http://schemas.openxmlformats.org/officeDocument/2006/relationships/vmlDrawing" Target="../drawings/vmlDrawing27.vml"/><Relationship Id="rId1" Type="http://schemas.openxmlformats.org/officeDocument/2006/relationships/oleObject" Target="../embeddings/oleObject51.bin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4.emf"/><Relationship Id="rId7" Type="http://schemas.openxmlformats.org/officeDocument/2006/relationships/oleObject" Target="../embeddings/oleObject56.bin"/><Relationship Id="rId6" Type="http://schemas.openxmlformats.org/officeDocument/2006/relationships/image" Target="../media/image56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55.emf"/><Relationship Id="rId10" Type="http://schemas.openxmlformats.org/officeDocument/2006/relationships/vmlDrawing" Target="../drawings/vmlDrawing28.vml"/><Relationship Id="rId1" Type="http://schemas.openxmlformats.org/officeDocument/2006/relationships/oleObject" Target="../embeddings/oleObject54.bin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7.emf"/><Relationship Id="rId1" Type="http://schemas.openxmlformats.org/officeDocument/2006/relationships/oleObject" Target="../embeddings/oleObject57.bin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8.emf"/><Relationship Id="rId1" Type="http://schemas.openxmlformats.org/officeDocument/2006/relationships/oleObject" Target="../embeddings/oleObject58.bin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4.emf"/><Relationship Id="rId7" Type="http://schemas.openxmlformats.org/officeDocument/2006/relationships/oleObject" Target="../embeddings/oleObject61.bin"/><Relationship Id="rId6" Type="http://schemas.openxmlformats.org/officeDocument/2006/relationships/image" Target="../media/image60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59.emf"/><Relationship Id="rId10" Type="http://schemas.openxmlformats.org/officeDocument/2006/relationships/vmlDrawing" Target="../drawings/vmlDrawing31.vml"/><Relationship Id="rId1" Type="http://schemas.openxmlformats.org/officeDocument/2006/relationships/oleObject" Target="../embeddings/oleObject59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3.emf"/><Relationship Id="rId7" Type="http://schemas.openxmlformats.org/officeDocument/2006/relationships/oleObject" Target="../embeddings/oleObject64.bin"/><Relationship Id="rId6" Type="http://schemas.openxmlformats.org/officeDocument/2006/relationships/image" Target="../media/image62.e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61.emf"/><Relationship Id="rId10" Type="http://schemas.openxmlformats.org/officeDocument/2006/relationships/vmlDrawing" Target="../drawings/vmlDrawing32.vml"/><Relationship Id="rId1" Type="http://schemas.openxmlformats.org/officeDocument/2006/relationships/oleObject" Target="../embeddings/oleObject62.bin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4.emf"/><Relationship Id="rId1" Type="http://schemas.openxmlformats.org/officeDocument/2006/relationships/oleObject" Target="../embeddings/oleObject65.bin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5.emf"/><Relationship Id="rId1" Type="http://schemas.openxmlformats.org/officeDocument/2006/relationships/oleObject" Target="../embeddings/oleObject66.bin"/></Relationships>
</file>

<file path=ppt/slides/_rels/slide3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6.emf"/><Relationship Id="rId7" Type="http://schemas.openxmlformats.org/officeDocument/2006/relationships/oleObject" Target="../embeddings/oleObject69.bin"/><Relationship Id="rId6" Type="http://schemas.openxmlformats.org/officeDocument/2006/relationships/image" Target="../media/image67.emf"/><Relationship Id="rId5" Type="http://schemas.openxmlformats.org/officeDocument/2006/relationships/oleObject" Target="../embeddings/oleObject68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66.emf"/><Relationship Id="rId10" Type="http://schemas.openxmlformats.org/officeDocument/2006/relationships/vmlDrawing" Target="../drawings/vmlDrawing35.vml"/><Relationship Id="rId1" Type="http://schemas.openxmlformats.org/officeDocument/2006/relationships/oleObject" Target="../embeddings/oleObject67.bin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6.emf"/><Relationship Id="rId7" Type="http://schemas.openxmlformats.org/officeDocument/2006/relationships/oleObject" Target="../embeddings/oleObject72.bin"/><Relationship Id="rId6" Type="http://schemas.openxmlformats.org/officeDocument/2006/relationships/image" Target="../media/image69.e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68.emf"/><Relationship Id="rId10" Type="http://schemas.openxmlformats.org/officeDocument/2006/relationships/vmlDrawing" Target="../drawings/vmlDrawing36.vml"/><Relationship Id="rId1" Type="http://schemas.openxmlformats.org/officeDocument/2006/relationships/oleObject" Target="../embeddings/oleObject70.bin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0.emf"/><Relationship Id="rId1" Type="http://schemas.openxmlformats.org/officeDocument/2006/relationships/oleObject" Target="../embeddings/oleObject73.bin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1.emf"/><Relationship Id="rId1" Type="http://schemas.openxmlformats.org/officeDocument/2006/relationships/oleObject" Target="../embeddings/oleObject74.bin"/></Relationships>
</file>

<file path=ppt/slides/_rels/slide4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4.emf"/><Relationship Id="rId7" Type="http://schemas.openxmlformats.org/officeDocument/2006/relationships/oleObject" Target="../embeddings/oleObject77.bin"/><Relationship Id="rId6" Type="http://schemas.openxmlformats.org/officeDocument/2006/relationships/image" Target="../media/image73.emf"/><Relationship Id="rId5" Type="http://schemas.openxmlformats.org/officeDocument/2006/relationships/oleObject" Target="../embeddings/oleObject76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72.emf"/><Relationship Id="rId10" Type="http://schemas.openxmlformats.org/officeDocument/2006/relationships/vmlDrawing" Target="../drawings/vmlDrawing39.vml"/><Relationship Id="rId1" Type="http://schemas.openxmlformats.org/officeDocument/2006/relationships/oleObject" Target="../embeddings/oleObject75.bin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6.emf"/><Relationship Id="rId7" Type="http://schemas.openxmlformats.org/officeDocument/2006/relationships/oleObject" Target="../embeddings/oleObject80.bin"/><Relationship Id="rId6" Type="http://schemas.openxmlformats.org/officeDocument/2006/relationships/image" Target="../media/image75.emf"/><Relationship Id="rId5" Type="http://schemas.openxmlformats.org/officeDocument/2006/relationships/oleObject" Target="../embeddings/oleObject79.bin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74.emf"/><Relationship Id="rId10" Type="http://schemas.openxmlformats.org/officeDocument/2006/relationships/vmlDrawing" Target="../drawings/vmlDrawing40.vml"/><Relationship Id="rId1" Type="http://schemas.openxmlformats.org/officeDocument/2006/relationships/oleObject" Target="../embeddings/oleObject78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83000">
              <a:schemeClr val="accent6">
                <a:lumMod val="85000"/>
              </a:schemeClr>
            </a:gs>
            <a:gs pos="95000">
              <a:schemeClr val="bg2"/>
            </a:gs>
            <a:gs pos="100000">
              <a:srgbClr val="7132A0"/>
            </a:gs>
            <a:gs pos="99000">
              <a:srgbClr val="7133A0"/>
            </a:gs>
            <a:gs pos="98000">
              <a:srgbClr val="72369F"/>
            </a:gs>
            <a:gs pos="97000">
              <a:srgbClr val="743C9E"/>
            </a:gs>
            <a:gs pos="95000">
              <a:srgbClr val="77479B"/>
            </a:gs>
            <a:gs pos="91000">
              <a:srgbClr val="7E5E96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560185" y="1414070"/>
            <a:ext cx="7168747" cy="1080788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矩形 9"/>
          <p:cNvSpPr/>
          <p:nvPr/>
        </p:nvSpPr>
        <p:spPr>
          <a:xfrm>
            <a:off x="1688737" y="1556906"/>
            <a:ext cx="69275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第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讲  长效热点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——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回扣教材圈定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30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个高频考点</a:t>
            </a:r>
            <a:endParaRPr lang="zh-CN" altLang="en-US" sz="2000" b="0" dirty="0">
              <a:solidFill>
                <a:srgbClr val="40404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7171" name="矩形 10"/>
          <p:cNvSpPr/>
          <p:nvPr/>
        </p:nvSpPr>
        <p:spPr>
          <a:xfrm>
            <a:off x="1653822" y="1963193"/>
            <a:ext cx="411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模块一  农业文明时代的中国和世界</a:t>
            </a:r>
            <a:endParaRPr lang="zh-CN" altLang="en-US" sz="20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pic>
        <p:nvPicPr>
          <p:cNvPr id="115751" name="圆角矩形​​ 22">
            <a:hlinkClick r:id="rId1" action="ppaction://hlinksldjump"/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819" y="3997802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52" name="TextBox 46">
            <a:hlinkClick r:id="rId1" action="ppaction://hlinksldjump"/>
          </p:cNvPr>
          <p:cNvSpPr txBox="1"/>
          <p:nvPr/>
        </p:nvSpPr>
        <p:spPr>
          <a:xfrm>
            <a:off x="5870638" y="4004151"/>
            <a:ext cx="9448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模块一</a:t>
            </a:r>
            <a:endParaRPr lang="en-US" altLang="zh-CN" sz="2000">
              <a:solidFill>
                <a:srgbClr val="262626"/>
              </a:solidFill>
              <a:latin typeface="方正大黑_GBK" pitchFamily="65" charset="-122"/>
              <a:ea typeface="方正大黑_GBK" pitchFamily="65" charset="-122"/>
            </a:endParaRPr>
          </a:p>
        </p:txBody>
      </p:sp>
      <p:grpSp>
        <p:nvGrpSpPr>
          <p:cNvPr id="3" name="组合 6"/>
          <p:cNvGrpSpPr/>
          <p:nvPr/>
        </p:nvGrpSpPr>
        <p:grpSpPr>
          <a:xfrm>
            <a:off x="1796337" y="3506935"/>
            <a:ext cx="2997681" cy="1568450"/>
            <a:chOff x="499685" y="1348596"/>
            <a:chExt cx="3510029" cy="1376744"/>
          </a:xfrm>
        </p:grpSpPr>
        <p:grpSp>
          <p:nvGrpSpPr>
            <p:cNvPr id="7180" name="组合 39"/>
            <p:cNvGrpSpPr/>
            <p:nvPr/>
          </p:nvGrpSpPr>
          <p:grpSpPr>
            <a:xfrm>
              <a:off x="1010872" y="1403393"/>
              <a:ext cx="2998842" cy="1042768"/>
              <a:chOff x="1068022" y="1403393"/>
              <a:chExt cx="2998842" cy="104276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068022" y="1493517"/>
                <a:ext cx="1022315" cy="923703"/>
              </a:xfrm>
              <a:prstGeom prst="rect">
                <a:avLst/>
              </a:prstGeom>
              <a:solidFill>
                <a:srgbClr val="0066FF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002822" y="1403393"/>
                <a:ext cx="2064042" cy="7285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目  录</a:t>
                </a:r>
                <a:endParaRPr kumimoji="0" lang="zh-CN" alt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183" name="TextBox 5"/>
              <p:cNvSpPr txBox="1"/>
              <p:nvPr/>
            </p:nvSpPr>
            <p:spPr>
              <a:xfrm>
                <a:off x="2006539" y="2028679"/>
                <a:ext cx="1988945" cy="4174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500">
                    <a:solidFill>
                      <a:srgbClr val="0066FF"/>
                    </a:solidFill>
                    <a:latin typeface="Arial" panose="020B0604020202020204" pitchFamily="34" charset="0"/>
                  </a:rPr>
                  <a:t>ONTENTS</a:t>
                </a:r>
                <a:endParaRPr lang="zh-CN" altLang="en-US" sz="2500" dirty="0">
                  <a:solidFill>
                    <a:srgbClr val="0066FF"/>
                  </a:solidFill>
                  <a:latin typeface="Arial" panose="020B0604020202020204" pitchFamily="34" charset="0"/>
                  <a:ea typeface="Arial" panose="020B0604020202020204" pitchFamily="34" charset="0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499685" y="1348596"/>
              <a:ext cx="1245414" cy="13767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595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</a:t>
              </a:r>
              <a:endParaRPr kumimoji="0" lang="zh-CN" altLang="en-US" sz="959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27"/>
          <p:cNvGrpSpPr/>
          <p:nvPr/>
        </p:nvGrpSpPr>
        <p:grpSpPr>
          <a:xfrm>
            <a:off x="5016800" y="3113810"/>
            <a:ext cx="63482" cy="2518663"/>
            <a:chOff x="6966170" y="1570075"/>
            <a:chExt cx="63500" cy="2204256"/>
          </a:xfrm>
        </p:grpSpPr>
        <p:cxnSp>
          <p:nvCxnSpPr>
            <p:cNvPr id="7186" name="直接连接符 28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87" name="直接连接符 29"/>
            <p:cNvCxnSpPr/>
            <p:nvPr/>
          </p:nvCxnSpPr>
          <p:spPr>
            <a:xfrm>
              <a:off x="7029670" y="1570075"/>
              <a:ext cx="0" cy="2196549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13" name="组合 30"/>
          <p:cNvGrpSpPr/>
          <p:nvPr/>
        </p:nvGrpSpPr>
        <p:grpSpPr>
          <a:xfrm>
            <a:off x="5097740" y="3121746"/>
            <a:ext cx="61895" cy="2518662"/>
            <a:chOff x="6966170" y="1570075"/>
            <a:chExt cx="63500" cy="2204256"/>
          </a:xfrm>
        </p:grpSpPr>
        <p:cxnSp>
          <p:nvCxnSpPr>
            <p:cNvPr id="7189" name="直接连接符 31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90" name="直接连接符 32"/>
            <p:cNvCxnSpPr/>
            <p:nvPr/>
          </p:nvCxnSpPr>
          <p:spPr>
            <a:xfrm>
              <a:off x="7029670" y="1570075"/>
              <a:ext cx="0" cy="2195552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160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81680" name="对象 281679"/>
          <p:cNvGraphicFramePr/>
          <p:nvPr/>
        </p:nvGraphicFramePr>
        <p:xfrm>
          <a:off x="1971234" y="1917167"/>
          <a:ext cx="8249533" cy="40581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257540" imgH="4061460" progId="Word.Document.8">
                  <p:embed/>
                </p:oleObj>
              </mc:Choice>
              <mc:Fallback>
                <p:oleObj name="" r:id="rId1" imgW="8257540" imgH="406146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917167"/>
                        <a:ext cx="8249533" cy="405811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4886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48873" name="对象 548872"/>
          <p:cNvGraphicFramePr/>
          <p:nvPr/>
        </p:nvGraphicFramePr>
        <p:xfrm>
          <a:off x="1969646" y="203302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3302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8058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0584" name="对象 138255"/>
          <p:cNvGraphicFramePr/>
          <p:nvPr/>
        </p:nvGraphicFramePr>
        <p:xfrm>
          <a:off x="2004562" y="1629910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29910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058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058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0587" name="对象 138261"/>
          <p:cNvGraphicFramePr/>
          <p:nvPr/>
        </p:nvGraphicFramePr>
        <p:xfrm>
          <a:off x="2015671" y="1988586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0588" name="对象 138257"/>
          <p:cNvGraphicFramePr/>
          <p:nvPr/>
        </p:nvGraphicFramePr>
        <p:xfrm>
          <a:off x="6456263" y="377878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456263" y="377878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05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805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0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2805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58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05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2805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2805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58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5808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58088" name="对象 138255"/>
          <p:cNvGraphicFramePr/>
          <p:nvPr/>
        </p:nvGraphicFramePr>
        <p:xfrm>
          <a:off x="2004562" y="2085396"/>
          <a:ext cx="7933709" cy="4799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65160" imgH="5011420" progId="Word.Document.8">
                  <p:embed/>
                </p:oleObj>
              </mc:Choice>
              <mc:Fallback>
                <p:oleObj name="" r:id="rId1" imgW="8265160" imgH="501142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2085396"/>
                        <a:ext cx="7933709" cy="47992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808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809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58091" name="对象 138261"/>
          <p:cNvGraphicFramePr/>
          <p:nvPr/>
        </p:nvGraphicFramePr>
        <p:xfrm>
          <a:off x="2015671" y="1879078"/>
          <a:ext cx="7954340" cy="4069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79078"/>
                        <a:ext cx="7954340" cy="4069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8092" name="对象 138257"/>
          <p:cNvGraphicFramePr/>
          <p:nvPr/>
        </p:nvGraphicFramePr>
        <p:xfrm>
          <a:off x="4942208" y="3275690"/>
          <a:ext cx="718937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42208" y="3275690"/>
                        <a:ext cx="718937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8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58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58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58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809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58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58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8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8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58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8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808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5910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59117" name="对象 559116"/>
          <p:cNvGraphicFramePr/>
          <p:nvPr/>
        </p:nvGraphicFramePr>
        <p:xfrm>
          <a:off x="1939493" y="1718786"/>
          <a:ext cx="8324125" cy="47341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475980" imgH="4826000" progId="Word.Document.8">
                  <p:embed/>
                </p:oleObj>
              </mc:Choice>
              <mc:Fallback>
                <p:oleObj name="" r:id="rId1" imgW="8475980" imgH="482600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39493" y="1718786"/>
                        <a:ext cx="8324125" cy="473419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320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3208" name="对象 563207"/>
          <p:cNvGraphicFramePr/>
          <p:nvPr/>
        </p:nvGraphicFramePr>
        <p:xfrm>
          <a:off x="1969646" y="2539295"/>
          <a:ext cx="8252708" cy="1777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8257540" imgH="1780540" progId="Word.Document.8">
                  <p:embed/>
                </p:oleObj>
              </mc:Choice>
              <mc:Fallback>
                <p:oleObj name="" r:id="rId1" imgW="8257540" imgH="178054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539295"/>
                        <a:ext cx="8252708" cy="17775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01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0136" name="对象 138255"/>
          <p:cNvGraphicFramePr/>
          <p:nvPr/>
        </p:nvGraphicFramePr>
        <p:xfrm>
          <a:off x="2004562" y="1869556"/>
          <a:ext cx="7933709" cy="4799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8265160" imgH="5011420" progId="Word.Document.8">
                  <p:embed/>
                </p:oleObj>
              </mc:Choice>
              <mc:Fallback>
                <p:oleObj name="" r:id="rId1" imgW="8265160" imgH="501142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69556"/>
                        <a:ext cx="7933709" cy="47992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013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013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60139" name="对象 138261"/>
          <p:cNvGraphicFramePr/>
          <p:nvPr/>
        </p:nvGraphicFramePr>
        <p:xfrm>
          <a:off x="2015671" y="1845750"/>
          <a:ext cx="7954340" cy="3493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845750"/>
                        <a:ext cx="7954340" cy="3493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0140" name="对象 138257"/>
          <p:cNvGraphicFramePr/>
          <p:nvPr/>
        </p:nvGraphicFramePr>
        <p:xfrm>
          <a:off x="7022843" y="3572471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022843" y="3572471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0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60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60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60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01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60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60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60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0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013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115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1160" name="对象 138255"/>
          <p:cNvGraphicFramePr/>
          <p:nvPr/>
        </p:nvGraphicFramePr>
        <p:xfrm>
          <a:off x="2004562" y="1796551"/>
          <a:ext cx="7933709" cy="4799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8265160" imgH="5011420" progId="Word.Document.8">
                  <p:embed/>
                </p:oleObj>
              </mc:Choice>
              <mc:Fallback>
                <p:oleObj name="" r:id="rId1" imgW="8265160" imgH="501142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96551"/>
                        <a:ext cx="7933709" cy="47992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116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116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61163" name="对象 138261"/>
          <p:cNvGraphicFramePr/>
          <p:nvPr/>
        </p:nvGraphicFramePr>
        <p:xfrm>
          <a:off x="2015671" y="1523577"/>
          <a:ext cx="7954340" cy="5016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5" imgW="8100060" imgH="5115560" progId="Word.Document.8">
                  <p:embed/>
                </p:oleObj>
              </mc:Choice>
              <mc:Fallback>
                <p:oleObj name="" r:id="rId5" imgW="8100060" imgH="511556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523577"/>
                        <a:ext cx="7954340" cy="501669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1164" name="对象 138257"/>
          <p:cNvGraphicFramePr/>
          <p:nvPr/>
        </p:nvGraphicFramePr>
        <p:xfrm>
          <a:off x="4367693" y="3501052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67693" y="3501052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1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61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61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61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11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61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61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1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1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611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1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116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218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2189" name="对象 562188"/>
          <p:cNvGraphicFramePr/>
          <p:nvPr/>
        </p:nvGraphicFramePr>
        <p:xfrm>
          <a:off x="1960124" y="1861621"/>
          <a:ext cx="8249533" cy="423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257540" imgH="4236720" progId="Word.Document.8">
                  <p:embed/>
                </p:oleObj>
              </mc:Choice>
              <mc:Fallback>
                <p:oleObj name="" r:id="rId1" imgW="8257540" imgH="423672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0124" y="1861621"/>
                        <a:ext cx="8249533" cy="4231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832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8328" name="对象 568327"/>
          <p:cNvGraphicFramePr/>
          <p:nvPr/>
        </p:nvGraphicFramePr>
        <p:xfrm>
          <a:off x="1969646" y="2802746"/>
          <a:ext cx="8252708" cy="1777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1" imgW="8257540" imgH="1780540" progId="Word.Document.8">
                  <p:embed/>
                </p:oleObj>
              </mc:Choice>
              <mc:Fallback>
                <p:oleObj name="" r:id="rId1" imgW="8257540" imgH="1780540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802746"/>
                        <a:ext cx="8252708" cy="17775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627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6280" name="对象 138255"/>
          <p:cNvGraphicFramePr/>
          <p:nvPr/>
        </p:nvGraphicFramePr>
        <p:xfrm>
          <a:off x="2004562" y="1485487"/>
          <a:ext cx="7933709" cy="5113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485487"/>
                        <a:ext cx="7933709" cy="51135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628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628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66283" name="对象 138261"/>
          <p:cNvGraphicFramePr/>
          <p:nvPr/>
        </p:nvGraphicFramePr>
        <p:xfrm>
          <a:off x="2015671" y="1991760"/>
          <a:ext cx="7954340" cy="3493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91760"/>
                        <a:ext cx="7954340" cy="3493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6284" name="对象 138257"/>
          <p:cNvGraphicFramePr/>
          <p:nvPr/>
        </p:nvGraphicFramePr>
        <p:xfrm>
          <a:off x="5872225" y="377878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72225" y="377878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62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66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66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66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628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662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662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6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6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662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628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673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67304" name="对象 138255"/>
          <p:cNvGraphicFramePr/>
          <p:nvPr/>
        </p:nvGraphicFramePr>
        <p:xfrm>
          <a:off x="2004562" y="1556906"/>
          <a:ext cx="7933709" cy="48849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" imgW="8265160" imgH="5097780" progId="Word.Document.8">
                  <p:embed/>
                </p:oleObj>
              </mc:Choice>
              <mc:Fallback>
                <p:oleObj name="" r:id="rId1" imgW="8265160" imgH="5097780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56906"/>
                        <a:ext cx="7933709" cy="488496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73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673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67307" name="对象 138261"/>
          <p:cNvGraphicFramePr/>
          <p:nvPr/>
        </p:nvGraphicFramePr>
        <p:xfrm>
          <a:off x="2015671" y="1988586"/>
          <a:ext cx="7954340" cy="4069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7954340" cy="4069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7308" name="对象 138257"/>
          <p:cNvGraphicFramePr/>
          <p:nvPr/>
        </p:nvGraphicFramePr>
        <p:xfrm>
          <a:off x="8111565" y="1979063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111565" y="1979063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73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673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6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67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73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673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67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7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7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67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730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7344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73453" name="对象 573452"/>
          <p:cNvGraphicFramePr/>
          <p:nvPr/>
        </p:nvGraphicFramePr>
        <p:xfrm>
          <a:off x="1964886" y="1341065"/>
          <a:ext cx="8205096" cy="47960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" imgW="8257540" imgH="4831080" progId="Word.Document.8">
                  <p:embed/>
                </p:oleObj>
              </mc:Choice>
              <mc:Fallback>
                <p:oleObj name="" r:id="rId1" imgW="8257540" imgH="4831080" progId="Word.Document.8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341065"/>
                        <a:ext cx="8205096" cy="479609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7446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74472" name="对象 574471"/>
          <p:cNvGraphicFramePr/>
          <p:nvPr/>
        </p:nvGraphicFramePr>
        <p:xfrm>
          <a:off x="1969646" y="2891622"/>
          <a:ext cx="8252708" cy="11855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1" imgW="8257540" imgH="1188720" progId="Word.Document.8">
                  <p:embed/>
                </p:oleObj>
              </mc:Choice>
              <mc:Fallback>
                <p:oleObj name="" r:id="rId1" imgW="8257540" imgH="1188720" progId="Word.Document.8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891622"/>
                        <a:ext cx="8252708" cy="118553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7549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75496" name="对象 138255"/>
          <p:cNvGraphicFramePr/>
          <p:nvPr/>
        </p:nvGraphicFramePr>
        <p:xfrm>
          <a:off x="2004562" y="1985411"/>
          <a:ext cx="7922599" cy="51150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1" imgW="8255000" imgH="5336540" progId="Word.Document.8">
                  <p:embed/>
                </p:oleObj>
              </mc:Choice>
              <mc:Fallback>
                <p:oleObj name="" r:id="rId1" imgW="8255000" imgH="5336540" progId="Word.Document.8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985411"/>
                        <a:ext cx="7922599" cy="511509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549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549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75499" name="对象 138261"/>
          <p:cNvGraphicFramePr/>
          <p:nvPr/>
        </p:nvGraphicFramePr>
        <p:xfrm>
          <a:off x="2015671" y="1772746"/>
          <a:ext cx="7954340" cy="4069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72746"/>
                        <a:ext cx="7954340" cy="4069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5500" name="对象 138257"/>
          <p:cNvGraphicFramePr/>
          <p:nvPr/>
        </p:nvGraphicFramePr>
        <p:xfrm>
          <a:off x="8182983" y="3716893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182983" y="3716893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54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754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75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754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549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754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754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5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5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755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5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549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7651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76520" name="对象 138255"/>
          <p:cNvGraphicFramePr/>
          <p:nvPr/>
        </p:nvGraphicFramePr>
        <p:xfrm>
          <a:off x="2004562" y="2129833"/>
          <a:ext cx="7922599" cy="5115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8255000" imgH="5336540" progId="Word.Document.8">
                  <p:embed/>
                </p:oleObj>
              </mc:Choice>
              <mc:Fallback>
                <p:oleObj name="" r:id="rId1" imgW="8255000" imgH="5336540" progId="Word.Document.8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2129833"/>
                        <a:ext cx="7922599" cy="511509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652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652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76523" name="对象 138261"/>
          <p:cNvGraphicFramePr/>
          <p:nvPr/>
        </p:nvGraphicFramePr>
        <p:xfrm>
          <a:off x="2015671" y="1629910"/>
          <a:ext cx="7954340" cy="4658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629910"/>
                        <a:ext cx="7954340" cy="46580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6524" name="对象 138257"/>
          <p:cNvGraphicFramePr/>
          <p:nvPr/>
        </p:nvGraphicFramePr>
        <p:xfrm>
          <a:off x="2928230" y="3285212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28230" y="3285212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65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765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76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765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65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765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765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6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6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76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6521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368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3688" name="对象 583687"/>
          <p:cNvGraphicFramePr/>
          <p:nvPr/>
        </p:nvGraphicFramePr>
        <p:xfrm>
          <a:off x="1920448" y="1785442"/>
          <a:ext cx="8365388" cy="5415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" imgW="8371840" imgH="5420360" progId="Word.Document.8">
                  <p:embed/>
                </p:oleObj>
              </mc:Choice>
              <mc:Fallback>
                <p:oleObj name="" r:id="rId1" imgW="8371840" imgH="5420360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20448" y="1785442"/>
                        <a:ext cx="8365388" cy="54150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470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4713" name="对象 584712"/>
          <p:cNvGraphicFramePr/>
          <p:nvPr/>
        </p:nvGraphicFramePr>
        <p:xfrm>
          <a:off x="1969646" y="2640866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640866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7856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78568" name="对象 138255"/>
          <p:cNvGraphicFramePr/>
          <p:nvPr/>
        </p:nvGraphicFramePr>
        <p:xfrm>
          <a:off x="2004562" y="1485487"/>
          <a:ext cx="7933709" cy="5113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" imgW="8255000" imgH="5336540" progId="Word.Document.8">
                  <p:embed/>
                </p:oleObj>
              </mc:Choice>
              <mc:Fallback>
                <p:oleObj name="" r:id="rId1" imgW="8255000" imgH="533654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485487"/>
                        <a:ext cx="7933709" cy="51135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856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857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78571" name="对象 138261"/>
          <p:cNvGraphicFramePr/>
          <p:nvPr/>
        </p:nvGraphicFramePr>
        <p:xfrm>
          <a:off x="2015671" y="2023501"/>
          <a:ext cx="7954340" cy="3493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023501"/>
                        <a:ext cx="7954340" cy="3493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8572" name="对象 138257"/>
          <p:cNvGraphicFramePr/>
          <p:nvPr/>
        </p:nvGraphicFramePr>
        <p:xfrm>
          <a:off x="7032365" y="3788311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032365" y="3788311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85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78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78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785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857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785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785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8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8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785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8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856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7958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79592" name="对象 138255"/>
          <p:cNvGraphicFramePr/>
          <p:nvPr/>
        </p:nvGraphicFramePr>
        <p:xfrm>
          <a:off x="2004562" y="1840989"/>
          <a:ext cx="7922599" cy="5115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" imgW="8255000" imgH="5336540" progId="Word.Document.8">
                  <p:embed/>
                </p:oleObj>
              </mc:Choice>
              <mc:Fallback>
                <p:oleObj name="" r:id="rId1" imgW="8255000" imgH="5336540" progId="Word.Document.8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40989"/>
                        <a:ext cx="7922599" cy="511509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959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959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79595" name="对象 138261"/>
          <p:cNvGraphicFramePr/>
          <p:nvPr/>
        </p:nvGraphicFramePr>
        <p:xfrm>
          <a:off x="2015671" y="2239341"/>
          <a:ext cx="7954340" cy="3493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239341"/>
                        <a:ext cx="7954340" cy="3493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9596" name="对象 138257"/>
          <p:cNvGraphicFramePr/>
          <p:nvPr/>
        </p:nvGraphicFramePr>
        <p:xfrm>
          <a:off x="9479610" y="4139050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479610" y="4139050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95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795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9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7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795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959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795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795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9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9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795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9593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061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0621" name="对象 580620"/>
          <p:cNvGraphicFramePr/>
          <p:nvPr/>
        </p:nvGraphicFramePr>
        <p:xfrm>
          <a:off x="1960124" y="1621974"/>
          <a:ext cx="8195573" cy="4799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8257540" imgH="4831080" progId="Word.Document.8">
                  <p:embed/>
                </p:oleObj>
              </mc:Choice>
              <mc:Fallback>
                <p:oleObj name="" r:id="rId1" imgW="8257540" imgH="4831080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0124" y="1621974"/>
                        <a:ext cx="8195573" cy="47992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57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5736" name="对象 585735"/>
          <p:cNvGraphicFramePr/>
          <p:nvPr/>
        </p:nvGraphicFramePr>
        <p:xfrm>
          <a:off x="1969646" y="2106028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106028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163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1640" name="对象 138255"/>
          <p:cNvGraphicFramePr/>
          <p:nvPr/>
        </p:nvGraphicFramePr>
        <p:xfrm>
          <a:off x="2004562" y="1485487"/>
          <a:ext cx="7922599" cy="51150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" imgW="8255000" imgH="5336540" progId="Word.Document.8">
                  <p:embed/>
                </p:oleObj>
              </mc:Choice>
              <mc:Fallback>
                <p:oleObj name="" r:id="rId1" imgW="8255000" imgH="5336540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485487"/>
                        <a:ext cx="7922599" cy="511509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164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164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81643" name="对象 138261"/>
          <p:cNvGraphicFramePr/>
          <p:nvPr/>
        </p:nvGraphicFramePr>
        <p:xfrm>
          <a:off x="2015671" y="2094918"/>
          <a:ext cx="7954340" cy="3493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094918"/>
                        <a:ext cx="7954340" cy="34931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1644" name="对象 138257"/>
          <p:cNvGraphicFramePr/>
          <p:nvPr/>
        </p:nvGraphicFramePr>
        <p:xfrm>
          <a:off x="2352128" y="377878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52128" y="377878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16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1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1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81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16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816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81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81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1641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266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2664" name="对象 138255"/>
          <p:cNvGraphicFramePr/>
          <p:nvPr/>
        </p:nvGraphicFramePr>
        <p:xfrm>
          <a:off x="2004562" y="1912407"/>
          <a:ext cx="7922599" cy="51150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8255000" imgH="5336540" progId="Word.Document.8">
                  <p:embed/>
                </p:oleObj>
              </mc:Choice>
              <mc:Fallback>
                <p:oleObj name="" r:id="rId1" imgW="8255000" imgH="5336540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912407"/>
                        <a:ext cx="7922599" cy="511509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266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266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82667" name="对象 138261"/>
          <p:cNvGraphicFramePr/>
          <p:nvPr/>
        </p:nvGraphicFramePr>
        <p:xfrm>
          <a:off x="2015671" y="1988586"/>
          <a:ext cx="7954340" cy="3493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7954340" cy="349311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2668" name="对象 138257"/>
          <p:cNvGraphicFramePr/>
          <p:nvPr/>
        </p:nvGraphicFramePr>
        <p:xfrm>
          <a:off x="8462306" y="3069372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462306" y="3069372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26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2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2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82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266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826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82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826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2665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675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6765" name="对象 586764"/>
          <p:cNvGraphicFramePr/>
          <p:nvPr/>
        </p:nvGraphicFramePr>
        <p:xfrm>
          <a:off x="1964886" y="2020327"/>
          <a:ext cx="8249533" cy="3640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" imgW="8257540" imgH="3644900" progId="Word.Document.8">
                  <p:embed/>
                </p:oleObj>
              </mc:Choice>
              <mc:Fallback>
                <p:oleObj name="" r:id="rId1" imgW="8257540" imgH="364490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2020327"/>
                        <a:ext cx="8249533" cy="364071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778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7784" name="对象 587783"/>
          <p:cNvGraphicFramePr/>
          <p:nvPr/>
        </p:nvGraphicFramePr>
        <p:xfrm>
          <a:off x="1969646" y="2498031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498031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880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8808" name="对象 138255"/>
          <p:cNvGraphicFramePr/>
          <p:nvPr/>
        </p:nvGraphicFramePr>
        <p:xfrm>
          <a:off x="2004562" y="1769571"/>
          <a:ext cx="7922599" cy="51150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69571"/>
                        <a:ext cx="7922599" cy="5115091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880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881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88811" name="对象 138261"/>
          <p:cNvGraphicFramePr/>
          <p:nvPr/>
        </p:nvGraphicFramePr>
        <p:xfrm>
          <a:off x="2015671" y="2167923"/>
          <a:ext cx="7954340" cy="3493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167923"/>
                        <a:ext cx="7954340" cy="34931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8812" name="对象 138257"/>
          <p:cNvGraphicFramePr/>
          <p:nvPr/>
        </p:nvGraphicFramePr>
        <p:xfrm>
          <a:off x="2928230" y="3501052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28230" y="3501052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88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88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8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88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88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888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88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8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8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88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8809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982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9832" name="对象 138255"/>
          <p:cNvGraphicFramePr/>
          <p:nvPr/>
        </p:nvGraphicFramePr>
        <p:xfrm>
          <a:off x="2004562" y="1545796"/>
          <a:ext cx="7835312" cy="505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45796"/>
                        <a:ext cx="7835312" cy="50500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983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983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89835" name="对象 138261"/>
          <p:cNvGraphicFramePr/>
          <p:nvPr/>
        </p:nvGraphicFramePr>
        <p:xfrm>
          <a:off x="2015671" y="1629910"/>
          <a:ext cx="7954340" cy="4658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629910"/>
                        <a:ext cx="7954340" cy="465801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9836" name="对象 138257"/>
          <p:cNvGraphicFramePr/>
          <p:nvPr/>
        </p:nvGraphicFramePr>
        <p:xfrm>
          <a:off x="3217075" y="3850205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17075" y="3850205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98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98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9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898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983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898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898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9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9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9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898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9833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085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0861" name="对象 590860"/>
          <p:cNvGraphicFramePr/>
          <p:nvPr/>
        </p:nvGraphicFramePr>
        <p:xfrm>
          <a:off x="1960124" y="1861621"/>
          <a:ext cx="8195573" cy="41993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486140" imgH="4236720" progId="Word.Document.8">
                  <p:embed/>
                </p:oleObj>
              </mc:Choice>
              <mc:Fallback>
                <p:oleObj name="" r:id="rId1" imgW="8486140" imgH="423672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0124" y="1861621"/>
                        <a:ext cx="8195573" cy="41993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699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7001" name="对象 597000"/>
          <p:cNvGraphicFramePr/>
          <p:nvPr/>
        </p:nvGraphicFramePr>
        <p:xfrm>
          <a:off x="1969646" y="2193316"/>
          <a:ext cx="8252708" cy="2963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193316"/>
                        <a:ext cx="8252708" cy="29630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187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1880" name="对象 138255"/>
          <p:cNvGraphicFramePr/>
          <p:nvPr/>
        </p:nvGraphicFramePr>
        <p:xfrm>
          <a:off x="2004562" y="1834640"/>
          <a:ext cx="7835312" cy="505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34640"/>
                        <a:ext cx="7835312" cy="50500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188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188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91883" name="对象 138261"/>
          <p:cNvGraphicFramePr/>
          <p:nvPr/>
        </p:nvGraphicFramePr>
        <p:xfrm>
          <a:off x="2015671" y="1650542"/>
          <a:ext cx="7954340" cy="46580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650542"/>
                        <a:ext cx="7954340" cy="465801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1884" name="对象 138257"/>
          <p:cNvGraphicFramePr/>
          <p:nvPr/>
        </p:nvGraphicFramePr>
        <p:xfrm>
          <a:off x="5808743" y="3501052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08743" y="3501052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18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918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91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918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188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918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918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1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1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918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1881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29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2904" name="对象 138255"/>
          <p:cNvGraphicFramePr/>
          <p:nvPr/>
        </p:nvGraphicFramePr>
        <p:xfrm>
          <a:off x="2004562" y="1906059"/>
          <a:ext cx="7835312" cy="505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906059"/>
                        <a:ext cx="7835312" cy="50500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29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29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92907" name="对象 138261"/>
          <p:cNvGraphicFramePr/>
          <p:nvPr/>
        </p:nvGraphicFramePr>
        <p:xfrm>
          <a:off x="2015671" y="2166336"/>
          <a:ext cx="7954340" cy="349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166336"/>
                        <a:ext cx="7954340" cy="349470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2908" name="对象 138257"/>
          <p:cNvGraphicFramePr/>
          <p:nvPr/>
        </p:nvGraphicFramePr>
        <p:xfrm>
          <a:off x="8687668" y="3059850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687668" y="3059850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29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929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92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92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2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29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929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929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2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2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2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929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2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2905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802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8029" name="对象 598028"/>
          <p:cNvGraphicFramePr/>
          <p:nvPr/>
        </p:nvGraphicFramePr>
        <p:xfrm>
          <a:off x="1960124" y="1699741"/>
          <a:ext cx="8249533" cy="4824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257540" imgH="4831080" progId="Word.Document.8">
                  <p:embed/>
                </p:oleObj>
              </mc:Choice>
              <mc:Fallback>
                <p:oleObj name="" r:id="rId1" imgW="8257540" imgH="483108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0124" y="1699741"/>
                        <a:ext cx="8249533" cy="48246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904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9048" name="对象 599047"/>
          <p:cNvGraphicFramePr/>
          <p:nvPr/>
        </p:nvGraphicFramePr>
        <p:xfrm>
          <a:off x="1969646" y="2963040"/>
          <a:ext cx="8252708" cy="11855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8257540" imgH="1188720" progId="Word.Document.8">
                  <p:embed/>
                </p:oleObj>
              </mc:Choice>
              <mc:Fallback>
                <p:oleObj name="" r:id="rId1" imgW="8257540" imgH="118872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963040"/>
                        <a:ext cx="8252708" cy="118553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392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3928" name="对象 138255"/>
          <p:cNvGraphicFramePr/>
          <p:nvPr/>
        </p:nvGraphicFramePr>
        <p:xfrm>
          <a:off x="2004562" y="1834640"/>
          <a:ext cx="7835312" cy="505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34640"/>
                        <a:ext cx="7835312" cy="50500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392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393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93931" name="对象 138261"/>
          <p:cNvGraphicFramePr/>
          <p:nvPr/>
        </p:nvGraphicFramePr>
        <p:xfrm>
          <a:off x="2015671" y="2166336"/>
          <a:ext cx="7954340" cy="349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166336"/>
                        <a:ext cx="7954340" cy="349470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32" name="对象 138257"/>
          <p:cNvGraphicFramePr/>
          <p:nvPr/>
        </p:nvGraphicFramePr>
        <p:xfrm>
          <a:off x="9398671" y="3562948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398671" y="3562948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39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939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93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93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39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939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939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3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3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939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3929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494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4952" name="对象 138255"/>
          <p:cNvGraphicFramePr/>
          <p:nvPr/>
        </p:nvGraphicFramePr>
        <p:xfrm>
          <a:off x="2004562" y="1761636"/>
          <a:ext cx="7835312" cy="505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61636"/>
                        <a:ext cx="7835312" cy="50500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495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495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94955" name="对象 138261"/>
          <p:cNvGraphicFramePr/>
          <p:nvPr/>
        </p:nvGraphicFramePr>
        <p:xfrm>
          <a:off x="2015671" y="2166336"/>
          <a:ext cx="7954340" cy="349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166336"/>
                        <a:ext cx="7954340" cy="349470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956" name="对象 138257"/>
          <p:cNvGraphicFramePr/>
          <p:nvPr/>
        </p:nvGraphicFramePr>
        <p:xfrm>
          <a:off x="5808743" y="2924951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08743" y="2924951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49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949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94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949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49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949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949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4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4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949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4953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0109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01101" name="对象 601100"/>
          <p:cNvGraphicFramePr/>
          <p:nvPr/>
        </p:nvGraphicFramePr>
        <p:xfrm>
          <a:off x="1969646" y="2048894"/>
          <a:ext cx="8249533" cy="346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8257540" imgH="3469640" progId="Word.Document.8">
                  <p:embed/>
                </p:oleObj>
              </mc:Choice>
              <mc:Fallback>
                <p:oleObj name="" r:id="rId1" imgW="8257540" imgH="346964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48894"/>
                        <a:ext cx="8249533" cy="3464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0211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02120" name="对象 602119"/>
          <p:cNvGraphicFramePr/>
          <p:nvPr/>
        </p:nvGraphicFramePr>
        <p:xfrm>
          <a:off x="1969646" y="2277430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277430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9597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95976" name="对象 138255"/>
          <p:cNvGraphicFramePr/>
          <p:nvPr/>
        </p:nvGraphicFramePr>
        <p:xfrm>
          <a:off x="2004562" y="1834640"/>
          <a:ext cx="7835312" cy="505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34640"/>
                        <a:ext cx="7835312" cy="50500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9597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597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95979" name="对象 138261"/>
          <p:cNvGraphicFramePr/>
          <p:nvPr/>
        </p:nvGraphicFramePr>
        <p:xfrm>
          <a:off x="2015671" y="1772746"/>
          <a:ext cx="7954340" cy="40708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72746"/>
                        <a:ext cx="7954340" cy="40708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5980" name="对象 138257"/>
          <p:cNvGraphicFramePr/>
          <p:nvPr/>
        </p:nvGraphicFramePr>
        <p:xfrm>
          <a:off x="3217075" y="3501052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17075" y="3501052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59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959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95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959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597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959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959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95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95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959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5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5977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0006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00072" name="对象 138255"/>
          <p:cNvGraphicFramePr/>
          <p:nvPr/>
        </p:nvGraphicFramePr>
        <p:xfrm>
          <a:off x="2004562" y="1761636"/>
          <a:ext cx="7835312" cy="505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" imgW="8265160" imgH="5336540" progId="Word.Document.8">
                  <p:embed/>
                </p:oleObj>
              </mc:Choice>
              <mc:Fallback>
                <p:oleObj name="" r:id="rId1" imgW="8265160" imgH="5336540" progId="Word.Document.8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61636"/>
                        <a:ext cx="7835312" cy="505002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007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007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00075" name="对象 138261"/>
          <p:cNvGraphicFramePr/>
          <p:nvPr/>
        </p:nvGraphicFramePr>
        <p:xfrm>
          <a:off x="2015671" y="2237753"/>
          <a:ext cx="7954340" cy="3494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237753"/>
                        <a:ext cx="7954340" cy="349470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0076" name="对象 138257"/>
          <p:cNvGraphicFramePr/>
          <p:nvPr/>
        </p:nvGraphicFramePr>
        <p:xfrm>
          <a:off x="5799220" y="3429635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99220" y="3429635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0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00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00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00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00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000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00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0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0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00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0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0073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FFFFF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WPS 演示</Application>
  <PresentationFormat>宽屏</PresentationFormat>
  <Paragraphs>12</Paragraphs>
  <Slides>41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80</vt:i4>
      </vt:variant>
      <vt:variant>
        <vt:lpstr>幻灯片标题</vt:lpstr>
      </vt:variant>
      <vt:variant>
        <vt:i4>41</vt:i4>
      </vt:variant>
    </vt:vector>
  </HeadingPairs>
  <TitlesOfParts>
    <vt:vector size="131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Times New Roman</vt:lpstr>
      <vt:lpstr>方正大黑_GBK</vt:lpstr>
      <vt:lpstr>Office 主题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怪叔叔</cp:lastModifiedBy>
  <cp:revision>2</cp:revision>
  <dcterms:created xsi:type="dcterms:W3CDTF">2018-03-01T02:03:00Z</dcterms:created>
  <dcterms:modified xsi:type="dcterms:W3CDTF">2018-03-23T00:44:49Z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