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1"/>
  </p:notesMasterIdLst>
  <p:sldIdLst>
    <p:sldId id="257" r:id="rId2"/>
    <p:sldId id="302" r:id="rId3"/>
    <p:sldId id="331" r:id="rId4"/>
    <p:sldId id="329" r:id="rId5"/>
    <p:sldId id="323" r:id="rId6"/>
    <p:sldId id="332" r:id="rId7"/>
    <p:sldId id="324" r:id="rId8"/>
    <p:sldId id="333" r:id="rId9"/>
    <p:sldId id="334" r:id="rId10"/>
  </p:sldIdLst>
  <p:sldSz cx="9144000" cy="6858000" type="screen4x3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12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2.1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</a:t>
            </a:r>
            <a:r>
              <a:rPr lang="zh-CN" altLang="en-US" b="0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计算机解决问题的过程</a:t>
            </a:r>
            <a:endParaRPr lang="zh-CN" altLang="en-US" dirty="0" smtClean="0">
              <a:solidFill>
                <a:schemeClr val="bg1"/>
              </a:solidFill>
              <a:effectLst/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python 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解释性语言，文件格式 *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.</a:t>
            </a:r>
            <a:r>
              <a:rPr lang="en-US" altLang="zh-CN" sz="2800" dirty="0" err="1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571500" y="1618425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python shell</a:t>
            </a:r>
          </a:p>
        </p:txBody>
      </p:sp>
      <p:pic>
        <p:nvPicPr>
          <p:cNvPr id="1026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4108450"/>
            <a:ext cx="5486400" cy="243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2308225"/>
            <a:ext cx="2886075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571499" y="675450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python shell</a:t>
            </a:r>
          </a:p>
        </p:txBody>
      </p:sp>
      <p:pic>
        <p:nvPicPr>
          <p:cNvPr id="2050" name="Picture 2" descr="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1530349"/>
            <a:ext cx="7692414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9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算法：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解决问题的方法和步骤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50" y="1733802"/>
            <a:ext cx="8267699" cy="256480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描述算法</a:t>
            </a:r>
            <a:endParaRPr lang="en-US" altLang="zh-CN" sz="40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40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、自然语言</a:t>
            </a:r>
            <a:endParaRPr lang="en-US" altLang="zh-CN" sz="40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40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、流程图</a:t>
            </a:r>
            <a:endParaRPr lang="zh-CN" altLang="en-US" sz="4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10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流程图符号：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3074" name="Picture 2" descr="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1922462"/>
            <a:ext cx="7203790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675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算法的三种结构：顺序结构、分支结构、循环结构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4098" name="Picture 2" descr="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06550"/>
            <a:ext cx="8393370" cy="35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41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鸡兔同笼流程图：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28673" y="1609726"/>
            <a:ext cx="798195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/>
              <a:t>heads=</a:t>
            </a:r>
            <a:r>
              <a:rPr lang="en-US" altLang="zh-CN" sz="3600" dirty="0" err="1"/>
              <a:t>int</a:t>
            </a:r>
            <a:r>
              <a:rPr lang="en-US" altLang="zh-CN" sz="3600" dirty="0"/>
              <a:t>(input('</a:t>
            </a:r>
            <a:r>
              <a:rPr lang="zh-CN" altLang="en-US" sz="3600" dirty="0"/>
              <a:t>请输入总的头数</a:t>
            </a:r>
            <a:r>
              <a:rPr lang="en-US" altLang="zh-CN" sz="3600" dirty="0"/>
              <a:t>:'))</a:t>
            </a:r>
            <a:endParaRPr lang="zh-CN" altLang="en-US" sz="3600" dirty="0"/>
          </a:p>
          <a:p>
            <a:r>
              <a:rPr lang="en-US" altLang="zh-CN" sz="3600" dirty="0"/>
              <a:t>legs=</a:t>
            </a:r>
            <a:r>
              <a:rPr lang="en-US" altLang="zh-CN" sz="3600" dirty="0" err="1"/>
              <a:t>int</a:t>
            </a:r>
            <a:r>
              <a:rPr lang="en-US" altLang="zh-CN" sz="3600" dirty="0"/>
              <a:t>(input('</a:t>
            </a:r>
            <a:r>
              <a:rPr lang="zh-CN" altLang="en-US" sz="3600" dirty="0"/>
              <a:t>请输入总的脚数</a:t>
            </a:r>
            <a:r>
              <a:rPr lang="en-US" altLang="zh-CN" sz="3600" dirty="0" smtClean="0"/>
              <a:t>:'))</a:t>
            </a:r>
          </a:p>
          <a:p>
            <a:endParaRPr lang="zh-CN" altLang="en-US" sz="3600" dirty="0"/>
          </a:p>
          <a:p>
            <a:r>
              <a:rPr lang="en-US" altLang="zh-CN" sz="3600" dirty="0"/>
              <a:t>for </a:t>
            </a:r>
            <a:r>
              <a:rPr lang="en-US" altLang="zh-CN" sz="3600" dirty="0" err="1"/>
              <a:t>tu</a:t>
            </a:r>
            <a:r>
              <a:rPr lang="en-US" altLang="zh-CN" sz="3600" dirty="0"/>
              <a:t> in range(1,heads-1):</a:t>
            </a:r>
          </a:p>
          <a:p>
            <a:r>
              <a:rPr lang="en-US" altLang="zh-CN" sz="3600" dirty="0" smtClean="0"/>
              <a:t>    leg=4*tu+2</a:t>
            </a:r>
            <a:r>
              <a:rPr lang="en-US" altLang="zh-CN" sz="3600" dirty="0"/>
              <a:t>*(heads-</a:t>
            </a:r>
            <a:r>
              <a:rPr lang="en-US" altLang="zh-CN" sz="3600" dirty="0" err="1"/>
              <a:t>tu</a:t>
            </a:r>
            <a:r>
              <a:rPr lang="en-US" altLang="zh-CN" sz="3600" dirty="0"/>
              <a:t>)</a:t>
            </a:r>
          </a:p>
          <a:p>
            <a:r>
              <a:rPr lang="en-US" altLang="zh-CN" sz="3600" dirty="0" smtClean="0"/>
              <a:t>    if </a:t>
            </a:r>
            <a:r>
              <a:rPr lang="en-US" altLang="zh-CN" sz="3600" dirty="0"/>
              <a:t>leg==legs:</a:t>
            </a:r>
          </a:p>
          <a:p>
            <a:r>
              <a:rPr lang="en-US" altLang="zh-CN" sz="3600" dirty="0" smtClean="0"/>
              <a:t>        print</a:t>
            </a:r>
            <a:r>
              <a:rPr lang="en-US" altLang="zh-CN" sz="3600" dirty="0"/>
              <a:t>('</a:t>
            </a:r>
            <a:r>
              <a:rPr lang="zh-CN" altLang="en-US" sz="3600" dirty="0"/>
              <a:t>兔子有</a:t>
            </a:r>
            <a:r>
              <a:rPr lang="en-US" altLang="zh-CN" sz="3600" dirty="0"/>
              <a:t>:',</a:t>
            </a:r>
            <a:r>
              <a:rPr lang="en-US" altLang="zh-CN" sz="3600" dirty="0" err="1"/>
              <a:t>tu</a:t>
            </a:r>
            <a:r>
              <a:rPr lang="en-US" altLang="zh-CN" sz="3600" dirty="0"/>
              <a:t>,'</a:t>
            </a:r>
            <a:r>
              <a:rPr lang="zh-CN" altLang="en-US" sz="3600" dirty="0"/>
              <a:t>头</a:t>
            </a:r>
            <a:r>
              <a:rPr lang="en-US" altLang="zh-CN" sz="3600" dirty="0"/>
              <a:t>')</a:t>
            </a:r>
            <a:endParaRPr lang="zh-CN" altLang="en-US" sz="3600" dirty="0"/>
          </a:p>
          <a:p>
            <a:r>
              <a:rPr lang="en-US" altLang="zh-CN" sz="3600" dirty="0" smtClean="0"/>
              <a:t>        print</a:t>
            </a:r>
            <a:r>
              <a:rPr lang="en-US" altLang="zh-CN" sz="3600" dirty="0"/>
              <a:t>('</a:t>
            </a:r>
            <a:r>
              <a:rPr lang="zh-CN" altLang="en-US" sz="3600" dirty="0"/>
              <a:t>鸡有</a:t>
            </a:r>
            <a:r>
              <a:rPr lang="en-US" altLang="zh-CN" sz="3600" dirty="0"/>
              <a:t>:',</a:t>
            </a:r>
            <a:r>
              <a:rPr lang="en-US" altLang="zh-CN" sz="3600" dirty="0" err="1"/>
              <a:t>int</a:t>
            </a:r>
            <a:r>
              <a:rPr lang="en-US" altLang="zh-CN" sz="3600" dirty="0"/>
              <a:t>(heads-</a:t>
            </a:r>
            <a:r>
              <a:rPr lang="en-US" altLang="zh-CN" sz="3600" dirty="0" err="1"/>
              <a:t>tu</a:t>
            </a:r>
            <a:r>
              <a:rPr lang="en-US" altLang="zh-CN" sz="3600" dirty="0"/>
              <a:t>),'</a:t>
            </a:r>
            <a:r>
              <a:rPr lang="zh-CN" altLang="en-US" sz="3600" dirty="0"/>
              <a:t>头</a:t>
            </a:r>
            <a:r>
              <a:rPr lang="en-US" altLang="zh-CN" sz="3600" dirty="0"/>
              <a:t>')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68453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鸡兔同笼流程图：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274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25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案例：最强大脑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5122" name="Picture 2" descr="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201613"/>
            <a:ext cx="5230812" cy="6568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79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1631</TotalTime>
  <Words>123</Words>
  <Application>Microsoft Office PowerPoint</Application>
  <PresentationFormat>全屏显示(4:3)</PresentationFormat>
  <Paragraphs>29</Paragraphs>
  <Slides>9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YUHOME</cp:lastModifiedBy>
  <cp:revision>172</cp:revision>
  <dcterms:created xsi:type="dcterms:W3CDTF">2019-04-15T01:46:00Z</dcterms:created>
  <dcterms:modified xsi:type="dcterms:W3CDTF">2021-04-19T12:08:47Z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