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-108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2017/12/13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2017/12/13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2017/12/13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2017/12/13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2017/12/13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2017/12/13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2017/12/13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2017/12/13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2017/12/13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2017/12/13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2017/12/13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5243627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2017/12/13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hyperlink" Target="http://travel.network.com.tw:8118/tourguide/mtravel/firefly/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gif"/><Relationship Id="rId5" Type="http://schemas.openxmlformats.org/officeDocument/2006/relationships/image" Target="../media/image7.jpe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www.gdfirefly.com/upload/userfile/20130511_185738_10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6048" y="4592"/>
            <a:ext cx="5237952" cy="3928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i5.hexunimg.cn/2015-06-16/17676794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4215" y="3371849"/>
            <a:ext cx="5238750" cy="3486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Shape 6" descr="https://p.ssl.qhimg.com/dmsmfl/120_115_/t012d9ac5670e17e47a.webp?size=426x373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pic>
        <p:nvPicPr>
          <p:cNvPr id="2056" name="Picture 8" descr="https://p1.ssl.qhmsg.com/dr/270_500_/t012d9ac5670e17e47a.png?size=426x37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18879"/>
            <a:ext cx="3906048" cy="341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68989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399497434445515845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Text Box 3"/>
          <p:cNvSpPr txBox="1">
            <a:spLocks noChangeArrowheads="1"/>
          </p:cNvSpPr>
          <p:nvPr/>
        </p:nvSpPr>
        <p:spPr bwMode="auto">
          <a:xfrm>
            <a:off x="6189663" y="1484313"/>
            <a:ext cx="2954337" cy="417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l" eaLnBrk="1" hangingPunct="1"/>
            <a:r>
              <a:rPr lang="zh-CN" altLang="en-US" sz="3600">
                <a:solidFill>
                  <a:srgbClr val="FFFF00"/>
                </a:solidFill>
                <a:ea typeface="华文行楷" pitchFamily="2" charset="-122"/>
              </a:rPr>
              <a:t>银烛秋光冷画屏，</a:t>
            </a:r>
          </a:p>
          <a:p>
            <a:pPr algn="l" eaLnBrk="1" hangingPunct="1"/>
            <a:r>
              <a:rPr lang="zh-CN" altLang="en-US" sz="3600">
                <a:solidFill>
                  <a:srgbClr val="FFFF00"/>
                </a:solidFill>
                <a:ea typeface="华文行楷" pitchFamily="2" charset="-122"/>
              </a:rPr>
              <a:t>轻罗小扇扑流萤。</a:t>
            </a:r>
          </a:p>
          <a:p>
            <a:pPr algn="l" eaLnBrk="1" hangingPunct="1"/>
            <a:r>
              <a:rPr lang="zh-CN" altLang="en-US" sz="3600">
                <a:solidFill>
                  <a:srgbClr val="FFFF00"/>
                </a:solidFill>
                <a:ea typeface="华文行楷" pitchFamily="2" charset="-122"/>
              </a:rPr>
              <a:t>天街夜色凉如水，</a:t>
            </a:r>
          </a:p>
          <a:p>
            <a:pPr algn="l" eaLnBrk="1" hangingPunct="1"/>
            <a:r>
              <a:rPr lang="zh-CN" altLang="en-US" sz="3600">
                <a:solidFill>
                  <a:srgbClr val="FFFF00"/>
                </a:solidFill>
                <a:ea typeface="华文行楷" pitchFamily="2" charset="-122"/>
              </a:rPr>
              <a:t>卧看牵牛织女星。</a:t>
            </a:r>
          </a:p>
          <a:p>
            <a:pPr algn="r" eaLnBrk="1" hangingPunct="1"/>
            <a:r>
              <a:rPr lang="en-US" altLang="zh-CN" sz="3600">
                <a:solidFill>
                  <a:srgbClr val="FFFF00"/>
                </a:solidFill>
                <a:ea typeface="华文行楷" pitchFamily="2" charset="-122"/>
              </a:rPr>
              <a:t>——</a:t>
            </a:r>
            <a:r>
              <a:rPr lang="zh-CN" altLang="en-US" sz="3600">
                <a:solidFill>
                  <a:srgbClr val="FFFF00"/>
                </a:solidFill>
                <a:ea typeface="华文行楷" pitchFamily="2" charset="-122"/>
              </a:rPr>
              <a:t>唐代杜牧</a:t>
            </a:r>
          </a:p>
        </p:txBody>
      </p:sp>
    </p:spTree>
    <p:extLst>
      <p:ext uri="{BB962C8B-B14F-4D97-AF65-F5344CB8AC3E}">
        <p14:creationId xmlns:p14="http://schemas.microsoft.com/office/powerpoint/2010/main" val="24072275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2000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2000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2000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 build="p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top_15_1_01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582613"/>
            <a:ext cx="1944687" cy="1909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2157413" y="247650"/>
            <a:ext cx="6951662" cy="2676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l" eaLnBrk="1" hangingPunct="1">
              <a:lnSpc>
                <a:spcPct val="150000"/>
              </a:lnSpc>
              <a:spcBef>
                <a:spcPts val="0"/>
              </a:spcBef>
              <a:buFont typeface="Arial" pitchFamily="34" charset="0"/>
              <a:buNone/>
              <a:defRPr/>
            </a:pPr>
            <a:r>
              <a:rPr lang="zh-CN" altLang="en-US" sz="28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用小刀将数十只萤火虫的发光器割下</a:t>
            </a:r>
            <a:r>
              <a:rPr lang="en-US" sz="28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zh-CN" altLang="en-US" sz="28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干燥后研磨成粉末</a:t>
            </a:r>
            <a:r>
              <a:rPr lang="en-US" sz="28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zh-CN" altLang="en-US" sz="28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取两等份分别装入两支试管</a:t>
            </a:r>
            <a:r>
              <a:rPr lang="en-US" sz="28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zh-CN" altLang="en-US" sz="28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各加入少量水使之混合</a:t>
            </a:r>
            <a:r>
              <a:rPr lang="en-US" sz="28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zh-CN" altLang="en-US" sz="28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置于暗处</a:t>
            </a:r>
            <a:r>
              <a:rPr lang="en-US" sz="28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zh-CN" altLang="en-US" sz="28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可见试管内有淡黄色荧光出现</a:t>
            </a:r>
            <a:r>
              <a:rPr lang="en-US" sz="28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zh-CN" altLang="en-US" sz="28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约过</a:t>
            </a:r>
            <a:r>
              <a:rPr lang="en-US" sz="28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15</a:t>
            </a:r>
            <a:r>
              <a:rPr lang="zh-CN" altLang="en-US" sz="28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分钟荧光消失</a:t>
            </a:r>
          </a:p>
        </p:txBody>
      </p:sp>
      <p:pic>
        <p:nvPicPr>
          <p:cNvPr id="8196" name="Group 4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6638" y="3933825"/>
            <a:ext cx="2151062" cy="273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8197" name="Group 9"/>
          <p:cNvGrpSpPr>
            <a:grpSpLocks/>
          </p:cNvGrpSpPr>
          <p:nvPr/>
        </p:nvGrpSpPr>
        <p:grpSpPr bwMode="auto">
          <a:xfrm>
            <a:off x="92075" y="2636838"/>
            <a:ext cx="1600200" cy="1616075"/>
            <a:chOff x="58" y="-58"/>
            <a:chExt cx="1008" cy="1018"/>
          </a:xfrm>
        </p:grpSpPr>
        <p:sp>
          <p:nvSpPr>
            <p:cNvPr id="7231" name="Text Box 10"/>
            <p:cNvSpPr txBox="1">
              <a:spLocks noChangeArrowheads="1"/>
            </p:cNvSpPr>
            <p:nvPr/>
          </p:nvSpPr>
          <p:spPr bwMode="auto">
            <a:xfrm>
              <a:off x="58" y="-58"/>
              <a:ext cx="1008" cy="5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zh-CN" altLang="en-US" sz="2400" b="1">
                  <a:solidFill>
                    <a:srgbClr val="FF0000"/>
                  </a:solidFill>
                  <a:latin typeface="Times New Roman" pitchFamily="18" charset="0"/>
                </a:rPr>
                <a:t>医用葡萄糖溶液</a:t>
              </a:r>
              <a:r>
                <a:rPr lang="en-US" altLang="zh-CN" sz="2400" b="1">
                  <a:solidFill>
                    <a:srgbClr val="FF0000"/>
                  </a:solidFill>
                  <a:latin typeface="Times New Roman" pitchFamily="18" charset="0"/>
                </a:rPr>
                <a:t>2ml</a:t>
              </a:r>
            </a:p>
          </p:txBody>
        </p:sp>
        <p:sp>
          <p:nvSpPr>
            <p:cNvPr id="7232" name="AutoShape 11"/>
            <p:cNvSpPr>
              <a:spLocks noChangeArrowheads="1"/>
            </p:cNvSpPr>
            <p:nvPr/>
          </p:nvSpPr>
          <p:spPr bwMode="auto">
            <a:xfrm>
              <a:off x="720" y="432"/>
              <a:ext cx="240" cy="528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w 21600"/>
                <a:gd name="T9" fmla="*/ 0 h 21600"/>
                <a:gd name="T10" fmla="*/ 0 w 21600"/>
                <a:gd name="T11" fmla="*/ 0 h 216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3150 w 21600"/>
                <a:gd name="T19" fmla="*/ 3150 h 21600"/>
                <a:gd name="T20" fmla="*/ 18450 w 21600"/>
                <a:gd name="T21" fmla="*/ 18450 h 216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1600" h="21600">
                  <a:moveTo>
                    <a:pt x="16200" y="10800"/>
                  </a:moveTo>
                  <a:cubicBezTo>
                    <a:pt x="16200" y="7817"/>
                    <a:pt x="13782" y="5400"/>
                    <a:pt x="10800" y="5400"/>
                  </a:cubicBezTo>
                  <a:cubicBezTo>
                    <a:pt x="10665" y="5399"/>
                    <a:pt x="10530" y="5405"/>
                    <a:pt x="10395" y="5415"/>
                  </a:cubicBezTo>
                  <a:lnTo>
                    <a:pt x="9991" y="30"/>
                  </a:lnTo>
                  <a:cubicBezTo>
                    <a:pt x="10260" y="10"/>
                    <a:pt x="10530" y="-1"/>
                    <a:pt x="10800" y="0"/>
                  </a:cubicBezTo>
                  <a:cubicBezTo>
                    <a:pt x="16764" y="0"/>
                    <a:pt x="21599" y="4835"/>
                    <a:pt x="21600" y="10799"/>
                  </a:cubicBezTo>
                  <a:lnTo>
                    <a:pt x="21600" y="10800"/>
                  </a:lnTo>
                  <a:lnTo>
                    <a:pt x="24300" y="10800"/>
                  </a:lnTo>
                  <a:lnTo>
                    <a:pt x="18900" y="16200"/>
                  </a:lnTo>
                  <a:lnTo>
                    <a:pt x="13500" y="10800"/>
                  </a:lnTo>
                  <a:lnTo>
                    <a:pt x="16200" y="10800"/>
                  </a:lnTo>
                  <a:close/>
                </a:path>
              </a:pathLst>
            </a:custGeom>
            <a:solidFill>
              <a:schemeClr val="accent1"/>
            </a:solidFill>
            <a:ln w="9525" cmpd="sng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8200" name="Group 12"/>
          <p:cNvGrpSpPr>
            <a:grpSpLocks/>
          </p:cNvGrpSpPr>
          <p:nvPr/>
        </p:nvGrpSpPr>
        <p:grpSpPr bwMode="auto">
          <a:xfrm>
            <a:off x="2819400" y="2852738"/>
            <a:ext cx="1968500" cy="1400175"/>
            <a:chOff x="0" y="-18"/>
            <a:chExt cx="1240" cy="882"/>
          </a:xfrm>
        </p:grpSpPr>
        <p:sp>
          <p:nvSpPr>
            <p:cNvPr id="7229" name="Text Box 13"/>
            <p:cNvSpPr txBox="1">
              <a:spLocks noChangeArrowheads="1"/>
            </p:cNvSpPr>
            <p:nvPr/>
          </p:nvSpPr>
          <p:spPr bwMode="auto">
            <a:xfrm>
              <a:off x="232" y="-18"/>
              <a:ext cx="1008" cy="5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en-US" altLang="zh-CN" sz="2400" b="1">
                  <a:solidFill>
                    <a:srgbClr val="FF0000"/>
                  </a:solidFill>
                  <a:latin typeface="Times New Roman" pitchFamily="18" charset="0"/>
                </a:rPr>
                <a:t>ATP</a:t>
              </a:r>
              <a:r>
                <a:rPr lang="zh-CN" altLang="en-US" sz="2400" b="1">
                  <a:solidFill>
                    <a:srgbClr val="FF0000"/>
                  </a:solidFill>
                  <a:latin typeface="Times New Roman" pitchFamily="18" charset="0"/>
                </a:rPr>
                <a:t>注射液</a:t>
              </a:r>
              <a:r>
                <a:rPr lang="en-US" altLang="zh-CN" sz="2400" b="1">
                  <a:solidFill>
                    <a:srgbClr val="FF0000"/>
                  </a:solidFill>
                  <a:latin typeface="Times New Roman" pitchFamily="18" charset="0"/>
                </a:rPr>
                <a:t>2ml</a:t>
              </a:r>
            </a:p>
          </p:txBody>
        </p:sp>
        <p:sp>
          <p:nvSpPr>
            <p:cNvPr id="7230" name="AutoShape 14"/>
            <p:cNvSpPr>
              <a:spLocks noChangeArrowheads="1"/>
            </p:cNvSpPr>
            <p:nvPr/>
          </p:nvSpPr>
          <p:spPr bwMode="auto">
            <a:xfrm flipH="1">
              <a:off x="0" y="192"/>
              <a:ext cx="240" cy="672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w 21600"/>
                <a:gd name="T9" fmla="*/ 0 h 21600"/>
                <a:gd name="T10" fmla="*/ 0 w 21600"/>
                <a:gd name="T11" fmla="*/ 0 h 216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3150 w 21600"/>
                <a:gd name="T19" fmla="*/ 3150 h 21600"/>
                <a:gd name="T20" fmla="*/ 18450 w 21600"/>
                <a:gd name="T21" fmla="*/ 18450 h 216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1600" h="21600">
                  <a:moveTo>
                    <a:pt x="16200" y="10800"/>
                  </a:moveTo>
                  <a:cubicBezTo>
                    <a:pt x="16200" y="7817"/>
                    <a:pt x="13782" y="5400"/>
                    <a:pt x="10800" y="5400"/>
                  </a:cubicBezTo>
                  <a:cubicBezTo>
                    <a:pt x="10276" y="5399"/>
                    <a:pt x="9756" y="5476"/>
                    <a:pt x="9254" y="5625"/>
                  </a:cubicBezTo>
                  <a:lnTo>
                    <a:pt x="7709" y="451"/>
                  </a:lnTo>
                  <a:cubicBezTo>
                    <a:pt x="8712" y="152"/>
                    <a:pt x="9753" y="-1"/>
                    <a:pt x="10800" y="0"/>
                  </a:cubicBezTo>
                  <a:cubicBezTo>
                    <a:pt x="16764" y="0"/>
                    <a:pt x="21599" y="4835"/>
                    <a:pt x="21600" y="10799"/>
                  </a:cubicBezTo>
                  <a:lnTo>
                    <a:pt x="21600" y="10800"/>
                  </a:lnTo>
                  <a:lnTo>
                    <a:pt x="24300" y="10800"/>
                  </a:lnTo>
                  <a:lnTo>
                    <a:pt x="18900" y="16200"/>
                  </a:lnTo>
                  <a:lnTo>
                    <a:pt x="13500" y="10800"/>
                  </a:lnTo>
                  <a:lnTo>
                    <a:pt x="16200" y="10800"/>
                  </a:lnTo>
                  <a:close/>
                </a:path>
              </a:pathLst>
            </a:custGeom>
            <a:solidFill>
              <a:schemeClr val="accent1"/>
            </a:solidFill>
            <a:ln w="9525" cmpd="sng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8203" name="Line 15"/>
          <p:cNvSpPr>
            <a:spLocks noChangeShapeType="1"/>
          </p:cNvSpPr>
          <p:nvPr/>
        </p:nvSpPr>
        <p:spPr bwMode="auto">
          <a:xfrm>
            <a:off x="3492500" y="5159375"/>
            <a:ext cx="1676400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8204" name="Group 16"/>
          <p:cNvGrpSpPr>
            <a:grpSpLocks/>
          </p:cNvGrpSpPr>
          <p:nvPr/>
        </p:nvGrpSpPr>
        <p:grpSpPr bwMode="auto">
          <a:xfrm>
            <a:off x="5364163" y="3935413"/>
            <a:ext cx="2133600" cy="2728912"/>
            <a:chOff x="0" y="0"/>
            <a:chExt cx="1344" cy="1719"/>
          </a:xfrm>
        </p:grpSpPr>
        <p:grpSp>
          <p:nvGrpSpPr>
            <p:cNvPr id="7180" name="Group 17"/>
            <p:cNvGrpSpPr>
              <a:grpSpLocks/>
            </p:cNvGrpSpPr>
            <p:nvPr/>
          </p:nvGrpSpPr>
          <p:grpSpPr bwMode="auto">
            <a:xfrm>
              <a:off x="0" y="0"/>
              <a:ext cx="1344" cy="1719"/>
              <a:chOff x="0" y="0"/>
              <a:chExt cx="1344" cy="1719"/>
            </a:xfrm>
          </p:grpSpPr>
          <p:grpSp>
            <p:nvGrpSpPr>
              <p:cNvPr id="7212" name="Group 18"/>
              <p:cNvGrpSpPr>
                <a:grpSpLocks/>
              </p:cNvGrpSpPr>
              <p:nvPr/>
            </p:nvGrpSpPr>
            <p:grpSpPr bwMode="auto">
              <a:xfrm>
                <a:off x="0" y="0"/>
                <a:ext cx="1344" cy="1719"/>
                <a:chOff x="0" y="0"/>
                <a:chExt cx="1344" cy="1719"/>
              </a:xfrm>
            </p:grpSpPr>
            <p:grpSp>
              <p:nvGrpSpPr>
                <p:cNvPr id="7223" name="Group 19"/>
                <p:cNvGrpSpPr>
                  <a:grpSpLocks/>
                </p:cNvGrpSpPr>
                <p:nvPr/>
              </p:nvGrpSpPr>
              <p:grpSpPr bwMode="auto">
                <a:xfrm>
                  <a:off x="0" y="0"/>
                  <a:ext cx="1344" cy="1719"/>
                  <a:chOff x="0" y="0"/>
                  <a:chExt cx="1344" cy="1719"/>
                </a:xfrm>
              </p:grpSpPr>
              <p:pic>
                <p:nvPicPr>
                  <p:cNvPr id="7225" name="Picture 20" descr="14"/>
                  <p:cNvPicPr>
                    <a:picLocks noChangeAspect="1" noChangeArrowheads="1"/>
                  </p:cNvPicPr>
                  <p:nvPr/>
                </p:nvPicPr>
                <p:blipFill>
                  <a:blip r:embed="rId5">
                    <a:clrChange>
                      <a:clrFrom>
                        <a:srgbClr val="F7FCF6"/>
                      </a:clrFrom>
                      <a:clrTo>
                        <a:srgbClr val="F7FCF6">
                          <a:alpha val="0"/>
                        </a:srgbClr>
                      </a:clrTo>
                    </a:clrChange>
                    <a:lum bright="-78000" contrast="96000"/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p:blipFill>
                <p:spPr bwMode="auto">
                  <a:xfrm>
                    <a:off x="0" y="0"/>
                    <a:ext cx="480" cy="1270"/>
                  </a:xfrm>
                  <a:prstGeom prst="rect">
                    <a:avLst/>
                  </a:prstGeom>
                  <a:solidFill>
                    <a:schemeClr val="bg1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</p:pic>
              <p:pic>
                <p:nvPicPr>
                  <p:cNvPr id="7226" name="Picture 21" descr="14"/>
                  <p:cNvPicPr>
                    <a:picLocks noChangeAspect="1" noChangeArrowheads="1"/>
                  </p:cNvPicPr>
                  <p:nvPr/>
                </p:nvPicPr>
                <p:blipFill>
                  <a:blip r:embed="rId5">
                    <a:clrChange>
                      <a:clrFrom>
                        <a:srgbClr val="F7FCF6"/>
                      </a:clrFrom>
                      <a:clrTo>
                        <a:srgbClr val="F7FCF6">
                          <a:alpha val="0"/>
                        </a:srgbClr>
                      </a:clrTo>
                    </a:clrChange>
                    <a:lum bright="-78000" contrast="96000"/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p:blipFill>
                <p:spPr bwMode="auto">
                  <a:xfrm>
                    <a:off x="864" y="0"/>
                    <a:ext cx="480" cy="1270"/>
                  </a:xfrm>
                  <a:prstGeom prst="rect">
                    <a:avLst/>
                  </a:prstGeom>
                  <a:solidFill>
                    <a:schemeClr val="bg1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</p:pic>
              <p:sp>
                <p:nvSpPr>
                  <p:cNvPr id="8210" name="Text Box 22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45" y="1392"/>
                    <a:ext cx="432" cy="327"/>
                  </a:xfrm>
                  <a:prstGeom prst="rect">
                    <a:avLst/>
                  </a:prstGeom>
                  <a:solidFill>
                    <a:schemeClr val="bg1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>
                    <a:spAutoFit/>
                  </a:bodyPr>
                  <a:lstStyle>
                    <a:lvl1pPr eaLnBrk="0" hangingPunct="0">
                      <a:defRPr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1pPr>
                    <a:lvl2pPr marL="742950" indent="-285750" eaLnBrk="0" hangingPunct="0">
                      <a:defRPr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2pPr>
                    <a:lvl3pPr marL="1143000" indent="-228600" eaLnBrk="0" hangingPunct="0">
                      <a:defRPr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3pPr>
                    <a:lvl4pPr marL="1600200" indent="-228600" eaLnBrk="0" hangingPunct="0">
                      <a:defRPr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4pPr>
                    <a:lvl5pPr marL="2057400" indent="-228600" eaLnBrk="0" hangingPunct="0">
                      <a:defRPr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5pPr>
                    <a:lvl6pPr marL="2514600" indent="-228600" algn="ctr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buFont typeface="Arial" pitchFamily="34" charset="0"/>
                      <a:defRPr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6pPr>
                    <a:lvl7pPr marL="2971800" indent="-228600" algn="ctr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buFont typeface="Arial" pitchFamily="34" charset="0"/>
                      <a:defRPr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7pPr>
                    <a:lvl8pPr marL="3429000" indent="-228600" algn="ctr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buFont typeface="Arial" pitchFamily="34" charset="0"/>
                      <a:defRPr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8pPr>
                    <a:lvl9pPr marL="3886200" indent="-228600" algn="ctr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buFont typeface="Arial" pitchFamily="34" charset="0"/>
                      <a:defRPr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9pPr>
                  </a:lstStyle>
                  <a:p>
                    <a:pPr algn="l" eaLnBrk="1" hangingPunct="1">
                      <a:spcBef>
                        <a:spcPct val="50000"/>
                      </a:spcBef>
                      <a:buFont typeface="Arial" pitchFamily="34" charset="0"/>
                      <a:buNone/>
                      <a:defRPr/>
                    </a:pPr>
                    <a:r>
                      <a:rPr lang="en-US" sz="2800" b="1" smtClean="0">
                        <a:solidFill>
                          <a:schemeClr val="tx2">
                            <a:lumMod val="50000"/>
                          </a:schemeClr>
                        </a:solidFill>
                        <a:latin typeface="Times New Roman" pitchFamily="18" charset="0"/>
                      </a:rPr>
                      <a:t>A</a:t>
                    </a:r>
                  </a:p>
                </p:txBody>
              </p:sp>
              <p:sp>
                <p:nvSpPr>
                  <p:cNvPr id="8211" name="Rectangle 23"/>
                  <p:cNvSpPr>
                    <a:spLocks noChangeArrowheads="1"/>
                  </p:cNvSpPr>
                  <p:nvPr/>
                </p:nvSpPr>
                <p:spPr bwMode="auto">
                  <a:xfrm>
                    <a:off x="1008" y="1392"/>
                    <a:ext cx="265" cy="327"/>
                  </a:xfrm>
                  <a:prstGeom prst="rect">
                    <a:avLst/>
                  </a:prstGeom>
                  <a:solidFill>
                    <a:schemeClr val="bg1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>
                    <a:spAutoFit/>
                  </a:bodyPr>
                  <a:lstStyle/>
                  <a:p>
                    <a:pPr algn="l">
                      <a:buFont typeface="Arial" pitchFamily="34" charset="0"/>
                      <a:buNone/>
                      <a:defRPr/>
                    </a:pPr>
                    <a:r>
                      <a:rPr lang="en-US" sz="2800" b="1" dirty="0">
                        <a:solidFill>
                          <a:schemeClr val="tx2">
                            <a:lumMod val="50000"/>
                          </a:schemeClr>
                        </a:solidFill>
                        <a:latin typeface="Times New Roman" pitchFamily="18" charset="0"/>
                        <a:ea typeface="宋体" pitchFamily="2" charset="-122"/>
                      </a:rPr>
                      <a:t>B</a:t>
                    </a:r>
                  </a:p>
                </p:txBody>
              </p:sp>
            </p:grpSp>
            <p:sp>
              <p:nvSpPr>
                <p:cNvPr id="7224" name="AutoShape 24"/>
                <p:cNvSpPr>
                  <a:spLocks noChangeArrowheads="1"/>
                </p:cNvSpPr>
                <p:nvPr/>
              </p:nvSpPr>
              <p:spPr bwMode="auto">
                <a:xfrm>
                  <a:off x="1008" y="816"/>
                  <a:ext cx="192" cy="192"/>
                </a:xfrm>
                <a:prstGeom prst="cloudCallout">
                  <a:avLst>
                    <a:gd name="adj1" fmla="val -93750"/>
                    <a:gd name="adj2" fmla="val 119792"/>
                  </a:avLst>
                </a:prstGeom>
                <a:solidFill>
                  <a:schemeClr val="bg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2400">
                    <a:latin typeface="Times New Roman" pitchFamily="18" charset="0"/>
                  </a:endParaRPr>
                </a:p>
              </p:txBody>
            </p:sp>
          </p:grpSp>
          <p:grpSp>
            <p:nvGrpSpPr>
              <p:cNvPr id="7213" name="Group 25"/>
              <p:cNvGrpSpPr>
                <a:grpSpLocks noChangeAspect="1"/>
              </p:cNvGrpSpPr>
              <p:nvPr/>
            </p:nvGrpSpPr>
            <p:grpSpPr bwMode="auto">
              <a:xfrm>
                <a:off x="960" y="864"/>
                <a:ext cx="240" cy="240"/>
                <a:chOff x="0" y="0"/>
                <a:chExt cx="1142" cy="566"/>
              </a:xfrm>
            </p:grpSpPr>
            <p:pic>
              <p:nvPicPr>
                <p:cNvPr id="7214" name="Picture 26" descr="星星"/>
                <p:cNvPicPr>
                  <a:picLocks noChangeAspect="1" noChangeArrowheads="1"/>
                </p:cNvPicPr>
                <p:nvPr/>
              </p:nvPicPr>
              <p:blipFill>
                <a:blip r:embed="rId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336"/>
                  <a:ext cx="230" cy="23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grpSp>
              <p:nvGrpSpPr>
                <p:cNvPr id="7215" name="Group 27"/>
                <p:cNvGrpSpPr>
                  <a:grpSpLocks noChangeAspect="1"/>
                </p:cNvGrpSpPr>
                <p:nvPr/>
              </p:nvGrpSpPr>
              <p:grpSpPr bwMode="auto">
                <a:xfrm>
                  <a:off x="0" y="0"/>
                  <a:ext cx="1142" cy="566"/>
                  <a:chOff x="0" y="0"/>
                  <a:chExt cx="1142" cy="566"/>
                </a:xfrm>
              </p:grpSpPr>
              <p:pic>
                <p:nvPicPr>
                  <p:cNvPr id="7216" name="Picture 28" descr="星星"/>
                  <p:cNvPicPr>
                    <a:picLocks noChangeAspect="1" noChangeArrowheads="1"/>
                  </p:cNvPicPr>
                  <p:nvPr/>
                </p:nvPicPr>
                <p:blipFill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p:blipFill>
                <p:spPr bwMode="auto">
                  <a:xfrm>
                    <a:off x="624" y="0"/>
                    <a:ext cx="230" cy="230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</p:pic>
              <p:pic>
                <p:nvPicPr>
                  <p:cNvPr id="7217" name="Picture 29" descr="星星"/>
                  <p:cNvPicPr>
                    <a:picLocks noChangeAspect="1" noChangeArrowheads="1"/>
                  </p:cNvPicPr>
                  <p:nvPr/>
                </p:nvPicPr>
                <p:blipFill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p:blipFill>
                <p:spPr bwMode="auto">
                  <a:xfrm>
                    <a:off x="624" y="336"/>
                    <a:ext cx="230" cy="230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</p:pic>
              <p:pic>
                <p:nvPicPr>
                  <p:cNvPr id="7218" name="Picture 30" descr="星星"/>
                  <p:cNvPicPr>
                    <a:picLocks noChangeAspect="1" noChangeArrowheads="1"/>
                  </p:cNvPicPr>
                  <p:nvPr/>
                </p:nvPicPr>
                <p:blipFill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p:blipFill>
                <p:spPr bwMode="auto">
                  <a:xfrm>
                    <a:off x="336" y="336"/>
                    <a:ext cx="230" cy="230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</p:pic>
              <p:pic>
                <p:nvPicPr>
                  <p:cNvPr id="7219" name="Picture 31" descr="星星"/>
                  <p:cNvPicPr>
                    <a:picLocks noChangeAspect="1" noChangeArrowheads="1"/>
                  </p:cNvPicPr>
                  <p:nvPr/>
                </p:nvPicPr>
                <p:blipFill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p:blipFill>
                <p:spPr bwMode="auto">
                  <a:xfrm>
                    <a:off x="336" y="0"/>
                    <a:ext cx="230" cy="230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</p:pic>
              <p:pic>
                <p:nvPicPr>
                  <p:cNvPr id="7220" name="Picture 32" descr="星星"/>
                  <p:cNvPicPr>
                    <a:picLocks noChangeAspect="1" noChangeArrowheads="1"/>
                  </p:cNvPicPr>
                  <p:nvPr/>
                </p:nvPicPr>
                <p:blipFill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p:blipFill>
                <p:spPr bwMode="auto">
                  <a:xfrm>
                    <a:off x="0" y="0"/>
                    <a:ext cx="230" cy="230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</p:pic>
              <p:pic>
                <p:nvPicPr>
                  <p:cNvPr id="7221" name="Picture 33" descr="星星"/>
                  <p:cNvPicPr>
                    <a:picLocks noChangeAspect="1" noChangeArrowheads="1"/>
                  </p:cNvPicPr>
                  <p:nvPr/>
                </p:nvPicPr>
                <p:blipFill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p:blipFill>
                <p:spPr bwMode="auto">
                  <a:xfrm>
                    <a:off x="912" y="336"/>
                    <a:ext cx="230" cy="230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</p:pic>
              <p:pic>
                <p:nvPicPr>
                  <p:cNvPr id="7222" name="Picture 34" descr="星星"/>
                  <p:cNvPicPr>
                    <a:picLocks noChangeAspect="1" noChangeArrowheads="1"/>
                  </p:cNvPicPr>
                  <p:nvPr/>
                </p:nvPicPr>
                <p:blipFill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p:blipFill>
                <p:spPr bwMode="auto">
                  <a:xfrm>
                    <a:off x="912" y="0"/>
                    <a:ext cx="230" cy="230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</p:pic>
            </p:grpSp>
          </p:grpSp>
        </p:grpSp>
        <p:grpSp>
          <p:nvGrpSpPr>
            <p:cNvPr id="7181" name="Group 35"/>
            <p:cNvGrpSpPr>
              <a:grpSpLocks noChangeAspect="1"/>
            </p:cNvGrpSpPr>
            <p:nvPr/>
          </p:nvGrpSpPr>
          <p:grpSpPr bwMode="auto">
            <a:xfrm>
              <a:off x="960" y="720"/>
              <a:ext cx="288" cy="528"/>
              <a:chOff x="0" y="0"/>
              <a:chExt cx="528" cy="576"/>
            </a:xfrm>
          </p:grpSpPr>
          <p:grpSp>
            <p:nvGrpSpPr>
              <p:cNvPr id="7182" name="Group 36"/>
              <p:cNvGrpSpPr>
                <a:grpSpLocks noChangeAspect="1"/>
              </p:cNvGrpSpPr>
              <p:nvPr/>
            </p:nvGrpSpPr>
            <p:grpSpPr bwMode="auto">
              <a:xfrm>
                <a:off x="96" y="144"/>
                <a:ext cx="240" cy="240"/>
                <a:chOff x="0" y="0"/>
                <a:chExt cx="1142" cy="566"/>
              </a:xfrm>
            </p:grpSpPr>
            <p:pic>
              <p:nvPicPr>
                <p:cNvPr id="7203" name="Picture 37" descr="星星"/>
                <p:cNvPicPr>
                  <a:picLocks noChangeAspect="1" noChangeArrowheads="1"/>
                </p:cNvPicPr>
                <p:nvPr/>
              </p:nvPicPr>
              <p:blipFill>
                <a:blip r:embed="rId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336"/>
                  <a:ext cx="230" cy="23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grpSp>
              <p:nvGrpSpPr>
                <p:cNvPr id="7204" name="Group 38"/>
                <p:cNvGrpSpPr>
                  <a:grpSpLocks noChangeAspect="1"/>
                </p:cNvGrpSpPr>
                <p:nvPr/>
              </p:nvGrpSpPr>
              <p:grpSpPr bwMode="auto">
                <a:xfrm>
                  <a:off x="0" y="0"/>
                  <a:ext cx="1142" cy="566"/>
                  <a:chOff x="0" y="0"/>
                  <a:chExt cx="1142" cy="566"/>
                </a:xfrm>
              </p:grpSpPr>
              <p:pic>
                <p:nvPicPr>
                  <p:cNvPr id="7205" name="Picture 39" descr="星星"/>
                  <p:cNvPicPr>
                    <a:picLocks noChangeAspect="1" noChangeArrowheads="1"/>
                  </p:cNvPicPr>
                  <p:nvPr/>
                </p:nvPicPr>
                <p:blipFill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p:blipFill>
                <p:spPr bwMode="auto">
                  <a:xfrm>
                    <a:off x="624" y="0"/>
                    <a:ext cx="230" cy="230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</p:pic>
              <p:pic>
                <p:nvPicPr>
                  <p:cNvPr id="7206" name="Picture 40" descr="星星"/>
                  <p:cNvPicPr>
                    <a:picLocks noChangeAspect="1" noChangeArrowheads="1"/>
                  </p:cNvPicPr>
                  <p:nvPr/>
                </p:nvPicPr>
                <p:blipFill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p:blipFill>
                <p:spPr bwMode="auto">
                  <a:xfrm>
                    <a:off x="624" y="336"/>
                    <a:ext cx="230" cy="230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</p:pic>
              <p:pic>
                <p:nvPicPr>
                  <p:cNvPr id="7207" name="Picture 41" descr="星星"/>
                  <p:cNvPicPr>
                    <a:picLocks noChangeAspect="1" noChangeArrowheads="1"/>
                  </p:cNvPicPr>
                  <p:nvPr/>
                </p:nvPicPr>
                <p:blipFill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p:blipFill>
                <p:spPr bwMode="auto">
                  <a:xfrm>
                    <a:off x="336" y="336"/>
                    <a:ext cx="230" cy="230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</p:pic>
              <p:pic>
                <p:nvPicPr>
                  <p:cNvPr id="7208" name="Picture 42" descr="星星"/>
                  <p:cNvPicPr>
                    <a:picLocks noChangeAspect="1" noChangeArrowheads="1"/>
                  </p:cNvPicPr>
                  <p:nvPr/>
                </p:nvPicPr>
                <p:blipFill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p:blipFill>
                <p:spPr bwMode="auto">
                  <a:xfrm>
                    <a:off x="336" y="0"/>
                    <a:ext cx="230" cy="230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</p:pic>
              <p:pic>
                <p:nvPicPr>
                  <p:cNvPr id="7209" name="Picture 43" descr="星星"/>
                  <p:cNvPicPr>
                    <a:picLocks noChangeAspect="1" noChangeArrowheads="1"/>
                  </p:cNvPicPr>
                  <p:nvPr/>
                </p:nvPicPr>
                <p:blipFill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p:blipFill>
                <p:spPr bwMode="auto">
                  <a:xfrm>
                    <a:off x="0" y="0"/>
                    <a:ext cx="230" cy="230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</p:pic>
              <p:pic>
                <p:nvPicPr>
                  <p:cNvPr id="7210" name="Picture 44" descr="星星"/>
                  <p:cNvPicPr>
                    <a:picLocks noChangeAspect="1" noChangeArrowheads="1"/>
                  </p:cNvPicPr>
                  <p:nvPr/>
                </p:nvPicPr>
                <p:blipFill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p:blipFill>
                <p:spPr bwMode="auto">
                  <a:xfrm>
                    <a:off x="912" y="336"/>
                    <a:ext cx="230" cy="230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</p:pic>
              <p:pic>
                <p:nvPicPr>
                  <p:cNvPr id="7211" name="Picture 45" descr="星星"/>
                  <p:cNvPicPr>
                    <a:picLocks noChangeAspect="1" noChangeArrowheads="1"/>
                  </p:cNvPicPr>
                  <p:nvPr/>
                </p:nvPicPr>
                <p:blipFill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p:blipFill>
                <p:spPr bwMode="auto">
                  <a:xfrm>
                    <a:off x="912" y="0"/>
                    <a:ext cx="230" cy="230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</p:pic>
            </p:grpSp>
          </p:grpSp>
          <p:grpSp>
            <p:nvGrpSpPr>
              <p:cNvPr id="7183" name="Group 46"/>
              <p:cNvGrpSpPr>
                <a:grpSpLocks noChangeAspect="1"/>
              </p:cNvGrpSpPr>
              <p:nvPr/>
            </p:nvGrpSpPr>
            <p:grpSpPr bwMode="auto">
              <a:xfrm>
                <a:off x="0" y="0"/>
                <a:ext cx="240" cy="240"/>
                <a:chOff x="0" y="0"/>
                <a:chExt cx="1142" cy="566"/>
              </a:xfrm>
            </p:grpSpPr>
            <p:pic>
              <p:nvPicPr>
                <p:cNvPr id="7194" name="Picture 47" descr="星星"/>
                <p:cNvPicPr>
                  <a:picLocks noChangeAspect="1" noChangeArrowheads="1"/>
                </p:cNvPicPr>
                <p:nvPr/>
              </p:nvPicPr>
              <p:blipFill>
                <a:blip r:embed="rId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336"/>
                  <a:ext cx="230" cy="23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grpSp>
              <p:nvGrpSpPr>
                <p:cNvPr id="7195" name="Group 48"/>
                <p:cNvGrpSpPr>
                  <a:grpSpLocks noChangeAspect="1"/>
                </p:cNvGrpSpPr>
                <p:nvPr/>
              </p:nvGrpSpPr>
              <p:grpSpPr bwMode="auto">
                <a:xfrm>
                  <a:off x="0" y="0"/>
                  <a:ext cx="1142" cy="566"/>
                  <a:chOff x="0" y="0"/>
                  <a:chExt cx="1142" cy="566"/>
                </a:xfrm>
              </p:grpSpPr>
              <p:pic>
                <p:nvPicPr>
                  <p:cNvPr id="7196" name="Picture 49" descr="星星"/>
                  <p:cNvPicPr>
                    <a:picLocks noChangeAspect="1" noChangeArrowheads="1"/>
                  </p:cNvPicPr>
                  <p:nvPr/>
                </p:nvPicPr>
                <p:blipFill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p:blipFill>
                <p:spPr bwMode="auto">
                  <a:xfrm>
                    <a:off x="624" y="0"/>
                    <a:ext cx="230" cy="230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</p:pic>
              <p:pic>
                <p:nvPicPr>
                  <p:cNvPr id="7197" name="Picture 50" descr="星星"/>
                  <p:cNvPicPr>
                    <a:picLocks noChangeAspect="1" noChangeArrowheads="1"/>
                  </p:cNvPicPr>
                  <p:nvPr/>
                </p:nvPicPr>
                <p:blipFill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p:blipFill>
                <p:spPr bwMode="auto">
                  <a:xfrm>
                    <a:off x="624" y="336"/>
                    <a:ext cx="230" cy="230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</p:pic>
              <p:pic>
                <p:nvPicPr>
                  <p:cNvPr id="7198" name="Picture 51" descr="星星"/>
                  <p:cNvPicPr>
                    <a:picLocks noChangeAspect="1" noChangeArrowheads="1"/>
                  </p:cNvPicPr>
                  <p:nvPr/>
                </p:nvPicPr>
                <p:blipFill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p:blipFill>
                <p:spPr bwMode="auto">
                  <a:xfrm>
                    <a:off x="336" y="336"/>
                    <a:ext cx="230" cy="230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</p:pic>
              <p:pic>
                <p:nvPicPr>
                  <p:cNvPr id="7199" name="Picture 52" descr="星星"/>
                  <p:cNvPicPr>
                    <a:picLocks noChangeAspect="1" noChangeArrowheads="1"/>
                  </p:cNvPicPr>
                  <p:nvPr/>
                </p:nvPicPr>
                <p:blipFill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p:blipFill>
                <p:spPr bwMode="auto">
                  <a:xfrm>
                    <a:off x="336" y="0"/>
                    <a:ext cx="230" cy="230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</p:pic>
              <p:pic>
                <p:nvPicPr>
                  <p:cNvPr id="7200" name="Picture 53" descr="星星"/>
                  <p:cNvPicPr>
                    <a:picLocks noChangeAspect="1" noChangeArrowheads="1"/>
                  </p:cNvPicPr>
                  <p:nvPr/>
                </p:nvPicPr>
                <p:blipFill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p:blipFill>
                <p:spPr bwMode="auto">
                  <a:xfrm>
                    <a:off x="0" y="0"/>
                    <a:ext cx="230" cy="230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</p:pic>
              <p:pic>
                <p:nvPicPr>
                  <p:cNvPr id="7201" name="Picture 54" descr="星星"/>
                  <p:cNvPicPr>
                    <a:picLocks noChangeAspect="1" noChangeArrowheads="1"/>
                  </p:cNvPicPr>
                  <p:nvPr/>
                </p:nvPicPr>
                <p:blipFill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p:blipFill>
                <p:spPr bwMode="auto">
                  <a:xfrm>
                    <a:off x="912" y="336"/>
                    <a:ext cx="230" cy="230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</p:pic>
              <p:pic>
                <p:nvPicPr>
                  <p:cNvPr id="7202" name="Picture 55" descr="星星"/>
                  <p:cNvPicPr>
                    <a:picLocks noChangeAspect="1" noChangeArrowheads="1"/>
                  </p:cNvPicPr>
                  <p:nvPr/>
                </p:nvPicPr>
                <p:blipFill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p:blipFill>
                <p:spPr bwMode="auto">
                  <a:xfrm>
                    <a:off x="912" y="0"/>
                    <a:ext cx="230" cy="230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</p:pic>
            </p:grpSp>
          </p:grpSp>
          <p:grpSp>
            <p:nvGrpSpPr>
              <p:cNvPr id="7184" name="Group 56"/>
              <p:cNvGrpSpPr>
                <a:grpSpLocks noChangeAspect="1"/>
              </p:cNvGrpSpPr>
              <p:nvPr/>
            </p:nvGrpSpPr>
            <p:grpSpPr bwMode="auto">
              <a:xfrm>
                <a:off x="288" y="336"/>
                <a:ext cx="240" cy="240"/>
                <a:chOff x="0" y="0"/>
                <a:chExt cx="1142" cy="566"/>
              </a:xfrm>
            </p:grpSpPr>
            <p:pic>
              <p:nvPicPr>
                <p:cNvPr id="7185" name="Picture 57" descr="星星"/>
                <p:cNvPicPr>
                  <a:picLocks noChangeAspect="1" noChangeArrowheads="1"/>
                </p:cNvPicPr>
                <p:nvPr/>
              </p:nvPicPr>
              <p:blipFill>
                <a:blip r:embed="rId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336"/>
                  <a:ext cx="230" cy="23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grpSp>
              <p:nvGrpSpPr>
                <p:cNvPr id="7186" name="Group 58"/>
                <p:cNvGrpSpPr>
                  <a:grpSpLocks noChangeAspect="1"/>
                </p:cNvGrpSpPr>
                <p:nvPr/>
              </p:nvGrpSpPr>
              <p:grpSpPr bwMode="auto">
                <a:xfrm>
                  <a:off x="0" y="0"/>
                  <a:ext cx="1142" cy="566"/>
                  <a:chOff x="0" y="0"/>
                  <a:chExt cx="1142" cy="566"/>
                </a:xfrm>
              </p:grpSpPr>
              <p:pic>
                <p:nvPicPr>
                  <p:cNvPr id="7187" name="Picture 59" descr="星星"/>
                  <p:cNvPicPr>
                    <a:picLocks noChangeAspect="1" noChangeArrowheads="1"/>
                  </p:cNvPicPr>
                  <p:nvPr/>
                </p:nvPicPr>
                <p:blipFill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p:blipFill>
                <p:spPr bwMode="auto">
                  <a:xfrm>
                    <a:off x="624" y="0"/>
                    <a:ext cx="230" cy="230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</p:pic>
              <p:pic>
                <p:nvPicPr>
                  <p:cNvPr id="7188" name="Picture 60" descr="星星"/>
                  <p:cNvPicPr>
                    <a:picLocks noChangeAspect="1" noChangeArrowheads="1"/>
                  </p:cNvPicPr>
                  <p:nvPr/>
                </p:nvPicPr>
                <p:blipFill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p:blipFill>
                <p:spPr bwMode="auto">
                  <a:xfrm>
                    <a:off x="624" y="336"/>
                    <a:ext cx="230" cy="230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</p:pic>
              <p:pic>
                <p:nvPicPr>
                  <p:cNvPr id="7189" name="Picture 61" descr="星星"/>
                  <p:cNvPicPr>
                    <a:picLocks noChangeAspect="1" noChangeArrowheads="1"/>
                  </p:cNvPicPr>
                  <p:nvPr/>
                </p:nvPicPr>
                <p:blipFill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p:blipFill>
                <p:spPr bwMode="auto">
                  <a:xfrm>
                    <a:off x="336" y="336"/>
                    <a:ext cx="230" cy="230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</p:pic>
              <p:pic>
                <p:nvPicPr>
                  <p:cNvPr id="7190" name="Picture 62" descr="星星"/>
                  <p:cNvPicPr>
                    <a:picLocks noChangeAspect="1" noChangeArrowheads="1"/>
                  </p:cNvPicPr>
                  <p:nvPr/>
                </p:nvPicPr>
                <p:blipFill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p:blipFill>
                <p:spPr bwMode="auto">
                  <a:xfrm>
                    <a:off x="336" y="0"/>
                    <a:ext cx="230" cy="230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</p:pic>
              <p:pic>
                <p:nvPicPr>
                  <p:cNvPr id="7191" name="Picture 63" descr="星星"/>
                  <p:cNvPicPr>
                    <a:picLocks noChangeAspect="1" noChangeArrowheads="1"/>
                  </p:cNvPicPr>
                  <p:nvPr/>
                </p:nvPicPr>
                <p:blipFill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p:blipFill>
                <p:spPr bwMode="auto">
                  <a:xfrm>
                    <a:off x="0" y="0"/>
                    <a:ext cx="230" cy="230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</p:pic>
              <p:pic>
                <p:nvPicPr>
                  <p:cNvPr id="7192" name="Picture 64" descr="星星"/>
                  <p:cNvPicPr>
                    <a:picLocks noChangeAspect="1" noChangeArrowheads="1"/>
                  </p:cNvPicPr>
                  <p:nvPr/>
                </p:nvPicPr>
                <p:blipFill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p:blipFill>
                <p:spPr bwMode="auto">
                  <a:xfrm>
                    <a:off x="912" y="336"/>
                    <a:ext cx="230" cy="230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</p:pic>
              <p:pic>
                <p:nvPicPr>
                  <p:cNvPr id="7193" name="Picture 65" descr="星星"/>
                  <p:cNvPicPr>
                    <a:picLocks noChangeAspect="1" noChangeArrowheads="1"/>
                  </p:cNvPicPr>
                  <p:nvPr/>
                </p:nvPicPr>
                <p:blipFill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p:blipFill>
                <p:spPr bwMode="auto">
                  <a:xfrm>
                    <a:off x="912" y="0"/>
                    <a:ext cx="230" cy="230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</p:pic>
            </p:grpSp>
          </p:grpSp>
        </p:grpSp>
      </p:grpSp>
      <p:sp>
        <p:nvSpPr>
          <p:cNvPr id="8254" name="Text Box 66"/>
          <p:cNvSpPr txBox="1">
            <a:spLocks noChangeArrowheads="1"/>
          </p:cNvSpPr>
          <p:nvPr/>
        </p:nvSpPr>
        <p:spPr bwMode="auto">
          <a:xfrm flipH="1">
            <a:off x="7740650" y="2955925"/>
            <a:ext cx="1292225" cy="292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zh-CN" altLang="en-US" sz="3600" b="1">
                <a:solidFill>
                  <a:srgbClr val="FF5050"/>
                </a:solidFill>
                <a:latin typeface="黑体" pitchFamily="49" charset="-122"/>
                <a:ea typeface="黑体" pitchFamily="49" charset="-122"/>
              </a:rPr>
              <a:t>这个实验能说明什么问题</a:t>
            </a:r>
            <a:endParaRPr lang="zh-CN" altLang="en-US" sz="360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7178" name="Text Box 67"/>
          <p:cNvSpPr txBox="1">
            <a:spLocks noChangeArrowheads="1"/>
          </p:cNvSpPr>
          <p:nvPr/>
        </p:nvSpPr>
        <p:spPr bwMode="auto">
          <a:xfrm>
            <a:off x="7956550" y="5300663"/>
            <a:ext cx="86360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</a:rPr>
              <a:t>?</a:t>
            </a:r>
          </a:p>
        </p:txBody>
      </p:sp>
      <p:sp>
        <p:nvSpPr>
          <p:cNvPr id="8256" name="爆炸形 1 67"/>
          <p:cNvSpPr>
            <a:spLocks noChangeArrowheads="1"/>
          </p:cNvSpPr>
          <p:nvPr/>
        </p:nvSpPr>
        <p:spPr bwMode="auto">
          <a:xfrm>
            <a:off x="6929438" y="5148263"/>
            <a:ext cx="357187" cy="500062"/>
          </a:xfrm>
          <a:prstGeom prst="irregularSeal1">
            <a:avLst/>
          </a:prstGeom>
          <a:solidFill>
            <a:srgbClr val="FFFF00"/>
          </a:solidFill>
          <a:ln w="9525">
            <a:solidFill>
              <a:schemeClr val="tx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98486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8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82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82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33" presetID="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4" dur="1000" fill="hold"/>
                                        <p:tgtEl>
                                          <p:spTgt spid="825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6" presetID="8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1000" fill="hold"/>
                                        <p:tgtEl>
                                          <p:spTgt spid="82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8254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03" grpId="0" animBg="1"/>
      <p:bldP spid="8254" grpId="0" autoUpdateAnimBg="0"/>
      <p:bldP spid="8256" grpId="0" animBg="1" autoUpdateAnimBg="0"/>
      <p:bldP spid="8256" grpId="1" animBg="1" autoUpdateAnimBg="0"/>
      <p:bldP spid="8256" grpId="2" animBg="1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Line 2"/>
          <p:cNvSpPr>
            <a:spLocks noChangeShapeType="1"/>
          </p:cNvSpPr>
          <p:nvPr/>
        </p:nvSpPr>
        <p:spPr bwMode="auto">
          <a:xfrm>
            <a:off x="2439988" y="647700"/>
            <a:ext cx="23622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5273675" y="449263"/>
            <a:ext cx="4411663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l" eaLnBrk="1" hangingPunct="1">
              <a:spcBef>
                <a:spcPct val="50000"/>
              </a:spcBef>
              <a:buFont typeface="Arial" pitchFamily="34" charset="0"/>
              <a:buNone/>
              <a:defRPr/>
            </a:pPr>
            <a:r>
              <a:rPr lang="zh-CN" altLang="en-US" sz="3200" b="1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黑体" pitchFamily="49" charset="-122"/>
                <a:ea typeface="黑体" pitchFamily="49" charset="-122"/>
              </a:rPr>
              <a:t>生物的生命活动</a:t>
            </a:r>
          </a:p>
        </p:txBody>
      </p:sp>
      <p:sp>
        <p:nvSpPr>
          <p:cNvPr id="9220" name="Line 4"/>
          <p:cNvSpPr>
            <a:spLocks noChangeShapeType="1"/>
          </p:cNvSpPr>
          <p:nvPr/>
        </p:nvSpPr>
        <p:spPr bwMode="auto">
          <a:xfrm>
            <a:off x="2073275" y="2033588"/>
            <a:ext cx="1981200" cy="2149475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9221" name="Text Box 5"/>
          <p:cNvSpPr txBox="1">
            <a:spLocks noChangeArrowheads="1"/>
          </p:cNvSpPr>
          <p:nvPr/>
        </p:nvSpPr>
        <p:spPr bwMode="auto">
          <a:xfrm>
            <a:off x="3556000" y="4256088"/>
            <a:ext cx="2024063" cy="1189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 typeface="Arial" pitchFamily="34" charset="0"/>
              <a:buNone/>
              <a:defRPr/>
            </a:pPr>
            <a:r>
              <a:rPr lang="en-US" sz="7200" dirty="0" smtClean="0">
                <a:solidFill>
                  <a:schemeClr val="tx2">
                    <a:lumMod val="50000"/>
                  </a:schemeClr>
                </a:solidFill>
                <a:latin typeface="黑体" pitchFamily="49" charset="-122"/>
                <a:ea typeface="黑体" pitchFamily="49" charset="-122"/>
              </a:rPr>
              <a:t>ATP</a:t>
            </a:r>
          </a:p>
        </p:txBody>
      </p:sp>
      <p:sp>
        <p:nvSpPr>
          <p:cNvPr id="9222" name="Line 6"/>
          <p:cNvSpPr>
            <a:spLocks noChangeShapeType="1"/>
          </p:cNvSpPr>
          <p:nvPr/>
        </p:nvSpPr>
        <p:spPr bwMode="auto">
          <a:xfrm flipV="1">
            <a:off x="4968875" y="1363663"/>
            <a:ext cx="1219200" cy="26670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9223" name="Text Box 7"/>
          <p:cNvSpPr txBox="1">
            <a:spLocks noChangeArrowheads="1"/>
          </p:cNvSpPr>
          <p:nvPr/>
        </p:nvSpPr>
        <p:spPr bwMode="auto">
          <a:xfrm rot="2799751">
            <a:off x="1342232" y="3020219"/>
            <a:ext cx="2938462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 typeface="Arial" pitchFamily="34" charset="0"/>
              <a:buNone/>
              <a:defRPr/>
            </a:pPr>
            <a:r>
              <a:rPr lang="zh-CN" altLang="en-US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华文新魏" pitchFamily="2" charset="-122"/>
                <a:ea typeface="华文新魏" pitchFamily="2" charset="-122"/>
              </a:rPr>
              <a:t>能量</a:t>
            </a:r>
            <a:r>
              <a:rPr lang="zh-CN" altLang="en-US" sz="3200" dirty="0" smtClean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转移</a:t>
            </a:r>
            <a:r>
              <a:rPr lang="zh-CN" altLang="en-US" sz="3200" dirty="0" smtClean="0">
                <a:solidFill>
                  <a:srgbClr val="FF0000"/>
                </a:solidFill>
                <a:latin typeface="华文行楷" pitchFamily="2" charset="-122"/>
                <a:ea typeface="华文行楷" pitchFamily="2" charset="-122"/>
              </a:rPr>
              <a:t> </a:t>
            </a:r>
          </a:p>
        </p:txBody>
      </p:sp>
      <p:sp>
        <p:nvSpPr>
          <p:cNvPr id="9224" name="Text Box 8"/>
          <p:cNvSpPr txBox="1">
            <a:spLocks noChangeArrowheads="1"/>
          </p:cNvSpPr>
          <p:nvPr/>
        </p:nvSpPr>
        <p:spPr bwMode="auto">
          <a:xfrm rot="-3970501">
            <a:off x="4622800" y="2676526"/>
            <a:ext cx="27336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20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释放能量</a:t>
            </a:r>
          </a:p>
        </p:txBody>
      </p:sp>
      <p:sp>
        <p:nvSpPr>
          <p:cNvPr id="9225" name="Text Box 9"/>
          <p:cNvSpPr txBox="1">
            <a:spLocks noChangeArrowheads="1"/>
          </p:cNvSpPr>
          <p:nvPr/>
        </p:nvSpPr>
        <p:spPr bwMode="auto">
          <a:xfrm>
            <a:off x="2417763" y="1058863"/>
            <a:ext cx="3667125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l" eaLnBrk="1" hangingPunct="1">
              <a:spcBef>
                <a:spcPct val="50000"/>
              </a:spcBef>
              <a:buFont typeface="Arial" pitchFamily="34" charset="0"/>
              <a:buNone/>
              <a:defRPr/>
            </a:pPr>
            <a:r>
              <a:rPr lang="zh-CN" altLang="en-US" sz="3600" b="1" dirty="0" smtClean="0">
                <a:solidFill>
                  <a:schemeClr val="tx2">
                    <a:lumMod val="50000"/>
                  </a:schemeClr>
                </a:solidFill>
                <a:latin typeface="Verdana" pitchFamily="34" charset="0"/>
                <a:ea typeface="楷体_GB2312" pitchFamily="1" charset="-122"/>
              </a:rPr>
              <a:t>可以</a:t>
            </a:r>
            <a:r>
              <a:rPr lang="zh-CN" altLang="en-US" sz="4400" b="1" u="sng" dirty="0" smtClean="0">
                <a:solidFill>
                  <a:srgbClr val="FF0000"/>
                </a:solidFill>
                <a:latin typeface="Verdana" pitchFamily="34" charset="0"/>
                <a:ea typeface="楷体_GB2312" pitchFamily="1" charset="-122"/>
              </a:rPr>
              <a:t>直接</a:t>
            </a:r>
            <a:r>
              <a:rPr lang="zh-CN" altLang="en-US" sz="3600" b="1" dirty="0" smtClean="0">
                <a:solidFill>
                  <a:schemeClr val="tx2">
                    <a:lumMod val="50000"/>
                  </a:schemeClr>
                </a:solidFill>
                <a:latin typeface="Verdana" pitchFamily="34" charset="0"/>
                <a:ea typeface="楷体_GB2312" pitchFamily="1" charset="-122"/>
              </a:rPr>
              <a:t>进行</a:t>
            </a:r>
            <a:r>
              <a:rPr lang="zh-CN" altLang="en-US" sz="4000" b="1" dirty="0" smtClean="0">
                <a:solidFill>
                  <a:schemeClr val="tx2">
                    <a:lumMod val="50000"/>
                  </a:schemeClr>
                </a:solidFill>
                <a:latin typeface="Verdana" pitchFamily="34" charset="0"/>
                <a:ea typeface="楷体_GB2312" pitchFamily="1" charset="-122"/>
              </a:rPr>
              <a:t>？</a:t>
            </a:r>
          </a:p>
        </p:txBody>
      </p:sp>
      <p:sp>
        <p:nvSpPr>
          <p:cNvPr id="9226" name="Rectangle 10"/>
          <p:cNvSpPr>
            <a:spLocks noChangeArrowheads="1"/>
          </p:cNvSpPr>
          <p:nvPr/>
        </p:nvSpPr>
        <p:spPr bwMode="auto">
          <a:xfrm>
            <a:off x="388938" y="287338"/>
            <a:ext cx="1979612" cy="1815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itchFamily="34" charset="0"/>
              <a:buNone/>
              <a:defRPr/>
            </a:pPr>
            <a:r>
              <a:rPr lang="zh-CN" altLang="en-US" sz="32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黑体" pitchFamily="49" charset="-122"/>
                <a:ea typeface="黑体" pitchFamily="49" charset="-122"/>
              </a:rPr>
              <a:t>糖类</a:t>
            </a:r>
            <a:endParaRPr lang="en-US" altLang="zh-CN" sz="3200" b="1" dirty="0" smtClean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FFFFFF"/>
                </a:outerShdw>
              </a:effectLst>
              <a:latin typeface="黑体" pitchFamily="49" charset="-122"/>
              <a:ea typeface="黑体" pitchFamily="49" charset="-122"/>
            </a:endParaRPr>
          </a:p>
          <a:p>
            <a:pPr>
              <a:spcBef>
                <a:spcPct val="50000"/>
              </a:spcBef>
              <a:buFont typeface="Arial" pitchFamily="34" charset="0"/>
              <a:buNone/>
              <a:defRPr/>
            </a:pPr>
            <a:r>
              <a:rPr lang="zh-CN" altLang="en-US" sz="32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黑体" pitchFamily="49" charset="-122"/>
                <a:ea typeface="黑体" pitchFamily="49" charset="-122"/>
              </a:rPr>
              <a:t>脂肪</a:t>
            </a:r>
            <a:r>
              <a:rPr lang="zh-CN" altLang="en-US" sz="32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黑体" pitchFamily="49" charset="-122"/>
                <a:ea typeface="黑体" pitchFamily="49" charset="-122"/>
              </a:rPr>
              <a:t>等</a:t>
            </a:r>
            <a:r>
              <a:rPr lang="zh-CN" altLang="en-US" sz="32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黑体" pitchFamily="49" charset="-122"/>
                <a:ea typeface="黑体" pitchFamily="49" charset="-122"/>
              </a:rPr>
              <a:t/>
            </a:r>
            <a:br>
              <a:rPr lang="zh-CN" altLang="en-US" sz="32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黑体" pitchFamily="49" charset="-122"/>
                <a:ea typeface="黑体" pitchFamily="49" charset="-122"/>
              </a:rPr>
            </a:br>
            <a:r>
              <a:rPr lang="zh-CN" altLang="en-US" sz="32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黑体" pitchFamily="49" charset="-122"/>
                <a:ea typeface="黑体" pitchFamily="49" charset="-122"/>
              </a:rPr>
              <a:t>能源物质</a:t>
            </a:r>
          </a:p>
        </p:txBody>
      </p:sp>
      <p:sp>
        <p:nvSpPr>
          <p:cNvPr id="9227" name="WordArt 11"/>
          <p:cNvSpPr>
            <a:spLocks noChangeArrowheads="1"/>
          </p:cNvSpPr>
          <p:nvPr/>
        </p:nvSpPr>
        <p:spPr bwMode="auto">
          <a:xfrm>
            <a:off x="900113" y="5372100"/>
            <a:ext cx="7632700" cy="720725"/>
          </a:xfrm>
          <a:prstGeom prst="rect">
            <a:avLst/>
          </a:prstGeom>
          <a:noFill/>
          <a:ln w="25400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/>
          <a:lstStyle/>
          <a:p>
            <a:r>
              <a:rPr lang="en-US" altLang="zh-CN" sz="3600" b="1">
                <a:solidFill>
                  <a:srgbClr val="FF0000"/>
                </a:solidFill>
                <a:latin typeface="宋体" charset="-122"/>
              </a:rPr>
              <a:t>ATP</a:t>
            </a:r>
            <a:r>
              <a:rPr lang="zh-CN" altLang="en-US" sz="3600" b="1">
                <a:solidFill>
                  <a:srgbClr val="FF0000"/>
                </a:solidFill>
                <a:latin typeface="宋体" charset="-122"/>
              </a:rPr>
              <a:t>是细胞生命活动直接能源物质！</a:t>
            </a:r>
          </a:p>
        </p:txBody>
      </p:sp>
      <p:sp>
        <p:nvSpPr>
          <p:cNvPr id="9228" name="Rectangle 12"/>
          <p:cNvSpPr>
            <a:spLocks noChangeArrowheads="1"/>
          </p:cNvSpPr>
          <p:nvPr/>
        </p:nvSpPr>
        <p:spPr bwMode="auto">
          <a:xfrm>
            <a:off x="2800350" y="-577850"/>
            <a:ext cx="1347788" cy="2255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l"/>
            <a:r>
              <a:rPr lang="zh-CN" altLang="en-US" sz="14200">
                <a:solidFill>
                  <a:srgbClr val="FF0000"/>
                </a:solidFill>
                <a:sym typeface="Wingdings 2" pitchFamily="18" charset="2"/>
              </a:rPr>
              <a:t></a:t>
            </a:r>
          </a:p>
        </p:txBody>
      </p:sp>
    </p:spTree>
    <p:extLst>
      <p:ext uri="{BB962C8B-B14F-4D97-AF65-F5344CB8AC3E}">
        <p14:creationId xmlns:p14="http://schemas.microsoft.com/office/powerpoint/2010/main" val="33201429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9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8" presetID="3" presetClass="entr" presetSubtype="1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2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9" dur="5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4" dur="5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9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 animBg="1"/>
      <p:bldP spid="9219" grpId="0" autoUpdateAnimBg="0"/>
      <p:bldP spid="9220" grpId="0" animBg="1"/>
      <p:bldP spid="9221" grpId="0" autoUpdateAnimBg="0"/>
      <p:bldP spid="9222" grpId="0" animBg="1"/>
      <p:bldP spid="9223" grpId="0" autoUpdateAnimBg="0"/>
      <p:bldP spid="9224" grpId="0" autoUpdateAnimBg="0"/>
      <p:bldP spid="9225" grpId="0" autoUpdateAnimBg="0"/>
      <p:bldP spid="9227" grpId="0" animBg="1" autoUpdateAnimBg="0"/>
      <p:bldP spid="9228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05966" y="404664"/>
            <a:ext cx="5235178" cy="674688"/>
          </a:xfrm>
        </p:spPr>
        <p:txBody>
          <a:bodyPr rtlCol="0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zh-CN" altLang="en-US" b="1" dirty="0" smtClean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能源相关的物质</a:t>
            </a:r>
            <a:endParaRPr lang="zh-CN" b="1" dirty="0">
              <a:solidFill>
                <a:srgbClr val="FF0000"/>
              </a:solidFill>
              <a:latin typeface="Times New Roman" pitchFamily="18" charset="0"/>
              <a:ea typeface="宋体" pitchFamily="2" charset="-122"/>
              <a:cs typeface="Times New Roman" pitchFamily="18" charset="0"/>
            </a:endParaRP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46088" y="1887538"/>
            <a:ext cx="8229600" cy="3702050"/>
          </a:xfrm>
        </p:spPr>
        <p:txBody>
          <a:bodyPr/>
          <a:lstStyle/>
          <a:p>
            <a:r>
              <a:rPr lang="zh-CN" sz="3600" b="1" dirty="0" smtClean="0">
                <a:solidFill>
                  <a:srgbClr val="008000"/>
                </a:solidFill>
                <a:latin typeface="Times New Roman" pitchFamily="18" charset="0"/>
                <a:ea typeface="宋体" charset="-122"/>
                <a:cs typeface="Times New Roman" pitchFamily="18" charset="0"/>
              </a:rPr>
              <a:t>最根本的能源</a:t>
            </a:r>
          </a:p>
          <a:p>
            <a:r>
              <a:rPr lang="zh-CN" sz="3600" b="1" dirty="0" smtClean="0">
                <a:latin typeface="Times New Roman" pitchFamily="18" charset="0"/>
                <a:ea typeface="宋体" charset="-122"/>
                <a:cs typeface="Times New Roman" pitchFamily="18" charset="0"/>
              </a:rPr>
              <a:t>主要的能源物质</a:t>
            </a:r>
          </a:p>
          <a:p>
            <a:r>
              <a:rPr lang="zh-CN" sz="3600" b="1" dirty="0" smtClean="0">
                <a:solidFill>
                  <a:srgbClr val="996600"/>
                </a:solidFill>
                <a:latin typeface="Times New Roman" pitchFamily="18" charset="0"/>
                <a:ea typeface="宋体" charset="-122"/>
                <a:cs typeface="Times New Roman" pitchFamily="18" charset="0"/>
              </a:rPr>
              <a:t>主要的储能物质</a:t>
            </a:r>
          </a:p>
          <a:p>
            <a:r>
              <a:rPr lang="zh-CN" sz="3600" b="1" dirty="0" smtClean="0">
                <a:solidFill>
                  <a:srgbClr val="FF0000"/>
                </a:solidFill>
                <a:latin typeface="Times New Roman" pitchFamily="18" charset="0"/>
                <a:ea typeface="宋体" charset="-122"/>
                <a:cs typeface="Times New Roman" pitchFamily="18" charset="0"/>
              </a:rPr>
              <a:t>直接能源</a:t>
            </a:r>
            <a:r>
              <a:rPr lang="zh-CN" sz="3600" b="1" dirty="0" smtClean="0">
                <a:solidFill>
                  <a:srgbClr val="FF0000"/>
                </a:solidFill>
                <a:latin typeface="Times New Roman" pitchFamily="18" charset="0"/>
                <a:ea typeface="宋体" charset="-122"/>
                <a:cs typeface="Times New Roman" pitchFamily="18" charset="0"/>
              </a:rPr>
              <a:t>物质</a:t>
            </a:r>
            <a:endParaRPr lang="zh-CN" sz="3600" b="1" dirty="0" smtClean="0">
              <a:solidFill>
                <a:srgbClr val="FF0000"/>
              </a:solidFill>
              <a:latin typeface="Times New Roman" pitchFamily="18" charset="0"/>
              <a:ea typeface="宋体" charset="-122"/>
              <a:cs typeface="Times New Roman" pitchFamily="18" charset="0"/>
            </a:endParaRPr>
          </a:p>
        </p:txBody>
      </p:sp>
      <p:sp>
        <p:nvSpPr>
          <p:cNvPr id="17412" name="Text Box 4"/>
          <p:cNvSpPr txBox="1">
            <a:spLocks noChangeArrowheads="1"/>
          </p:cNvSpPr>
          <p:nvPr/>
        </p:nvSpPr>
        <p:spPr bwMode="auto">
          <a:xfrm>
            <a:off x="6205538" y="1952625"/>
            <a:ext cx="2374900" cy="26407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l" eaLnBrk="1" hangingPunct="1">
              <a:spcBef>
                <a:spcPct val="20000"/>
              </a:spcBef>
              <a:buFont typeface="Arial" pitchFamily="34" charset="0"/>
              <a:buNone/>
              <a:defRPr/>
            </a:pPr>
            <a:r>
              <a:rPr lang="zh-CN" altLang="en-US" sz="3600" b="1" dirty="0" smtClean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太阳光能</a:t>
            </a:r>
          </a:p>
          <a:p>
            <a:pPr algn="l" eaLnBrk="1" hangingPunct="1">
              <a:spcBef>
                <a:spcPct val="20000"/>
              </a:spcBef>
              <a:buFont typeface="Arial" pitchFamily="34" charset="0"/>
              <a:buNone/>
              <a:defRPr/>
            </a:pPr>
            <a:r>
              <a:rPr lang="zh-CN" altLang="en-US" sz="36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糖类</a:t>
            </a:r>
          </a:p>
          <a:p>
            <a:pPr algn="l" eaLnBrk="1" hangingPunct="1">
              <a:spcBef>
                <a:spcPct val="20000"/>
              </a:spcBef>
              <a:buFont typeface="Arial" pitchFamily="34" charset="0"/>
              <a:buNone/>
              <a:defRPr/>
            </a:pPr>
            <a:r>
              <a:rPr lang="zh-CN" altLang="en-US" sz="3600" b="1" dirty="0" smtClean="0">
                <a:solidFill>
                  <a:srgbClr val="996600"/>
                </a:solidFill>
                <a:latin typeface="Times New Roman" pitchFamily="18" charset="0"/>
                <a:cs typeface="Times New Roman" pitchFamily="18" charset="0"/>
              </a:rPr>
              <a:t>脂肪</a:t>
            </a:r>
          </a:p>
          <a:p>
            <a:pPr algn="l" eaLnBrk="1" hangingPunct="1">
              <a:spcBef>
                <a:spcPct val="20000"/>
              </a:spcBef>
              <a:buFont typeface="Arial" pitchFamily="34" charset="0"/>
              <a:buNone/>
              <a:defRPr/>
            </a:pP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ATP</a:t>
            </a:r>
            <a:endParaRPr lang="en-US" sz="36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413" name="Line 5"/>
          <p:cNvSpPr>
            <a:spLocks noChangeShapeType="1"/>
          </p:cNvSpPr>
          <p:nvPr/>
        </p:nvSpPr>
        <p:spPr bwMode="auto">
          <a:xfrm>
            <a:off x="4189413" y="2312988"/>
            <a:ext cx="21605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17414" name="Line 6"/>
          <p:cNvSpPr>
            <a:spLocks noChangeShapeType="1"/>
          </p:cNvSpPr>
          <p:nvPr/>
        </p:nvSpPr>
        <p:spPr bwMode="auto">
          <a:xfrm>
            <a:off x="4405313" y="2960688"/>
            <a:ext cx="187166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17415" name="Line 7"/>
          <p:cNvSpPr>
            <a:spLocks noChangeShapeType="1"/>
          </p:cNvSpPr>
          <p:nvPr/>
        </p:nvSpPr>
        <p:spPr bwMode="auto">
          <a:xfrm>
            <a:off x="4478338" y="3608388"/>
            <a:ext cx="187166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17416" name="Line 8"/>
          <p:cNvSpPr>
            <a:spLocks noChangeShapeType="1"/>
          </p:cNvSpPr>
          <p:nvPr/>
        </p:nvSpPr>
        <p:spPr bwMode="auto">
          <a:xfrm>
            <a:off x="4046538" y="4257675"/>
            <a:ext cx="230346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eaVert" wrap="none" anchor="ctr"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4133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17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500"/>
                                        <p:tgtEl>
                                          <p:spTgt spid="17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2" grpId="0"/>
      <p:bldP spid="17413" grpId="0" animBg="1"/>
      <p:bldP spid="17414" grpId="0" animBg="1"/>
      <p:bldP spid="17415" grpId="0" animBg="1"/>
      <p:bldP spid="1741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0313" y="3286125"/>
            <a:ext cx="4103687" cy="2386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636588" y="1628775"/>
            <a:ext cx="1271587" cy="769938"/>
          </a:xfrm>
          <a:prstGeom prst="rect">
            <a:avLst/>
          </a:prstGeom>
          <a:solidFill>
            <a:srgbClr val="00FF99"/>
          </a:solidFill>
          <a:ln w="38100">
            <a:solidFill>
              <a:srgbClr val="FF66FF"/>
            </a:solidFill>
            <a:miter lim="800000"/>
            <a:headEnd/>
            <a:tailEnd/>
          </a:ln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l" eaLnBrk="1" hangingPunct="1"/>
            <a:r>
              <a:rPr lang="en-US" altLang="zh-CN" sz="4400" b="1">
                <a:solidFill>
                  <a:srgbClr val="9900CC"/>
                </a:solidFill>
                <a:latin typeface="Times New Roman" pitchFamily="18" charset="0"/>
              </a:rPr>
              <a:t>ATP</a:t>
            </a:r>
          </a:p>
        </p:txBody>
      </p:sp>
      <p:sp>
        <p:nvSpPr>
          <p:cNvPr id="9220" name="Text Box 4"/>
          <p:cNvSpPr txBox="1">
            <a:spLocks noChangeArrowheads="1"/>
          </p:cNvSpPr>
          <p:nvPr/>
        </p:nvSpPr>
        <p:spPr bwMode="auto">
          <a:xfrm>
            <a:off x="4932363" y="1712913"/>
            <a:ext cx="3340100" cy="708025"/>
          </a:xfrm>
          <a:prstGeom prst="rect">
            <a:avLst/>
          </a:prstGeom>
          <a:solidFill>
            <a:srgbClr val="00FF99"/>
          </a:solidFill>
          <a:ln w="57150">
            <a:solidFill>
              <a:srgbClr val="FF66FF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l" eaLnBrk="1" hangingPunct="1"/>
            <a:r>
              <a:rPr lang="zh-CN" altLang="en-US" sz="4000" b="1">
                <a:solidFill>
                  <a:srgbClr val="A50021"/>
                </a:solidFill>
                <a:latin typeface="黑体" pitchFamily="49" charset="-122"/>
                <a:ea typeface="黑体" pitchFamily="49" charset="-122"/>
              </a:rPr>
              <a:t>  三磷酸腺苷</a:t>
            </a:r>
          </a:p>
        </p:txBody>
      </p:sp>
      <p:grpSp>
        <p:nvGrpSpPr>
          <p:cNvPr id="9221" name="Group 5"/>
          <p:cNvGrpSpPr>
            <a:grpSpLocks/>
          </p:cNvGrpSpPr>
          <p:nvPr/>
        </p:nvGrpSpPr>
        <p:grpSpPr bwMode="auto">
          <a:xfrm>
            <a:off x="2195513" y="1628775"/>
            <a:ext cx="2438400" cy="533400"/>
            <a:chOff x="0" y="0"/>
            <a:chExt cx="1536" cy="336"/>
          </a:xfrm>
        </p:grpSpPr>
        <p:sp>
          <p:nvSpPr>
            <p:cNvPr id="9234" name="Text Box 6"/>
            <p:cNvSpPr txBox="1">
              <a:spLocks noChangeArrowheads="1"/>
            </p:cNvSpPr>
            <p:nvPr/>
          </p:nvSpPr>
          <p:spPr bwMode="auto">
            <a:xfrm>
              <a:off x="288" y="0"/>
              <a:ext cx="566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l" eaLnBrk="1" hangingPunct="1"/>
              <a:r>
                <a:rPr lang="zh-CN" altLang="en-US" sz="2800" b="1">
                  <a:solidFill>
                    <a:srgbClr val="3333CC"/>
                  </a:solidFill>
                  <a:latin typeface="Times New Roman" pitchFamily="18" charset="0"/>
                </a:rPr>
                <a:t>全称</a:t>
              </a:r>
            </a:p>
          </p:txBody>
        </p:sp>
        <p:sp>
          <p:nvSpPr>
            <p:cNvPr id="9235" name="Line 7"/>
            <p:cNvSpPr>
              <a:spLocks noChangeShapeType="1"/>
            </p:cNvSpPr>
            <p:nvPr/>
          </p:nvSpPr>
          <p:spPr bwMode="auto">
            <a:xfrm>
              <a:off x="0" y="336"/>
              <a:ext cx="1536" cy="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</p:grpSp>
      <p:sp>
        <p:nvSpPr>
          <p:cNvPr id="9222" name="Text Box 8"/>
          <p:cNvSpPr txBox="1">
            <a:spLocks noChangeArrowheads="1"/>
          </p:cNvSpPr>
          <p:nvPr/>
        </p:nvSpPr>
        <p:spPr bwMode="auto">
          <a:xfrm>
            <a:off x="541338" y="2925763"/>
            <a:ext cx="67945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l" eaLnBrk="1" hangingPunct="1"/>
            <a:r>
              <a:rPr lang="en-US" altLang="zh-CN" sz="5400" b="1">
                <a:solidFill>
                  <a:srgbClr val="FF00FF"/>
                </a:solidFill>
                <a:latin typeface="Times New Roman" pitchFamily="18" charset="0"/>
              </a:rPr>
              <a:t>A</a:t>
            </a:r>
          </a:p>
        </p:txBody>
      </p:sp>
      <p:sp>
        <p:nvSpPr>
          <p:cNvPr id="9223" name="Text Box 9"/>
          <p:cNvSpPr txBox="1">
            <a:spLocks noChangeArrowheads="1"/>
          </p:cNvSpPr>
          <p:nvPr/>
        </p:nvSpPr>
        <p:spPr bwMode="auto">
          <a:xfrm>
            <a:off x="541338" y="4005263"/>
            <a:ext cx="64135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l" eaLnBrk="1" hangingPunct="1"/>
            <a:r>
              <a:rPr lang="en-US" altLang="zh-CN" sz="5400" b="1">
                <a:solidFill>
                  <a:srgbClr val="FF0066"/>
                </a:solidFill>
                <a:latin typeface="Times New Roman" pitchFamily="18" charset="0"/>
              </a:rPr>
              <a:t>T</a:t>
            </a:r>
          </a:p>
        </p:txBody>
      </p:sp>
      <p:sp>
        <p:nvSpPr>
          <p:cNvPr id="9224" name="Text Box 10"/>
          <p:cNvSpPr txBox="1">
            <a:spLocks noChangeArrowheads="1"/>
          </p:cNvSpPr>
          <p:nvPr/>
        </p:nvSpPr>
        <p:spPr bwMode="auto">
          <a:xfrm>
            <a:off x="541338" y="5157788"/>
            <a:ext cx="60325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l" eaLnBrk="1" hangingPunct="1"/>
            <a:r>
              <a:rPr lang="en-US" altLang="zh-CN" sz="5400" b="1">
                <a:solidFill>
                  <a:srgbClr val="990099"/>
                </a:solidFill>
                <a:latin typeface="Times New Roman" pitchFamily="18" charset="0"/>
              </a:rPr>
              <a:t>P</a:t>
            </a:r>
          </a:p>
        </p:txBody>
      </p:sp>
      <p:sp>
        <p:nvSpPr>
          <p:cNvPr id="9225" name="Line 11"/>
          <p:cNvSpPr>
            <a:spLocks noChangeShapeType="1"/>
          </p:cNvSpPr>
          <p:nvPr/>
        </p:nvSpPr>
        <p:spPr bwMode="auto">
          <a:xfrm>
            <a:off x="1333500" y="3429000"/>
            <a:ext cx="1828800" cy="0"/>
          </a:xfrm>
          <a:prstGeom prst="line">
            <a:avLst/>
          </a:prstGeom>
          <a:noFill/>
          <a:ln w="38100">
            <a:solidFill>
              <a:srgbClr val="FF66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zh-CN" altLang="en-US"/>
          </a:p>
        </p:txBody>
      </p:sp>
      <p:sp>
        <p:nvSpPr>
          <p:cNvPr id="9226" name="Line 12"/>
          <p:cNvSpPr>
            <a:spLocks noChangeShapeType="1"/>
          </p:cNvSpPr>
          <p:nvPr/>
        </p:nvSpPr>
        <p:spPr bwMode="auto">
          <a:xfrm>
            <a:off x="1333500" y="5662613"/>
            <a:ext cx="1828800" cy="0"/>
          </a:xfrm>
          <a:prstGeom prst="line">
            <a:avLst/>
          </a:prstGeom>
          <a:noFill/>
          <a:ln w="38100">
            <a:solidFill>
              <a:srgbClr val="990099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zh-CN" altLang="en-US"/>
          </a:p>
        </p:txBody>
      </p:sp>
      <p:sp>
        <p:nvSpPr>
          <p:cNvPr id="9227" name="Line 13"/>
          <p:cNvSpPr>
            <a:spLocks noChangeShapeType="1"/>
          </p:cNvSpPr>
          <p:nvPr/>
        </p:nvSpPr>
        <p:spPr bwMode="auto">
          <a:xfrm>
            <a:off x="1333500" y="4581525"/>
            <a:ext cx="1828800" cy="0"/>
          </a:xfrm>
          <a:prstGeom prst="line">
            <a:avLst/>
          </a:prstGeom>
          <a:noFill/>
          <a:ln w="38100">
            <a:solidFill>
              <a:srgbClr val="FF0066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zh-CN" altLang="en-US"/>
          </a:p>
        </p:txBody>
      </p:sp>
      <p:sp>
        <p:nvSpPr>
          <p:cNvPr id="10254" name="Text Box 14"/>
          <p:cNvSpPr txBox="1">
            <a:spLocks noChangeArrowheads="1"/>
          </p:cNvSpPr>
          <p:nvPr/>
        </p:nvSpPr>
        <p:spPr bwMode="auto">
          <a:xfrm>
            <a:off x="3276600" y="3070225"/>
            <a:ext cx="1604963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l" eaLnBrk="1" hangingPunct="1"/>
            <a:r>
              <a:rPr lang="zh-CN" altLang="en-US" sz="3600" b="1">
                <a:solidFill>
                  <a:srgbClr val="FF00FF"/>
                </a:solidFill>
                <a:latin typeface="Times New Roman" pitchFamily="18" charset="0"/>
              </a:rPr>
              <a:t>腺苷</a:t>
            </a:r>
          </a:p>
        </p:txBody>
      </p:sp>
      <p:sp>
        <p:nvSpPr>
          <p:cNvPr id="10255" name="Text Box 15"/>
          <p:cNvSpPr txBox="1">
            <a:spLocks noChangeArrowheads="1"/>
          </p:cNvSpPr>
          <p:nvPr/>
        </p:nvSpPr>
        <p:spPr bwMode="auto">
          <a:xfrm>
            <a:off x="3276600" y="4227513"/>
            <a:ext cx="2039938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l" eaLnBrk="1" hangingPunct="1"/>
            <a:r>
              <a:rPr lang="zh-CN" altLang="en-US" sz="3600" b="1">
                <a:solidFill>
                  <a:srgbClr val="FF0066"/>
                </a:solidFill>
                <a:latin typeface="Times New Roman" pitchFamily="18" charset="0"/>
              </a:rPr>
              <a:t>三个</a:t>
            </a:r>
          </a:p>
        </p:txBody>
      </p:sp>
      <p:sp>
        <p:nvSpPr>
          <p:cNvPr id="10256" name="Text Box 16"/>
          <p:cNvSpPr txBox="1">
            <a:spLocks noChangeArrowheads="1"/>
          </p:cNvSpPr>
          <p:nvPr/>
        </p:nvSpPr>
        <p:spPr bwMode="auto">
          <a:xfrm>
            <a:off x="3132138" y="5302250"/>
            <a:ext cx="25527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l" eaLnBrk="1" hangingPunct="1"/>
            <a:r>
              <a:rPr lang="zh-CN" altLang="en-US" sz="3600" b="1">
                <a:solidFill>
                  <a:srgbClr val="990099"/>
                </a:solidFill>
                <a:latin typeface="Times New Roman" pitchFamily="18" charset="0"/>
              </a:rPr>
              <a:t>磷酸基团</a:t>
            </a:r>
          </a:p>
        </p:txBody>
      </p:sp>
      <p:sp>
        <p:nvSpPr>
          <p:cNvPr id="9231" name="Text Box 17"/>
          <p:cNvSpPr txBox="1">
            <a:spLocks noChangeArrowheads="1"/>
          </p:cNvSpPr>
          <p:nvPr/>
        </p:nvSpPr>
        <p:spPr bwMode="auto">
          <a:xfrm>
            <a:off x="4932363" y="2540000"/>
            <a:ext cx="3459162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l" eaLnBrk="1" hangingPunct="1"/>
            <a:r>
              <a:rPr lang="zh-CN" altLang="en-US" sz="2800" b="1">
                <a:solidFill>
                  <a:srgbClr val="990033"/>
                </a:solidFill>
                <a:latin typeface="Times New Roman" pitchFamily="18" charset="0"/>
              </a:rPr>
              <a:t>（高能磷酸化合物）</a:t>
            </a:r>
          </a:p>
        </p:txBody>
      </p:sp>
      <p:pic>
        <p:nvPicPr>
          <p:cNvPr id="9232" name="Picture 18" descr="A2_01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5338" y="-26988"/>
            <a:ext cx="1428750" cy="14287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59" name="Text Box 19"/>
          <p:cNvSpPr txBox="1">
            <a:spLocks noChangeArrowheads="1"/>
          </p:cNvSpPr>
          <p:nvPr/>
        </p:nvSpPr>
        <p:spPr bwMode="auto">
          <a:xfrm>
            <a:off x="539750" y="476250"/>
            <a:ext cx="46799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l" eaLnBrk="1" hangingPunct="1">
              <a:spcBef>
                <a:spcPct val="50000"/>
              </a:spcBef>
              <a:buFont typeface="Arial" pitchFamily="34" charset="0"/>
              <a:buNone/>
              <a:defRPr/>
            </a:pPr>
            <a:r>
              <a:rPr lang="zh-CN" altLang="en-US" sz="4000" b="1" dirty="0" smtClean="0">
                <a:solidFill>
                  <a:schemeClr val="tx2">
                    <a:lumMod val="50000"/>
                  </a:schemeClr>
                </a:solidFill>
                <a:latin typeface="黑体" pitchFamily="49" charset="-122"/>
                <a:ea typeface="黑体" pitchFamily="49" charset="-122"/>
              </a:rPr>
              <a:t>一、什么是</a:t>
            </a:r>
            <a:r>
              <a:rPr lang="en-US" sz="4000" b="1" dirty="0" smtClean="0">
                <a:solidFill>
                  <a:schemeClr val="tx2">
                    <a:lumMod val="50000"/>
                  </a:schemeClr>
                </a:solidFill>
                <a:latin typeface="黑体" pitchFamily="49" charset="-122"/>
                <a:ea typeface="黑体" pitchFamily="49" charset="-122"/>
              </a:rPr>
              <a:t>ATP</a:t>
            </a:r>
            <a:r>
              <a:rPr lang="zh-CN" altLang="en-US" sz="4000" b="1" dirty="0" smtClean="0">
                <a:solidFill>
                  <a:schemeClr val="tx2">
                    <a:lumMod val="50000"/>
                  </a:schemeClr>
                </a:solidFill>
                <a:latin typeface="黑体" pitchFamily="49" charset="-122"/>
                <a:ea typeface="黑体" pitchFamily="49" charset="-122"/>
              </a:rPr>
              <a:t>？</a:t>
            </a:r>
          </a:p>
        </p:txBody>
      </p:sp>
    </p:spTree>
    <p:extLst>
      <p:ext uri="{BB962C8B-B14F-4D97-AF65-F5344CB8AC3E}">
        <p14:creationId xmlns:p14="http://schemas.microsoft.com/office/powerpoint/2010/main" val="1914893065"/>
      </p:ext>
    </p:extLst>
  </p:cSld>
  <p:clrMapOvr>
    <a:masterClrMapping/>
  </p:clrMapOvr>
  <p:transition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0" grpId="0" animBg="1"/>
      <p:bldP spid="10254" grpId="0" autoUpdateAnimBg="0"/>
      <p:bldP spid="10255" grpId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99156" y="77132"/>
            <a:ext cx="8760693" cy="587295"/>
          </a:xfrm>
          <a:prstGeom prst="rect">
            <a:avLst/>
          </a:prstGeom>
        </p:spPr>
        <p:txBody>
          <a:bodyPr wrap="square" lIns="102382" tIns="51190" rIns="102382" bIns="5119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zh-CN" sz="2400" kern="100" dirty="0">
                <a:latin typeface="Times New Roman"/>
                <a:ea typeface="华文细黑"/>
                <a:cs typeface="Times New Roman"/>
              </a:rPr>
              <a:t>下图是</a:t>
            </a:r>
            <a:r>
              <a:rPr lang="en-US" altLang="zh-CN" sz="2400" kern="100" dirty="0">
                <a:solidFill>
                  <a:srgbClr val="FF0000"/>
                </a:solidFill>
                <a:latin typeface="Times New Roman"/>
                <a:ea typeface="华文细黑"/>
                <a:cs typeface="Courier New"/>
              </a:rPr>
              <a:t>ATP</a:t>
            </a:r>
            <a:r>
              <a:rPr lang="zh-CN" altLang="zh-CN" sz="2400" kern="100" dirty="0">
                <a:latin typeface="Times New Roman"/>
                <a:ea typeface="华文细黑"/>
                <a:cs typeface="Times New Roman"/>
              </a:rPr>
              <a:t>的</a:t>
            </a:r>
            <a:r>
              <a:rPr lang="zh-CN" altLang="zh-CN" sz="2400" kern="100" dirty="0" smtClean="0">
                <a:latin typeface="Times New Roman"/>
                <a:ea typeface="华文细黑"/>
                <a:cs typeface="Times New Roman"/>
              </a:rPr>
              <a:t>组成：</a:t>
            </a:r>
            <a:endParaRPr lang="zh-CN" altLang="zh-CN" sz="900" kern="100" dirty="0">
              <a:latin typeface="宋体"/>
              <a:cs typeface="Courier New"/>
            </a:endParaRPr>
          </a:p>
        </p:txBody>
      </p:sp>
      <p:sp>
        <p:nvSpPr>
          <p:cNvPr id="14" name="Rectangle 3"/>
          <p:cNvSpPr>
            <a:spLocks noChangeArrowheads="1"/>
          </p:cNvSpPr>
          <p:nvPr/>
        </p:nvSpPr>
        <p:spPr bwMode="auto">
          <a:xfrm>
            <a:off x="0" y="51272"/>
            <a:ext cx="155165" cy="3545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76800" tIns="38400" rIns="76800" bIns="3840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pic>
        <p:nvPicPr>
          <p:cNvPr id="12290" name="Picture 2" descr="\\马玉娜\d\2016PPT原文件\步步高 高二下\生物\改版人教必修1\R34.TIF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052736"/>
            <a:ext cx="5508879" cy="54371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86530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3"/>
          <p:cNvSpPr txBox="1">
            <a:spLocks noChangeArrowheads="1"/>
          </p:cNvSpPr>
          <p:nvPr/>
        </p:nvSpPr>
        <p:spPr bwMode="auto">
          <a:xfrm>
            <a:off x="287338" y="404813"/>
            <a:ext cx="8172450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l" eaLnBrk="1" hangingPunct="1">
              <a:lnSpc>
                <a:spcPct val="90000"/>
              </a:lnSpc>
              <a:spcBef>
                <a:spcPct val="50000"/>
              </a:spcBef>
            </a:pPr>
            <a:r>
              <a:rPr lang="zh-CN" altLang="en-US" sz="3200">
                <a:solidFill>
                  <a:srgbClr val="0000CC"/>
                </a:solidFill>
              </a:rPr>
              <a:t>     </a:t>
            </a:r>
            <a:r>
              <a:rPr lang="en-US" altLang="zh-CN" sz="3600" b="1">
                <a:solidFill>
                  <a:srgbClr val="0000CC"/>
                </a:solidFill>
              </a:rPr>
              <a:t>ATP</a:t>
            </a:r>
            <a:r>
              <a:rPr lang="zh-CN" altLang="en-US" sz="3600" b="1">
                <a:solidFill>
                  <a:srgbClr val="0000CC"/>
                </a:solidFill>
              </a:rPr>
              <a:t>是一类</a:t>
            </a:r>
            <a:r>
              <a:rPr lang="zh-CN" altLang="en-US" sz="3600" b="1">
                <a:solidFill>
                  <a:srgbClr val="FF3300"/>
                </a:solidFill>
              </a:rPr>
              <a:t>高能磷酸化合物</a:t>
            </a:r>
          </a:p>
        </p:txBody>
      </p:sp>
      <p:sp>
        <p:nvSpPr>
          <p:cNvPr id="10243" name="Text Box 4"/>
          <p:cNvSpPr txBox="1">
            <a:spLocks noChangeArrowheads="1"/>
          </p:cNvSpPr>
          <p:nvPr/>
        </p:nvSpPr>
        <p:spPr bwMode="auto">
          <a:xfrm>
            <a:off x="1116013" y="4076700"/>
            <a:ext cx="1008062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US" altLang="zh-CN" sz="4000" b="1">
                <a:solidFill>
                  <a:srgbClr val="FF3300"/>
                </a:solidFill>
              </a:rPr>
              <a:t>A</a:t>
            </a:r>
          </a:p>
        </p:txBody>
      </p:sp>
      <p:sp>
        <p:nvSpPr>
          <p:cNvPr id="10244" name="Rectangle 5"/>
          <p:cNvSpPr>
            <a:spLocks noChangeArrowheads="1"/>
          </p:cNvSpPr>
          <p:nvPr/>
        </p:nvSpPr>
        <p:spPr bwMode="auto">
          <a:xfrm>
            <a:off x="3059113" y="4076700"/>
            <a:ext cx="522287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altLang="zh-CN" sz="4000" b="1">
                <a:solidFill>
                  <a:srgbClr val="FF3300"/>
                </a:solidFill>
              </a:rPr>
              <a:t>P</a:t>
            </a:r>
          </a:p>
        </p:txBody>
      </p:sp>
      <p:sp>
        <p:nvSpPr>
          <p:cNvPr id="10245" name="Rectangle 6"/>
          <p:cNvSpPr>
            <a:spLocks noChangeArrowheads="1"/>
          </p:cNvSpPr>
          <p:nvPr/>
        </p:nvSpPr>
        <p:spPr bwMode="auto">
          <a:xfrm>
            <a:off x="6156325" y="4076700"/>
            <a:ext cx="522288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l"/>
            <a:r>
              <a:rPr lang="en-US" altLang="zh-CN" sz="4000" b="1">
                <a:solidFill>
                  <a:srgbClr val="0000CC"/>
                </a:solidFill>
              </a:rPr>
              <a:t>P</a:t>
            </a:r>
          </a:p>
        </p:txBody>
      </p:sp>
      <p:sp>
        <p:nvSpPr>
          <p:cNvPr id="10246" name="Rectangle 7"/>
          <p:cNvSpPr>
            <a:spLocks noChangeArrowheads="1"/>
          </p:cNvSpPr>
          <p:nvPr/>
        </p:nvSpPr>
        <p:spPr bwMode="auto">
          <a:xfrm>
            <a:off x="4572000" y="4076700"/>
            <a:ext cx="522288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altLang="zh-CN" sz="4000" b="1">
                <a:solidFill>
                  <a:srgbClr val="0000CC"/>
                </a:solidFill>
              </a:rPr>
              <a:t>P</a:t>
            </a:r>
          </a:p>
        </p:txBody>
      </p:sp>
      <p:sp>
        <p:nvSpPr>
          <p:cNvPr id="10247" name="Line 8"/>
          <p:cNvSpPr>
            <a:spLocks noChangeShapeType="1"/>
          </p:cNvSpPr>
          <p:nvPr/>
        </p:nvSpPr>
        <p:spPr bwMode="auto">
          <a:xfrm>
            <a:off x="1908175" y="4437063"/>
            <a:ext cx="720725" cy="0"/>
          </a:xfrm>
          <a:prstGeom prst="line">
            <a:avLst/>
          </a:prstGeom>
          <a:noFill/>
          <a:ln w="38100">
            <a:solidFill>
              <a:srgbClr val="0000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248" name="未知"/>
          <p:cNvSpPr>
            <a:spLocks/>
          </p:cNvSpPr>
          <p:nvPr/>
        </p:nvSpPr>
        <p:spPr bwMode="auto">
          <a:xfrm rot="-352039">
            <a:off x="3708400" y="4365625"/>
            <a:ext cx="660400" cy="182563"/>
          </a:xfrm>
          <a:custGeom>
            <a:avLst/>
            <a:gdLst>
              <a:gd name="T0" fmla="*/ 0 w 1092"/>
              <a:gd name="T1" fmla="*/ 2147483647 h 469"/>
              <a:gd name="T2" fmla="*/ 2147483647 w 1092"/>
              <a:gd name="T3" fmla="*/ 0 h 469"/>
              <a:gd name="T4" fmla="*/ 2147483647 w 1092"/>
              <a:gd name="T5" fmla="*/ 2147483647 h 469"/>
              <a:gd name="T6" fmla="*/ 2147483647 w 1092"/>
              <a:gd name="T7" fmla="*/ 2147483647 h 469"/>
              <a:gd name="T8" fmla="*/ 2147483647 w 1092"/>
              <a:gd name="T9" fmla="*/ 2147483647 h 469"/>
              <a:gd name="T10" fmla="*/ 2147483647 w 1092"/>
              <a:gd name="T11" fmla="*/ 2147483647 h 469"/>
              <a:gd name="T12" fmla="*/ 2147483647 w 1092"/>
              <a:gd name="T13" fmla="*/ 2147483647 h 469"/>
              <a:gd name="T14" fmla="*/ 2147483647 w 1092"/>
              <a:gd name="T15" fmla="*/ 2147483647 h 469"/>
              <a:gd name="T16" fmla="*/ 2147483647 w 1092"/>
              <a:gd name="T17" fmla="*/ 2147483647 h 469"/>
              <a:gd name="T18" fmla="*/ 2147483647 w 1092"/>
              <a:gd name="T19" fmla="*/ 2147483647 h 469"/>
              <a:gd name="T20" fmla="*/ 2147483647 w 1092"/>
              <a:gd name="T21" fmla="*/ 2147483647 h 469"/>
              <a:gd name="T22" fmla="*/ 2147483647 w 1092"/>
              <a:gd name="T23" fmla="*/ 2147483647 h 469"/>
              <a:gd name="T24" fmla="*/ 2147483647 w 1092"/>
              <a:gd name="T25" fmla="*/ 2147483647 h 469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w 1092"/>
              <a:gd name="T40" fmla="*/ 0 h 469"/>
              <a:gd name="T41" fmla="*/ 1092 w 1092"/>
              <a:gd name="T42" fmla="*/ 469 h 469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T39" t="T40" r="T41" b="T42"/>
            <a:pathLst>
              <a:path w="1092" h="469">
                <a:moveTo>
                  <a:pt x="0" y="204"/>
                </a:moveTo>
                <a:cubicBezTo>
                  <a:pt x="36" y="95"/>
                  <a:pt x="88" y="39"/>
                  <a:pt x="204" y="0"/>
                </a:cubicBezTo>
                <a:cubicBezTo>
                  <a:pt x="207" y="0"/>
                  <a:pt x="317" y="13"/>
                  <a:pt x="336" y="24"/>
                </a:cubicBezTo>
                <a:cubicBezTo>
                  <a:pt x="462" y="96"/>
                  <a:pt x="296" y="35"/>
                  <a:pt x="408" y="72"/>
                </a:cubicBezTo>
                <a:cubicBezTo>
                  <a:pt x="456" y="144"/>
                  <a:pt x="504" y="216"/>
                  <a:pt x="552" y="288"/>
                </a:cubicBezTo>
                <a:cubicBezTo>
                  <a:pt x="574" y="320"/>
                  <a:pt x="599" y="376"/>
                  <a:pt x="636" y="396"/>
                </a:cubicBezTo>
                <a:cubicBezTo>
                  <a:pt x="658" y="408"/>
                  <a:pt x="684" y="412"/>
                  <a:pt x="708" y="420"/>
                </a:cubicBezTo>
                <a:cubicBezTo>
                  <a:pt x="722" y="425"/>
                  <a:pt x="731" y="438"/>
                  <a:pt x="744" y="444"/>
                </a:cubicBezTo>
                <a:cubicBezTo>
                  <a:pt x="767" y="454"/>
                  <a:pt x="816" y="468"/>
                  <a:pt x="816" y="468"/>
                </a:cubicBezTo>
                <a:cubicBezTo>
                  <a:pt x="856" y="462"/>
                  <a:pt x="904" y="469"/>
                  <a:pt x="936" y="444"/>
                </a:cubicBezTo>
                <a:cubicBezTo>
                  <a:pt x="947" y="435"/>
                  <a:pt x="950" y="418"/>
                  <a:pt x="960" y="408"/>
                </a:cubicBezTo>
                <a:cubicBezTo>
                  <a:pt x="970" y="398"/>
                  <a:pt x="984" y="392"/>
                  <a:pt x="996" y="384"/>
                </a:cubicBezTo>
                <a:cubicBezTo>
                  <a:pt x="1037" y="323"/>
                  <a:pt x="1092" y="258"/>
                  <a:pt x="1092" y="180"/>
                </a:cubicBezTo>
              </a:path>
            </a:pathLst>
          </a:custGeom>
          <a:noFill/>
          <a:ln w="38100" cmpd="sng">
            <a:solidFill>
              <a:srgbClr val="0000CC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249" name="未知"/>
          <p:cNvSpPr>
            <a:spLocks/>
          </p:cNvSpPr>
          <p:nvPr/>
        </p:nvSpPr>
        <p:spPr bwMode="auto">
          <a:xfrm rot="-352039">
            <a:off x="5219700" y="4365625"/>
            <a:ext cx="660400" cy="182563"/>
          </a:xfrm>
          <a:custGeom>
            <a:avLst/>
            <a:gdLst>
              <a:gd name="T0" fmla="*/ 0 w 1092"/>
              <a:gd name="T1" fmla="*/ 2147483647 h 469"/>
              <a:gd name="T2" fmla="*/ 2147483647 w 1092"/>
              <a:gd name="T3" fmla="*/ 0 h 469"/>
              <a:gd name="T4" fmla="*/ 2147483647 w 1092"/>
              <a:gd name="T5" fmla="*/ 2147483647 h 469"/>
              <a:gd name="T6" fmla="*/ 2147483647 w 1092"/>
              <a:gd name="T7" fmla="*/ 2147483647 h 469"/>
              <a:gd name="T8" fmla="*/ 2147483647 w 1092"/>
              <a:gd name="T9" fmla="*/ 2147483647 h 469"/>
              <a:gd name="T10" fmla="*/ 2147483647 w 1092"/>
              <a:gd name="T11" fmla="*/ 2147483647 h 469"/>
              <a:gd name="T12" fmla="*/ 2147483647 w 1092"/>
              <a:gd name="T13" fmla="*/ 2147483647 h 469"/>
              <a:gd name="T14" fmla="*/ 2147483647 w 1092"/>
              <a:gd name="T15" fmla="*/ 2147483647 h 469"/>
              <a:gd name="T16" fmla="*/ 2147483647 w 1092"/>
              <a:gd name="T17" fmla="*/ 2147483647 h 469"/>
              <a:gd name="T18" fmla="*/ 2147483647 w 1092"/>
              <a:gd name="T19" fmla="*/ 2147483647 h 469"/>
              <a:gd name="T20" fmla="*/ 2147483647 w 1092"/>
              <a:gd name="T21" fmla="*/ 2147483647 h 469"/>
              <a:gd name="T22" fmla="*/ 2147483647 w 1092"/>
              <a:gd name="T23" fmla="*/ 2147483647 h 469"/>
              <a:gd name="T24" fmla="*/ 2147483647 w 1092"/>
              <a:gd name="T25" fmla="*/ 2147483647 h 469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w 1092"/>
              <a:gd name="T40" fmla="*/ 0 h 469"/>
              <a:gd name="T41" fmla="*/ 1092 w 1092"/>
              <a:gd name="T42" fmla="*/ 469 h 469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T39" t="T40" r="T41" b="T42"/>
            <a:pathLst>
              <a:path w="1092" h="469">
                <a:moveTo>
                  <a:pt x="0" y="204"/>
                </a:moveTo>
                <a:cubicBezTo>
                  <a:pt x="36" y="95"/>
                  <a:pt x="88" y="39"/>
                  <a:pt x="204" y="0"/>
                </a:cubicBezTo>
                <a:cubicBezTo>
                  <a:pt x="207" y="0"/>
                  <a:pt x="317" y="13"/>
                  <a:pt x="336" y="24"/>
                </a:cubicBezTo>
                <a:cubicBezTo>
                  <a:pt x="462" y="96"/>
                  <a:pt x="296" y="35"/>
                  <a:pt x="408" y="72"/>
                </a:cubicBezTo>
                <a:cubicBezTo>
                  <a:pt x="456" y="144"/>
                  <a:pt x="504" y="216"/>
                  <a:pt x="552" y="288"/>
                </a:cubicBezTo>
                <a:cubicBezTo>
                  <a:pt x="574" y="320"/>
                  <a:pt x="599" y="376"/>
                  <a:pt x="636" y="396"/>
                </a:cubicBezTo>
                <a:cubicBezTo>
                  <a:pt x="658" y="408"/>
                  <a:pt x="684" y="412"/>
                  <a:pt x="708" y="420"/>
                </a:cubicBezTo>
                <a:cubicBezTo>
                  <a:pt x="722" y="425"/>
                  <a:pt x="731" y="438"/>
                  <a:pt x="744" y="444"/>
                </a:cubicBezTo>
                <a:cubicBezTo>
                  <a:pt x="767" y="454"/>
                  <a:pt x="816" y="468"/>
                  <a:pt x="816" y="468"/>
                </a:cubicBezTo>
                <a:cubicBezTo>
                  <a:pt x="856" y="462"/>
                  <a:pt x="904" y="469"/>
                  <a:pt x="936" y="444"/>
                </a:cubicBezTo>
                <a:cubicBezTo>
                  <a:pt x="947" y="435"/>
                  <a:pt x="950" y="418"/>
                  <a:pt x="960" y="408"/>
                </a:cubicBezTo>
                <a:cubicBezTo>
                  <a:pt x="970" y="398"/>
                  <a:pt x="984" y="392"/>
                  <a:pt x="996" y="384"/>
                </a:cubicBezTo>
                <a:cubicBezTo>
                  <a:pt x="1037" y="323"/>
                  <a:pt x="1092" y="258"/>
                  <a:pt x="1092" y="180"/>
                </a:cubicBezTo>
              </a:path>
            </a:pathLst>
          </a:custGeom>
          <a:noFill/>
          <a:ln w="38100" cmpd="sng">
            <a:solidFill>
              <a:srgbClr val="FF3300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250" name="Text Box 11"/>
          <p:cNvSpPr txBox="1">
            <a:spLocks noChangeArrowheads="1"/>
          </p:cNvSpPr>
          <p:nvPr/>
        </p:nvSpPr>
        <p:spPr bwMode="auto">
          <a:xfrm>
            <a:off x="0" y="5518150"/>
            <a:ext cx="2303463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zh-CN" altLang="en-US" sz="2800">
                <a:solidFill>
                  <a:srgbClr val="0000CC"/>
                </a:solidFill>
              </a:rPr>
              <a:t> </a:t>
            </a:r>
            <a:r>
              <a:rPr lang="zh-CN" altLang="en-US" sz="2800" b="1">
                <a:solidFill>
                  <a:srgbClr val="0000CC"/>
                </a:solidFill>
              </a:rPr>
              <a:t>代表腺苷</a:t>
            </a:r>
          </a:p>
        </p:txBody>
      </p:sp>
      <p:sp>
        <p:nvSpPr>
          <p:cNvPr id="10251" name="Rectangle 12"/>
          <p:cNvSpPr>
            <a:spLocks noChangeArrowheads="1"/>
          </p:cNvSpPr>
          <p:nvPr/>
        </p:nvSpPr>
        <p:spPr bwMode="auto">
          <a:xfrm>
            <a:off x="1908175" y="5646738"/>
            <a:ext cx="287972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l"/>
            <a:r>
              <a:rPr lang="zh-CN" altLang="en-US" sz="2800" b="1">
                <a:solidFill>
                  <a:srgbClr val="0000CC"/>
                </a:solidFill>
              </a:rPr>
              <a:t>代表磷酸基团</a:t>
            </a:r>
          </a:p>
        </p:txBody>
      </p:sp>
      <p:sp>
        <p:nvSpPr>
          <p:cNvPr id="10252" name="Rectangle 13"/>
          <p:cNvSpPr>
            <a:spLocks noChangeArrowheads="1"/>
          </p:cNvSpPr>
          <p:nvPr/>
        </p:nvSpPr>
        <p:spPr bwMode="auto">
          <a:xfrm>
            <a:off x="4500563" y="5373688"/>
            <a:ext cx="4319587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l"/>
            <a:r>
              <a:rPr lang="zh-CN" altLang="en-US" sz="2800" b="1">
                <a:solidFill>
                  <a:srgbClr val="0000CC"/>
                </a:solidFill>
              </a:rPr>
              <a:t>代表一种特殊的化学键，叫做高能磷酸键</a:t>
            </a:r>
          </a:p>
        </p:txBody>
      </p:sp>
      <p:sp>
        <p:nvSpPr>
          <p:cNvPr id="10253" name="Line 14"/>
          <p:cNvSpPr>
            <a:spLocks noChangeShapeType="1"/>
          </p:cNvSpPr>
          <p:nvPr/>
        </p:nvSpPr>
        <p:spPr bwMode="auto">
          <a:xfrm flipV="1">
            <a:off x="755650" y="4725988"/>
            <a:ext cx="576263" cy="719137"/>
          </a:xfrm>
          <a:prstGeom prst="line">
            <a:avLst/>
          </a:prstGeom>
          <a:noFill/>
          <a:ln w="9525">
            <a:solidFill>
              <a:srgbClr val="0000CC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254" name="Line 15"/>
          <p:cNvSpPr>
            <a:spLocks noChangeShapeType="1"/>
          </p:cNvSpPr>
          <p:nvPr/>
        </p:nvSpPr>
        <p:spPr bwMode="auto">
          <a:xfrm flipV="1">
            <a:off x="3276600" y="4725988"/>
            <a:ext cx="0" cy="792162"/>
          </a:xfrm>
          <a:prstGeom prst="line">
            <a:avLst/>
          </a:prstGeom>
          <a:noFill/>
          <a:ln w="9525">
            <a:solidFill>
              <a:srgbClr val="0000CC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255" name="Line 16"/>
          <p:cNvSpPr>
            <a:spLocks noChangeShapeType="1"/>
          </p:cNvSpPr>
          <p:nvPr/>
        </p:nvSpPr>
        <p:spPr bwMode="auto">
          <a:xfrm flipH="1" flipV="1">
            <a:off x="5580063" y="4725988"/>
            <a:ext cx="504825" cy="719137"/>
          </a:xfrm>
          <a:prstGeom prst="line">
            <a:avLst/>
          </a:prstGeom>
          <a:noFill/>
          <a:ln w="9525">
            <a:solidFill>
              <a:srgbClr val="0000CC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281" name="Text Box 17"/>
          <p:cNvSpPr txBox="1">
            <a:spLocks noChangeArrowheads="1"/>
          </p:cNvSpPr>
          <p:nvPr/>
        </p:nvSpPr>
        <p:spPr bwMode="auto">
          <a:xfrm>
            <a:off x="539750" y="1971675"/>
            <a:ext cx="8064500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l" eaLnBrk="1" hangingPunct="1">
              <a:lnSpc>
                <a:spcPct val="150000"/>
              </a:lnSpc>
              <a:spcBef>
                <a:spcPct val="50000"/>
              </a:spcBef>
              <a:buFont typeface="Arial" pitchFamily="34" charset="0"/>
              <a:buNone/>
              <a:defRPr/>
            </a:pPr>
            <a:r>
              <a:rPr lang="zh-CN" altLang="en-US" sz="2800" b="1" dirty="0" smtClean="0">
                <a:solidFill>
                  <a:schemeClr val="tx2">
                    <a:lumMod val="50000"/>
                  </a:schemeClr>
                </a:solidFill>
              </a:rPr>
              <a:t>水解</a:t>
            </a:r>
            <a:r>
              <a:rPr lang="zh-CN" altLang="en-US" sz="2800" b="1" dirty="0" smtClean="0">
                <a:solidFill>
                  <a:schemeClr val="tx2">
                    <a:lumMod val="50000"/>
                  </a:schemeClr>
                </a:solidFill>
              </a:rPr>
              <a:t>时放出的能量</a:t>
            </a:r>
            <a:r>
              <a:rPr lang="zh-CN" altLang="en-US" sz="2800" b="1" dirty="0" smtClean="0">
                <a:solidFill>
                  <a:schemeClr val="tx2">
                    <a:lumMod val="50000"/>
                  </a:schemeClr>
                </a:solidFill>
              </a:rPr>
              <a:t>在</a:t>
            </a:r>
            <a:r>
              <a:rPr lang="en-US" sz="2800" b="1" dirty="0" smtClean="0">
                <a:solidFill>
                  <a:schemeClr val="tx2">
                    <a:lumMod val="50000"/>
                  </a:schemeClr>
                </a:solidFill>
              </a:rPr>
              <a:t>30.54</a:t>
            </a:r>
            <a:r>
              <a:rPr lang="zh-CN" altLang="en-US" sz="2800" b="1" dirty="0" smtClean="0">
                <a:solidFill>
                  <a:schemeClr val="tx2">
                    <a:lumMod val="50000"/>
                  </a:schemeClr>
                </a:solidFill>
              </a:rPr>
              <a:t>千</a:t>
            </a:r>
            <a:r>
              <a:rPr lang="zh-CN" altLang="en-US" sz="2800" b="1" dirty="0" smtClean="0">
                <a:solidFill>
                  <a:schemeClr val="tx2">
                    <a:lumMod val="50000"/>
                  </a:schemeClr>
                </a:solidFill>
              </a:rPr>
              <a:t>焦每</a:t>
            </a:r>
            <a:r>
              <a:rPr lang="zh-CN" altLang="en-US" sz="2800" b="1" dirty="0" smtClean="0">
                <a:solidFill>
                  <a:schemeClr val="tx2">
                    <a:lumMod val="50000"/>
                  </a:schemeClr>
                </a:solidFill>
              </a:rPr>
              <a:t>摩尔。</a:t>
            </a:r>
            <a:endParaRPr lang="zh-CN" altLang="en-US" sz="2800" b="1" dirty="0" smtClean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0257" name="AutoShape 18"/>
          <p:cNvSpPr>
            <a:spLocks noChangeArrowheads="1"/>
          </p:cNvSpPr>
          <p:nvPr/>
        </p:nvSpPr>
        <p:spPr bwMode="auto">
          <a:xfrm>
            <a:off x="4211638" y="1036638"/>
            <a:ext cx="504825" cy="935037"/>
          </a:xfrm>
          <a:prstGeom prst="curvedLeftArrow">
            <a:avLst>
              <a:gd name="adj1" fmla="val 31367"/>
              <a:gd name="adj2" fmla="val 62718"/>
              <a:gd name="adj3" fmla="val 33333"/>
            </a:avLst>
          </a:prstGeom>
          <a:gradFill rotWithShape="1">
            <a:gsLst>
              <a:gs pos="0">
                <a:srgbClr val="FF3300"/>
              </a:gs>
              <a:gs pos="50000">
                <a:srgbClr val="761800"/>
              </a:gs>
              <a:gs pos="100000">
                <a:srgbClr val="FF3300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10258" name="AutoShape 19"/>
          <p:cNvSpPr>
            <a:spLocks noChangeArrowheads="1"/>
          </p:cNvSpPr>
          <p:nvPr/>
        </p:nvSpPr>
        <p:spPr bwMode="auto">
          <a:xfrm>
            <a:off x="1547813" y="3429000"/>
            <a:ext cx="431800" cy="431800"/>
          </a:xfrm>
          <a:custGeom>
            <a:avLst/>
            <a:gdLst>
              <a:gd name="T0" fmla="*/ 215900 w 431800"/>
              <a:gd name="T1" fmla="*/ 0 h 431800"/>
              <a:gd name="T2" fmla="*/ 0 w 431800"/>
              <a:gd name="T3" fmla="*/ 164932 h 431800"/>
              <a:gd name="T4" fmla="*/ 82466 w 431800"/>
              <a:gd name="T5" fmla="*/ 431799 h 431800"/>
              <a:gd name="T6" fmla="*/ 349334 w 431800"/>
              <a:gd name="T7" fmla="*/ 431799 h 431800"/>
              <a:gd name="T8" fmla="*/ 431800 w 431800"/>
              <a:gd name="T9" fmla="*/ 164932 h 431800"/>
              <a:gd name="T10" fmla="*/ 17694720 60000 65536"/>
              <a:gd name="T11" fmla="*/ 11796480 60000 65536"/>
              <a:gd name="T12" fmla="*/ 5898240 60000 65536"/>
              <a:gd name="T13" fmla="*/ 5898240 60000 65536"/>
              <a:gd name="T14" fmla="*/ 0 60000 65536"/>
              <a:gd name="T15" fmla="*/ 133435 w 431800"/>
              <a:gd name="T16" fmla="*/ 164934 h 431800"/>
              <a:gd name="T17" fmla="*/ 298365 w 431800"/>
              <a:gd name="T18" fmla="*/ 329864 h 4318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431800" h="431800">
                <a:moveTo>
                  <a:pt x="0" y="164932"/>
                </a:moveTo>
                <a:lnTo>
                  <a:pt x="164934" y="164934"/>
                </a:lnTo>
                <a:lnTo>
                  <a:pt x="215900" y="0"/>
                </a:lnTo>
                <a:lnTo>
                  <a:pt x="266866" y="164934"/>
                </a:lnTo>
                <a:lnTo>
                  <a:pt x="431800" y="164932"/>
                </a:lnTo>
                <a:lnTo>
                  <a:pt x="298365" y="266866"/>
                </a:lnTo>
                <a:lnTo>
                  <a:pt x="349334" y="431799"/>
                </a:lnTo>
                <a:lnTo>
                  <a:pt x="215900" y="329864"/>
                </a:lnTo>
                <a:lnTo>
                  <a:pt x="82466" y="431799"/>
                </a:lnTo>
                <a:lnTo>
                  <a:pt x="133435" y="266866"/>
                </a:lnTo>
                <a:lnTo>
                  <a:pt x="0" y="164932"/>
                </a:lnTo>
                <a:close/>
              </a:path>
            </a:pathLst>
          </a:custGeom>
          <a:gradFill rotWithShape="1">
            <a:gsLst>
              <a:gs pos="0">
                <a:srgbClr val="FF3300"/>
              </a:gs>
              <a:gs pos="50000">
                <a:srgbClr val="761800"/>
              </a:gs>
              <a:gs pos="100000">
                <a:srgbClr val="FF3300"/>
              </a:gs>
            </a:gsLst>
            <a:lin ang="5400000" scaled="1"/>
          </a:gradFill>
          <a:ln w="9525" cmpd="sng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10259" name="Rectangle 20"/>
          <p:cNvSpPr>
            <a:spLocks noChangeArrowheads="1"/>
          </p:cNvSpPr>
          <p:nvPr/>
        </p:nvSpPr>
        <p:spPr bwMode="auto">
          <a:xfrm>
            <a:off x="971550" y="4005263"/>
            <a:ext cx="5976938" cy="720725"/>
          </a:xfrm>
          <a:prstGeom prst="rect">
            <a:avLst/>
          </a:prstGeom>
          <a:noFill/>
          <a:ln w="9525">
            <a:solidFill>
              <a:srgbClr val="FF33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11285" name="Text Box 21"/>
          <p:cNvSpPr txBox="1">
            <a:spLocks noChangeArrowheads="1"/>
          </p:cNvSpPr>
          <p:nvPr/>
        </p:nvSpPr>
        <p:spPr bwMode="auto">
          <a:xfrm>
            <a:off x="2195513" y="3284538"/>
            <a:ext cx="626427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l" eaLnBrk="1" hangingPunct="1">
              <a:spcBef>
                <a:spcPct val="50000"/>
              </a:spcBef>
              <a:buFont typeface="Arial" pitchFamily="34" charset="0"/>
              <a:buNone/>
              <a:defRPr/>
            </a:pPr>
            <a:r>
              <a:rPr lang="en-US" sz="36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ATP</a:t>
            </a:r>
            <a:r>
              <a:rPr lang="zh-CN" altLang="en-US" sz="36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的结构简式</a:t>
            </a:r>
          </a:p>
        </p:txBody>
      </p:sp>
    </p:spTree>
    <p:extLst>
      <p:ext uri="{BB962C8B-B14F-4D97-AF65-F5344CB8AC3E}">
        <p14:creationId xmlns:p14="http://schemas.microsoft.com/office/powerpoint/2010/main" val="87537113"/>
      </p:ext>
    </p:extLst>
  </p:cSld>
  <p:clrMapOvr>
    <a:masterClrMapping/>
  </p:clrMapOvr>
  <p:transition spd="slow">
    <p:strip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6" name="Text Box 6"/>
          <p:cNvSpPr txBox="1">
            <a:spLocks noChangeArrowheads="1"/>
          </p:cNvSpPr>
          <p:nvPr/>
        </p:nvSpPr>
        <p:spPr bwMode="auto">
          <a:xfrm>
            <a:off x="684213" y="1962150"/>
            <a:ext cx="7920037" cy="1401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7287" tIns="53643" rIns="107287" bIns="53643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l" eaLnBrk="1" hangingPunct="1">
              <a:lnSpc>
                <a:spcPct val="150000"/>
              </a:lnSpc>
              <a:spcBef>
                <a:spcPct val="50000"/>
              </a:spcBef>
              <a:buFont typeface="Arial" pitchFamily="34" charset="0"/>
              <a:buNone/>
              <a:defRPr/>
            </a:pPr>
            <a:r>
              <a:rPr kumimoji="1" lang="zh-CN" altLang="en-US" sz="28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</a:rPr>
              <a:t>远离腺苷的那个高能磷酸键相当脆弱，水解时容易断裂。</a:t>
            </a:r>
          </a:p>
        </p:txBody>
      </p:sp>
      <p:sp>
        <p:nvSpPr>
          <p:cNvPr id="2" name="Text Box 4"/>
          <p:cNvSpPr txBox="1">
            <a:spLocks noChangeArrowheads="1"/>
          </p:cNvSpPr>
          <p:nvPr/>
        </p:nvSpPr>
        <p:spPr bwMode="auto">
          <a:xfrm>
            <a:off x="768350" y="1314450"/>
            <a:ext cx="3024188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7287" tIns="53643" rIns="107287" bIns="53643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kumimoji="1" lang="en-US" altLang="zh-CN" sz="3300" b="1">
                <a:solidFill>
                  <a:srgbClr val="990099"/>
                </a:solidFill>
                <a:latin typeface="Times New Roman" pitchFamily="18" charset="0"/>
              </a:rPr>
              <a:t> ATP</a:t>
            </a:r>
            <a:r>
              <a:rPr kumimoji="1" lang="zh-CN" altLang="en-US" sz="3300" b="1">
                <a:solidFill>
                  <a:srgbClr val="990099"/>
                </a:solidFill>
                <a:latin typeface="Times New Roman" pitchFamily="18" charset="0"/>
              </a:rPr>
              <a:t>的特点：</a:t>
            </a:r>
            <a:endParaRPr kumimoji="1" lang="zh-CN" altLang="en-US" sz="3300" b="1">
              <a:latin typeface="Times New Roman" pitchFamily="18" charset="0"/>
            </a:endParaRPr>
          </a:p>
        </p:txBody>
      </p:sp>
      <p:sp>
        <p:nvSpPr>
          <p:cNvPr id="6172" name="Text Box 28"/>
          <p:cNvSpPr txBox="1">
            <a:spLocks noChangeArrowheads="1"/>
          </p:cNvSpPr>
          <p:nvPr/>
        </p:nvSpPr>
        <p:spPr bwMode="auto">
          <a:xfrm>
            <a:off x="-36513" y="3546475"/>
            <a:ext cx="9613901" cy="615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7287" tIns="53643" rIns="107287" bIns="53643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  <a:defRPr/>
            </a:pPr>
            <a:r>
              <a:rPr lang="zh-CN" altLang="en-US" sz="32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</a:rPr>
              <a:t>（此时</a:t>
            </a:r>
            <a:r>
              <a:rPr lang="en-US" altLang="zh-CN" sz="32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</a:rPr>
              <a:t>ATP</a:t>
            </a:r>
            <a:r>
              <a:rPr lang="zh-CN" altLang="en-US" sz="32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</a:rPr>
              <a:t>转化成：                                                 ）</a:t>
            </a:r>
          </a:p>
        </p:txBody>
      </p:sp>
      <p:sp>
        <p:nvSpPr>
          <p:cNvPr id="6173" name="Text Box 29"/>
          <p:cNvSpPr txBox="1">
            <a:spLocks noChangeArrowheads="1"/>
          </p:cNvSpPr>
          <p:nvPr/>
        </p:nvSpPr>
        <p:spPr bwMode="auto">
          <a:xfrm>
            <a:off x="3635375" y="3546475"/>
            <a:ext cx="5335588" cy="615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7287" tIns="53643" rIns="107287" bIns="53643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3300" b="1">
                <a:solidFill>
                  <a:srgbClr val="FF3300"/>
                </a:solidFill>
                <a:latin typeface="Times New Roman" pitchFamily="18" charset="0"/>
              </a:rPr>
              <a:t>腺嘌呤核苷二磷酸，即</a:t>
            </a:r>
            <a:r>
              <a:rPr lang="en-US" altLang="zh-CN" sz="3300" b="1">
                <a:solidFill>
                  <a:srgbClr val="FF3300"/>
                </a:solidFill>
                <a:latin typeface="Times New Roman" pitchFamily="18" charset="0"/>
              </a:rPr>
              <a:t>ADP</a:t>
            </a:r>
          </a:p>
        </p:txBody>
      </p:sp>
      <p:grpSp>
        <p:nvGrpSpPr>
          <p:cNvPr id="6174" name="Group 30"/>
          <p:cNvGrpSpPr>
            <a:grpSpLocks/>
          </p:cNvGrpSpPr>
          <p:nvPr/>
        </p:nvGrpSpPr>
        <p:grpSpPr bwMode="auto">
          <a:xfrm>
            <a:off x="4337050" y="4338638"/>
            <a:ext cx="2624138" cy="674687"/>
            <a:chOff x="2097" y="3765"/>
            <a:chExt cx="1653" cy="425"/>
          </a:xfrm>
        </p:grpSpPr>
        <p:sp>
          <p:nvSpPr>
            <p:cNvPr id="12295" name="Text Box 31"/>
            <p:cNvSpPr txBox="1">
              <a:spLocks noChangeArrowheads="1"/>
            </p:cNvSpPr>
            <p:nvPr/>
          </p:nvSpPr>
          <p:spPr bwMode="auto">
            <a:xfrm>
              <a:off x="2097" y="3793"/>
              <a:ext cx="309" cy="37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/>
              <a:r>
                <a:rPr lang="en-US" altLang="zh-CN" sz="3300" b="1">
                  <a:solidFill>
                    <a:schemeClr val="hlink"/>
                  </a:solidFill>
                  <a:latin typeface="Times New Roman" pitchFamily="18" charset="0"/>
                </a:rPr>
                <a:t>A</a:t>
              </a:r>
            </a:p>
          </p:txBody>
        </p:sp>
        <p:sp>
          <p:nvSpPr>
            <p:cNvPr id="12296" name="Text Box 32"/>
            <p:cNvSpPr txBox="1">
              <a:spLocks noChangeArrowheads="1"/>
            </p:cNvSpPr>
            <p:nvPr/>
          </p:nvSpPr>
          <p:spPr bwMode="auto">
            <a:xfrm>
              <a:off x="2778" y="3784"/>
              <a:ext cx="279" cy="37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/>
              <a:r>
                <a:rPr lang="en-US" altLang="zh-CN" sz="3300" b="1">
                  <a:solidFill>
                    <a:schemeClr val="hlink"/>
                  </a:solidFill>
                  <a:latin typeface="Times New Roman" pitchFamily="18" charset="0"/>
                </a:rPr>
                <a:t>P</a:t>
              </a:r>
            </a:p>
          </p:txBody>
        </p:sp>
        <p:sp>
          <p:nvSpPr>
            <p:cNvPr id="12297" name="Text Box 33"/>
            <p:cNvSpPr txBox="1">
              <a:spLocks noChangeArrowheads="1"/>
            </p:cNvSpPr>
            <p:nvPr/>
          </p:nvSpPr>
          <p:spPr bwMode="auto">
            <a:xfrm>
              <a:off x="3471" y="3812"/>
              <a:ext cx="279" cy="37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/>
              <a:r>
                <a:rPr lang="en-US" altLang="zh-CN" sz="3300" b="1">
                  <a:solidFill>
                    <a:schemeClr val="hlink"/>
                  </a:solidFill>
                  <a:latin typeface="Times New Roman" pitchFamily="18" charset="0"/>
                </a:rPr>
                <a:t>P</a:t>
              </a:r>
            </a:p>
          </p:txBody>
        </p:sp>
        <p:sp>
          <p:nvSpPr>
            <p:cNvPr id="6178" name="Line 34"/>
            <p:cNvSpPr>
              <a:spLocks noChangeShapeType="1"/>
            </p:cNvSpPr>
            <p:nvPr/>
          </p:nvSpPr>
          <p:spPr bwMode="auto">
            <a:xfrm>
              <a:off x="2427" y="3976"/>
              <a:ext cx="363" cy="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buFont typeface="Arial" pitchFamily="34" charset="0"/>
                <a:buNone/>
                <a:defRPr/>
              </a:pPr>
              <a:endParaRPr lang="zh-CN" altLang="en-US" sz="3300" b="1">
                <a:latin typeface="+mn-ea"/>
                <a:ea typeface="+mn-ea"/>
              </a:endParaRPr>
            </a:p>
          </p:txBody>
        </p:sp>
        <p:sp>
          <p:nvSpPr>
            <p:cNvPr id="12299" name="Text Box 35"/>
            <p:cNvSpPr txBox="1">
              <a:spLocks noChangeArrowheads="1"/>
            </p:cNvSpPr>
            <p:nvPr/>
          </p:nvSpPr>
          <p:spPr bwMode="auto">
            <a:xfrm>
              <a:off x="3124" y="3765"/>
              <a:ext cx="255" cy="37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/>
              <a:r>
                <a:rPr lang="en-US" altLang="zh-CN" sz="3300" b="1">
                  <a:solidFill>
                    <a:srgbClr val="FF3300"/>
                  </a:solidFill>
                  <a:latin typeface="Times New Roman" pitchFamily="18" charset="0"/>
                </a:rPr>
                <a:t>~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300229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6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6" grpId="0"/>
      <p:bldP spid="2" grpId="0"/>
      <p:bldP spid="6172" grpId="0"/>
      <p:bldP spid="617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457200" y="584200"/>
            <a:ext cx="5400675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7287" tIns="53643" rIns="107287" bIns="53643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kumimoji="1" lang="en-US" altLang="zh-CN" sz="3300" b="1">
                <a:solidFill>
                  <a:srgbClr val="990099"/>
                </a:solidFill>
                <a:latin typeface="Times New Roman" pitchFamily="18" charset="0"/>
                <a:cs typeface="Times New Roman" pitchFamily="18" charset="0"/>
              </a:rPr>
              <a:t>ATP</a:t>
            </a:r>
            <a:r>
              <a:rPr kumimoji="1" lang="zh-CN" altLang="en-US" sz="3300" b="1">
                <a:solidFill>
                  <a:srgbClr val="990099"/>
                </a:solidFill>
                <a:latin typeface="Times New Roman" pitchFamily="18" charset="0"/>
                <a:cs typeface="Times New Roman" pitchFamily="18" charset="0"/>
              </a:rPr>
              <a:t>的水解：</a:t>
            </a:r>
            <a:endParaRPr kumimoji="1" lang="zh-CN" altLang="en-US" sz="3300" b="1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4" name="Group 19"/>
          <p:cNvGrpSpPr>
            <a:grpSpLocks/>
          </p:cNvGrpSpPr>
          <p:nvPr/>
        </p:nvGrpSpPr>
        <p:grpSpPr bwMode="auto">
          <a:xfrm>
            <a:off x="1044575" y="1595438"/>
            <a:ext cx="6264275" cy="1041400"/>
            <a:chOff x="1200" y="2937"/>
            <a:chExt cx="3408" cy="657"/>
          </a:xfrm>
        </p:grpSpPr>
        <p:sp>
          <p:nvSpPr>
            <p:cNvPr id="6157" name="Text Box 20"/>
            <p:cNvSpPr txBox="1">
              <a:spLocks noChangeArrowheads="1"/>
            </p:cNvSpPr>
            <p:nvPr/>
          </p:nvSpPr>
          <p:spPr bwMode="auto">
            <a:xfrm>
              <a:off x="1200" y="3216"/>
              <a:ext cx="768" cy="3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  <a:buFont typeface="Arial" pitchFamily="34" charset="0"/>
                <a:buNone/>
                <a:defRPr/>
              </a:pPr>
              <a:r>
                <a:rPr kumimoji="1" lang="en-US" altLang="zh-CN" sz="3300" b="1" smtClean="0">
                  <a:solidFill>
                    <a:schemeClr val="tx2">
                      <a:lumMod val="5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ATP</a:t>
              </a:r>
            </a:p>
          </p:txBody>
        </p:sp>
        <p:sp>
          <p:nvSpPr>
            <p:cNvPr id="6158" name="Text Box 21"/>
            <p:cNvSpPr txBox="1">
              <a:spLocks noChangeArrowheads="1"/>
            </p:cNvSpPr>
            <p:nvPr/>
          </p:nvSpPr>
          <p:spPr bwMode="auto">
            <a:xfrm>
              <a:off x="3936" y="3216"/>
              <a:ext cx="672" cy="3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  <a:buFont typeface="Arial" pitchFamily="34" charset="0"/>
                <a:buNone/>
                <a:defRPr/>
              </a:pPr>
              <a:r>
                <a:rPr kumimoji="1" lang="zh-CN" altLang="en-US" sz="3300" b="1" smtClean="0">
                  <a:solidFill>
                    <a:schemeClr val="tx2">
                      <a:lumMod val="5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能量</a:t>
              </a:r>
            </a:p>
          </p:txBody>
        </p:sp>
        <p:sp>
          <p:nvSpPr>
            <p:cNvPr id="6159" name="Text Box 22"/>
            <p:cNvSpPr txBox="1">
              <a:spLocks noChangeArrowheads="1"/>
            </p:cNvSpPr>
            <p:nvPr/>
          </p:nvSpPr>
          <p:spPr bwMode="auto">
            <a:xfrm>
              <a:off x="2832" y="3216"/>
              <a:ext cx="1200" cy="3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  <a:buFont typeface="Arial" pitchFamily="34" charset="0"/>
                <a:buNone/>
                <a:defRPr/>
              </a:pPr>
              <a:r>
                <a:rPr kumimoji="1" lang="en-US" altLang="zh-CN" sz="3300" b="1" smtClean="0">
                  <a:solidFill>
                    <a:schemeClr val="tx2">
                      <a:lumMod val="5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ADP + Pi +</a:t>
              </a:r>
            </a:p>
          </p:txBody>
        </p:sp>
        <p:grpSp>
          <p:nvGrpSpPr>
            <p:cNvPr id="13328" name="Group 23"/>
            <p:cNvGrpSpPr>
              <a:grpSpLocks/>
            </p:cNvGrpSpPr>
            <p:nvPr/>
          </p:nvGrpSpPr>
          <p:grpSpPr bwMode="auto">
            <a:xfrm>
              <a:off x="1920" y="2937"/>
              <a:ext cx="720" cy="423"/>
              <a:chOff x="2208" y="1833"/>
              <a:chExt cx="720" cy="423"/>
            </a:xfrm>
          </p:grpSpPr>
          <p:sp>
            <p:nvSpPr>
              <p:cNvPr id="7176" name="Line 24"/>
              <p:cNvSpPr>
                <a:spLocks noChangeShapeType="1"/>
              </p:cNvSpPr>
              <p:nvPr/>
            </p:nvSpPr>
            <p:spPr bwMode="auto">
              <a:xfrm>
                <a:off x="2208" y="2256"/>
                <a:ext cx="719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pPr>
                  <a:buFont typeface="Arial" pitchFamily="34" charset="0"/>
                  <a:buNone/>
                  <a:defRPr/>
                </a:pPr>
                <a:endParaRPr lang="zh-CN" altLang="en-US" sz="3300" b="1">
                  <a:solidFill>
                    <a:schemeClr val="tx2">
                      <a:lumMod val="50000"/>
                    </a:schemeClr>
                  </a:solidFill>
                  <a:latin typeface="Times New Roman" pitchFamily="18" charset="0"/>
                  <a:ea typeface="+mn-ea"/>
                  <a:cs typeface="Times New Roman" pitchFamily="18" charset="0"/>
                </a:endParaRPr>
              </a:p>
            </p:txBody>
          </p:sp>
          <p:sp>
            <p:nvSpPr>
              <p:cNvPr id="6162" name="Text Box 25"/>
              <p:cNvSpPr txBox="1">
                <a:spLocks noChangeArrowheads="1"/>
              </p:cNvSpPr>
              <p:nvPr/>
            </p:nvSpPr>
            <p:spPr bwMode="auto">
              <a:xfrm>
                <a:off x="2467" y="1833"/>
                <a:ext cx="335" cy="3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  <a:buFont typeface="Arial" pitchFamily="34" charset="0"/>
                  <a:buNone/>
                  <a:defRPr/>
                </a:pPr>
                <a:r>
                  <a:rPr kumimoji="1" lang="zh-CN" altLang="en-US" sz="3300" b="1" dirty="0" smtClean="0">
                    <a:solidFill>
                      <a:schemeClr val="tx2">
                        <a:lumMod val="50000"/>
                      </a:schemeClr>
                    </a:solidFill>
                    <a:latin typeface="Times New Roman" pitchFamily="18" charset="0"/>
                    <a:cs typeface="Times New Roman" pitchFamily="18" charset="0"/>
                  </a:rPr>
                  <a:t>酶</a:t>
                </a:r>
              </a:p>
            </p:txBody>
          </p:sp>
        </p:grpSp>
      </p:grpSp>
      <p:grpSp>
        <p:nvGrpSpPr>
          <p:cNvPr id="7178" name="Group 10"/>
          <p:cNvGrpSpPr>
            <a:grpSpLocks/>
          </p:cNvGrpSpPr>
          <p:nvPr/>
        </p:nvGrpSpPr>
        <p:grpSpPr bwMode="auto">
          <a:xfrm>
            <a:off x="107950" y="3341690"/>
            <a:ext cx="7555064" cy="1992313"/>
            <a:chOff x="117" y="2105"/>
            <a:chExt cx="4760" cy="1255"/>
          </a:xfrm>
        </p:grpSpPr>
        <p:sp>
          <p:nvSpPr>
            <p:cNvPr id="6152" name="Text Box 11"/>
            <p:cNvSpPr txBox="1">
              <a:spLocks noChangeArrowheads="1"/>
            </p:cNvSpPr>
            <p:nvPr/>
          </p:nvSpPr>
          <p:spPr bwMode="auto">
            <a:xfrm>
              <a:off x="1485" y="2105"/>
              <a:ext cx="1851" cy="37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  <a:defRPr/>
              </a:pPr>
              <a:r>
                <a:rPr lang="zh-CN" altLang="en-US" sz="3300" b="1" dirty="0" smtClean="0">
                  <a:solidFill>
                    <a:schemeClr val="hlink"/>
                  </a:solidFill>
                  <a:latin typeface="Times New Roman" pitchFamily="18" charset="0"/>
                  <a:cs typeface="Times New Roman" pitchFamily="18" charset="0"/>
                </a:rPr>
                <a:t>酶</a:t>
              </a:r>
              <a:r>
                <a:rPr lang="zh-CN" altLang="en-US" sz="3300" b="1" dirty="0" smtClean="0">
                  <a:solidFill>
                    <a:schemeClr val="tx2">
                      <a:lumMod val="5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属于</a:t>
              </a:r>
              <a:r>
                <a:rPr lang="en-US" altLang="zh-CN" sz="3300" b="1" dirty="0" smtClean="0">
                  <a:latin typeface="Times New Roman" pitchFamily="18" charset="0"/>
                  <a:cs typeface="Times New Roman" pitchFamily="18" charset="0"/>
                </a:rPr>
                <a:t>_______</a:t>
              </a:r>
            </a:p>
          </p:txBody>
        </p:sp>
        <p:sp>
          <p:nvSpPr>
            <p:cNvPr id="6153" name="Text Box 12"/>
            <p:cNvSpPr txBox="1">
              <a:spLocks noChangeArrowheads="1"/>
            </p:cNvSpPr>
            <p:nvPr/>
          </p:nvSpPr>
          <p:spPr bwMode="auto">
            <a:xfrm>
              <a:off x="1423" y="2982"/>
              <a:ext cx="3454" cy="37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  <a:defRPr/>
              </a:pPr>
              <a:r>
                <a:rPr lang="zh-CN" altLang="en-US" sz="3300" b="1" dirty="0" smtClean="0">
                  <a:solidFill>
                    <a:schemeClr val="hlink"/>
                  </a:solidFill>
                  <a:latin typeface="Times New Roman" pitchFamily="18" charset="0"/>
                  <a:cs typeface="Times New Roman" pitchFamily="18" charset="0"/>
                </a:rPr>
                <a:t>能量</a:t>
              </a:r>
              <a:r>
                <a:rPr lang="zh-CN" altLang="en-US" sz="3300" b="1" dirty="0" smtClean="0">
                  <a:solidFill>
                    <a:schemeClr val="tx2">
                      <a:lumMod val="5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可用于</a:t>
              </a:r>
              <a:r>
                <a:rPr lang="en-US" altLang="zh-CN" sz="3300" b="1" dirty="0" smtClean="0">
                  <a:latin typeface="Times New Roman" pitchFamily="18" charset="0"/>
                  <a:cs typeface="Times New Roman" pitchFamily="18" charset="0"/>
                </a:rPr>
                <a:t>_______________</a:t>
              </a:r>
            </a:p>
          </p:txBody>
        </p:sp>
        <p:sp>
          <p:nvSpPr>
            <p:cNvPr id="6155" name="Text Box 14"/>
            <p:cNvSpPr txBox="1">
              <a:spLocks noChangeArrowheads="1"/>
            </p:cNvSpPr>
            <p:nvPr/>
          </p:nvSpPr>
          <p:spPr bwMode="auto">
            <a:xfrm>
              <a:off x="117" y="2604"/>
              <a:ext cx="1187" cy="37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l" eaLnBrk="1" hangingPunct="1">
                <a:buFont typeface="Arial" pitchFamily="34" charset="0"/>
                <a:buNone/>
                <a:defRPr/>
              </a:pPr>
              <a:r>
                <a:rPr lang="zh-CN" altLang="en-US" sz="3300" b="1" dirty="0" smtClean="0">
                  <a:solidFill>
                    <a:schemeClr val="tx2">
                      <a:lumMod val="5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该反应中</a:t>
              </a:r>
            </a:p>
          </p:txBody>
        </p:sp>
        <p:sp>
          <p:nvSpPr>
            <p:cNvPr id="13324" name="AutoShape 15"/>
            <p:cNvSpPr>
              <a:spLocks/>
            </p:cNvSpPr>
            <p:nvPr/>
          </p:nvSpPr>
          <p:spPr bwMode="auto">
            <a:xfrm>
              <a:off x="1296" y="2202"/>
              <a:ext cx="91" cy="1137"/>
            </a:xfrm>
            <a:prstGeom prst="leftBrace">
              <a:avLst>
                <a:gd name="adj1" fmla="val 104121"/>
                <a:gd name="adj2" fmla="val 50000"/>
              </a:avLst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 sz="3300" b="1"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7184" name="Text Box 16"/>
          <p:cNvSpPr txBox="1">
            <a:spLocks noChangeArrowheads="1"/>
          </p:cNvSpPr>
          <p:nvPr/>
        </p:nvSpPr>
        <p:spPr bwMode="auto">
          <a:xfrm>
            <a:off x="3524250" y="3327400"/>
            <a:ext cx="1490663" cy="615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7287" tIns="53643" rIns="107287" bIns="53643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3300" b="1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水解酶</a:t>
            </a:r>
          </a:p>
        </p:txBody>
      </p:sp>
      <p:sp>
        <p:nvSpPr>
          <p:cNvPr id="7185" name="Text Box 17"/>
          <p:cNvSpPr txBox="1">
            <a:spLocks noChangeArrowheads="1"/>
          </p:cNvSpPr>
          <p:nvPr/>
        </p:nvSpPr>
        <p:spPr bwMode="auto">
          <a:xfrm>
            <a:off x="4465638" y="4447580"/>
            <a:ext cx="2765425" cy="615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7287" tIns="53643" rIns="107287" bIns="53643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3300" b="1" dirty="0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各项生命活动</a:t>
            </a:r>
          </a:p>
        </p:txBody>
      </p:sp>
    </p:spTree>
    <p:extLst>
      <p:ext uri="{BB962C8B-B14F-4D97-AF65-F5344CB8AC3E}">
        <p14:creationId xmlns:p14="http://schemas.microsoft.com/office/powerpoint/2010/main" val="14732706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7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7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" grpId="0"/>
      <p:bldP spid="7184" grpId="0"/>
      <p:bldP spid="718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290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72057886"/>
              </p:ext>
            </p:extLst>
          </p:nvPr>
        </p:nvGraphicFramePr>
        <p:xfrm>
          <a:off x="179388" y="188912"/>
          <a:ext cx="8675687" cy="525631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位图图像" r:id="rId3" imgW="6028571" imgH="3390476" progId="Paint.Picture">
                  <p:embed/>
                </p:oleObj>
              </mc:Choice>
              <mc:Fallback>
                <p:oleObj name="位图图像" r:id="rId3" imgW="6028571" imgH="3390476" progId="Paint.Picture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9388" y="188912"/>
                        <a:ext cx="8675687" cy="5256311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5"/>
          <p:cNvSpPr>
            <a:spLocks noChangeArrowheads="1"/>
          </p:cNvSpPr>
          <p:nvPr/>
        </p:nvSpPr>
        <p:spPr bwMode="auto">
          <a:xfrm>
            <a:off x="539750" y="5713104"/>
            <a:ext cx="8159750" cy="641350"/>
          </a:xfrm>
          <a:prstGeom prst="rect">
            <a:avLst/>
          </a:prstGeom>
          <a:solidFill>
            <a:srgbClr val="FFC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l">
              <a:buFont typeface="Arial" pitchFamily="34" charset="0"/>
              <a:buNone/>
              <a:defRPr/>
            </a:pPr>
            <a:r>
              <a:rPr kumimoji="1" lang="en-US" altLang="zh-CN" sz="33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ea typeface="宋体" pitchFamily="2" charset="-122"/>
              </a:rPr>
              <a:t>ATP</a:t>
            </a:r>
            <a:r>
              <a:rPr kumimoji="1" lang="zh-CN" altLang="en-US" sz="33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ea typeface="宋体" pitchFamily="2" charset="-122"/>
              </a:rPr>
              <a:t>是所</a:t>
            </a:r>
            <a:r>
              <a:rPr kumimoji="1" lang="zh-CN" altLang="en-US" sz="33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ea typeface="宋体" pitchFamily="2" charset="-122"/>
              </a:rPr>
              <a:t>需能量的直接来源。</a:t>
            </a:r>
          </a:p>
        </p:txBody>
      </p:sp>
    </p:spTree>
    <p:extLst>
      <p:ext uri="{BB962C8B-B14F-4D97-AF65-F5344CB8AC3E}">
        <p14:creationId xmlns:p14="http://schemas.microsoft.com/office/powerpoint/2010/main" val="35587087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611188" y="1700213"/>
            <a:ext cx="7751762" cy="3690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l" eaLnBrk="1" hangingPunct="1">
              <a:lnSpc>
                <a:spcPct val="150000"/>
              </a:lnSpc>
              <a:spcBef>
                <a:spcPct val="50000"/>
              </a:spcBef>
            </a:pPr>
            <a:r>
              <a:rPr lang="zh-CN" altLang="en-US" sz="3200">
                <a:solidFill>
                  <a:srgbClr val="0000CC"/>
                </a:solidFill>
              </a:rPr>
              <a:t>        </a:t>
            </a:r>
            <a:r>
              <a:rPr lang="en-US" altLang="zh-CN" sz="3200" b="1">
                <a:solidFill>
                  <a:srgbClr val="0000CC"/>
                </a:solidFill>
              </a:rPr>
              <a:t>ATP</a:t>
            </a:r>
            <a:r>
              <a:rPr lang="zh-CN" altLang="en-US" sz="3200" b="1">
                <a:solidFill>
                  <a:srgbClr val="0000CC"/>
                </a:solidFill>
              </a:rPr>
              <a:t>在细胞内的含量是很少的。但是，</a:t>
            </a:r>
            <a:r>
              <a:rPr lang="en-US" altLang="zh-CN" sz="3200" b="1">
                <a:solidFill>
                  <a:srgbClr val="0000CC"/>
                </a:solidFill>
              </a:rPr>
              <a:t>ATP</a:t>
            </a:r>
            <a:r>
              <a:rPr lang="zh-CN" altLang="en-US" sz="3200" b="1">
                <a:solidFill>
                  <a:srgbClr val="0000CC"/>
                </a:solidFill>
              </a:rPr>
              <a:t>在细胞内的转化是十分迅速的。它在细胞内的含量总是处在</a:t>
            </a:r>
            <a:r>
              <a:rPr lang="zh-CN" altLang="en-US" sz="3200" b="1">
                <a:solidFill>
                  <a:srgbClr val="FF3300"/>
                </a:solidFill>
              </a:rPr>
              <a:t>动态平衡</a:t>
            </a:r>
            <a:r>
              <a:rPr lang="zh-CN" altLang="en-US" sz="3200" b="1">
                <a:solidFill>
                  <a:srgbClr val="0000CC"/>
                </a:solidFill>
              </a:rPr>
              <a:t>之中，这对于构成生物体内部稳定的供能环境，具有重要的意义。</a:t>
            </a:r>
          </a:p>
        </p:txBody>
      </p:sp>
    </p:spTree>
    <p:extLst>
      <p:ext uri="{BB962C8B-B14F-4D97-AF65-F5344CB8AC3E}">
        <p14:creationId xmlns:p14="http://schemas.microsoft.com/office/powerpoint/2010/main" val="38877797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AutoShape 2"/>
          <p:cNvSpPr>
            <a:spLocks noChangeArrowheads="1"/>
          </p:cNvSpPr>
          <p:nvPr/>
        </p:nvSpPr>
        <p:spPr bwMode="auto">
          <a:xfrm>
            <a:off x="7164388" y="2633663"/>
            <a:ext cx="1441450" cy="863600"/>
          </a:xfrm>
          <a:prstGeom prst="wedgeEllipseCallout">
            <a:avLst>
              <a:gd name="adj1" fmla="val -151213"/>
              <a:gd name="adj2" fmla="val -63972"/>
            </a:avLst>
          </a:prstGeom>
          <a:gradFill rotWithShape="1">
            <a:gsLst>
              <a:gs pos="0">
                <a:srgbClr val="FF3300"/>
              </a:gs>
              <a:gs pos="50000">
                <a:srgbClr val="761800"/>
              </a:gs>
              <a:gs pos="100000">
                <a:srgbClr val="FF3300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anchor="ctr"/>
          <a:lstStyle/>
          <a:p>
            <a:endParaRPr lang="zh-CN" altLang="en-US"/>
          </a:p>
        </p:txBody>
      </p:sp>
      <p:sp>
        <p:nvSpPr>
          <p:cNvPr id="14339" name="AutoShape 3"/>
          <p:cNvSpPr>
            <a:spLocks noChangeArrowheads="1"/>
          </p:cNvSpPr>
          <p:nvPr/>
        </p:nvSpPr>
        <p:spPr bwMode="auto">
          <a:xfrm>
            <a:off x="7164388" y="1095375"/>
            <a:ext cx="1441450" cy="863600"/>
          </a:xfrm>
          <a:prstGeom prst="wedgeEllipseCallout">
            <a:avLst>
              <a:gd name="adj1" fmla="val -156167"/>
              <a:gd name="adj2" fmla="val 52759"/>
            </a:avLst>
          </a:prstGeom>
          <a:gradFill rotWithShape="1">
            <a:gsLst>
              <a:gs pos="0">
                <a:srgbClr val="FF3300"/>
              </a:gs>
              <a:gs pos="50000">
                <a:srgbClr val="761800"/>
              </a:gs>
              <a:gs pos="100000">
                <a:srgbClr val="FF3300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anchor="ctr"/>
          <a:lstStyle/>
          <a:p>
            <a:endParaRPr lang="zh-CN" altLang="en-US"/>
          </a:p>
        </p:txBody>
      </p:sp>
      <p:sp>
        <p:nvSpPr>
          <p:cNvPr id="13316" name="Rectangle 4"/>
          <p:cNvSpPr>
            <a:spLocks noChangeArrowheads="1"/>
          </p:cNvSpPr>
          <p:nvPr/>
        </p:nvSpPr>
        <p:spPr bwMode="auto">
          <a:xfrm>
            <a:off x="323850" y="630238"/>
            <a:ext cx="698341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l">
              <a:buFont typeface="Arial" pitchFamily="34" charset="0"/>
              <a:buNone/>
              <a:defRPr/>
            </a:pPr>
            <a:r>
              <a:rPr lang="zh-CN" altLang="en-US" sz="4000" b="1" dirty="0">
                <a:solidFill>
                  <a:schemeClr val="tx2">
                    <a:lumMod val="50000"/>
                  </a:schemeClr>
                </a:solidFill>
                <a:latin typeface="黑体" pitchFamily="49" charset="-122"/>
                <a:ea typeface="黑体" pitchFamily="49" charset="-122"/>
              </a:rPr>
              <a:t> 二 、</a:t>
            </a:r>
            <a:r>
              <a:rPr lang="en-US" sz="4000" b="1" dirty="0">
                <a:solidFill>
                  <a:schemeClr val="tx2">
                    <a:lumMod val="50000"/>
                  </a:schemeClr>
                </a:solidFill>
                <a:latin typeface="黑体" pitchFamily="49" charset="-122"/>
                <a:ea typeface="黑体" pitchFamily="49" charset="-122"/>
              </a:rPr>
              <a:t>ATP</a:t>
            </a:r>
            <a:r>
              <a:rPr lang="zh-CN" altLang="en-US" sz="4000" b="1" dirty="0">
                <a:solidFill>
                  <a:schemeClr val="tx2">
                    <a:lumMod val="50000"/>
                  </a:schemeClr>
                </a:solidFill>
                <a:latin typeface="黑体" pitchFamily="49" charset="-122"/>
                <a:ea typeface="黑体" pitchFamily="49" charset="-122"/>
              </a:rPr>
              <a:t>与</a:t>
            </a:r>
            <a:r>
              <a:rPr lang="en-US" sz="4000" b="1" dirty="0">
                <a:solidFill>
                  <a:schemeClr val="tx2">
                    <a:lumMod val="50000"/>
                  </a:schemeClr>
                </a:solidFill>
                <a:latin typeface="黑体" pitchFamily="49" charset="-122"/>
                <a:ea typeface="黑体" pitchFamily="49" charset="-122"/>
              </a:rPr>
              <a:t>ADP</a:t>
            </a:r>
            <a:r>
              <a:rPr lang="zh-CN" altLang="en-US" sz="4000" b="1" dirty="0">
                <a:solidFill>
                  <a:schemeClr val="tx2">
                    <a:lumMod val="50000"/>
                  </a:schemeClr>
                </a:solidFill>
                <a:latin typeface="黑体" pitchFamily="49" charset="-122"/>
                <a:ea typeface="黑体" pitchFamily="49" charset="-122"/>
              </a:rPr>
              <a:t>的相互转化</a:t>
            </a:r>
          </a:p>
        </p:txBody>
      </p:sp>
      <p:sp>
        <p:nvSpPr>
          <p:cNvPr id="14341" name="Text Box 5"/>
          <p:cNvSpPr txBox="1">
            <a:spLocks noChangeArrowheads="1"/>
          </p:cNvSpPr>
          <p:nvPr/>
        </p:nvSpPr>
        <p:spPr bwMode="auto">
          <a:xfrm>
            <a:off x="1404938" y="1770063"/>
            <a:ext cx="1008062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US" altLang="zh-CN" sz="4000" b="1">
                <a:solidFill>
                  <a:srgbClr val="0000CC"/>
                </a:solidFill>
              </a:rPr>
              <a:t>A</a:t>
            </a:r>
          </a:p>
        </p:txBody>
      </p:sp>
      <p:sp>
        <p:nvSpPr>
          <p:cNvPr id="14342" name="Rectangle 6"/>
          <p:cNvSpPr>
            <a:spLocks noChangeArrowheads="1"/>
          </p:cNvSpPr>
          <p:nvPr/>
        </p:nvSpPr>
        <p:spPr bwMode="auto">
          <a:xfrm>
            <a:off x="3060700" y="1770063"/>
            <a:ext cx="522288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altLang="zh-CN" sz="4000" b="1">
                <a:solidFill>
                  <a:srgbClr val="0000CC"/>
                </a:solidFill>
              </a:rPr>
              <a:t>P</a:t>
            </a:r>
          </a:p>
        </p:txBody>
      </p:sp>
      <p:sp>
        <p:nvSpPr>
          <p:cNvPr id="14343" name="Rectangle 7"/>
          <p:cNvSpPr>
            <a:spLocks noChangeArrowheads="1"/>
          </p:cNvSpPr>
          <p:nvPr/>
        </p:nvSpPr>
        <p:spPr bwMode="auto">
          <a:xfrm>
            <a:off x="6156325" y="1770063"/>
            <a:ext cx="522288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l"/>
            <a:r>
              <a:rPr lang="en-US" altLang="zh-CN" sz="4000" b="1">
                <a:solidFill>
                  <a:srgbClr val="0000CC"/>
                </a:solidFill>
              </a:rPr>
              <a:t>P</a:t>
            </a:r>
          </a:p>
        </p:txBody>
      </p:sp>
      <p:sp>
        <p:nvSpPr>
          <p:cNvPr id="14344" name="Rectangle 8"/>
          <p:cNvSpPr>
            <a:spLocks noChangeArrowheads="1"/>
          </p:cNvSpPr>
          <p:nvPr/>
        </p:nvSpPr>
        <p:spPr bwMode="auto">
          <a:xfrm>
            <a:off x="4429125" y="1770063"/>
            <a:ext cx="522288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altLang="zh-CN" sz="4000" b="1">
                <a:solidFill>
                  <a:srgbClr val="0000CC"/>
                </a:solidFill>
              </a:rPr>
              <a:t>P</a:t>
            </a:r>
          </a:p>
        </p:txBody>
      </p:sp>
      <p:sp>
        <p:nvSpPr>
          <p:cNvPr id="14345" name="Line 9"/>
          <p:cNvSpPr>
            <a:spLocks noChangeShapeType="1"/>
          </p:cNvSpPr>
          <p:nvPr/>
        </p:nvSpPr>
        <p:spPr bwMode="auto">
          <a:xfrm>
            <a:off x="2124075" y="2057400"/>
            <a:ext cx="720725" cy="0"/>
          </a:xfrm>
          <a:prstGeom prst="line">
            <a:avLst/>
          </a:prstGeom>
          <a:noFill/>
          <a:ln w="38100">
            <a:solidFill>
              <a:srgbClr val="0000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346" name="未知"/>
          <p:cNvSpPr>
            <a:spLocks/>
          </p:cNvSpPr>
          <p:nvPr/>
        </p:nvSpPr>
        <p:spPr bwMode="auto">
          <a:xfrm rot="-352039">
            <a:off x="3636963" y="1985963"/>
            <a:ext cx="660400" cy="182562"/>
          </a:xfrm>
          <a:custGeom>
            <a:avLst/>
            <a:gdLst>
              <a:gd name="T0" fmla="*/ 0 w 1092"/>
              <a:gd name="T1" fmla="*/ 2147483647 h 469"/>
              <a:gd name="T2" fmla="*/ 2147483647 w 1092"/>
              <a:gd name="T3" fmla="*/ 0 h 469"/>
              <a:gd name="T4" fmla="*/ 2147483647 w 1092"/>
              <a:gd name="T5" fmla="*/ 2147483647 h 469"/>
              <a:gd name="T6" fmla="*/ 2147483647 w 1092"/>
              <a:gd name="T7" fmla="*/ 2147483647 h 469"/>
              <a:gd name="T8" fmla="*/ 2147483647 w 1092"/>
              <a:gd name="T9" fmla="*/ 2147483647 h 469"/>
              <a:gd name="T10" fmla="*/ 2147483647 w 1092"/>
              <a:gd name="T11" fmla="*/ 2147483647 h 469"/>
              <a:gd name="T12" fmla="*/ 2147483647 w 1092"/>
              <a:gd name="T13" fmla="*/ 2147483647 h 469"/>
              <a:gd name="T14" fmla="*/ 2147483647 w 1092"/>
              <a:gd name="T15" fmla="*/ 2147483647 h 469"/>
              <a:gd name="T16" fmla="*/ 2147483647 w 1092"/>
              <a:gd name="T17" fmla="*/ 2147483647 h 469"/>
              <a:gd name="T18" fmla="*/ 2147483647 w 1092"/>
              <a:gd name="T19" fmla="*/ 2147483647 h 469"/>
              <a:gd name="T20" fmla="*/ 2147483647 w 1092"/>
              <a:gd name="T21" fmla="*/ 2147483647 h 469"/>
              <a:gd name="T22" fmla="*/ 2147483647 w 1092"/>
              <a:gd name="T23" fmla="*/ 2147483647 h 469"/>
              <a:gd name="T24" fmla="*/ 2147483647 w 1092"/>
              <a:gd name="T25" fmla="*/ 2147483647 h 469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w 1092"/>
              <a:gd name="T40" fmla="*/ 0 h 469"/>
              <a:gd name="T41" fmla="*/ 1092 w 1092"/>
              <a:gd name="T42" fmla="*/ 469 h 469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T39" t="T40" r="T41" b="T42"/>
            <a:pathLst>
              <a:path w="1092" h="469">
                <a:moveTo>
                  <a:pt x="0" y="204"/>
                </a:moveTo>
                <a:cubicBezTo>
                  <a:pt x="36" y="95"/>
                  <a:pt x="88" y="39"/>
                  <a:pt x="204" y="0"/>
                </a:cubicBezTo>
                <a:cubicBezTo>
                  <a:pt x="207" y="0"/>
                  <a:pt x="317" y="13"/>
                  <a:pt x="336" y="24"/>
                </a:cubicBezTo>
                <a:cubicBezTo>
                  <a:pt x="462" y="96"/>
                  <a:pt x="296" y="35"/>
                  <a:pt x="408" y="72"/>
                </a:cubicBezTo>
                <a:cubicBezTo>
                  <a:pt x="456" y="144"/>
                  <a:pt x="504" y="216"/>
                  <a:pt x="552" y="288"/>
                </a:cubicBezTo>
                <a:cubicBezTo>
                  <a:pt x="574" y="320"/>
                  <a:pt x="599" y="376"/>
                  <a:pt x="636" y="396"/>
                </a:cubicBezTo>
                <a:cubicBezTo>
                  <a:pt x="658" y="408"/>
                  <a:pt x="684" y="412"/>
                  <a:pt x="708" y="420"/>
                </a:cubicBezTo>
                <a:cubicBezTo>
                  <a:pt x="722" y="425"/>
                  <a:pt x="731" y="438"/>
                  <a:pt x="744" y="444"/>
                </a:cubicBezTo>
                <a:cubicBezTo>
                  <a:pt x="767" y="454"/>
                  <a:pt x="816" y="468"/>
                  <a:pt x="816" y="468"/>
                </a:cubicBezTo>
                <a:cubicBezTo>
                  <a:pt x="856" y="462"/>
                  <a:pt x="904" y="469"/>
                  <a:pt x="936" y="444"/>
                </a:cubicBezTo>
                <a:cubicBezTo>
                  <a:pt x="947" y="435"/>
                  <a:pt x="950" y="418"/>
                  <a:pt x="960" y="408"/>
                </a:cubicBezTo>
                <a:cubicBezTo>
                  <a:pt x="970" y="398"/>
                  <a:pt x="984" y="392"/>
                  <a:pt x="996" y="384"/>
                </a:cubicBezTo>
                <a:cubicBezTo>
                  <a:pt x="1037" y="323"/>
                  <a:pt x="1092" y="258"/>
                  <a:pt x="1092" y="180"/>
                </a:cubicBezTo>
              </a:path>
            </a:pathLst>
          </a:custGeom>
          <a:noFill/>
          <a:ln w="38100" cmpd="sng">
            <a:solidFill>
              <a:srgbClr val="0000CC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347" name="未知"/>
          <p:cNvSpPr>
            <a:spLocks/>
          </p:cNvSpPr>
          <p:nvPr/>
        </p:nvSpPr>
        <p:spPr bwMode="auto">
          <a:xfrm rot="-352039">
            <a:off x="5221288" y="1985963"/>
            <a:ext cx="660400" cy="182562"/>
          </a:xfrm>
          <a:custGeom>
            <a:avLst/>
            <a:gdLst>
              <a:gd name="T0" fmla="*/ 0 w 1092"/>
              <a:gd name="T1" fmla="*/ 2147483647 h 469"/>
              <a:gd name="T2" fmla="*/ 2147483647 w 1092"/>
              <a:gd name="T3" fmla="*/ 0 h 469"/>
              <a:gd name="T4" fmla="*/ 2147483647 w 1092"/>
              <a:gd name="T5" fmla="*/ 2147483647 h 469"/>
              <a:gd name="T6" fmla="*/ 2147483647 w 1092"/>
              <a:gd name="T7" fmla="*/ 2147483647 h 469"/>
              <a:gd name="T8" fmla="*/ 2147483647 w 1092"/>
              <a:gd name="T9" fmla="*/ 2147483647 h 469"/>
              <a:gd name="T10" fmla="*/ 2147483647 w 1092"/>
              <a:gd name="T11" fmla="*/ 2147483647 h 469"/>
              <a:gd name="T12" fmla="*/ 2147483647 w 1092"/>
              <a:gd name="T13" fmla="*/ 2147483647 h 469"/>
              <a:gd name="T14" fmla="*/ 2147483647 w 1092"/>
              <a:gd name="T15" fmla="*/ 2147483647 h 469"/>
              <a:gd name="T16" fmla="*/ 2147483647 w 1092"/>
              <a:gd name="T17" fmla="*/ 2147483647 h 469"/>
              <a:gd name="T18" fmla="*/ 2147483647 w 1092"/>
              <a:gd name="T19" fmla="*/ 2147483647 h 469"/>
              <a:gd name="T20" fmla="*/ 2147483647 w 1092"/>
              <a:gd name="T21" fmla="*/ 2147483647 h 469"/>
              <a:gd name="T22" fmla="*/ 2147483647 w 1092"/>
              <a:gd name="T23" fmla="*/ 2147483647 h 469"/>
              <a:gd name="T24" fmla="*/ 2147483647 w 1092"/>
              <a:gd name="T25" fmla="*/ 2147483647 h 469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w 1092"/>
              <a:gd name="T40" fmla="*/ 0 h 469"/>
              <a:gd name="T41" fmla="*/ 1092 w 1092"/>
              <a:gd name="T42" fmla="*/ 469 h 469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T39" t="T40" r="T41" b="T42"/>
            <a:pathLst>
              <a:path w="1092" h="469">
                <a:moveTo>
                  <a:pt x="0" y="204"/>
                </a:moveTo>
                <a:cubicBezTo>
                  <a:pt x="36" y="95"/>
                  <a:pt x="88" y="39"/>
                  <a:pt x="204" y="0"/>
                </a:cubicBezTo>
                <a:cubicBezTo>
                  <a:pt x="207" y="0"/>
                  <a:pt x="317" y="13"/>
                  <a:pt x="336" y="24"/>
                </a:cubicBezTo>
                <a:cubicBezTo>
                  <a:pt x="462" y="96"/>
                  <a:pt x="296" y="35"/>
                  <a:pt x="408" y="72"/>
                </a:cubicBezTo>
                <a:cubicBezTo>
                  <a:pt x="456" y="144"/>
                  <a:pt x="504" y="216"/>
                  <a:pt x="552" y="288"/>
                </a:cubicBezTo>
                <a:cubicBezTo>
                  <a:pt x="574" y="320"/>
                  <a:pt x="599" y="376"/>
                  <a:pt x="636" y="396"/>
                </a:cubicBezTo>
                <a:cubicBezTo>
                  <a:pt x="658" y="408"/>
                  <a:pt x="684" y="412"/>
                  <a:pt x="708" y="420"/>
                </a:cubicBezTo>
                <a:cubicBezTo>
                  <a:pt x="722" y="425"/>
                  <a:pt x="731" y="438"/>
                  <a:pt x="744" y="444"/>
                </a:cubicBezTo>
                <a:cubicBezTo>
                  <a:pt x="767" y="454"/>
                  <a:pt x="816" y="468"/>
                  <a:pt x="816" y="468"/>
                </a:cubicBezTo>
                <a:cubicBezTo>
                  <a:pt x="856" y="462"/>
                  <a:pt x="904" y="469"/>
                  <a:pt x="936" y="444"/>
                </a:cubicBezTo>
                <a:cubicBezTo>
                  <a:pt x="947" y="435"/>
                  <a:pt x="950" y="418"/>
                  <a:pt x="960" y="408"/>
                </a:cubicBezTo>
                <a:cubicBezTo>
                  <a:pt x="970" y="398"/>
                  <a:pt x="984" y="392"/>
                  <a:pt x="996" y="384"/>
                </a:cubicBezTo>
                <a:cubicBezTo>
                  <a:pt x="1037" y="323"/>
                  <a:pt x="1092" y="258"/>
                  <a:pt x="1092" y="180"/>
                </a:cubicBezTo>
              </a:path>
            </a:pathLst>
          </a:custGeom>
          <a:noFill/>
          <a:ln w="38100" cmpd="sng">
            <a:solidFill>
              <a:srgbClr val="0000CC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348" name="Rectangle 12"/>
          <p:cNvSpPr>
            <a:spLocks noChangeArrowheads="1"/>
          </p:cNvSpPr>
          <p:nvPr/>
        </p:nvSpPr>
        <p:spPr bwMode="auto">
          <a:xfrm>
            <a:off x="7343775" y="1322388"/>
            <a:ext cx="1549400" cy="519112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l"/>
            <a:r>
              <a:rPr lang="zh-CN" altLang="en-US" sz="2800" b="1">
                <a:solidFill>
                  <a:srgbClr val="FFFF00"/>
                </a:solidFill>
              </a:rPr>
              <a:t>水 解</a:t>
            </a:r>
          </a:p>
        </p:txBody>
      </p:sp>
      <p:sp>
        <p:nvSpPr>
          <p:cNvPr id="14349" name="Rectangle 13"/>
          <p:cNvSpPr>
            <a:spLocks noChangeArrowheads="1"/>
          </p:cNvSpPr>
          <p:nvPr/>
        </p:nvSpPr>
        <p:spPr bwMode="auto">
          <a:xfrm>
            <a:off x="7021513" y="2849563"/>
            <a:ext cx="158432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2800" b="1">
                <a:solidFill>
                  <a:srgbClr val="CCECFF"/>
                </a:solidFill>
              </a:rPr>
              <a:t>能 量</a:t>
            </a:r>
          </a:p>
        </p:txBody>
      </p:sp>
      <p:sp>
        <p:nvSpPr>
          <p:cNvPr id="14350" name="Line 14"/>
          <p:cNvSpPr>
            <a:spLocks noChangeShapeType="1"/>
          </p:cNvSpPr>
          <p:nvPr/>
        </p:nvSpPr>
        <p:spPr bwMode="auto">
          <a:xfrm>
            <a:off x="1620838" y="2346325"/>
            <a:ext cx="0" cy="11509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14351" name="Line 15"/>
          <p:cNvSpPr>
            <a:spLocks noChangeShapeType="1"/>
          </p:cNvSpPr>
          <p:nvPr/>
        </p:nvSpPr>
        <p:spPr bwMode="auto">
          <a:xfrm>
            <a:off x="1620838" y="3209925"/>
            <a:ext cx="30241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14352" name="Line 16"/>
          <p:cNvSpPr>
            <a:spLocks noChangeShapeType="1"/>
          </p:cNvSpPr>
          <p:nvPr/>
        </p:nvSpPr>
        <p:spPr bwMode="auto">
          <a:xfrm>
            <a:off x="4645025" y="2346325"/>
            <a:ext cx="0" cy="863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14353" name="Line 17"/>
          <p:cNvSpPr>
            <a:spLocks noChangeShapeType="1"/>
          </p:cNvSpPr>
          <p:nvPr/>
        </p:nvSpPr>
        <p:spPr bwMode="auto">
          <a:xfrm>
            <a:off x="1620838" y="2921000"/>
            <a:ext cx="0" cy="10795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14354" name="Line 18"/>
          <p:cNvSpPr>
            <a:spLocks noChangeShapeType="1"/>
          </p:cNvSpPr>
          <p:nvPr/>
        </p:nvSpPr>
        <p:spPr bwMode="auto">
          <a:xfrm>
            <a:off x="1620838" y="4002088"/>
            <a:ext cx="46799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14355" name="Line 19"/>
          <p:cNvSpPr>
            <a:spLocks noChangeShapeType="1"/>
          </p:cNvSpPr>
          <p:nvPr/>
        </p:nvSpPr>
        <p:spPr bwMode="auto">
          <a:xfrm>
            <a:off x="6300788" y="1912938"/>
            <a:ext cx="0" cy="20875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13332" name="Text Box 20"/>
          <p:cNvSpPr txBox="1">
            <a:spLocks noChangeArrowheads="1"/>
          </p:cNvSpPr>
          <p:nvPr/>
        </p:nvSpPr>
        <p:spPr bwMode="auto">
          <a:xfrm>
            <a:off x="2555875" y="2705100"/>
            <a:ext cx="1296988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US" altLang="zh-CN" sz="3200" b="1">
                <a:solidFill>
                  <a:srgbClr val="990033"/>
                </a:solidFill>
                <a:latin typeface="Times New Roman" pitchFamily="18" charset="0"/>
              </a:rPr>
              <a:t>ADP</a:t>
            </a:r>
          </a:p>
        </p:txBody>
      </p:sp>
      <p:sp>
        <p:nvSpPr>
          <p:cNvPr id="14357" name="Text Box 21"/>
          <p:cNvSpPr txBox="1">
            <a:spLocks noChangeArrowheads="1"/>
          </p:cNvSpPr>
          <p:nvPr/>
        </p:nvSpPr>
        <p:spPr bwMode="auto">
          <a:xfrm>
            <a:off x="3708400" y="3497263"/>
            <a:ext cx="1008063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US" altLang="zh-CN" sz="3200" b="1">
                <a:solidFill>
                  <a:srgbClr val="990033"/>
                </a:solidFill>
                <a:latin typeface="Times New Roman" pitchFamily="18" charset="0"/>
              </a:rPr>
              <a:t>ATP</a:t>
            </a:r>
          </a:p>
        </p:txBody>
      </p:sp>
      <p:sp>
        <p:nvSpPr>
          <p:cNvPr id="14358" name="Line 22"/>
          <p:cNvSpPr>
            <a:spLocks noChangeShapeType="1"/>
          </p:cNvSpPr>
          <p:nvPr/>
        </p:nvSpPr>
        <p:spPr bwMode="auto">
          <a:xfrm>
            <a:off x="5580063" y="1770063"/>
            <a:ext cx="0" cy="685800"/>
          </a:xfrm>
          <a:prstGeom prst="line">
            <a:avLst/>
          </a:prstGeom>
          <a:noFill/>
          <a:ln w="76200">
            <a:solidFill>
              <a:srgbClr val="339933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zh-CN" altLang="en-US"/>
          </a:p>
        </p:txBody>
      </p:sp>
      <p:sp>
        <p:nvSpPr>
          <p:cNvPr id="14359" name="Text Box 23"/>
          <p:cNvSpPr txBox="1">
            <a:spLocks noChangeArrowheads="1"/>
          </p:cNvSpPr>
          <p:nvPr/>
        </p:nvSpPr>
        <p:spPr bwMode="auto">
          <a:xfrm>
            <a:off x="215900" y="4292600"/>
            <a:ext cx="8820150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l" eaLnBrk="1" hangingPunct="1">
              <a:lnSpc>
                <a:spcPct val="150000"/>
              </a:lnSpc>
              <a:spcBef>
                <a:spcPct val="50000"/>
              </a:spcBef>
            </a:pPr>
            <a:r>
              <a:rPr lang="en-US" altLang="zh-CN" sz="2800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ATP</a:t>
            </a:r>
            <a:r>
              <a:rPr lang="zh-CN" altLang="en-US" sz="2800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分子中远离</a:t>
            </a:r>
            <a:r>
              <a:rPr lang="en-US" altLang="zh-CN" sz="2800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zh-CN" altLang="en-US" sz="2800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的那个高能磷酸键，在一定的条件</a:t>
            </a:r>
          </a:p>
          <a:p>
            <a:pPr algn="l" eaLnBrk="1" hangingPunct="1">
              <a:lnSpc>
                <a:spcPct val="150000"/>
              </a:lnSpc>
              <a:spcBef>
                <a:spcPct val="50000"/>
              </a:spcBef>
            </a:pPr>
            <a:r>
              <a:rPr lang="zh-CN" altLang="en-US" sz="2800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下很容易水解， 也很容易重新形成。水解时伴随有能量的释放，重新形成时伴随有能量的储存。</a:t>
            </a:r>
          </a:p>
        </p:txBody>
      </p:sp>
    </p:spTree>
    <p:extLst>
      <p:ext uri="{BB962C8B-B14F-4D97-AF65-F5344CB8AC3E}">
        <p14:creationId xmlns:p14="http://schemas.microsoft.com/office/powerpoint/2010/main" val="1425718919"/>
      </p:ext>
    </p:extLst>
  </p:cSld>
  <p:clrMapOvr>
    <a:masterClrMapping/>
  </p:clrMapOvr>
  <p:transition spd="slow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133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32" grpId="0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611188" y="765175"/>
            <a:ext cx="8174037" cy="1584325"/>
          </a:xfrm>
          <a:prstGeom prst="rect">
            <a:avLst/>
          </a:prstGeom>
          <a:noFill/>
          <a:ln w="9525" cmpd="sng">
            <a:solidFill>
              <a:srgbClr val="FF3300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pPr>
              <a:buFont typeface="Arial" pitchFamily="34" charset="0"/>
              <a:buNone/>
              <a:defRPr/>
            </a:pPr>
            <a:endParaRPr lang="zh-CN" altLang="en-US">
              <a:solidFill>
                <a:schemeClr val="tx2">
                  <a:lumMod val="50000"/>
                </a:schemeClr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14339" name="Text Box 3"/>
          <p:cNvSpPr txBox="1">
            <a:spLocks noChangeArrowheads="1"/>
          </p:cNvSpPr>
          <p:nvPr/>
        </p:nvSpPr>
        <p:spPr bwMode="auto">
          <a:xfrm>
            <a:off x="719138" y="1196975"/>
            <a:ext cx="1368425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l" eaLnBrk="1" hangingPunct="1">
              <a:spcBef>
                <a:spcPct val="50000"/>
              </a:spcBef>
              <a:buFont typeface="Arial" pitchFamily="34" charset="0"/>
              <a:buNone/>
              <a:defRPr/>
            </a:pPr>
            <a:r>
              <a:rPr lang="en-US" sz="3600" b="1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</a:rPr>
              <a:t>ATP</a:t>
            </a:r>
          </a:p>
        </p:txBody>
      </p:sp>
      <p:sp>
        <p:nvSpPr>
          <p:cNvPr id="14340" name="Text Box 4"/>
          <p:cNvSpPr txBox="1">
            <a:spLocks noChangeArrowheads="1"/>
          </p:cNvSpPr>
          <p:nvPr/>
        </p:nvSpPr>
        <p:spPr bwMode="auto">
          <a:xfrm>
            <a:off x="2303463" y="1052513"/>
            <a:ext cx="244792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l" eaLnBrk="1" hangingPunct="1">
              <a:spcBef>
                <a:spcPct val="50000"/>
              </a:spcBef>
              <a:buFont typeface="Arial" pitchFamily="34" charset="0"/>
              <a:buNone/>
              <a:defRPr/>
            </a:pPr>
            <a:r>
              <a:rPr lang="zh-CN" altLang="en-US" sz="2800" b="1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</a:rPr>
              <a:t>水解酶  放能</a:t>
            </a:r>
          </a:p>
        </p:txBody>
      </p:sp>
      <p:sp>
        <p:nvSpPr>
          <p:cNvPr id="14341" name="Text Box 5"/>
          <p:cNvSpPr txBox="1">
            <a:spLocks noChangeArrowheads="1"/>
          </p:cNvSpPr>
          <p:nvPr/>
        </p:nvSpPr>
        <p:spPr bwMode="auto">
          <a:xfrm>
            <a:off x="2232025" y="1628775"/>
            <a:ext cx="273685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l" eaLnBrk="1" hangingPunct="1">
              <a:spcBef>
                <a:spcPct val="50000"/>
              </a:spcBef>
              <a:buFont typeface="Arial" pitchFamily="34" charset="0"/>
              <a:buNone/>
              <a:defRPr/>
            </a:pPr>
            <a:r>
              <a:rPr lang="zh-CN" altLang="en-US" sz="28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</a:rPr>
              <a:t>合成酶   储能</a:t>
            </a:r>
          </a:p>
        </p:txBody>
      </p:sp>
      <p:sp>
        <p:nvSpPr>
          <p:cNvPr id="14342" name="Line 6"/>
          <p:cNvSpPr>
            <a:spLocks noChangeShapeType="1"/>
          </p:cNvSpPr>
          <p:nvPr/>
        </p:nvSpPr>
        <p:spPr bwMode="auto">
          <a:xfrm>
            <a:off x="2087563" y="1484313"/>
            <a:ext cx="2808287" cy="0"/>
          </a:xfrm>
          <a:prstGeom prst="line">
            <a:avLst/>
          </a:prstGeom>
          <a:noFill/>
          <a:ln w="9525" cmpd="sng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pPr>
              <a:buFont typeface="Arial" pitchFamily="34" charset="0"/>
              <a:buNone/>
              <a:defRPr/>
            </a:pPr>
            <a:endParaRPr lang="zh-CN" altLang="en-US">
              <a:solidFill>
                <a:schemeClr val="tx2">
                  <a:lumMod val="50000"/>
                </a:schemeClr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14343" name="Line 7"/>
          <p:cNvSpPr>
            <a:spLocks noChangeShapeType="1"/>
          </p:cNvSpPr>
          <p:nvPr/>
        </p:nvSpPr>
        <p:spPr bwMode="auto">
          <a:xfrm>
            <a:off x="2087563" y="1557338"/>
            <a:ext cx="2808287" cy="0"/>
          </a:xfrm>
          <a:prstGeom prst="line">
            <a:avLst/>
          </a:prstGeom>
          <a:noFill/>
          <a:ln w="9525" cmpd="sng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pPr>
              <a:buFont typeface="Arial" pitchFamily="34" charset="0"/>
              <a:buNone/>
              <a:defRPr/>
            </a:pPr>
            <a:endParaRPr lang="zh-CN" altLang="en-US">
              <a:solidFill>
                <a:schemeClr val="tx2">
                  <a:lumMod val="50000"/>
                </a:schemeClr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14344" name="Line 8"/>
          <p:cNvSpPr>
            <a:spLocks noChangeShapeType="1"/>
          </p:cNvSpPr>
          <p:nvPr/>
        </p:nvSpPr>
        <p:spPr bwMode="auto">
          <a:xfrm>
            <a:off x="4751388" y="1412875"/>
            <a:ext cx="144462" cy="71438"/>
          </a:xfrm>
          <a:prstGeom prst="line">
            <a:avLst/>
          </a:prstGeom>
          <a:noFill/>
          <a:ln w="9525" cmpd="sng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pPr>
              <a:buFont typeface="Arial" pitchFamily="34" charset="0"/>
              <a:buNone/>
              <a:defRPr/>
            </a:pPr>
            <a:endParaRPr lang="zh-CN" altLang="en-US">
              <a:solidFill>
                <a:schemeClr val="tx2">
                  <a:lumMod val="50000"/>
                </a:schemeClr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14345" name="Line 9"/>
          <p:cNvSpPr>
            <a:spLocks noChangeShapeType="1"/>
          </p:cNvSpPr>
          <p:nvPr/>
        </p:nvSpPr>
        <p:spPr bwMode="auto">
          <a:xfrm>
            <a:off x="2087563" y="1557338"/>
            <a:ext cx="144462" cy="71437"/>
          </a:xfrm>
          <a:prstGeom prst="line">
            <a:avLst/>
          </a:prstGeom>
          <a:noFill/>
          <a:ln w="9525" cmpd="sng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pPr>
              <a:buFont typeface="Arial" pitchFamily="34" charset="0"/>
              <a:buNone/>
              <a:defRPr/>
            </a:pPr>
            <a:endParaRPr lang="zh-CN" altLang="en-US">
              <a:solidFill>
                <a:schemeClr val="tx2">
                  <a:lumMod val="50000"/>
                </a:schemeClr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14346" name="Text Box 10"/>
          <p:cNvSpPr txBox="1">
            <a:spLocks noChangeArrowheads="1"/>
          </p:cNvSpPr>
          <p:nvPr/>
        </p:nvSpPr>
        <p:spPr bwMode="auto">
          <a:xfrm>
            <a:off x="4968875" y="1196975"/>
            <a:ext cx="4067175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l" eaLnBrk="1" hangingPunct="1">
              <a:spcBef>
                <a:spcPct val="50000"/>
              </a:spcBef>
              <a:buFont typeface="Arial" pitchFamily="34" charset="0"/>
              <a:buNone/>
              <a:defRPr/>
            </a:pPr>
            <a:r>
              <a:rPr lang="en-US" sz="3600" b="1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</a:rPr>
              <a:t>ADP  +  Pi  +  </a:t>
            </a:r>
            <a:r>
              <a:rPr lang="zh-CN" altLang="en-US" sz="3600" b="1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</a:rPr>
              <a:t>能量</a:t>
            </a:r>
          </a:p>
        </p:txBody>
      </p:sp>
      <p:sp>
        <p:nvSpPr>
          <p:cNvPr id="14347" name="Text Box 11"/>
          <p:cNvSpPr txBox="1">
            <a:spLocks noChangeArrowheads="1"/>
          </p:cNvSpPr>
          <p:nvPr/>
        </p:nvSpPr>
        <p:spPr bwMode="auto">
          <a:xfrm>
            <a:off x="2268538" y="2708275"/>
            <a:ext cx="532765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l" eaLnBrk="1" hangingPunct="1">
              <a:spcBef>
                <a:spcPct val="50000"/>
              </a:spcBef>
              <a:buFont typeface="Arial" pitchFamily="34" charset="0"/>
              <a:buNone/>
              <a:defRPr/>
            </a:pPr>
            <a:r>
              <a:rPr lang="en-US" sz="28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</a:rPr>
              <a:t>ATP</a:t>
            </a:r>
            <a:r>
              <a:rPr lang="zh-CN" altLang="en-US" sz="28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</a:rPr>
              <a:t>与</a:t>
            </a:r>
            <a:r>
              <a:rPr lang="en-US" sz="28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</a:rPr>
              <a:t>ADP</a:t>
            </a:r>
            <a:r>
              <a:rPr lang="zh-CN" altLang="en-US" sz="28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</a:rPr>
              <a:t>相互转化的关系式</a:t>
            </a:r>
          </a:p>
        </p:txBody>
      </p:sp>
      <p:sp>
        <p:nvSpPr>
          <p:cNvPr id="15372" name="AutoShape 12"/>
          <p:cNvSpPr>
            <a:spLocks noChangeArrowheads="1"/>
          </p:cNvSpPr>
          <p:nvPr/>
        </p:nvSpPr>
        <p:spPr bwMode="auto">
          <a:xfrm>
            <a:off x="1763713" y="2708275"/>
            <a:ext cx="431800" cy="431800"/>
          </a:xfrm>
          <a:custGeom>
            <a:avLst/>
            <a:gdLst>
              <a:gd name="T0" fmla="*/ 215900 w 431800"/>
              <a:gd name="T1" fmla="*/ 0 h 431800"/>
              <a:gd name="T2" fmla="*/ 0 w 431800"/>
              <a:gd name="T3" fmla="*/ 164932 h 431800"/>
              <a:gd name="T4" fmla="*/ 82466 w 431800"/>
              <a:gd name="T5" fmla="*/ 431799 h 431800"/>
              <a:gd name="T6" fmla="*/ 349334 w 431800"/>
              <a:gd name="T7" fmla="*/ 431799 h 431800"/>
              <a:gd name="T8" fmla="*/ 431800 w 431800"/>
              <a:gd name="T9" fmla="*/ 164932 h 431800"/>
              <a:gd name="T10" fmla="*/ 17694720 60000 65536"/>
              <a:gd name="T11" fmla="*/ 11796480 60000 65536"/>
              <a:gd name="T12" fmla="*/ 5898240 60000 65536"/>
              <a:gd name="T13" fmla="*/ 5898240 60000 65536"/>
              <a:gd name="T14" fmla="*/ 0 60000 65536"/>
              <a:gd name="T15" fmla="*/ 133435 w 431800"/>
              <a:gd name="T16" fmla="*/ 164934 h 431800"/>
              <a:gd name="T17" fmla="*/ 298365 w 431800"/>
              <a:gd name="T18" fmla="*/ 329864 h 4318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431800" h="431800">
                <a:moveTo>
                  <a:pt x="0" y="164932"/>
                </a:moveTo>
                <a:lnTo>
                  <a:pt x="164934" y="164934"/>
                </a:lnTo>
                <a:lnTo>
                  <a:pt x="215900" y="0"/>
                </a:lnTo>
                <a:lnTo>
                  <a:pt x="266866" y="164934"/>
                </a:lnTo>
                <a:lnTo>
                  <a:pt x="431800" y="164932"/>
                </a:lnTo>
                <a:lnTo>
                  <a:pt x="298365" y="266866"/>
                </a:lnTo>
                <a:lnTo>
                  <a:pt x="349334" y="431799"/>
                </a:lnTo>
                <a:lnTo>
                  <a:pt x="215900" y="329864"/>
                </a:lnTo>
                <a:lnTo>
                  <a:pt x="82466" y="431799"/>
                </a:lnTo>
                <a:lnTo>
                  <a:pt x="133435" y="266866"/>
                </a:lnTo>
                <a:lnTo>
                  <a:pt x="0" y="164932"/>
                </a:lnTo>
                <a:close/>
              </a:path>
            </a:pathLst>
          </a:custGeom>
          <a:gradFill rotWithShape="1">
            <a:gsLst>
              <a:gs pos="0">
                <a:srgbClr val="FF3300"/>
              </a:gs>
              <a:gs pos="50000">
                <a:srgbClr val="761800"/>
              </a:gs>
              <a:gs pos="100000">
                <a:srgbClr val="FF3300"/>
              </a:gs>
            </a:gsLst>
            <a:lin ang="5400000" scaled="1"/>
          </a:gradFill>
          <a:ln w="9525" cmpd="sng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14349" name="AutoShape 13">
            <a:hlinkClick r:id="" action="ppaction://noaction"/>
          </p:cNvPr>
          <p:cNvSpPr>
            <a:spLocks noChangeArrowheads="1"/>
          </p:cNvSpPr>
          <p:nvPr/>
        </p:nvSpPr>
        <p:spPr bwMode="auto">
          <a:xfrm rot="10145940">
            <a:off x="2286000" y="4149725"/>
            <a:ext cx="4824413" cy="2016125"/>
          </a:xfrm>
          <a:prstGeom prst="cloudCallout">
            <a:avLst>
              <a:gd name="adj1" fmla="val -49718"/>
              <a:gd name="adj2" fmla="val 76222"/>
            </a:avLst>
          </a:prstGeom>
          <a:gradFill rotWithShape="1">
            <a:gsLst>
              <a:gs pos="0">
                <a:srgbClr val="FF3300"/>
              </a:gs>
              <a:gs pos="50000">
                <a:srgbClr val="761800"/>
              </a:gs>
              <a:gs pos="100000">
                <a:srgbClr val="FF3300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rot="10800000" vert="eaVert" anchor="ctr"/>
          <a:lstStyle/>
          <a:p>
            <a:endParaRPr lang="zh-CN" altLang="en-US"/>
          </a:p>
        </p:txBody>
      </p:sp>
      <p:sp>
        <p:nvSpPr>
          <p:cNvPr id="15374" name="Text Box 14"/>
          <p:cNvSpPr txBox="1">
            <a:spLocks noChangeArrowheads="1"/>
          </p:cNvSpPr>
          <p:nvPr/>
        </p:nvSpPr>
        <p:spPr bwMode="auto">
          <a:xfrm>
            <a:off x="3203575" y="4740275"/>
            <a:ext cx="338455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zh-CN" altLang="en-US" sz="3200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是否为可逆反应</a:t>
            </a:r>
            <a:r>
              <a:rPr lang="en-US" altLang="zh-CN" sz="3200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?</a:t>
            </a:r>
          </a:p>
        </p:txBody>
      </p:sp>
      <p:pic>
        <p:nvPicPr>
          <p:cNvPr id="15375" name="Picture 15" descr="NA01441_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1725" y="3573463"/>
            <a:ext cx="1493838" cy="168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5376" name="Group 16"/>
          <p:cNvGrpSpPr>
            <a:grpSpLocks/>
          </p:cNvGrpSpPr>
          <p:nvPr/>
        </p:nvGrpSpPr>
        <p:grpSpPr bwMode="auto">
          <a:xfrm>
            <a:off x="250825" y="3573463"/>
            <a:ext cx="1493838" cy="1685925"/>
            <a:chOff x="0" y="0"/>
            <a:chExt cx="941" cy="1062"/>
          </a:xfrm>
        </p:grpSpPr>
        <p:sp>
          <p:nvSpPr>
            <p:cNvPr id="15377" name="AutoShape 17"/>
            <p:cNvSpPr>
              <a:spLocks noChangeAspect="1" noChangeArrowheads="1" noTextEdit="1"/>
            </p:cNvSpPr>
            <p:nvPr/>
          </p:nvSpPr>
          <p:spPr bwMode="auto">
            <a:xfrm>
              <a:off x="0" y="0"/>
              <a:ext cx="941" cy="10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378" name="未知"/>
            <p:cNvSpPr>
              <a:spLocks noChangeArrowheads="1"/>
            </p:cNvSpPr>
            <p:nvPr/>
          </p:nvSpPr>
          <p:spPr bwMode="auto">
            <a:xfrm>
              <a:off x="169" y="374"/>
              <a:ext cx="641" cy="688"/>
            </a:xfrm>
            <a:custGeom>
              <a:avLst/>
              <a:gdLst>
                <a:gd name="T0" fmla="*/ 8 w 1281"/>
                <a:gd name="T1" fmla="*/ 86 h 1375"/>
                <a:gd name="T2" fmla="*/ 0 w 1281"/>
                <a:gd name="T3" fmla="*/ 74 h 1375"/>
                <a:gd name="T4" fmla="*/ 9 w 1281"/>
                <a:gd name="T5" fmla="*/ 79 h 1375"/>
                <a:gd name="T6" fmla="*/ 8 w 1281"/>
                <a:gd name="T7" fmla="*/ 70 h 1375"/>
                <a:gd name="T8" fmla="*/ 13 w 1281"/>
                <a:gd name="T9" fmla="*/ 75 h 1375"/>
                <a:gd name="T10" fmla="*/ 11 w 1281"/>
                <a:gd name="T11" fmla="*/ 64 h 1375"/>
                <a:gd name="T12" fmla="*/ 23 w 1281"/>
                <a:gd name="T13" fmla="*/ 77 h 1375"/>
                <a:gd name="T14" fmla="*/ 20 w 1281"/>
                <a:gd name="T15" fmla="*/ 62 h 1375"/>
                <a:gd name="T16" fmla="*/ 29 w 1281"/>
                <a:gd name="T17" fmla="*/ 74 h 1375"/>
                <a:gd name="T18" fmla="*/ 27 w 1281"/>
                <a:gd name="T19" fmla="*/ 55 h 1375"/>
                <a:gd name="T20" fmla="*/ 33 w 1281"/>
                <a:gd name="T21" fmla="*/ 74 h 1375"/>
                <a:gd name="T22" fmla="*/ 34 w 1281"/>
                <a:gd name="T23" fmla="*/ 31 h 1375"/>
                <a:gd name="T24" fmla="*/ 19 w 1281"/>
                <a:gd name="T25" fmla="*/ 16 h 1375"/>
                <a:gd name="T26" fmla="*/ 19 w 1281"/>
                <a:gd name="T27" fmla="*/ 16 h 1375"/>
                <a:gd name="T28" fmla="*/ 19 w 1281"/>
                <a:gd name="T29" fmla="*/ 13 h 1375"/>
                <a:gd name="T30" fmla="*/ 20 w 1281"/>
                <a:gd name="T31" fmla="*/ 12 h 1375"/>
                <a:gd name="T32" fmla="*/ 34 w 1281"/>
                <a:gd name="T33" fmla="*/ 24 h 1375"/>
                <a:gd name="T34" fmla="*/ 36 w 1281"/>
                <a:gd name="T35" fmla="*/ 1 h 1375"/>
                <a:gd name="T36" fmla="*/ 36 w 1281"/>
                <a:gd name="T37" fmla="*/ 1 h 1375"/>
                <a:gd name="T38" fmla="*/ 36 w 1281"/>
                <a:gd name="T39" fmla="*/ 1 h 1375"/>
                <a:gd name="T40" fmla="*/ 37 w 1281"/>
                <a:gd name="T41" fmla="*/ 1 h 1375"/>
                <a:gd name="T42" fmla="*/ 38 w 1281"/>
                <a:gd name="T43" fmla="*/ 2 h 1375"/>
                <a:gd name="T44" fmla="*/ 39 w 1281"/>
                <a:gd name="T45" fmla="*/ 2 h 1375"/>
                <a:gd name="T46" fmla="*/ 40 w 1281"/>
                <a:gd name="T47" fmla="*/ 1 h 1375"/>
                <a:gd name="T48" fmla="*/ 42 w 1281"/>
                <a:gd name="T49" fmla="*/ 1 h 1375"/>
                <a:gd name="T50" fmla="*/ 44 w 1281"/>
                <a:gd name="T51" fmla="*/ 0 h 1375"/>
                <a:gd name="T52" fmla="*/ 45 w 1281"/>
                <a:gd name="T53" fmla="*/ 16 h 1375"/>
                <a:gd name="T54" fmla="*/ 58 w 1281"/>
                <a:gd name="T55" fmla="*/ 7 h 1375"/>
                <a:gd name="T56" fmla="*/ 59 w 1281"/>
                <a:gd name="T57" fmla="*/ 10 h 1375"/>
                <a:gd name="T58" fmla="*/ 45 w 1281"/>
                <a:gd name="T59" fmla="*/ 22 h 1375"/>
                <a:gd name="T60" fmla="*/ 45 w 1281"/>
                <a:gd name="T61" fmla="*/ 60 h 1375"/>
                <a:gd name="T62" fmla="*/ 47 w 1281"/>
                <a:gd name="T63" fmla="*/ 77 h 1375"/>
                <a:gd name="T64" fmla="*/ 54 w 1281"/>
                <a:gd name="T65" fmla="*/ 50 h 1375"/>
                <a:gd name="T66" fmla="*/ 53 w 1281"/>
                <a:gd name="T67" fmla="*/ 75 h 1375"/>
                <a:gd name="T68" fmla="*/ 61 w 1281"/>
                <a:gd name="T69" fmla="*/ 47 h 1375"/>
                <a:gd name="T70" fmla="*/ 59 w 1281"/>
                <a:gd name="T71" fmla="*/ 77 h 1375"/>
                <a:gd name="T72" fmla="*/ 66 w 1281"/>
                <a:gd name="T73" fmla="*/ 64 h 1375"/>
                <a:gd name="T74" fmla="*/ 66 w 1281"/>
                <a:gd name="T75" fmla="*/ 79 h 1375"/>
                <a:gd name="T76" fmla="*/ 73 w 1281"/>
                <a:gd name="T77" fmla="*/ 69 h 1375"/>
                <a:gd name="T78" fmla="*/ 73 w 1281"/>
                <a:gd name="T79" fmla="*/ 76 h 1375"/>
                <a:gd name="T80" fmla="*/ 81 w 1281"/>
                <a:gd name="T81" fmla="*/ 72 h 1375"/>
                <a:gd name="T82" fmla="*/ 71 w 1281"/>
                <a:gd name="T83" fmla="*/ 86 h 1375"/>
                <a:gd name="T84" fmla="*/ 8 w 1281"/>
                <a:gd name="T85" fmla="*/ 86 h 1375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1281"/>
                <a:gd name="T130" fmla="*/ 0 h 1375"/>
                <a:gd name="T131" fmla="*/ 1281 w 1281"/>
                <a:gd name="T132" fmla="*/ 1375 h 1375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1281" h="1375">
                  <a:moveTo>
                    <a:pt x="120" y="1375"/>
                  </a:moveTo>
                  <a:lnTo>
                    <a:pt x="0" y="1173"/>
                  </a:lnTo>
                  <a:lnTo>
                    <a:pt x="140" y="1263"/>
                  </a:lnTo>
                  <a:lnTo>
                    <a:pt x="120" y="1110"/>
                  </a:lnTo>
                  <a:lnTo>
                    <a:pt x="200" y="1200"/>
                  </a:lnTo>
                  <a:lnTo>
                    <a:pt x="166" y="1016"/>
                  </a:lnTo>
                  <a:lnTo>
                    <a:pt x="353" y="1217"/>
                  </a:lnTo>
                  <a:lnTo>
                    <a:pt x="311" y="987"/>
                  </a:lnTo>
                  <a:lnTo>
                    <a:pt x="453" y="1183"/>
                  </a:lnTo>
                  <a:lnTo>
                    <a:pt x="431" y="872"/>
                  </a:lnTo>
                  <a:lnTo>
                    <a:pt x="524" y="1173"/>
                  </a:lnTo>
                  <a:lnTo>
                    <a:pt x="532" y="493"/>
                  </a:lnTo>
                  <a:lnTo>
                    <a:pt x="290" y="255"/>
                  </a:lnTo>
                  <a:lnTo>
                    <a:pt x="299" y="198"/>
                  </a:lnTo>
                  <a:lnTo>
                    <a:pt x="306" y="182"/>
                  </a:lnTo>
                  <a:lnTo>
                    <a:pt x="533" y="378"/>
                  </a:lnTo>
                  <a:lnTo>
                    <a:pt x="566" y="7"/>
                  </a:lnTo>
                  <a:lnTo>
                    <a:pt x="568" y="8"/>
                  </a:lnTo>
                  <a:lnTo>
                    <a:pt x="574" y="10"/>
                  </a:lnTo>
                  <a:lnTo>
                    <a:pt x="583" y="14"/>
                  </a:lnTo>
                  <a:lnTo>
                    <a:pt x="597" y="17"/>
                  </a:lnTo>
                  <a:lnTo>
                    <a:pt x="615" y="18"/>
                  </a:lnTo>
                  <a:lnTo>
                    <a:pt x="637" y="16"/>
                  </a:lnTo>
                  <a:lnTo>
                    <a:pt x="665" y="10"/>
                  </a:lnTo>
                  <a:lnTo>
                    <a:pt x="696" y="0"/>
                  </a:lnTo>
                  <a:lnTo>
                    <a:pt x="711" y="246"/>
                  </a:lnTo>
                  <a:lnTo>
                    <a:pt x="919" y="106"/>
                  </a:lnTo>
                  <a:lnTo>
                    <a:pt x="929" y="160"/>
                  </a:lnTo>
                  <a:lnTo>
                    <a:pt x="708" y="342"/>
                  </a:lnTo>
                  <a:lnTo>
                    <a:pt x="708" y="952"/>
                  </a:lnTo>
                  <a:lnTo>
                    <a:pt x="750" y="1221"/>
                  </a:lnTo>
                  <a:lnTo>
                    <a:pt x="853" y="797"/>
                  </a:lnTo>
                  <a:lnTo>
                    <a:pt x="846" y="1188"/>
                  </a:lnTo>
                  <a:lnTo>
                    <a:pt x="974" y="748"/>
                  </a:lnTo>
                  <a:lnTo>
                    <a:pt x="941" y="1221"/>
                  </a:lnTo>
                  <a:lnTo>
                    <a:pt x="1051" y="1016"/>
                  </a:lnTo>
                  <a:lnTo>
                    <a:pt x="1047" y="1253"/>
                  </a:lnTo>
                  <a:lnTo>
                    <a:pt x="1159" y="1093"/>
                  </a:lnTo>
                  <a:lnTo>
                    <a:pt x="1163" y="1208"/>
                  </a:lnTo>
                  <a:lnTo>
                    <a:pt x="1281" y="1145"/>
                  </a:lnTo>
                  <a:lnTo>
                    <a:pt x="1134" y="1361"/>
                  </a:lnTo>
                  <a:lnTo>
                    <a:pt x="120" y="137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379" name="未知"/>
            <p:cNvSpPr>
              <a:spLocks noChangeArrowheads="1"/>
            </p:cNvSpPr>
            <p:nvPr/>
          </p:nvSpPr>
          <p:spPr bwMode="auto">
            <a:xfrm>
              <a:off x="406" y="921"/>
              <a:ext cx="21" cy="120"/>
            </a:xfrm>
            <a:custGeom>
              <a:avLst/>
              <a:gdLst>
                <a:gd name="T0" fmla="*/ 2 w 43"/>
                <a:gd name="T1" fmla="*/ 15 h 239"/>
                <a:gd name="T2" fmla="*/ 0 w 43"/>
                <a:gd name="T3" fmla="*/ 0 h 239"/>
                <a:gd name="T4" fmla="*/ 0 w 43"/>
                <a:gd name="T5" fmla="*/ 10 h 239"/>
                <a:gd name="T6" fmla="*/ 1 w 43"/>
                <a:gd name="T7" fmla="*/ 15 h 239"/>
                <a:gd name="T8" fmla="*/ 2 w 43"/>
                <a:gd name="T9" fmla="*/ 15 h 239"/>
                <a:gd name="T10" fmla="*/ 2 w 43"/>
                <a:gd name="T11" fmla="*/ 15 h 23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3"/>
                <a:gd name="T19" fmla="*/ 0 h 239"/>
                <a:gd name="T20" fmla="*/ 43 w 43"/>
                <a:gd name="T21" fmla="*/ 239 h 23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3" h="239">
                  <a:moveTo>
                    <a:pt x="38" y="226"/>
                  </a:moveTo>
                  <a:lnTo>
                    <a:pt x="0" y="0"/>
                  </a:lnTo>
                  <a:lnTo>
                    <a:pt x="0" y="153"/>
                  </a:lnTo>
                  <a:lnTo>
                    <a:pt x="18" y="239"/>
                  </a:lnTo>
                  <a:lnTo>
                    <a:pt x="43" y="239"/>
                  </a:lnTo>
                  <a:lnTo>
                    <a:pt x="38" y="226"/>
                  </a:lnTo>
                  <a:close/>
                </a:path>
              </a:pathLst>
            </a:custGeom>
            <a:solidFill>
              <a:srgbClr val="00FF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380" name="未知"/>
            <p:cNvSpPr>
              <a:spLocks noChangeArrowheads="1"/>
            </p:cNvSpPr>
            <p:nvPr/>
          </p:nvSpPr>
          <p:spPr bwMode="auto">
            <a:xfrm>
              <a:off x="203" y="917"/>
              <a:ext cx="199" cy="132"/>
            </a:xfrm>
            <a:custGeom>
              <a:avLst/>
              <a:gdLst>
                <a:gd name="T0" fmla="*/ 25 w 397"/>
                <a:gd name="T1" fmla="*/ 16 h 264"/>
                <a:gd name="T2" fmla="*/ 19 w 397"/>
                <a:gd name="T3" fmla="*/ 2 h 264"/>
                <a:gd name="T4" fmla="*/ 21 w 397"/>
                <a:gd name="T5" fmla="*/ 15 h 264"/>
                <a:gd name="T6" fmla="*/ 15 w 397"/>
                <a:gd name="T7" fmla="*/ 7 h 264"/>
                <a:gd name="T8" fmla="*/ 9 w 397"/>
                <a:gd name="T9" fmla="*/ 0 h 264"/>
                <a:gd name="T10" fmla="*/ 11 w 397"/>
                <a:gd name="T11" fmla="*/ 15 h 264"/>
                <a:gd name="T12" fmla="*/ 6 w 397"/>
                <a:gd name="T13" fmla="*/ 7 h 264"/>
                <a:gd name="T14" fmla="*/ 7 w 397"/>
                <a:gd name="T15" fmla="*/ 15 h 264"/>
                <a:gd name="T16" fmla="*/ 0 w 397"/>
                <a:gd name="T17" fmla="*/ 11 h 264"/>
                <a:gd name="T18" fmla="*/ 5 w 397"/>
                <a:gd name="T19" fmla="*/ 17 h 264"/>
                <a:gd name="T20" fmla="*/ 25 w 397"/>
                <a:gd name="T21" fmla="*/ 16 h 264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397"/>
                <a:gd name="T34" fmla="*/ 0 h 264"/>
                <a:gd name="T35" fmla="*/ 397 w 397"/>
                <a:gd name="T36" fmla="*/ 264 h 264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397" h="264">
                  <a:moveTo>
                    <a:pt x="397" y="251"/>
                  </a:moveTo>
                  <a:lnTo>
                    <a:pt x="290" y="25"/>
                  </a:lnTo>
                  <a:lnTo>
                    <a:pt x="328" y="243"/>
                  </a:lnTo>
                  <a:lnTo>
                    <a:pt x="230" y="118"/>
                  </a:lnTo>
                  <a:lnTo>
                    <a:pt x="132" y="0"/>
                  </a:lnTo>
                  <a:lnTo>
                    <a:pt x="175" y="234"/>
                  </a:lnTo>
                  <a:lnTo>
                    <a:pt x="85" y="115"/>
                  </a:lnTo>
                  <a:lnTo>
                    <a:pt x="98" y="234"/>
                  </a:lnTo>
                  <a:lnTo>
                    <a:pt x="0" y="175"/>
                  </a:lnTo>
                  <a:lnTo>
                    <a:pt x="72" y="264"/>
                  </a:lnTo>
                  <a:lnTo>
                    <a:pt x="397" y="251"/>
                  </a:lnTo>
                  <a:close/>
                </a:path>
              </a:pathLst>
            </a:custGeom>
            <a:solidFill>
              <a:srgbClr val="00FF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381" name="未知"/>
            <p:cNvSpPr>
              <a:spLocks noChangeArrowheads="1"/>
            </p:cNvSpPr>
            <p:nvPr/>
          </p:nvSpPr>
          <p:spPr bwMode="auto">
            <a:xfrm>
              <a:off x="550" y="853"/>
              <a:ext cx="88" cy="189"/>
            </a:xfrm>
            <a:custGeom>
              <a:avLst/>
              <a:gdLst>
                <a:gd name="T0" fmla="*/ 0 w 175"/>
                <a:gd name="T1" fmla="*/ 23 h 379"/>
                <a:gd name="T2" fmla="*/ 0 w 175"/>
                <a:gd name="T3" fmla="*/ 20 h 379"/>
                <a:gd name="T4" fmla="*/ 4 w 175"/>
                <a:gd name="T5" fmla="*/ 6 h 379"/>
                <a:gd name="T6" fmla="*/ 5 w 175"/>
                <a:gd name="T7" fmla="*/ 21 h 379"/>
                <a:gd name="T8" fmla="*/ 11 w 175"/>
                <a:gd name="T9" fmla="*/ 0 h 379"/>
                <a:gd name="T10" fmla="*/ 9 w 175"/>
                <a:gd name="T11" fmla="*/ 23 h 379"/>
                <a:gd name="T12" fmla="*/ 0 w 175"/>
                <a:gd name="T13" fmla="*/ 23 h 379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75"/>
                <a:gd name="T22" fmla="*/ 0 h 379"/>
                <a:gd name="T23" fmla="*/ 175 w 175"/>
                <a:gd name="T24" fmla="*/ 379 h 379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75" h="379">
                  <a:moveTo>
                    <a:pt x="0" y="379"/>
                  </a:moveTo>
                  <a:lnTo>
                    <a:pt x="0" y="324"/>
                  </a:lnTo>
                  <a:lnTo>
                    <a:pt x="55" y="102"/>
                  </a:lnTo>
                  <a:lnTo>
                    <a:pt x="72" y="345"/>
                  </a:lnTo>
                  <a:lnTo>
                    <a:pt x="175" y="0"/>
                  </a:lnTo>
                  <a:lnTo>
                    <a:pt x="140" y="379"/>
                  </a:lnTo>
                  <a:lnTo>
                    <a:pt x="0" y="379"/>
                  </a:lnTo>
                  <a:close/>
                </a:path>
              </a:pathLst>
            </a:custGeom>
            <a:solidFill>
              <a:srgbClr val="00FF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382" name="未知"/>
            <p:cNvSpPr>
              <a:spLocks noChangeArrowheads="1"/>
            </p:cNvSpPr>
            <p:nvPr/>
          </p:nvSpPr>
          <p:spPr bwMode="auto">
            <a:xfrm>
              <a:off x="632" y="947"/>
              <a:ext cx="49" cy="95"/>
            </a:xfrm>
            <a:custGeom>
              <a:avLst/>
              <a:gdLst>
                <a:gd name="T0" fmla="*/ 0 w 98"/>
                <a:gd name="T1" fmla="*/ 11 h 191"/>
                <a:gd name="T2" fmla="*/ 6 w 98"/>
                <a:gd name="T3" fmla="*/ 0 h 191"/>
                <a:gd name="T4" fmla="*/ 6 w 98"/>
                <a:gd name="T5" fmla="*/ 11 h 191"/>
                <a:gd name="T6" fmla="*/ 0 w 98"/>
                <a:gd name="T7" fmla="*/ 11 h 191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98"/>
                <a:gd name="T13" fmla="*/ 0 h 191"/>
                <a:gd name="T14" fmla="*/ 98 w 98"/>
                <a:gd name="T15" fmla="*/ 191 h 191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98" h="191">
                  <a:moveTo>
                    <a:pt x="0" y="191"/>
                  </a:moveTo>
                  <a:lnTo>
                    <a:pt x="93" y="0"/>
                  </a:lnTo>
                  <a:lnTo>
                    <a:pt x="98" y="187"/>
                  </a:lnTo>
                  <a:lnTo>
                    <a:pt x="0" y="191"/>
                  </a:lnTo>
                  <a:close/>
                </a:path>
              </a:pathLst>
            </a:custGeom>
            <a:solidFill>
              <a:srgbClr val="00FF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383" name="未知"/>
            <p:cNvSpPr>
              <a:spLocks noChangeArrowheads="1"/>
            </p:cNvSpPr>
            <p:nvPr/>
          </p:nvSpPr>
          <p:spPr bwMode="auto">
            <a:xfrm>
              <a:off x="691" y="970"/>
              <a:ext cx="45" cy="71"/>
            </a:xfrm>
            <a:custGeom>
              <a:avLst/>
              <a:gdLst>
                <a:gd name="T0" fmla="*/ 0 w 90"/>
                <a:gd name="T1" fmla="*/ 9 h 141"/>
                <a:gd name="T2" fmla="*/ 6 w 90"/>
                <a:gd name="T3" fmla="*/ 0 h 141"/>
                <a:gd name="T4" fmla="*/ 5 w 90"/>
                <a:gd name="T5" fmla="*/ 9 h 141"/>
                <a:gd name="T6" fmla="*/ 0 w 90"/>
                <a:gd name="T7" fmla="*/ 9 h 141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90"/>
                <a:gd name="T13" fmla="*/ 0 h 141"/>
                <a:gd name="T14" fmla="*/ 90 w 90"/>
                <a:gd name="T15" fmla="*/ 141 h 141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90" h="141">
                  <a:moveTo>
                    <a:pt x="0" y="141"/>
                  </a:moveTo>
                  <a:lnTo>
                    <a:pt x="90" y="0"/>
                  </a:lnTo>
                  <a:lnTo>
                    <a:pt x="72" y="137"/>
                  </a:lnTo>
                  <a:lnTo>
                    <a:pt x="0" y="141"/>
                  </a:lnTo>
                  <a:close/>
                </a:path>
              </a:pathLst>
            </a:custGeom>
            <a:solidFill>
              <a:srgbClr val="00FF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384" name="未知"/>
            <p:cNvSpPr>
              <a:spLocks noChangeArrowheads="1"/>
            </p:cNvSpPr>
            <p:nvPr/>
          </p:nvSpPr>
          <p:spPr bwMode="auto">
            <a:xfrm>
              <a:off x="740" y="983"/>
              <a:ext cx="30" cy="44"/>
            </a:xfrm>
            <a:custGeom>
              <a:avLst/>
              <a:gdLst>
                <a:gd name="T0" fmla="*/ 0 w 59"/>
                <a:gd name="T1" fmla="*/ 5 h 89"/>
                <a:gd name="T2" fmla="*/ 1 w 59"/>
                <a:gd name="T3" fmla="*/ 2 h 89"/>
                <a:gd name="T4" fmla="*/ 4 w 59"/>
                <a:gd name="T5" fmla="*/ 0 h 89"/>
                <a:gd name="T6" fmla="*/ 3 w 59"/>
                <a:gd name="T7" fmla="*/ 2 h 89"/>
                <a:gd name="T8" fmla="*/ 0 w 59"/>
                <a:gd name="T9" fmla="*/ 5 h 8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9"/>
                <a:gd name="T16" fmla="*/ 0 h 89"/>
                <a:gd name="T17" fmla="*/ 59 w 59"/>
                <a:gd name="T18" fmla="*/ 89 h 8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9" h="89">
                  <a:moveTo>
                    <a:pt x="0" y="89"/>
                  </a:moveTo>
                  <a:lnTo>
                    <a:pt x="16" y="38"/>
                  </a:lnTo>
                  <a:lnTo>
                    <a:pt x="59" y="0"/>
                  </a:lnTo>
                  <a:lnTo>
                    <a:pt x="46" y="34"/>
                  </a:lnTo>
                  <a:lnTo>
                    <a:pt x="0" y="89"/>
                  </a:lnTo>
                  <a:close/>
                </a:path>
              </a:pathLst>
            </a:custGeom>
            <a:solidFill>
              <a:srgbClr val="00FF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385" name="未知"/>
            <p:cNvSpPr>
              <a:spLocks noChangeArrowheads="1"/>
            </p:cNvSpPr>
            <p:nvPr/>
          </p:nvSpPr>
          <p:spPr bwMode="auto">
            <a:xfrm>
              <a:off x="433" y="416"/>
              <a:ext cx="33" cy="626"/>
            </a:xfrm>
            <a:custGeom>
              <a:avLst/>
              <a:gdLst>
                <a:gd name="T0" fmla="*/ 0 w 65"/>
                <a:gd name="T1" fmla="*/ 78 h 1253"/>
                <a:gd name="T2" fmla="*/ 3 w 65"/>
                <a:gd name="T3" fmla="*/ 0 h 1253"/>
                <a:gd name="T4" fmla="*/ 3 w 65"/>
                <a:gd name="T5" fmla="*/ 0 h 1253"/>
                <a:gd name="T6" fmla="*/ 4 w 65"/>
                <a:gd name="T7" fmla="*/ 0 h 1253"/>
                <a:gd name="T8" fmla="*/ 4 w 65"/>
                <a:gd name="T9" fmla="*/ 0 h 1253"/>
                <a:gd name="T10" fmla="*/ 5 w 65"/>
                <a:gd name="T11" fmla="*/ 0 h 1253"/>
                <a:gd name="T12" fmla="*/ 4 w 65"/>
                <a:gd name="T13" fmla="*/ 78 h 1253"/>
                <a:gd name="T14" fmla="*/ 0 w 65"/>
                <a:gd name="T15" fmla="*/ 78 h 1253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65"/>
                <a:gd name="T25" fmla="*/ 0 h 1253"/>
                <a:gd name="T26" fmla="*/ 65 w 65"/>
                <a:gd name="T27" fmla="*/ 1253 h 1253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65" h="1253">
                  <a:moveTo>
                    <a:pt x="0" y="1253"/>
                  </a:moveTo>
                  <a:lnTo>
                    <a:pt x="47" y="0"/>
                  </a:lnTo>
                  <a:lnTo>
                    <a:pt x="48" y="2"/>
                  </a:lnTo>
                  <a:lnTo>
                    <a:pt x="52" y="4"/>
                  </a:lnTo>
                  <a:lnTo>
                    <a:pt x="57" y="5"/>
                  </a:lnTo>
                  <a:lnTo>
                    <a:pt x="65" y="1"/>
                  </a:lnTo>
                  <a:lnTo>
                    <a:pt x="58" y="1253"/>
                  </a:lnTo>
                  <a:lnTo>
                    <a:pt x="0" y="1253"/>
                  </a:lnTo>
                  <a:close/>
                </a:path>
              </a:pathLst>
            </a:custGeom>
            <a:solidFill>
              <a:srgbClr val="875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386" name="未知"/>
            <p:cNvSpPr>
              <a:spLocks noChangeArrowheads="1"/>
            </p:cNvSpPr>
            <p:nvPr/>
          </p:nvSpPr>
          <p:spPr bwMode="auto">
            <a:xfrm>
              <a:off x="471" y="399"/>
              <a:ext cx="26" cy="642"/>
            </a:xfrm>
            <a:custGeom>
              <a:avLst/>
              <a:gdLst>
                <a:gd name="T0" fmla="*/ 0 w 50"/>
                <a:gd name="T1" fmla="*/ 81 h 1283"/>
                <a:gd name="T2" fmla="*/ 2 w 50"/>
                <a:gd name="T3" fmla="*/ 1 h 1283"/>
                <a:gd name="T4" fmla="*/ 2 w 50"/>
                <a:gd name="T5" fmla="*/ 1 h 1283"/>
                <a:gd name="T6" fmla="*/ 2 w 50"/>
                <a:gd name="T7" fmla="*/ 1 h 1283"/>
                <a:gd name="T8" fmla="*/ 3 w 50"/>
                <a:gd name="T9" fmla="*/ 1 h 1283"/>
                <a:gd name="T10" fmla="*/ 3 w 50"/>
                <a:gd name="T11" fmla="*/ 0 h 1283"/>
                <a:gd name="T12" fmla="*/ 4 w 50"/>
                <a:gd name="T13" fmla="*/ 81 h 1283"/>
                <a:gd name="T14" fmla="*/ 0 w 50"/>
                <a:gd name="T15" fmla="*/ 81 h 1283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50"/>
                <a:gd name="T25" fmla="*/ 0 h 1283"/>
                <a:gd name="T26" fmla="*/ 50 w 50"/>
                <a:gd name="T27" fmla="*/ 1283 h 1283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50" h="1283">
                  <a:moveTo>
                    <a:pt x="0" y="1283"/>
                  </a:moveTo>
                  <a:lnTo>
                    <a:pt x="20" y="4"/>
                  </a:lnTo>
                  <a:lnTo>
                    <a:pt x="22" y="5"/>
                  </a:lnTo>
                  <a:lnTo>
                    <a:pt x="27" y="7"/>
                  </a:lnTo>
                  <a:lnTo>
                    <a:pt x="35" y="6"/>
                  </a:lnTo>
                  <a:lnTo>
                    <a:pt x="47" y="0"/>
                  </a:lnTo>
                  <a:lnTo>
                    <a:pt x="50" y="1283"/>
                  </a:lnTo>
                  <a:lnTo>
                    <a:pt x="0" y="1283"/>
                  </a:lnTo>
                  <a:close/>
                </a:path>
              </a:pathLst>
            </a:custGeom>
            <a:solidFill>
              <a:srgbClr val="875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387" name="未知"/>
            <p:cNvSpPr>
              <a:spLocks noChangeArrowheads="1"/>
            </p:cNvSpPr>
            <p:nvPr/>
          </p:nvSpPr>
          <p:spPr bwMode="auto">
            <a:xfrm>
              <a:off x="503" y="384"/>
              <a:ext cx="24" cy="654"/>
            </a:xfrm>
            <a:custGeom>
              <a:avLst/>
              <a:gdLst>
                <a:gd name="T0" fmla="*/ 1 w 47"/>
                <a:gd name="T1" fmla="*/ 81 h 1309"/>
                <a:gd name="T2" fmla="*/ 0 w 47"/>
                <a:gd name="T3" fmla="*/ 0 h 1309"/>
                <a:gd name="T4" fmla="*/ 2 w 47"/>
                <a:gd name="T5" fmla="*/ 0 h 1309"/>
                <a:gd name="T6" fmla="*/ 2 w 47"/>
                <a:gd name="T7" fmla="*/ 62 h 1309"/>
                <a:gd name="T8" fmla="*/ 3 w 47"/>
                <a:gd name="T9" fmla="*/ 81 h 1309"/>
                <a:gd name="T10" fmla="*/ 1 w 47"/>
                <a:gd name="T11" fmla="*/ 81 h 130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7"/>
                <a:gd name="T19" fmla="*/ 0 h 1309"/>
                <a:gd name="T20" fmla="*/ 47 w 47"/>
                <a:gd name="T21" fmla="*/ 1309 h 130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7" h="1309">
                  <a:moveTo>
                    <a:pt x="9" y="1309"/>
                  </a:moveTo>
                  <a:lnTo>
                    <a:pt x="0" y="13"/>
                  </a:lnTo>
                  <a:lnTo>
                    <a:pt x="17" y="0"/>
                  </a:lnTo>
                  <a:lnTo>
                    <a:pt x="27" y="997"/>
                  </a:lnTo>
                  <a:lnTo>
                    <a:pt x="47" y="1304"/>
                  </a:lnTo>
                  <a:lnTo>
                    <a:pt x="9" y="1309"/>
                  </a:lnTo>
                  <a:close/>
                </a:path>
              </a:pathLst>
            </a:custGeom>
            <a:solidFill>
              <a:srgbClr val="875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388" name="未知"/>
            <p:cNvSpPr>
              <a:spLocks noChangeArrowheads="1"/>
            </p:cNvSpPr>
            <p:nvPr/>
          </p:nvSpPr>
          <p:spPr bwMode="auto">
            <a:xfrm>
              <a:off x="527" y="442"/>
              <a:ext cx="94" cy="87"/>
            </a:xfrm>
            <a:custGeom>
              <a:avLst/>
              <a:gdLst>
                <a:gd name="T0" fmla="*/ 1 w 188"/>
                <a:gd name="T1" fmla="*/ 8 h 176"/>
                <a:gd name="T2" fmla="*/ 12 w 188"/>
                <a:gd name="T3" fmla="*/ 0 h 176"/>
                <a:gd name="T4" fmla="*/ 12 w 188"/>
                <a:gd name="T5" fmla="*/ 0 h 176"/>
                <a:gd name="T6" fmla="*/ 0 w 188"/>
                <a:gd name="T7" fmla="*/ 10 h 176"/>
                <a:gd name="T8" fmla="*/ 1 w 188"/>
                <a:gd name="T9" fmla="*/ 8 h 17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8"/>
                <a:gd name="T16" fmla="*/ 0 h 176"/>
                <a:gd name="T17" fmla="*/ 188 w 188"/>
                <a:gd name="T18" fmla="*/ 176 h 17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8" h="176">
                  <a:moveTo>
                    <a:pt x="5" y="141"/>
                  </a:moveTo>
                  <a:lnTo>
                    <a:pt x="188" y="0"/>
                  </a:lnTo>
                  <a:lnTo>
                    <a:pt x="188" y="13"/>
                  </a:lnTo>
                  <a:lnTo>
                    <a:pt x="0" y="176"/>
                  </a:lnTo>
                  <a:lnTo>
                    <a:pt x="5" y="141"/>
                  </a:lnTo>
                  <a:close/>
                </a:path>
              </a:pathLst>
            </a:custGeom>
            <a:solidFill>
              <a:srgbClr val="875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389" name="未知"/>
            <p:cNvSpPr>
              <a:spLocks noChangeArrowheads="1"/>
            </p:cNvSpPr>
            <p:nvPr/>
          </p:nvSpPr>
          <p:spPr bwMode="auto">
            <a:xfrm>
              <a:off x="324" y="482"/>
              <a:ext cx="109" cy="118"/>
            </a:xfrm>
            <a:custGeom>
              <a:avLst/>
              <a:gdLst>
                <a:gd name="T0" fmla="*/ 14 w 218"/>
                <a:gd name="T1" fmla="*/ 15 h 235"/>
                <a:gd name="T2" fmla="*/ 14 w 218"/>
                <a:gd name="T3" fmla="*/ 12 h 235"/>
                <a:gd name="T4" fmla="*/ 1 w 218"/>
                <a:gd name="T5" fmla="*/ 0 h 235"/>
                <a:gd name="T6" fmla="*/ 0 w 218"/>
                <a:gd name="T7" fmla="*/ 3 h 235"/>
                <a:gd name="T8" fmla="*/ 14 w 218"/>
                <a:gd name="T9" fmla="*/ 15 h 23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18"/>
                <a:gd name="T16" fmla="*/ 0 h 235"/>
                <a:gd name="T17" fmla="*/ 218 w 218"/>
                <a:gd name="T18" fmla="*/ 235 h 23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18" h="235">
                  <a:moveTo>
                    <a:pt x="218" y="235"/>
                  </a:moveTo>
                  <a:lnTo>
                    <a:pt x="213" y="183"/>
                  </a:lnTo>
                  <a:lnTo>
                    <a:pt x="9" y="0"/>
                  </a:lnTo>
                  <a:lnTo>
                    <a:pt x="0" y="38"/>
                  </a:lnTo>
                  <a:lnTo>
                    <a:pt x="218" y="235"/>
                  </a:lnTo>
                  <a:close/>
                </a:path>
              </a:pathLst>
            </a:custGeom>
            <a:solidFill>
              <a:srgbClr val="875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390" name="未知"/>
            <p:cNvSpPr>
              <a:spLocks noChangeArrowheads="1"/>
            </p:cNvSpPr>
            <p:nvPr/>
          </p:nvSpPr>
          <p:spPr bwMode="auto">
            <a:xfrm>
              <a:off x="0" y="407"/>
              <a:ext cx="319" cy="255"/>
            </a:xfrm>
            <a:custGeom>
              <a:avLst/>
              <a:gdLst>
                <a:gd name="T0" fmla="*/ 39 w 637"/>
                <a:gd name="T1" fmla="*/ 23 h 511"/>
                <a:gd name="T2" fmla="*/ 38 w 637"/>
                <a:gd name="T3" fmla="*/ 23 h 511"/>
                <a:gd name="T4" fmla="*/ 36 w 637"/>
                <a:gd name="T5" fmla="*/ 25 h 511"/>
                <a:gd name="T6" fmla="*/ 34 w 637"/>
                <a:gd name="T7" fmla="*/ 27 h 511"/>
                <a:gd name="T8" fmla="*/ 30 w 637"/>
                <a:gd name="T9" fmla="*/ 29 h 511"/>
                <a:gd name="T10" fmla="*/ 20 w 637"/>
                <a:gd name="T11" fmla="*/ 31 h 511"/>
                <a:gd name="T12" fmla="*/ 20 w 637"/>
                <a:gd name="T13" fmla="*/ 30 h 511"/>
                <a:gd name="T14" fmla="*/ 21 w 637"/>
                <a:gd name="T15" fmla="*/ 27 h 511"/>
                <a:gd name="T16" fmla="*/ 22 w 637"/>
                <a:gd name="T17" fmla="*/ 24 h 511"/>
                <a:gd name="T18" fmla="*/ 22 w 637"/>
                <a:gd name="T19" fmla="*/ 22 h 511"/>
                <a:gd name="T20" fmla="*/ 22 w 637"/>
                <a:gd name="T21" fmla="*/ 20 h 511"/>
                <a:gd name="T22" fmla="*/ 23 w 637"/>
                <a:gd name="T23" fmla="*/ 17 h 511"/>
                <a:gd name="T24" fmla="*/ 24 w 637"/>
                <a:gd name="T25" fmla="*/ 15 h 511"/>
                <a:gd name="T26" fmla="*/ 25 w 637"/>
                <a:gd name="T27" fmla="*/ 14 h 511"/>
                <a:gd name="T28" fmla="*/ 23 w 637"/>
                <a:gd name="T29" fmla="*/ 14 h 511"/>
                <a:gd name="T30" fmla="*/ 20 w 637"/>
                <a:gd name="T31" fmla="*/ 15 h 511"/>
                <a:gd name="T32" fmla="*/ 16 w 637"/>
                <a:gd name="T33" fmla="*/ 15 h 511"/>
                <a:gd name="T34" fmla="*/ 14 w 637"/>
                <a:gd name="T35" fmla="*/ 15 h 511"/>
                <a:gd name="T36" fmla="*/ 12 w 637"/>
                <a:gd name="T37" fmla="*/ 15 h 511"/>
                <a:gd name="T38" fmla="*/ 9 w 637"/>
                <a:gd name="T39" fmla="*/ 15 h 511"/>
                <a:gd name="T40" fmla="*/ 6 w 637"/>
                <a:gd name="T41" fmla="*/ 14 h 511"/>
                <a:gd name="T42" fmla="*/ 4 w 637"/>
                <a:gd name="T43" fmla="*/ 13 h 511"/>
                <a:gd name="T44" fmla="*/ 3 w 637"/>
                <a:gd name="T45" fmla="*/ 12 h 511"/>
                <a:gd name="T46" fmla="*/ 2 w 637"/>
                <a:gd name="T47" fmla="*/ 11 h 511"/>
                <a:gd name="T48" fmla="*/ 1 w 637"/>
                <a:gd name="T49" fmla="*/ 9 h 511"/>
                <a:gd name="T50" fmla="*/ 1 w 637"/>
                <a:gd name="T51" fmla="*/ 8 h 511"/>
                <a:gd name="T52" fmla="*/ 3 w 637"/>
                <a:gd name="T53" fmla="*/ 7 h 511"/>
                <a:gd name="T54" fmla="*/ 6 w 637"/>
                <a:gd name="T55" fmla="*/ 5 h 511"/>
                <a:gd name="T56" fmla="*/ 9 w 637"/>
                <a:gd name="T57" fmla="*/ 4 h 511"/>
                <a:gd name="T58" fmla="*/ 10 w 637"/>
                <a:gd name="T59" fmla="*/ 3 h 511"/>
                <a:gd name="T60" fmla="*/ 12 w 637"/>
                <a:gd name="T61" fmla="*/ 2 h 511"/>
                <a:gd name="T62" fmla="*/ 15 w 637"/>
                <a:gd name="T63" fmla="*/ 1 h 511"/>
                <a:gd name="T64" fmla="*/ 19 w 637"/>
                <a:gd name="T65" fmla="*/ 0 h 511"/>
                <a:gd name="T66" fmla="*/ 21 w 637"/>
                <a:gd name="T67" fmla="*/ 0 h 511"/>
                <a:gd name="T68" fmla="*/ 23 w 637"/>
                <a:gd name="T69" fmla="*/ 0 h 511"/>
                <a:gd name="T70" fmla="*/ 27 w 637"/>
                <a:gd name="T71" fmla="*/ 0 h 511"/>
                <a:gd name="T72" fmla="*/ 30 w 637"/>
                <a:gd name="T73" fmla="*/ 0 h 511"/>
                <a:gd name="T74" fmla="*/ 32 w 637"/>
                <a:gd name="T75" fmla="*/ 1 h 511"/>
                <a:gd name="T76" fmla="*/ 33 w 637"/>
                <a:gd name="T77" fmla="*/ 2 h 511"/>
                <a:gd name="T78" fmla="*/ 35 w 637"/>
                <a:gd name="T79" fmla="*/ 4 h 511"/>
                <a:gd name="T80" fmla="*/ 37 w 637"/>
                <a:gd name="T81" fmla="*/ 6 h 511"/>
                <a:gd name="T82" fmla="*/ 40 w 637"/>
                <a:gd name="T83" fmla="*/ 8 h 511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w 637"/>
                <a:gd name="T127" fmla="*/ 0 h 511"/>
                <a:gd name="T128" fmla="*/ 637 w 637"/>
                <a:gd name="T129" fmla="*/ 511 h 511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T126" t="T127" r="T128" b="T129"/>
              <a:pathLst>
                <a:path w="637" h="511">
                  <a:moveTo>
                    <a:pt x="619" y="175"/>
                  </a:moveTo>
                  <a:lnTo>
                    <a:pt x="611" y="372"/>
                  </a:lnTo>
                  <a:lnTo>
                    <a:pt x="609" y="375"/>
                  </a:lnTo>
                  <a:lnTo>
                    <a:pt x="600" y="383"/>
                  </a:lnTo>
                  <a:lnTo>
                    <a:pt x="589" y="394"/>
                  </a:lnTo>
                  <a:lnTo>
                    <a:pt x="573" y="408"/>
                  </a:lnTo>
                  <a:lnTo>
                    <a:pt x="552" y="423"/>
                  </a:lnTo>
                  <a:lnTo>
                    <a:pt x="529" y="439"/>
                  </a:lnTo>
                  <a:lnTo>
                    <a:pt x="502" y="453"/>
                  </a:lnTo>
                  <a:lnTo>
                    <a:pt x="474" y="466"/>
                  </a:lnTo>
                  <a:lnTo>
                    <a:pt x="311" y="511"/>
                  </a:lnTo>
                  <a:lnTo>
                    <a:pt x="312" y="507"/>
                  </a:lnTo>
                  <a:lnTo>
                    <a:pt x="316" y="496"/>
                  </a:lnTo>
                  <a:lnTo>
                    <a:pt x="319" y="480"/>
                  </a:lnTo>
                  <a:lnTo>
                    <a:pt x="325" y="460"/>
                  </a:lnTo>
                  <a:lnTo>
                    <a:pt x="331" y="437"/>
                  </a:lnTo>
                  <a:lnTo>
                    <a:pt x="337" y="412"/>
                  </a:lnTo>
                  <a:lnTo>
                    <a:pt x="341" y="387"/>
                  </a:lnTo>
                  <a:lnTo>
                    <a:pt x="346" y="363"/>
                  </a:lnTo>
                  <a:lnTo>
                    <a:pt x="347" y="359"/>
                  </a:lnTo>
                  <a:lnTo>
                    <a:pt x="348" y="346"/>
                  </a:lnTo>
                  <a:lnTo>
                    <a:pt x="352" y="326"/>
                  </a:lnTo>
                  <a:lnTo>
                    <a:pt x="356" y="304"/>
                  </a:lnTo>
                  <a:lnTo>
                    <a:pt x="363" y="281"/>
                  </a:lnTo>
                  <a:lnTo>
                    <a:pt x="371" y="260"/>
                  </a:lnTo>
                  <a:lnTo>
                    <a:pt x="381" y="241"/>
                  </a:lnTo>
                  <a:lnTo>
                    <a:pt x="394" y="230"/>
                  </a:lnTo>
                  <a:lnTo>
                    <a:pt x="390" y="231"/>
                  </a:lnTo>
                  <a:lnTo>
                    <a:pt x="377" y="232"/>
                  </a:lnTo>
                  <a:lnTo>
                    <a:pt x="357" y="234"/>
                  </a:lnTo>
                  <a:lnTo>
                    <a:pt x="333" y="238"/>
                  </a:lnTo>
                  <a:lnTo>
                    <a:pt x="307" y="241"/>
                  </a:lnTo>
                  <a:lnTo>
                    <a:pt x="278" y="243"/>
                  </a:lnTo>
                  <a:lnTo>
                    <a:pt x="250" y="245"/>
                  </a:lnTo>
                  <a:lnTo>
                    <a:pt x="225" y="246"/>
                  </a:lnTo>
                  <a:lnTo>
                    <a:pt x="220" y="246"/>
                  </a:lnTo>
                  <a:lnTo>
                    <a:pt x="209" y="247"/>
                  </a:lnTo>
                  <a:lnTo>
                    <a:pt x="190" y="247"/>
                  </a:lnTo>
                  <a:lnTo>
                    <a:pt x="166" y="246"/>
                  </a:lnTo>
                  <a:lnTo>
                    <a:pt x="139" y="242"/>
                  </a:lnTo>
                  <a:lnTo>
                    <a:pt x="112" y="236"/>
                  </a:lnTo>
                  <a:lnTo>
                    <a:pt x="83" y="225"/>
                  </a:lnTo>
                  <a:lnTo>
                    <a:pt x="55" y="210"/>
                  </a:lnTo>
                  <a:lnTo>
                    <a:pt x="54" y="209"/>
                  </a:lnTo>
                  <a:lnTo>
                    <a:pt x="50" y="207"/>
                  </a:lnTo>
                  <a:lnTo>
                    <a:pt x="43" y="201"/>
                  </a:lnTo>
                  <a:lnTo>
                    <a:pt x="35" y="194"/>
                  </a:lnTo>
                  <a:lnTo>
                    <a:pt x="27" y="183"/>
                  </a:lnTo>
                  <a:lnTo>
                    <a:pt x="17" y="171"/>
                  </a:lnTo>
                  <a:lnTo>
                    <a:pt x="8" y="155"/>
                  </a:lnTo>
                  <a:lnTo>
                    <a:pt x="0" y="136"/>
                  </a:lnTo>
                  <a:lnTo>
                    <a:pt x="5" y="134"/>
                  </a:lnTo>
                  <a:lnTo>
                    <a:pt x="16" y="127"/>
                  </a:lnTo>
                  <a:lnTo>
                    <a:pt x="35" y="118"/>
                  </a:lnTo>
                  <a:lnTo>
                    <a:pt x="56" y="105"/>
                  </a:lnTo>
                  <a:lnTo>
                    <a:pt x="82" y="93"/>
                  </a:lnTo>
                  <a:lnTo>
                    <a:pt x="107" y="79"/>
                  </a:lnTo>
                  <a:lnTo>
                    <a:pt x="131" y="65"/>
                  </a:lnTo>
                  <a:lnTo>
                    <a:pt x="154" y="53"/>
                  </a:lnTo>
                  <a:lnTo>
                    <a:pt x="159" y="51"/>
                  </a:lnTo>
                  <a:lnTo>
                    <a:pt x="172" y="45"/>
                  </a:lnTo>
                  <a:lnTo>
                    <a:pt x="190" y="37"/>
                  </a:lnTo>
                  <a:lnTo>
                    <a:pt x="213" y="27"/>
                  </a:lnTo>
                  <a:lnTo>
                    <a:pt x="240" y="18"/>
                  </a:lnTo>
                  <a:lnTo>
                    <a:pt x="267" y="10"/>
                  </a:lnTo>
                  <a:lnTo>
                    <a:pt x="295" y="4"/>
                  </a:lnTo>
                  <a:lnTo>
                    <a:pt x="320" y="2"/>
                  </a:lnTo>
                  <a:lnTo>
                    <a:pt x="326" y="2"/>
                  </a:lnTo>
                  <a:lnTo>
                    <a:pt x="341" y="0"/>
                  </a:lnTo>
                  <a:lnTo>
                    <a:pt x="364" y="0"/>
                  </a:lnTo>
                  <a:lnTo>
                    <a:pt x="392" y="0"/>
                  </a:lnTo>
                  <a:lnTo>
                    <a:pt x="422" y="2"/>
                  </a:lnTo>
                  <a:lnTo>
                    <a:pt x="452" y="5"/>
                  </a:lnTo>
                  <a:lnTo>
                    <a:pt x="478" y="10"/>
                  </a:lnTo>
                  <a:lnTo>
                    <a:pt x="500" y="18"/>
                  </a:lnTo>
                  <a:lnTo>
                    <a:pt x="504" y="20"/>
                  </a:lnTo>
                  <a:lnTo>
                    <a:pt x="513" y="27"/>
                  </a:lnTo>
                  <a:lnTo>
                    <a:pt x="526" y="37"/>
                  </a:lnTo>
                  <a:lnTo>
                    <a:pt x="542" y="51"/>
                  </a:lnTo>
                  <a:lnTo>
                    <a:pt x="559" y="68"/>
                  </a:lnTo>
                  <a:lnTo>
                    <a:pt x="575" y="87"/>
                  </a:lnTo>
                  <a:lnTo>
                    <a:pt x="591" y="109"/>
                  </a:lnTo>
                  <a:lnTo>
                    <a:pt x="603" y="131"/>
                  </a:lnTo>
                  <a:lnTo>
                    <a:pt x="637" y="133"/>
                  </a:lnTo>
                  <a:lnTo>
                    <a:pt x="619" y="17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391" name="未知"/>
            <p:cNvSpPr>
              <a:spLocks noChangeArrowheads="1"/>
            </p:cNvSpPr>
            <p:nvPr/>
          </p:nvSpPr>
          <p:spPr bwMode="auto">
            <a:xfrm>
              <a:off x="260" y="318"/>
              <a:ext cx="89" cy="136"/>
            </a:xfrm>
            <a:custGeom>
              <a:avLst/>
              <a:gdLst>
                <a:gd name="T0" fmla="*/ 7 w 178"/>
                <a:gd name="T1" fmla="*/ 17 h 272"/>
                <a:gd name="T2" fmla="*/ 6 w 178"/>
                <a:gd name="T3" fmla="*/ 17 h 272"/>
                <a:gd name="T4" fmla="*/ 6 w 178"/>
                <a:gd name="T5" fmla="*/ 17 h 272"/>
                <a:gd name="T6" fmla="*/ 5 w 178"/>
                <a:gd name="T7" fmla="*/ 16 h 272"/>
                <a:gd name="T8" fmla="*/ 4 w 178"/>
                <a:gd name="T9" fmla="*/ 15 h 272"/>
                <a:gd name="T10" fmla="*/ 3 w 178"/>
                <a:gd name="T11" fmla="*/ 14 h 272"/>
                <a:gd name="T12" fmla="*/ 2 w 178"/>
                <a:gd name="T13" fmla="*/ 13 h 272"/>
                <a:gd name="T14" fmla="*/ 1 w 178"/>
                <a:gd name="T15" fmla="*/ 11 h 272"/>
                <a:gd name="T16" fmla="*/ 1 w 178"/>
                <a:gd name="T17" fmla="*/ 10 h 272"/>
                <a:gd name="T18" fmla="*/ 1 w 178"/>
                <a:gd name="T19" fmla="*/ 10 h 272"/>
                <a:gd name="T20" fmla="*/ 1 w 178"/>
                <a:gd name="T21" fmla="*/ 8 h 272"/>
                <a:gd name="T22" fmla="*/ 0 w 178"/>
                <a:gd name="T23" fmla="*/ 6 h 272"/>
                <a:gd name="T24" fmla="*/ 1 w 178"/>
                <a:gd name="T25" fmla="*/ 3 h 272"/>
                <a:gd name="T26" fmla="*/ 3 w 178"/>
                <a:gd name="T27" fmla="*/ 0 h 272"/>
                <a:gd name="T28" fmla="*/ 11 w 178"/>
                <a:gd name="T29" fmla="*/ 7 h 272"/>
                <a:gd name="T30" fmla="*/ 7 w 178"/>
                <a:gd name="T31" fmla="*/ 17 h 272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178"/>
                <a:gd name="T49" fmla="*/ 0 h 272"/>
                <a:gd name="T50" fmla="*/ 178 w 178"/>
                <a:gd name="T51" fmla="*/ 272 h 272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178" h="272">
                  <a:moveTo>
                    <a:pt x="105" y="272"/>
                  </a:moveTo>
                  <a:lnTo>
                    <a:pt x="101" y="270"/>
                  </a:lnTo>
                  <a:lnTo>
                    <a:pt x="91" y="261"/>
                  </a:lnTo>
                  <a:lnTo>
                    <a:pt x="77" y="250"/>
                  </a:lnTo>
                  <a:lnTo>
                    <a:pt x="61" y="236"/>
                  </a:lnTo>
                  <a:lnTo>
                    <a:pt x="44" y="219"/>
                  </a:lnTo>
                  <a:lnTo>
                    <a:pt x="27" y="202"/>
                  </a:lnTo>
                  <a:lnTo>
                    <a:pt x="16" y="183"/>
                  </a:lnTo>
                  <a:lnTo>
                    <a:pt x="9" y="166"/>
                  </a:lnTo>
                  <a:lnTo>
                    <a:pt x="7" y="154"/>
                  </a:lnTo>
                  <a:lnTo>
                    <a:pt x="1" y="126"/>
                  </a:lnTo>
                  <a:lnTo>
                    <a:pt x="0" y="89"/>
                  </a:lnTo>
                  <a:lnTo>
                    <a:pt x="6" y="54"/>
                  </a:lnTo>
                  <a:lnTo>
                    <a:pt x="38" y="0"/>
                  </a:lnTo>
                  <a:lnTo>
                    <a:pt x="178" y="106"/>
                  </a:lnTo>
                  <a:lnTo>
                    <a:pt x="105" y="27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392" name="未知"/>
            <p:cNvSpPr>
              <a:spLocks noChangeArrowheads="1"/>
            </p:cNvSpPr>
            <p:nvPr/>
          </p:nvSpPr>
          <p:spPr bwMode="auto">
            <a:xfrm>
              <a:off x="102" y="236"/>
              <a:ext cx="140" cy="161"/>
            </a:xfrm>
            <a:custGeom>
              <a:avLst/>
              <a:gdLst>
                <a:gd name="T0" fmla="*/ 18 w 280"/>
                <a:gd name="T1" fmla="*/ 20 h 322"/>
                <a:gd name="T2" fmla="*/ 18 w 280"/>
                <a:gd name="T3" fmla="*/ 20 h 322"/>
                <a:gd name="T4" fmla="*/ 18 w 280"/>
                <a:gd name="T5" fmla="*/ 19 h 322"/>
                <a:gd name="T6" fmla="*/ 18 w 280"/>
                <a:gd name="T7" fmla="*/ 17 h 322"/>
                <a:gd name="T8" fmla="*/ 17 w 280"/>
                <a:gd name="T9" fmla="*/ 15 h 322"/>
                <a:gd name="T10" fmla="*/ 17 w 280"/>
                <a:gd name="T11" fmla="*/ 12 h 322"/>
                <a:gd name="T12" fmla="*/ 16 w 280"/>
                <a:gd name="T13" fmla="*/ 10 h 322"/>
                <a:gd name="T14" fmla="*/ 14 w 280"/>
                <a:gd name="T15" fmla="*/ 8 h 322"/>
                <a:gd name="T16" fmla="*/ 13 w 280"/>
                <a:gd name="T17" fmla="*/ 6 h 322"/>
                <a:gd name="T18" fmla="*/ 13 w 280"/>
                <a:gd name="T19" fmla="*/ 6 h 322"/>
                <a:gd name="T20" fmla="*/ 13 w 280"/>
                <a:gd name="T21" fmla="*/ 5 h 322"/>
                <a:gd name="T22" fmla="*/ 13 w 280"/>
                <a:gd name="T23" fmla="*/ 5 h 322"/>
                <a:gd name="T24" fmla="*/ 12 w 280"/>
                <a:gd name="T25" fmla="*/ 5 h 322"/>
                <a:gd name="T26" fmla="*/ 12 w 280"/>
                <a:gd name="T27" fmla="*/ 4 h 322"/>
                <a:gd name="T28" fmla="*/ 11 w 280"/>
                <a:gd name="T29" fmla="*/ 3 h 322"/>
                <a:gd name="T30" fmla="*/ 10 w 280"/>
                <a:gd name="T31" fmla="*/ 3 h 322"/>
                <a:gd name="T32" fmla="*/ 9 w 280"/>
                <a:gd name="T33" fmla="*/ 2 h 322"/>
                <a:gd name="T34" fmla="*/ 9 w 280"/>
                <a:gd name="T35" fmla="*/ 2 h 322"/>
                <a:gd name="T36" fmla="*/ 8 w 280"/>
                <a:gd name="T37" fmla="*/ 2 h 322"/>
                <a:gd name="T38" fmla="*/ 7 w 280"/>
                <a:gd name="T39" fmla="*/ 1 h 322"/>
                <a:gd name="T40" fmla="*/ 6 w 280"/>
                <a:gd name="T41" fmla="*/ 1 h 322"/>
                <a:gd name="T42" fmla="*/ 5 w 280"/>
                <a:gd name="T43" fmla="*/ 1 h 322"/>
                <a:gd name="T44" fmla="*/ 3 w 280"/>
                <a:gd name="T45" fmla="*/ 1 h 322"/>
                <a:gd name="T46" fmla="*/ 1 w 280"/>
                <a:gd name="T47" fmla="*/ 0 h 322"/>
                <a:gd name="T48" fmla="*/ 1 w 280"/>
                <a:gd name="T49" fmla="*/ 1 h 322"/>
                <a:gd name="T50" fmla="*/ 0 w 280"/>
                <a:gd name="T51" fmla="*/ 1 h 322"/>
                <a:gd name="T52" fmla="*/ 0 w 280"/>
                <a:gd name="T53" fmla="*/ 3 h 322"/>
                <a:gd name="T54" fmla="*/ 1 w 280"/>
                <a:gd name="T55" fmla="*/ 6 h 322"/>
                <a:gd name="T56" fmla="*/ 1 w 280"/>
                <a:gd name="T57" fmla="*/ 9 h 322"/>
                <a:gd name="T58" fmla="*/ 1 w 280"/>
                <a:gd name="T59" fmla="*/ 9 h 322"/>
                <a:gd name="T60" fmla="*/ 1 w 280"/>
                <a:gd name="T61" fmla="*/ 10 h 322"/>
                <a:gd name="T62" fmla="*/ 2 w 280"/>
                <a:gd name="T63" fmla="*/ 10 h 322"/>
                <a:gd name="T64" fmla="*/ 2 w 280"/>
                <a:gd name="T65" fmla="*/ 11 h 322"/>
                <a:gd name="T66" fmla="*/ 3 w 280"/>
                <a:gd name="T67" fmla="*/ 12 h 322"/>
                <a:gd name="T68" fmla="*/ 4 w 280"/>
                <a:gd name="T69" fmla="*/ 13 h 322"/>
                <a:gd name="T70" fmla="*/ 5 w 280"/>
                <a:gd name="T71" fmla="*/ 14 h 322"/>
                <a:gd name="T72" fmla="*/ 7 w 280"/>
                <a:gd name="T73" fmla="*/ 15 h 322"/>
                <a:gd name="T74" fmla="*/ 7 w 280"/>
                <a:gd name="T75" fmla="*/ 15 h 322"/>
                <a:gd name="T76" fmla="*/ 8 w 280"/>
                <a:gd name="T77" fmla="*/ 15 h 322"/>
                <a:gd name="T78" fmla="*/ 9 w 280"/>
                <a:gd name="T79" fmla="*/ 16 h 322"/>
                <a:gd name="T80" fmla="*/ 10 w 280"/>
                <a:gd name="T81" fmla="*/ 17 h 322"/>
                <a:gd name="T82" fmla="*/ 12 w 280"/>
                <a:gd name="T83" fmla="*/ 18 h 322"/>
                <a:gd name="T84" fmla="*/ 14 w 280"/>
                <a:gd name="T85" fmla="*/ 19 h 322"/>
                <a:gd name="T86" fmla="*/ 16 w 280"/>
                <a:gd name="T87" fmla="*/ 20 h 322"/>
                <a:gd name="T88" fmla="*/ 18 w 280"/>
                <a:gd name="T89" fmla="*/ 20 h 322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w 280"/>
                <a:gd name="T136" fmla="*/ 0 h 322"/>
                <a:gd name="T137" fmla="*/ 280 w 280"/>
                <a:gd name="T138" fmla="*/ 322 h 322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T135" t="T136" r="T137" b="T138"/>
              <a:pathLst>
                <a:path w="280" h="322">
                  <a:moveTo>
                    <a:pt x="280" y="322"/>
                  </a:moveTo>
                  <a:lnTo>
                    <a:pt x="280" y="315"/>
                  </a:lnTo>
                  <a:lnTo>
                    <a:pt x="278" y="296"/>
                  </a:lnTo>
                  <a:lnTo>
                    <a:pt x="274" y="269"/>
                  </a:lnTo>
                  <a:lnTo>
                    <a:pt x="269" y="234"/>
                  </a:lnTo>
                  <a:lnTo>
                    <a:pt x="259" y="196"/>
                  </a:lnTo>
                  <a:lnTo>
                    <a:pt x="248" y="158"/>
                  </a:lnTo>
                  <a:lnTo>
                    <a:pt x="230" y="122"/>
                  </a:lnTo>
                  <a:lnTo>
                    <a:pt x="210" y="91"/>
                  </a:lnTo>
                  <a:lnTo>
                    <a:pt x="209" y="90"/>
                  </a:lnTo>
                  <a:lnTo>
                    <a:pt x="206" y="84"/>
                  </a:lnTo>
                  <a:lnTo>
                    <a:pt x="201" y="77"/>
                  </a:lnTo>
                  <a:lnTo>
                    <a:pt x="194" y="68"/>
                  </a:lnTo>
                  <a:lnTo>
                    <a:pt x="184" y="58"/>
                  </a:lnTo>
                  <a:lnTo>
                    <a:pt x="172" y="47"/>
                  </a:lnTo>
                  <a:lnTo>
                    <a:pt x="157" y="36"/>
                  </a:lnTo>
                  <a:lnTo>
                    <a:pt x="139" y="24"/>
                  </a:lnTo>
                  <a:lnTo>
                    <a:pt x="136" y="23"/>
                  </a:lnTo>
                  <a:lnTo>
                    <a:pt x="126" y="20"/>
                  </a:lnTo>
                  <a:lnTo>
                    <a:pt x="109" y="15"/>
                  </a:lnTo>
                  <a:lnTo>
                    <a:pt x="91" y="9"/>
                  </a:lnTo>
                  <a:lnTo>
                    <a:pt x="69" y="5"/>
                  </a:lnTo>
                  <a:lnTo>
                    <a:pt x="46" y="1"/>
                  </a:lnTo>
                  <a:lnTo>
                    <a:pt x="23" y="0"/>
                  </a:lnTo>
                  <a:lnTo>
                    <a:pt x="1" y="1"/>
                  </a:lnTo>
                  <a:lnTo>
                    <a:pt x="0" y="16"/>
                  </a:lnTo>
                  <a:lnTo>
                    <a:pt x="0" y="52"/>
                  </a:lnTo>
                  <a:lnTo>
                    <a:pt x="5" y="96"/>
                  </a:lnTo>
                  <a:lnTo>
                    <a:pt x="17" y="136"/>
                  </a:lnTo>
                  <a:lnTo>
                    <a:pt x="18" y="138"/>
                  </a:lnTo>
                  <a:lnTo>
                    <a:pt x="22" y="145"/>
                  </a:lnTo>
                  <a:lnTo>
                    <a:pt x="28" y="156"/>
                  </a:lnTo>
                  <a:lnTo>
                    <a:pt x="36" y="170"/>
                  </a:lnTo>
                  <a:lnTo>
                    <a:pt x="48" y="185"/>
                  </a:lnTo>
                  <a:lnTo>
                    <a:pt x="63" y="202"/>
                  </a:lnTo>
                  <a:lnTo>
                    <a:pt x="83" y="220"/>
                  </a:lnTo>
                  <a:lnTo>
                    <a:pt x="107" y="239"/>
                  </a:lnTo>
                  <a:lnTo>
                    <a:pt x="111" y="241"/>
                  </a:lnTo>
                  <a:lnTo>
                    <a:pt x="122" y="247"/>
                  </a:lnTo>
                  <a:lnTo>
                    <a:pt x="139" y="256"/>
                  </a:lnTo>
                  <a:lnTo>
                    <a:pt x="161" y="267"/>
                  </a:lnTo>
                  <a:lnTo>
                    <a:pt x="188" y="281"/>
                  </a:lnTo>
                  <a:lnTo>
                    <a:pt x="217" y="295"/>
                  </a:lnTo>
                  <a:lnTo>
                    <a:pt x="248" y="309"/>
                  </a:lnTo>
                  <a:lnTo>
                    <a:pt x="280" y="32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393" name="未知"/>
            <p:cNvSpPr>
              <a:spLocks noChangeArrowheads="1"/>
            </p:cNvSpPr>
            <p:nvPr/>
          </p:nvSpPr>
          <p:spPr bwMode="auto">
            <a:xfrm>
              <a:off x="2" y="409"/>
              <a:ext cx="306" cy="252"/>
            </a:xfrm>
            <a:custGeom>
              <a:avLst/>
              <a:gdLst>
                <a:gd name="T0" fmla="*/ 33 w 612"/>
                <a:gd name="T1" fmla="*/ 3 h 502"/>
                <a:gd name="T2" fmla="*/ 33 w 612"/>
                <a:gd name="T3" fmla="*/ 3 h 502"/>
                <a:gd name="T4" fmla="*/ 32 w 612"/>
                <a:gd name="T5" fmla="*/ 2 h 502"/>
                <a:gd name="T6" fmla="*/ 30 w 612"/>
                <a:gd name="T7" fmla="*/ 1 h 502"/>
                <a:gd name="T8" fmla="*/ 28 w 612"/>
                <a:gd name="T9" fmla="*/ 0 h 502"/>
                <a:gd name="T10" fmla="*/ 28 w 612"/>
                <a:gd name="T11" fmla="*/ 0 h 502"/>
                <a:gd name="T12" fmla="*/ 27 w 612"/>
                <a:gd name="T13" fmla="*/ 0 h 502"/>
                <a:gd name="T14" fmla="*/ 25 w 612"/>
                <a:gd name="T15" fmla="*/ 0 h 502"/>
                <a:gd name="T16" fmla="*/ 24 w 612"/>
                <a:gd name="T17" fmla="*/ 0 h 502"/>
                <a:gd name="T18" fmla="*/ 22 w 612"/>
                <a:gd name="T19" fmla="*/ 1 h 502"/>
                <a:gd name="T20" fmla="*/ 20 w 612"/>
                <a:gd name="T21" fmla="*/ 1 h 502"/>
                <a:gd name="T22" fmla="*/ 18 w 612"/>
                <a:gd name="T23" fmla="*/ 1 h 502"/>
                <a:gd name="T24" fmla="*/ 17 w 612"/>
                <a:gd name="T25" fmla="*/ 1 h 502"/>
                <a:gd name="T26" fmla="*/ 15 w 612"/>
                <a:gd name="T27" fmla="*/ 2 h 502"/>
                <a:gd name="T28" fmla="*/ 13 w 612"/>
                <a:gd name="T29" fmla="*/ 2 h 502"/>
                <a:gd name="T30" fmla="*/ 10 w 612"/>
                <a:gd name="T31" fmla="*/ 4 h 502"/>
                <a:gd name="T32" fmla="*/ 7 w 612"/>
                <a:gd name="T33" fmla="*/ 5 h 502"/>
                <a:gd name="T34" fmla="*/ 6 w 612"/>
                <a:gd name="T35" fmla="*/ 5 h 502"/>
                <a:gd name="T36" fmla="*/ 5 w 612"/>
                <a:gd name="T37" fmla="*/ 6 h 502"/>
                <a:gd name="T38" fmla="*/ 2 w 612"/>
                <a:gd name="T39" fmla="*/ 8 h 502"/>
                <a:gd name="T40" fmla="*/ 0 w 612"/>
                <a:gd name="T41" fmla="*/ 9 h 502"/>
                <a:gd name="T42" fmla="*/ 0 w 612"/>
                <a:gd name="T43" fmla="*/ 9 h 502"/>
                <a:gd name="T44" fmla="*/ 1 w 612"/>
                <a:gd name="T45" fmla="*/ 10 h 502"/>
                <a:gd name="T46" fmla="*/ 1 w 612"/>
                <a:gd name="T47" fmla="*/ 11 h 502"/>
                <a:gd name="T48" fmla="*/ 3 w 612"/>
                <a:gd name="T49" fmla="*/ 13 h 502"/>
                <a:gd name="T50" fmla="*/ 3 w 612"/>
                <a:gd name="T51" fmla="*/ 13 h 502"/>
                <a:gd name="T52" fmla="*/ 5 w 612"/>
                <a:gd name="T53" fmla="*/ 14 h 502"/>
                <a:gd name="T54" fmla="*/ 7 w 612"/>
                <a:gd name="T55" fmla="*/ 15 h 502"/>
                <a:gd name="T56" fmla="*/ 10 w 612"/>
                <a:gd name="T57" fmla="*/ 16 h 502"/>
                <a:gd name="T58" fmla="*/ 10 w 612"/>
                <a:gd name="T59" fmla="*/ 16 h 502"/>
                <a:gd name="T60" fmla="*/ 11 w 612"/>
                <a:gd name="T61" fmla="*/ 16 h 502"/>
                <a:gd name="T62" fmla="*/ 13 w 612"/>
                <a:gd name="T63" fmla="*/ 16 h 502"/>
                <a:gd name="T64" fmla="*/ 15 w 612"/>
                <a:gd name="T65" fmla="*/ 15 h 502"/>
                <a:gd name="T66" fmla="*/ 17 w 612"/>
                <a:gd name="T67" fmla="*/ 15 h 502"/>
                <a:gd name="T68" fmla="*/ 20 w 612"/>
                <a:gd name="T69" fmla="*/ 15 h 502"/>
                <a:gd name="T70" fmla="*/ 22 w 612"/>
                <a:gd name="T71" fmla="*/ 15 h 502"/>
                <a:gd name="T72" fmla="*/ 25 w 612"/>
                <a:gd name="T73" fmla="*/ 14 h 502"/>
                <a:gd name="T74" fmla="*/ 25 w 612"/>
                <a:gd name="T75" fmla="*/ 14 h 502"/>
                <a:gd name="T76" fmla="*/ 24 w 612"/>
                <a:gd name="T77" fmla="*/ 16 h 502"/>
                <a:gd name="T78" fmla="*/ 23 w 612"/>
                <a:gd name="T79" fmla="*/ 18 h 502"/>
                <a:gd name="T80" fmla="*/ 22 w 612"/>
                <a:gd name="T81" fmla="*/ 22 h 502"/>
                <a:gd name="T82" fmla="*/ 25 w 612"/>
                <a:gd name="T83" fmla="*/ 30 h 502"/>
                <a:gd name="T84" fmla="*/ 26 w 612"/>
                <a:gd name="T85" fmla="*/ 30 h 502"/>
                <a:gd name="T86" fmla="*/ 28 w 612"/>
                <a:gd name="T87" fmla="*/ 29 h 502"/>
                <a:gd name="T88" fmla="*/ 31 w 612"/>
                <a:gd name="T89" fmla="*/ 28 h 502"/>
                <a:gd name="T90" fmla="*/ 34 w 612"/>
                <a:gd name="T91" fmla="*/ 27 h 502"/>
                <a:gd name="T92" fmla="*/ 39 w 612"/>
                <a:gd name="T93" fmla="*/ 12 h 502"/>
                <a:gd name="T94" fmla="*/ 38 w 612"/>
                <a:gd name="T95" fmla="*/ 10 h 502"/>
                <a:gd name="T96" fmla="*/ 38 w 612"/>
                <a:gd name="T97" fmla="*/ 8 h 502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612"/>
                <a:gd name="T148" fmla="*/ 0 h 502"/>
                <a:gd name="T149" fmla="*/ 612 w 612"/>
                <a:gd name="T150" fmla="*/ 502 h 502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612" h="502">
                  <a:moveTo>
                    <a:pt x="600" y="122"/>
                  </a:moveTo>
                  <a:lnTo>
                    <a:pt x="526" y="41"/>
                  </a:lnTo>
                  <a:lnTo>
                    <a:pt x="525" y="40"/>
                  </a:lnTo>
                  <a:lnTo>
                    <a:pt x="520" y="36"/>
                  </a:lnTo>
                  <a:lnTo>
                    <a:pt x="513" y="30"/>
                  </a:lnTo>
                  <a:lnTo>
                    <a:pt x="505" y="23"/>
                  </a:lnTo>
                  <a:lnTo>
                    <a:pt x="494" y="16"/>
                  </a:lnTo>
                  <a:lnTo>
                    <a:pt x="481" y="9"/>
                  </a:lnTo>
                  <a:lnTo>
                    <a:pt x="467" y="3"/>
                  </a:lnTo>
                  <a:lnTo>
                    <a:pt x="452" y="0"/>
                  </a:lnTo>
                  <a:lnTo>
                    <a:pt x="451" y="0"/>
                  </a:lnTo>
                  <a:lnTo>
                    <a:pt x="446" y="0"/>
                  </a:lnTo>
                  <a:lnTo>
                    <a:pt x="440" y="0"/>
                  </a:lnTo>
                  <a:lnTo>
                    <a:pt x="430" y="0"/>
                  </a:lnTo>
                  <a:lnTo>
                    <a:pt x="420" y="0"/>
                  </a:lnTo>
                  <a:lnTo>
                    <a:pt x="407" y="0"/>
                  </a:lnTo>
                  <a:lnTo>
                    <a:pt x="393" y="0"/>
                  </a:lnTo>
                  <a:lnTo>
                    <a:pt x="378" y="0"/>
                  </a:lnTo>
                  <a:lnTo>
                    <a:pt x="363" y="1"/>
                  </a:lnTo>
                  <a:lnTo>
                    <a:pt x="347" y="1"/>
                  </a:lnTo>
                  <a:lnTo>
                    <a:pt x="331" y="2"/>
                  </a:lnTo>
                  <a:lnTo>
                    <a:pt x="315" y="3"/>
                  </a:lnTo>
                  <a:lnTo>
                    <a:pt x="300" y="6"/>
                  </a:lnTo>
                  <a:lnTo>
                    <a:pt x="285" y="8"/>
                  </a:lnTo>
                  <a:lnTo>
                    <a:pt x="272" y="10"/>
                  </a:lnTo>
                  <a:lnTo>
                    <a:pt x="260" y="13"/>
                  </a:lnTo>
                  <a:lnTo>
                    <a:pt x="255" y="14"/>
                  </a:lnTo>
                  <a:lnTo>
                    <a:pt x="245" y="18"/>
                  </a:lnTo>
                  <a:lnTo>
                    <a:pt x="227" y="24"/>
                  </a:lnTo>
                  <a:lnTo>
                    <a:pt x="207" y="32"/>
                  </a:lnTo>
                  <a:lnTo>
                    <a:pt x="184" y="41"/>
                  </a:lnTo>
                  <a:lnTo>
                    <a:pt x="158" y="51"/>
                  </a:lnTo>
                  <a:lnTo>
                    <a:pt x="134" y="61"/>
                  </a:lnTo>
                  <a:lnTo>
                    <a:pt x="112" y="70"/>
                  </a:lnTo>
                  <a:lnTo>
                    <a:pt x="109" y="73"/>
                  </a:lnTo>
                  <a:lnTo>
                    <a:pt x="98" y="77"/>
                  </a:lnTo>
                  <a:lnTo>
                    <a:pt x="83" y="84"/>
                  </a:lnTo>
                  <a:lnTo>
                    <a:pt x="66" y="93"/>
                  </a:lnTo>
                  <a:lnTo>
                    <a:pt x="47" y="104"/>
                  </a:lnTo>
                  <a:lnTo>
                    <a:pt x="28" y="115"/>
                  </a:lnTo>
                  <a:lnTo>
                    <a:pt x="12" y="126"/>
                  </a:lnTo>
                  <a:lnTo>
                    <a:pt x="0" y="135"/>
                  </a:lnTo>
                  <a:lnTo>
                    <a:pt x="0" y="136"/>
                  </a:lnTo>
                  <a:lnTo>
                    <a:pt x="0" y="139"/>
                  </a:lnTo>
                  <a:lnTo>
                    <a:pt x="2" y="145"/>
                  </a:lnTo>
                  <a:lnTo>
                    <a:pt x="4" y="153"/>
                  </a:lnTo>
                  <a:lnTo>
                    <a:pt x="7" y="162"/>
                  </a:lnTo>
                  <a:lnTo>
                    <a:pt x="14" y="173"/>
                  </a:lnTo>
                  <a:lnTo>
                    <a:pt x="24" y="184"/>
                  </a:lnTo>
                  <a:lnTo>
                    <a:pt x="36" y="196"/>
                  </a:lnTo>
                  <a:lnTo>
                    <a:pt x="38" y="198"/>
                  </a:lnTo>
                  <a:lnTo>
                    <a:pt x="47" y="203"/>
                  </a:lnTo>
                  <a:lnTo>
                    <a:pt x="59" y="210"/>
                  </a:lnTo>
                  <a:lnTo>
                    <a:pt x="75" y="219"/>
                  </a:lnTo>
                  <a:lnTo>
                    <a:pt x="95" y="227"/>
                  </a:lnTo>
                  <a:lnTo>
                    <a:pt x="116" y="235"/>
                  </a:lnTo>
                  <a:lnTo>
                    <a:pt x="138" y="241"/>
                  </a:lnTo>
                  <a:lnTo>
                    <a:pt x="161" y="243"/>
                  </a:lnTo>
                  <a:lnTo>
                    <a:pt x="162" y="243"/>
                  </a:lnTo>
                  <a:lnTo>
                    <a:pt x="166" y="243"/>
                  </a:lnTo>
                  <a:lnTo>
                    <a:pt x="172" y="243"/>
                  </a:lnTo>
                  <a:lnTo>
                    <a:pt x="181" y="243"/>
                  </a:lnTo>
                  <a:lnTo>
                    <a:pt x="193" y="242"/>
                  </a:lnTo>
                  <a:lnTo>
                    <a:pt x="206" y="242"/>
                  </a:lnTo>
                  <a:lnTo>
                    <a:pt x="219" y="241"/>
                  </a:lnTo>
                  <a:lnTo>
                    <a:pt x="237" y="240"/>
                  </a:lnTo>
                  <a:lnTo>
                    <a:pt x="254" y="238"/>
                  </a:lnTo>
                  <a:lnTo>
                    <a:pt x="272" y="237"/>
                  </a:lnTo>
                  <a:lnTo>
                    <a:pt x="292" y="235"/>
                  </a:lnTo>
                  <a:lnTo>
                    <a:pt x="313" y="233"/>
                  </a:lnTo>
                  <a:lnTo>
                    <a:pt x="334" y="229"/>
                  </a:lnTo>
                  <a:lnTo>
                    <a:pt x="354" y="226"/>
                  </a:lnTo>
                  <a:lnTo>
                    <a:pt x="376" y="222"/>
                  </a:lnTo>
                  <a:lnTo>
                    <a:pt x="398" y="218"/>
                  </a:lnTo>
                  <a:lnTo>
                    <a:pt x="397" y="219"/>
                  </a:lnTo>
                  <a:lnTo>
                    <a:pt x="393" y="223"/>
                  </a:lnTo>
                  <a:lnTo>
                    <a:pt x="389" y="231"/>
                  </a:lnTo>
                  <a:lnTo>
                    <a:pt x="382" y="243"/>
                  </a:lnTo>
                  <a:lnTo>
                    <a:pt x="374" y="260"/>
                  </a:lnTo>
                  <a:lnTo>
                    <a:pt x="365" y="282"/>
                  </a:lnTo>
                  <a:lnTo>
                    <a:pt x="355" y="311"/>
                  </a:lnTo>
                  <a:lnTo>
                    <a:pt x="346" y="346"/>
                  </a:lnTo>
                  <a:lnTo>
                    <a:pt x="308" y="502"/>
                  </a:lnTo>
                  <a:lnTo>
                    <a:pt x="407" y="473"/>
                  </a:lnTo>
                  <a:lnTo>
                    <a:pt x="411" y="472"/>
                  </a:lnTo>
                  <a:lnTo>
                    <a:pt x="420" y="470"/>
                  </a:lnTo>
                  <a:lnTo>
                    <a:pt x="435" y="465"/>
                  </a:lnTo>
                  <a:lnTo>
                    <a:pt x="453" y="458"/>
                  </a:lnTo>
                  <a:lnTo>
                    <a:pt x="473" y="451"/>
                  </a:lnTo>
                  <a:lnTo>
                    <a:pt x="495" y="442"/>
                  </a:lnTo>
                  <a:lnTo>
                    <a:pt x="516" y="433"/>
                  </a:lnTo>
                  <a:lnTo>
                    <a:pt x="535" y="423"/>
                  </a:lnTo>
                  <a:lnTo>
                    <a:pt x="609" y="374"/>
                  </a:lnTo>
                  <a:lnTo>
                    <a:pt x="612" y="180"/>
                  </a:lnTo>
                  <a:lnTo>
                    <a:pt x="611" y="174"/>
                  </a:lnTo>
                  <a:lnTo>
                    <a:pt x="608" y="160"/>
                  </a:lnTo>
                  <a:lnTo>
                    <a:pt x="604" y="142"/>
                  </a:lnTo>
                  <a:lnTo>
                    <a:pt x="600" y="12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394" name="未知"/>
            <p:cNvSpPr>
              <a:spLocks noChangeArrowheads="1"/>
            </p:cNvSpPr>
            <p:nvPr/>
          </p:nvSpPr>
          <p:spPr bwMode="auto">
            <a:xfrm>
              <a:off x="216" y="496"/>
              <a:ext cx="63" cy="21"/>
            </a:xfrm>
            <a:custGeom>
              <a:avLst/>
              <a:gdLst>
                <a:gd name="T0" fmla="*/ 0 w 126"/>
                <a:gd name="T1" fmla="*/ 3 h 41"/>
                <a:gd name="T2" fmla="*/ 8 w 126"/>
                <a:gd name="T3" fmla="*/ 0 h 41"/>
                <a:gd name="T4" fmla="*/ 7 w 126"/>
                <a:gd name="T5" fmla="*/ 3 h 41"/>
                <a:gd name="T6" fmla="*/ 0 w 126"/>
                <a:gd name="T7" fmla="*/ 3 h 41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26"/>
                <a:gd name="T13" fmla="*/ 0 h 41"/>
                <a:gd name="T14" fmla="*/ 126 w 126"/>
                <a:gd name="T15" fmla="*/ 41 h 41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26" h="41">
                  <a:moveTo>
                    <a:pt x="0" y="39"/>
                  </a:moveTo>
                  <a:lnTo>
                    <a:pt x="126" y="0"/>
                  </a:lnTo>
                  <a:lnTo>
                    <a:pt x="97" y="41"/>
                  </a:lnTo>
                  <a:lnTo>
                    <a:pt x="0" y="39"/>
                  </a:lnTo>
                  <a:close/>
                </a:path>
              </a:pathLst>
            </a:custGeom>
            <a:solidFill>
              <a:srgbClr val="21BA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395" name="未知"/>
            <p:cNvSpPr>
              <a:spLocks noChangeArrowheads="1"/>
            </p:cNvSpPr>
            <p:nvPr/>
          </p:nvSpPr>
          <p:spPr bwMode="auto">
            <a:xfrm>
              <a:off x="275" y="502"/>
              <a:ext cx="23" cy="72"/>
            </a:xfrm>
            <a:custGeom>
              <a:avLst/>
              <a:gdLst>
                <a:gd name="T0" fmla="*/ 0 w 45"/>
                <a:gd name="T1" fmla="*/ 3 h 144"/>
                <a:gd name="T2" fmla="*/ 2 w 45"/>
                <a:gd name="T3" fmla="*/ 0 h 144"/>
                <a:gd name="T4" fmla="*/ 3 w 45"/>
                <a:gd name="T5" fmla="*/ 9 h 144"/>
                <a:gd name="T6" fmla="*/ 3 w 45"/>
                <a:gd name="T7" fmla="*/ 9 h 144"/>
                <a:gd name="T8" fmla="*/ 3 w 45"/>
                <a:gd name="T9" fmla="*/ 9 h 144"/>
                <a:gd name="T10" fmla="*/ 3 w 45"/>
                <a:gd name="T11" fmla="*/ 7 h 144"/>
                <a:gd name="T12" fmla="*/ 2 w 45"/>
                <a:gd name="T13" fmla="*/ 6 h 144"/>
                <a:gd name="T14" fmla="*/ 2 w 45"/>
                <a:gd name="T15" fmla="*/ 5 h 144"/>
                <a:gd name="T16" fmla="*/ 2 w 45"/>
                <a:gd name="T17" fmla="*/ 4 h 144"/>
                <a:gd name="T18" fmla="*/ 1 w 45"/>
                <a:gd name="T19" fmla="*/ 3 h 144"/>
                <a:gd name="T20" fmla="*/ 0 w 45"/>
                <a:gd name="T21" fmla="*/ 3 h 144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45"/>
                <a:gd name="T34" fmla="*/ 0 h 144"/>
                <a:gd name="T35" fmla="*/ 45 w 45"/>
                <a:gd name="T36" fmla="*/ 144 h 144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45" h="144">
                  <a:moveTo>
                    <a:pt x="0" y="42"/>
                  </a:moveTo>
                  <a:lnTo>
                    <a:pt x="29" y="0"/>
                  </a:lnTo>
                  <a:lnTo>
                    <a:pt x="45" y="144"/>
                  </a:lnTo>
                  <a:lnTo>
                    <a:pt x="44" y="141"/>
                  </a:lnTo>
                  <a:lnTo>
                    <a:pt x="41" y="131"/>
                  </a:lnTo>
                  <a:lnTo>
                    <a:pt x="37" y="116"/>
                  </a:lnTo>
                  <a:lnTo>
                    <a:pt x="31" y="98"/>
                  </a:lnTo>
                  <a:lnTo>
                    <a:pt x="24" y="80"/>
                  </a:lnTo>
                  <a:lnTo>
                    <a:pt x="17" y="64"/>
                  </a:lnTo>
                  <a:lnTo>
                    <a:pt x="8" y="50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rgbClr val="21BA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396" name="未知"/>
            <p:cNvSpPr>
              <a:spLocks noChangeArrowheads="1"/>
            </p:cNvSpPr>
            <p:nvPr/>
          </p:nvSpPr>
          <p:spPr bwMode="auto">
            <a:xfrm>
              <a:off x="234" y="531"/>
              <a:ext cx="48" cy="84"/>
            </a:xfrm>
            <a:custGeom>
              <a:avLst/>
              <a:gdLst>
                <a:gd name="T0" fmla="*/ 4 w 96"/>
                <a:gd name="T1" fmla="*/ 0 h 167"/>
                <a:gd name="T2" fmla="*/ 6 w 96"/>
                <a:gd name="T3" fmla="*/ 8 h 167"/>
                <a:gd name="T4" fmla="*/ 2 w 96"/>
                <a:gd name="T5" fmla="*/ 11 h 167"/>
                <a:gd name="T6" fmla="*/ 0 w 96"/>
                <a:gd name="T7" fmla="*/ 4 h 167"/>
                <a:gd name="T8" fmla="*/ 4 w 96"/>
                <a:gd name="T9" fmla="*/ 0 h 16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96"/>
                <a:gd name="T16" fmla="*/ 0 h 167"/>
                <a:gd name="T17" fmla="*/ 96 w 96"/>
                <a:gd name="T18" fmla="*/ 167 h 16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96" h="167">
                  <a:moveTo>
                    <a:pt x="61" y="0"/>
                  </a:moveTo>
                  <a:lnTo>
                    <a:pt x="96" y="122"/>
                  </a:lnTo>
                  <a:lnTo>
                    <a:pt x="29" y="167"/>
                  </a:lnTo>
                  <a:lnTo>
                    <a:pt x="0" y="58"/>
                  </a:lnTo>
                  <a:lnTo>
                    <a:pt x="61" y="0"/>
                  </a:lnTo>
                  <a:close/>
                </a:path>
              </a:pathLst>
            </a:custGeom>
            <a:solidFill>
              <a:srgbClr val="21BA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397" name="未知"/>
            <p:cNvSpPr>
              <a:spLocks noChangeArrowheads="1"/>
            </p:cNvSpPr>
            <p:nvPr/>
          </p:nvSpPr>
          <p:spPr bwMode="auto">
            <a:xfrm>
              <a:off x="189" y="531"/>
              <a:ext cx="53" cy="34"/>
            </a:xfrm>
            <a:custGeom>
              <a:avLst/>
              <a:gdLst>
                <a:gd name="T0" fmla="*/ 7 w 106"/>
                <a:gd name="T1" fmla="*/ 1 h 68"/>
                <a:gd name="T2" fmla="*/ 3 w 106"/>
                <a:gd name="T3" fmla="*/ 0 h 68"/>
                <a:gd name="T4" fmla="*/ 3 w 106"/>
                <a:gd name="T5" fmla="*/ 1 h 68"/>
                <a:gd name="T6" fmla="*/ 2 w 106"/>
                <a:gd name="T7" fmla="*/ 1 h 68"/>
                <a:gd name="T8" fmla="*/ 2 w 106"/>
                <a:gd name="T9" fmla="*/ 1 h 68"/>
                <a:gd name="T10" fmla="*/ 2 w 106"/>
                <a:gd name="T11" fmla="*/ 2 h 68"/>
                <a:gd name="T12" fmla="*/ 1 w 106"/>
                <a:gd name="T13" fmla="*/ 2 h 68"/>
                <a:gd name="T14" fmla="*/ 1 w 106"/>
                <a:gd name="T15" fmla="*/ 3 h 68"/>
                <a:gd name="T16" fmla="*/ 1 w 106"/>
                <a:gd name="T17" fmla="*/ 4 h 68"/>
                <a:gd name="T18" fmla="*/ 0 w 106"/>
                <a:gd name="T19" fmla="*/ 5 h 68"/>
                <a:gd name="T20" fmla="*/ 5 w 106"/>
                <a:gd name="T21" fmla="*/ 3 h 68"/>
                <a:gd name="T22" fmla="*/ 7 w 106"/>
                <a:gd name="T23" fmla="*/ 1 h 68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06"/>
                <a:gd name="T37" fmla="*/ 0 h 68"/>
                <a:gd name="T38" fmla="*/ 106 w 106"/>
                <a:gd name="T39" fmla="*/ 68 h 68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06" h="68">
                  <a:moveTo>
                    <a:pt x="106" y="3"/>
                  </a:moveTo>
                  <a:lnTo>
                    <a:pt x="36" y="0"/>
                  </a:lnTo>
                  <a:lnTo>
                    <a:pt x="35" y="2"/>
                  </a:lnTo>
                  <a:lnTo>
                    <a:pt x="30" y="7"/>
                  </a:lnTo>
                  <a:lnTo>
                    <a:pt x="24" y="15"/>
                  </a:lnTo>
                  <a:lnTo>
                    <a:pt x="18" y="24"/>
                  </a:lnTo>
                  <a:lnTo>
                    <a:pt x="12" y="35"/>
                  </a:lnTo>
                  <a:lnTo>
                    <a:pt x="6" y="46"/>
                  </a:lnTo>
                  <a:lnTo>
                    <a:pt x="1" y="58"/>
                  </a:lnTo>
                  <a:lnTo>
                    <a:pt x="0" y="68"/>
                  </a:lnTo>
                  <a:lnTo>
                    <a:pt x="77" y="48"/>
                  </a:lnTo>
                  <a:lnTo>
                    <a:pt x="106" y="3"/>
                  </a:lnTo>
                  <a:close/>
                </a:path>
              </a:pathLst>
            </a:custGeom>
            <a:solidFill>
              <a:srgbClr val="21BA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398" name="未知"/>
            <p:cNvSpPr>
              <a:spLocks noChangeArrowheads="1"/>
            </p:cNvSpPr>
            <p:nvPr/>
          </p:nvSpPr>
          <p:spPr bwMode="auto">
            <a:xfrm>
              <a:off x="176" y="573"/>
              <a:ext cx="35" cy="51"/>
            </a:xfrm>
            <a:custGeom>
              <a:avLst/>
              <a:gdLst>
                <a:gd name="T0" fmla="*/ 1 w 70"/>
                <a:gd name="T1" fmla="*/ 1 h 101"/>
                <a:gd name="T2" fmla="*/ 5 w 70"/>
                <a:gd name="T3" fmla="*/ 0 h 101"/>
                <a:gd name="T4" fmla="*/ 0 w 70"/>
                <a:gd name="T5" fmla="*/ 7 h 101"/>
                <a:gd name="T6" fmla="*/ 1 w 70"/>
                <a:gd name="T7" fmla="*/ 1 h 101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70"/>
                <a:gd name="T13" fmla="*/ 0 h 101"/>
                <a:gd name="T14" fmla="*/ 70 w 70"/>
                <a:gd name="T15" fmla="*/ 101 h 101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70" h="101">
                  <a:moveTo>
                    <a:pt x="22" y="9"/>
                  </a:moveTo>
                  <a:lnTo>
                    <a:pt x="70" y="0"/>
                  </a:lnTo>
                  <a:lnTo>
                    <a:pt x="0" y="101"/>
                  </a:lnTo>
                  <a:lnTo>
                    <a:pt x="22" y="9"/>
                  </a:lnTo>
                  <a:close/>
                </a:path>
              </a:pathLst>
            </a:custGeom>
            <a:solidFill>
              <a:srgbClr val="21BA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399" name="未知"/>
            <p:cNvSpPr>
              <a:spLocks noChangeArrowheads="1"/>
            </p:cNvSpPr>
            <p:nvPr/>
          </p:nvSpPr>
          <p:spPr bwMode="auto">
            <a:xfrm>
              <a:off x="175" y="617"/>
              <a:ext cx="26" cy="25"/>
            </a:xfrm>
            <a:custGeom>
              <a:avLst/>
              <a:gdLst>
                <a:gd name="T0" fmla="*/ 0 w 52"/>
                <a:gd name="T1" fmla="*/ 4 h 48"/>
                <a:gd name="T2" fmla="*/ 3 w 52"/>
                <a:gd name="T3" fmla="*/ 0 h 48"/>
                <a:gd name="T4" fmla="*/ 4 w 52"/>
                <a:gd name="T5" fmla="*/ 3 h 48"/>
                <a:gd name="T6" fmla="*/ 0 w 52"/>
                <a:gd name="T7" fmla="*/ 4 h 4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52"/>
                <a:gd name="T13" fmla="*/ 0 h 48"/>
                <a:gd name="T14" fmla="*/ 52 w 52"/>
                <a:gd name="T15" fmla="*/ 48 h 4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52" h="48">
                  <a:moveTo>
                    <a:pt x="0" y="48"/>
                  </a:moveTo>
                  <a:lnTo>
                    <a:pt x="36" y="0"/>
                  </a:lnTo>
                  <a:lnTo>
                    <a:pt x="52" y="35"/>
                  </a:lnTo>
                  <a:lnTo>
                    <a:pt x="0" y="48"/>
                  </a:lnTo>
                  <a:close/>
                </a:path>
              </a:pathLst>
            </a:custGeom>
            <a:solidFill>
              <a:srgbClr val="21BA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400" name="未知"/>
            <p:cNvSpPr>
              <a:spLocks noChangeArrowheads="1"/>
            </p:cNvSpPr>
            <p:nvPr/>
          </p:nvSpPr>
          <p:spPr bwMode="auto">
            <a:xfrm>
              <a:off x="203" y="578"/>
              <a:ext cx="29" cy="53"/>
            </a:xfrm>
            <a:custGeom>
              <a:avLst/>
              <a:gdLst>
                <a:gd name="T0" fmla="*/ 0 w 57"/>
                <a:gd name="T1" fmla="*/ 4 h 106"/>
                <a:gd name="T2" fmla="*/ 3 w 57"/>
                <a:gd name="T3" fmla="*/ 0 h 106"/>
                <a:gd name="T4" fmla="*/ 4 w 57"/>
                <a:gd name="T5" fmla="*/ 6 h 106"/>
                <a:gd name="T6" fmla="*/ 1 w 57"/>
                <a:gd name="T7" fmla="*/ 7 h 106"/>
                <a:gd name="T8" fmla="*/ 0 w 57"/>
                <a:gd name="T9" fmla="*/ 4 h 10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7"/>
                <a:gd name="T16" fmla="*/ 0 h 106"/>
                <a:gd name="T17" fmla="*/ 57 w 57"/>
                <a:gd name="T18" fmla="*/ 106 h 10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7" h="106">
                  <a:moveTo>
                    <a:pt x="0" y="51"/>
                  </a:moveTo>
                  <a:lnTo>
                    <a:pt x="36" y="0"/>
                  </a:lnTo>
                  <a:lnTo>
                    <a:pt x="57" y="92"/>
                  </a:lnTo>
                  <a:lnTo>
                    <a:pt x="16" y="106"/>
                  </a:lnTo>
                  <a:lnTo>
                    <a:pt x="0" y="51"/>
                  </a:lnTo>
                  <a:close/>
                </a:path>
              </a:pathLst>
            </a:custGeom>
            <a:solidFill>
              <a:srgbClr val="21BA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401" name="未知"/>
            <p:cNvSpPr>
              <a:spLocks noChangeArrowheads="1"/>
            </p:cNvSpPr>
            <p:nvPr/>
          </p:nvSpPr>
          <p:spPr bwMode="auto">
            <a:xfrm>
              <a:off x="202" y="472"/>
              <a:ext cx="78" cy="30"/>
            </a:xfrm>
            <a:custGeom>
              <a:avLst/>
              <a:gdLst>
                <a:gd name="T0" fmla="*/ 1 w 157"/>
                <a:gd name="T1" fmla="*/ 0 h 59"/>
                <a:gd name="T2" fmla="*/ 9 w 157"/>
                <a:gd name="T3" fmla="*/ 0 h 59"/>
                <a:gd name="T4" fmla="*/ 9 w 157"/>
                <a:gd name="T5" fmla="*/ 1 h 59"/>
                <a:gd name="T6" fmla="*/ 9 w 157"/>
                <a:gd name="T7" fmla="*/ 1 h 59"/>
                <a:gd name="T8" fmla="*/ 8 w 157"/>
                <a:gd name="T9" fmla="*/ 1 h 59"/>
                <a:gd name="T10" fmla="*/ 6 w 157"/>
                <a:gd name="T11" fmla="*/ 2 h 59"/>
                <a:gd name="T12" fmla="*/ 5 w 157"/>
                <a:gd name="T13" fmla="*/ 3 h 59"/>
                <a:gd name="T14" fmla="*/ 3 w 157"/>
                <a:gd name="T15" fmla="*/ 3 h 59"/>
                <a:gd name="T16" fmla="*/ 1 w 157"/>
                <a:gd name="T17" fmla="*/ 4 h 59"/>
                <a:gd name="T18" fmla="*/ 0 w 157"/>
                <a:gd name="T19" fmla="*/ 4 h 59"/>
                <a:gd name="T20" fmla="*/ 1 w 157"/>
                <a:gd name="T21" fmla="*/ 0 h 59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57"/>
                <a:gd name="T34" fmla="*/ 0 h 59"/>
                <a:gd name="T35" fmla="*/ 157 w 157"/>
                <a:gd name="T36" fmla="*/ 59 h 59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57" h="59">
                  <a:moveTo>
                    <a:pt x="23" y="0"/>
                  </a:moveTo>
                  <a:lnTo>
                    <a:pt x="157" y="0"/>
                  </a:lnTo>
                  <a:lnTo>
                    <a:pt x="154" y="2"/>
                  </a:lnTo>
                  <a:lnTo>
                    <a:pt x="144" y="8"/>
                  </a:lnTo>
                  <a:lnTo>
                    <a:pt x="128" y="16"/>
                  </a:lnTo>
                  <a:lnTo>
                    <a:pt x="109" y="26"/>
                  </a:lnTo>
                  <a:lnTo>
                    <a:pt x="86" y="36"/>
                  </a:lnTo>
                  <a:lnTo>
                    <a:pt x="59" y="46"/>
                  </a:lnTo>
                  <a:lnTo>
                    <a:pt x="30" y="54"/>
                  </a:lnTo>
                  <a:lnTo>
                    <a:pt x="0" y="59"/>
                  </a:lnTo>
                  <a:lnTo>
                    <a:pt x="23" y="0"/>
                  </a:lnTo>
                  <a:close/>
                </a:path>
              </a:pathLst>
            </a:custGeom>
            <a:solidFill>
              <a:srgbClr val="59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402" name="未知"/>
            <p:cNvSpPr>
              <a:spLocks noChangeArrowheads="1"/>
            </p:cNvSpPr>
            <p:nvPr/>
          </p:nvSpPr>
          <p:spPr bwMode="auto">
            <a:xfrm>
              <a:off x="104" y="472"/>
              <a:ext cx="97" cy="46"/>
            </a:xfrm>
            <a:custGeom>
              <a:avLst/>
              <a:gdLst>
                <a:gd name="T0" fmla="*/ 13 w 192"/>
                <a:gd name="T1" fmla="*/ 0 h 92"/>
                <a:gd name="T2" fmla="*/ 9 w 192"/>
                <a:gd name="T3" fmla="*/ 5 h 92"/>
                <a:gd name="T4" fmla="*/ 9 w 192"/>
                <a:gd name="T5" fmla="*/ 5 h 92"/>
                <a:gd name="T6" fmla="*/ 8 w 192"/>
                <a:gd name="T7" fmla="*/ 5 h 92"/>
                <a:gd name="T8" fmla="*/ 7 w 192"/>
                <a:gd name="T9" fmla="*/ 5 h 92"/>
                <a:gd name="T10" fmla="*/ 6 w 192"/>
                <a:gd name="T11" fmla="*/ 6 h 92"/>
                <a:gd name="T12" fmla="*/ 5 w 192"/>
                <a:gd name="T13" fmla="*/ 6 h 92"/>
                <a:gd name="T14" fmla="*/ 4 w 192"/>
                <a:gd name="T15" fmla="*/ 6 h 92"/>
                <a:gd name="T16" fmla="*/ 2 w 192"/>
                <a:gd name="T17" fmla="*/ 6 h 92"/>
                <a:gd name="T18" fmla="*/ 0 w 192"/>
                <a:gd name="T19" fmla="*/ 6 h 92"/>
                <a:gd name="T20" fmla="*/ 5 w 192"/>
                <a:gd name="T21" fmla="*/ 0 h 92"/>
                <a:gd name="T22" fmla="*/ 13 w 192"/>
                <a:gd name="T23" fmla="*/ 0 h 92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92"/>
                <a:gd name="T37" fmla="*/ 0 h 92"/>
                <a:gd name="T38" fmla="*/ 192 w 192"/>
                <a:gd name="T39" fmla="*/ 92 h 92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92" h="92">
                  <a:moveTo>
                    <a:pt x="192" y="0"/>
                  </a:moveTo>
                  <a:lnTo>
                    <a:pt x="137" y="72"/>
                  </a:lnTo>
                  <a:lnTo>
                    <a:pt x="133" y="73"/>
                  </a:lnTo>
                  <a:lnTo>
                    <a:pt x="125" y="76"/>
                  </a:lnTo>
                  <a:lnTo>
                    <a:pt x="111" y="79"/>
                  </a:lnTo>
                  <a:lnTo>
                    <a:pt x="93" y="84"/>
                  </a:lnTo>
                  <a:lnTo>
                    <a:pt x="72" y="87"/>
                  </a:lnTo>
                  <a:lnTo>
                    <a:pt x="49" y="91"/>
                  </a:lnTo>
                  <a:lnTo>
                    <a:pt x="25" y="92"/>
                  </a:lnTo>
                  <a:lnTo>
                    <a:pt x="0" y="92"/>
                  </a:lnTo>
                  <a:lnTo>
                    <a:pt x="77" y="0"/>
                  </a:lnTo>
                  <a:lnTo>
                    <a:pt x="192" y="0"/>
                  </a:lnTo>
                  <a:close/>
                </a:path>
              </a:pathLst>
            </a:custGeom>
            <a:solidFill>
              <a:srgbClr val="59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403" name="未知"/>
            <p:cNvSpPr>
              <a:spLocks noChangeArrowheads="1"/>
            </p:cNvSpPr>
            <p:nvPr/>
          </p:nvSpPr>
          <p:spPr bwMode="auto">
            <a:xfrm>
              <a:off x="58" y="480"/>
              <a:ext cx="53" cy="38"/>
            </a:xfrm>
            <a:custGeom>
              <a:avLst/>
              <a:gdLst>
                <a:gd name="T0" fmla="*/ 7 w 106"/>
                <a:gd name="T1" fmla="*/ 0 h 78"/>
                <a:gd name="T2" fmla="*/ 5 w 106"/>
                <a:gd name="T3" fmla="*/ 4 h 78"/>
                <a:gd name="T4" fmla="*/ 4 w 106"/>
                <a:gd name="T5" fmla="*/ 4 h 78"/>
                <a:gd name="T6" fmla="*/ 4 w 106"/>
                <a:gd name="T7" fmla="*/ 4 h 78"/>
                <a:gd name="T8" fmla="*/ 4 w 106"/>
                <a:gd name="T9" fmla="*/ 4 h 78"/>
                <a:gd name="T10" fmla="*/ 3 w 106"/>
                <a:gd name="T11" fmla="*/ 4 h 78"/>
                <a:gd name="T12" fmla="*/ 2 w 106"/>
                <a:gd name="T13" fmla="*/ 4 h 78"/>
                <a:gd name="T14" fmla="*/ 2 w 106"/>
                <a:gd name="T15" fmla="*/ 4 h 78"/>
                <a:gd name="T16" fmla="*/ 1 w 106"/>
                <a:gd name="T17" fmla="*/ 4 h 78"/>
                <a:gd name="T18" fmla="*/ 0 w 106"/>
                <a:gd name="T19" fmla="*/ 3 h 78"/>
                <a:gd name="T20" fmla="*/ 1 w 106"/>
                <a:gd name="T21" fmla="*/ 3 h 78"/>
                <a:gd name="T22" fmla="*/ 1 w 106"/>
                <a:gd name="T23" fmla="*/ 3 h 78"/>
                <a:gd name="T24" fmla="*/ 1 w 106"/>
                <a:gd name="T25" fmla="*/ 2 h 78"/>
                <a:gd name="T26" fmla="*/ 1 w 106"/>
                <a:gd name="T27" fmla="*/ 2 h 78"/>
                <a:gd name="T28" fmla="*/ 1 w 106"/>
                <a:gd name="T29" fmla="*/ 1 h 78"/>
                <a:gd name="T30" fmla="*/ 2 w 106"/>
                <a:gd name="T31" fmla="*/ 1 h 78"/>
                <a:gd name="T32" fmla="*/ 2 w 106"/>
                <a:gd name="T33" fmla="*/ 0 h 78"/>
                <a:gd name="T34" fmla="*/ 3 w 106"/>
                <a:gd name="T35" fmla="*/ 0 h 78"/>
                <a:gd name="T36" fmla="*/ 7 w 106"/>
                <a:gd name="T37" fmla="*/ 0 h 78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106"/>
                <a:gd name="T58" fmla="*/ 0 h 78"/>
                <a:gd name="T59" fmla="*/ 106 w 106"/>
                <a:gd name="T60" fmla="*/ 78 h 78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106" h="78">
                  <a:moveTo>
                    <a:pt x="106" y="0"/>
                  </a:moveTo>
                  <a:lnTo>
                    <a:pt x="65" y="74"/>
                  </a:lnTo>
                  <a:lnTo>
                    <a:pt x="62" y="75"/>
                  </a:lnTo>
                  <a:lnTo>
                    <a:pt x="58" y="77"/>
                  </a:lnTo>
                  <a:lnTo>
                    <a:pt x="50" y="78"/>
                  </a:lnTo>
                  <a:lnTo>
                    <a:pt x="39" y="78"/>
                  </a:lnTo>
                  <a:lnTo>
                    <a:pt x="29" y="77"/>
                  </a:lnTo>
                  <a:lnTo>
                    <a:pt x="19" y="73"/>
                  </a:lnTo>
                  <a:lnTo>
                    <a:pt x="8" y="66"/>
                  </a:lnTo>
                  <a:lnTo>
                    <a:pt x="0" y="56"/>
                  </a:lnTo>
                  <a:lnTo>
                    <a:pt x="1" y="53"/>
                  </a:lnTo>
                  <a:lnTo>
                    <a:pt x="3" y="49"/>
                  </a:lnTo>
                  <a:lnTo>
                    <a:pt x="6" y="42"/>
                  </a:lnTo>
                  <a:lnTo>
                    <a:pt x="9" y="34"/>
                  </a:lnTo>
                  <a:lnTo>
                    <a:pt x="15" y="25"/>
                  </a:lnTo>
                  <a:lnTo>
                    <a:pt x="22" y="17"/>
                  </a:lnTo>
                  <a:lnTo>
                    <a:pt x="30" y="10"/>
                  </a:lnTo>
                  <a:lnTo>
                    <a:pt x="39" y="4"/>
                  </a:lnTo>
                  <a:lnTo>
                    <a:pt x="106" y="0"/>
                  </a:lnTo>
                  <a:close/>
                </a:path>
              </a:pathLst>
            </a:custGeom>
            <a:solidFill>
              <a:srgbClr val="59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404" name="未知"/>
            <p:cNvSpPr>
              <a:spLocks noChangeArrowheads="1"/>
            </p:cNvSpPr>
            <p:nvPr/>
          </p:nvSpPr>
          <p:spPr bwMode="auto">
            <a:xfrm>
              <a:off x="24" y="480"/>
              <a:ext cx="27" cy="26"/>
            </a:xfrm>
            <a:custGeom>
              <a:avLst/>
              <a:gdLst>
                <a:gd name="T0" fmla="*/ 3 w 55"/>
                <a:gd name="T1" fmla="*/ 0 h 52"/>
                <a:gd name="T2" fmla="*/ 0 w 55"/>
                <a:gd name="T3" fmla="*/ 1 h 52"/>
                <a:gd name="T4" fmla="*/ 0 w 55"/>
                <a:gd name="T5" fmla="*/ 1 h 52"/>
                <a:gd name="T6" fmla="*/ 0 w 55"/>
                <a:gd name="T7" fmla="*/ 2 h 52"/>
                <a:gd name="T8" fmla="*/ 0 w 55"/>
                <a:gd name="T9" fmla="*/ 2 h 52"/>
                <a:gd name="T10" fmla="*/ 0 w 55"/>
                <a:gd name="T11" fmla="*/ 2 h 52"/>
                <a:gd name="T12" fmla="*/ 0 w 55"/>
                <a:gd name="T13" fmla="*/ 3 h 52"/>
                <a:gd name="T14" fmla="*/ 1 w 55"/>
                <a:gd name="T15" fmla="*/ 3 h 52"/>
                <a:gd name="T16" fmla="*/ 1 w 55"/>
                <a:gd name="T17" fmla="*/ 3 h 52"/>
                <a:gd name="T18" fmla="*/ 2 w 55"/>
                <a:gd name="T19" fmla="*/ 4 h 52"/>
                <a:gd name="T20" fmla="*/ 2 w 55"/>
                <a:gd name="T21" fmla="*/ 4 h 52"/>
                <a:gd name="T22" fmla="*/ 2 w 55"/>
                <a:gd name="T23" fmla="*/ 3 h 52"/>
                <a:gd name="T24" fmla="*/ 3 w 55"/>
                <a:gd name="T25" fmla="*/ 2 h 52"/>
                <a:gd name="T26" fmla="*/ 3 w 55"/>
                <a:gd name="T27" fmla="*/ 0 h 52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55"/>
                <a:gd name="T43" fmla="*/ 0 h 52"/>
                <a:gd name="T44" fmla="*/ 55 w 55"/>
                <a:gd name="T45" fmla="*/ 52 h 52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55" h="52">
                  <a:moveTo>
                    <a:pt x="55" y="0"/>
                  </a:moveTo>
                  <a:lnTo>
                    <a:pt x="0" y="14"/>
                  </a:lnTo>
                  <a:lnTo>
                    <a:pt x="2" y="15"/>
                  </a:lnTo>
                  <a:lnTo>
                    <a:pt x="3" y="19"/>
                  </a:lnTo>
                  <a:lnTo>
                    <a:pt x="6" y="24"/>
                  </a:lnTo>
                  <a:lnTo>
                    <a:pt x="10" y="29"/>
                  </a:lnTo>
                  <a:lnTo>
                    <a:pt x="14" y="36"/>
                  </a:lnTo>
                  <a:lnTo>
                    <a:pt x="21" y="42"/>
                  </a:lnTo>
                  <a:lnTo>
                    <a:pt x="28" y="48"/>
                  </a:lnTo>
                  <a:lnTo>
                    <a:pt x="36" y="52"/>
                  </a:lnTo>
                  <a:lnTo>
                    <a:pt x="40" y="51"/>
                  </a:lnTo>
                  <a:lnTo>
                    <a:pt x="45" y="44"/>
                  </a:lnTo>
                  <a:lnTo>
                    <a:pt x="52" y="29"/>
                  </a:lnTo>
                  <a:lnTo>
                    <a:pt x="55" y="0"/>
                  </a:lnTo>
                  <a:close/>
                </a:path>
              </a:pathLst>
            </a:custGeom>
            <a:solidFill>
              <a:srgbClr val="59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405" name="未知"/>
            <p:cNvSpPr>
              <a:spLocks noChangeArrowheads="1"/>
            </p:cNvSpPr>
            <p:nvPr/>
          </p:nvSpPr>
          <p:spPr bwMode="auto">
            <a:xfrm>
              <a:off x="28" y="459"/>
              <a:ext cx="25" cy="10"/>
            </a:xfrm>
            <a:custGeom>
              <a:avLst/>
              <a:gdLst>
                <a:gd name="T0" fmla="*/ 0 w 51"/>
                <a:gd name="T1" fmla="*/ 2 h 20"/>
                <a:gd name="T2" fmla="*/ 3 w 51"/>
                <a:gd name="T3" fmla="*/ 0 h 20"/>
                <a:gd name="T4" fmla="*/ 3 w 51"/>
                <a:gd name="T5" fmla="*/ 1 h 20"/>
                <a:gd name="T6" fmla="*/ 0 w 51"/>
                <a:gd name="T7" fmla="*/ 2 h 2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51"/>
                <a:gd name="T13" fmla="*/ 0 h 20"/>
                <a:gd name="T14" fmla="*/ 51 w 51"/>
                <a:gd name="T15" fmla="*/ 20 h 2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51" h="20">
                  <a:moveTo>
                    <a:pt x="0" y="20"/>
                  </a:moveTo>
                  <a:lnTo>
                    <a:pt x="48" y="0"/>
                  </a:lnTo>
                  <a:lnTo>
                    <a:pt x="51" y="13"/>
                  </a:lnTo>
                  <a:lnTo>
                    <a:pt x="0" y="20"/>
                  </a:lnTo>
                  <a:close/>
                </a:path>
              </a:pathLst>
            </a:custGeom>
            <a:solidFill>
              <a:srgbClr val="59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406" name="未知"/>
            <p:cNvSpPr>
              <a:spLocks noChangeArrowheads="1"/>
            </p:cNvSpPr>
            <p:nvPr/>
          </p:nvSpPr>
          <p:spPr bwMode="auto">
            <a:xfrm>
              <a:off x="72" y="438"/>
              <a:ext cx="48" cy="24"/>
            </a:xfrm>
            <a:custGeom>
              <a:avLst/>
              <a:gdLst>
                <a:gd name="T0" fmla="*/ 0 w 97"/>
                <a:gd name="T1" fmla="*/ 3 h 48"/>
                <a:gd name="T2" fmla="*/ 0 w 97"/>
                <a:gd name="T3" fmla="*/ 2 h 48"/>
                <a:gd name="T4" fmla="*/ 0 w 97"/>
                <a:gd name="T5" fmla="*/ 2 h 48"/>
                <a:gd name="T6" fmla="*/ 0 w 97"/>
                <a:gd name="T7" fmla="*/ 2 h 48"/>
                <a:gd name="T8" fmla="*/ 0 w 97"/>
                <a:gd name="T9" fmla="*/ 2 h 48"/>
                <a:gd name="T10" fmla="*/ 1 w 97"/>
                <a:gd name="T11" fmla="*/ 1 h 48"/>
                <a:gd name="T12" fmla="*/ 1 w 97"/>
                <a:gd name="T13" fmla="*/ 1 h 48"/>
                <a:gd name="T14" fmla="*/ 2 w 97"/>
                <a:gd name="T15" fmla="*/ 1 h 48"/>
                <a:gd name="T16" fmla="*/ 3 w 97"/>
                <a:gd name="T17" fmla="*/ 1 h 48"/>
                <a:gd name="T18" fmla="*/ 3 w 97"/>
                <a:gd name="T19" fmla="*/ 0 h 48"/>
                <a:gd name="T20" fmla="*/ 6 w 97"/>
                <a:gd name="T21" fmla="*/ 3 h 48"/>
                <a:gd name="T22" fmla="*/ 0 w 97"/>
                <a:gd name="T23" fmla="*/ 3 h 48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97"/>
                <a:gd name="T37" fmla="*/ 0 h 48"/>
                <a:gd name="T38" fmla="*/ 97 w 97"/>
                <a:gd name="T39" fmla="*/ 48 h 48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97" h="48">
                  <a:moveTo>
                    <a:pt x="0" y="48"/>
                  </a:moveTo>
                  <a:lnTo>
                    <a:pt x="0" y="23"/>
                  </a:lnTo>
                  <a:lnTo>
                    <a:pt x="1" y="23"/>
                  </a:lnTo>
                  <a:lnTo>
                    <a:pt x="6" y="20"/>
                  </a:lnTo>
                  <a:lnTo>
                    <a:pt x="13" y="18"/>
                  </a:lnTo>
                  <a:lnTo>
                    <a:pt x="21" y="15"/>
                  </a:lnTo>
                  <a:lnTo>
                    <a:pt x="30" y="11"/>
                  </a:lnTo>
                  <a:lnTo>
                    <a:pt x="39" y="8"/>
                  </a:lnTo>
                  <a:lnTo>
                    <a:pt x="48" y="3"/>
                  </a:lnTo>
                  <a:lnTo>
                    <a:pt x="58" y="0"/>
                  </a:lnTo>
                  <a:lnTo>
                    <a:pt x="97" y="48"/>
                  </a:lnTo>
                  <a:lnTo>
                    <a:pt x="0" y="48"/>
                  </a:lnTo>
                  <a:close/>
                </a:path>
              </a:pathLst>
            </a:custGeom>
            <a:solidFill>
              <a:srgbClr val="59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407" name="未知"/>
            <p:cNvSpPr>
              <a:spLocks noChangeArrowheads="1"/>
            </p:cNvSpPr>
            <p:nvPr/>
          </p:nvSpPr>
          <p:spPr bwMode="auto">
            <a:xfrm>
              <a:off x="115" y="422"/>
              <a:ext cx="87" cy="39"/>
            </a:xfrm>
            <a:custGeom>
              <a:avLst/>
              <a:gdLst>
                <a:gd name="T0" fmla="*/ 5 w 173"/>
                <a:gd name="T1" fmla="*/ 5 h 77"/>
                <a:gd name="T2" fmla="*/ 0 w 173"/>
                <a:gd name="T3" fmla="*/ 2 h 77"/>
                <a:gd name="T4" fmla="*/ 1 w 173"/>
                <a:gd name="T5" fmla="*/ 2 h 77"/>
                <a:gd name="T6" fmla="*/ 1 w 173"/>
                <a:gd name="T7" fmla="*/ 2 h 77"/>
                <a:gd name="T8" fmla="*/ 1 w 173"/>
                <a:gd name="T9" fmla="*/ 2 h 77"/>
                <a:gd name="T10" fmla="*/ 2 w 173"/>
                <a:gd name="T11" fmla="*/ 1 h 77"/>
                <a:gd name="T12" fmla="*/ 3 w 173"/>
                <a:gd name="T13" fmla="*/ 1 h 77"/>
                <a:gd name="T14" fmla="*/ 4 w 173"/>
                <a:gd name="T15" fmla="*/ 1 h 77"/>
                <a:gd name="T16" fmla="*/ 5 w 173"/>
                <a:gd name="T17" fmla="*/ 1 h 77"/>
                <a:gd name="T18" fmla="*/ 6 w 173"/>
                <a:gd name="T19" fmla="*/ 0 h 77"/>
                <a:gd name="T20" fmla="*/ 11 w 173"/>
                <a:gd name="T21" fmla="*/ 5 h 77"/>
                <a:gd name="T22" fmla="*/ 5 w 173"/>
                <a:gd name="T23" fmla="*/ 5 h 7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73"/>
                <a:gd name="T37" fmla="*/ 0 h 77"/>
                <a:gd name="T38" fmla="*/ 173 w 173"/>
                <a:gd name="T39" fmla="*/ 77 h 77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73" h="77">
                  <a:moveTo>
                    <a:pt x="68" y="74"/>
                  </a:moveTo>
                  <a:lnTo>
                    <a:pt x="0" y="27"/>
                  </a:lnTo>
                  <a:lnTo>
                    <a:pt x="2" y="26"/>
                  </a:lnTo>
                  <a:lnTo>
                    <a:pt x="7" y="23"/>
                  </a:lnTo>
                  <a:lnTo>
                    <a:pt x="14" y="20"/>
                  </a:lnTo>
                  <a:lnTo>
                    <a:pt x="26" y="15"/>
                  </a:lnTo>
                  <a:lnTo>
                    <a:pt x="39" y="11"/>
                  </a:lnTo>
                  <a:lnTo>
                    <a:pt x="55" y="6"/>
                  </a:lnTo>
                  <a:lnTo>
                    <a:pt x="73" y="3"/>
                  </a:lnTo>
                  <a:lnTo>
                    <a:pt x="94" y="0"/>
                  </a:lnTo>
                  <a:lnTo>
                    <a:pt x="173" y="77"/>
                  </a:lnTo>
                  <a:lnTo>
                    <a:pt x="68" y="74"/>
                  </a:lnTo>
                  <a:close/>
                </a:path>
              </a:pathLst>
            </a:custGeom>
            <a:solidFill>
              <a:srgbClr val="59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408" name="未知"/>
            <p:cNvSpPr>
              <a:spLocks noChangeArrowheads="1"/>
            </p:cNvSpPr>
            <p:nvPr/>
          </p:nvSpPr>
          <p:spPr bwMode="auto">
            <a:xfrm>
              <a:off x="187" y="420"/>
              <a:ext cx="86" cy="41"/>
            </a:xfrm>
            <a:custGeom>
              <a:avLst/>
              <a:gdLst>
                <a:gd name="T0" fmla="*/ 0 w 170"/>
                <a:gd name="T1" fmla="*/ 1 h 81"/>
                <a:gd name="T2" fmla="*/ 1 w 170"/>
                <a:gd name="T3" fmla="*/ 1 h 81"/>
                <a:gd name="T4" fmla="*/ 1 w 170"/>
                <a:gd name="T5" fmla="*/ 1 h 81"/>
                <a:gd name="T6" fmla="*/ 2 w 170"/>
                <a:gd name="T7" fmla="*/ 1 h 81"/>
                <a:gd name="T8" fmla="*/ 3 w 170"/>
                <a:gd name="T9" fmla="*/ 0 h 81"/>
                <a:gd name="T10" fmla="*/ 4 w 170"/>
                <a:gd name="T11" fmla="*/ 1 h 81"/>
                <a:gd name="T12" fmla="*/ 5 w 170"/>
                <a:gd name="T13" fmla="*/ 1 h 81"/>
                <a:gd name="T14" fmla="*/ 6 w 170"/>
                <a:gd name="T15" fmla="*/ 1 h 81"/>
                <a:gd name="T16" fmla="*/ 7 w 170"/>
                <a:gd name="T17" fmla="*/ 1 h 81"/>
                <a:gd name="T18" fmla="*/ 7 w 170"/>
                <a:gd name="T19" fmla="*/ 1 h 81"/>
                <a:gd name="T20" fmla="*/ 7 w 170"/>
                <a:gd name="T21" fmla="*/ 1 h 81"/>
                <a:gd name="T22" fmla="*/ 8 w 170"/>
                <a:gd name="T23" fmla="*/ 1 h 81"/>
                <a:gd name="T24" fmla="*/ 8 w 170"/>
                <a:gd name="T25" fmla="*/ 2 h 81"/>
                <a:gd name="T26" fmla="*/ 9 w 170"/>
                <a:gd name="T27" fmla="*/ 3 h 81"/>
                <a:gd name="T28" fmla="*/ 10 w 170"/>
                <a:gd name="T29" fmla="*/ 3 h 81"/>
                <a:gd name="T30" fmla="*/ 10 w 170"/>
                <a:gd name="T31" fmla="*/ 4 h 81"/>
                <a:gd name="T32" fmla="*/ 11 w 170"/>
                <a:gd name="T33" fmla="*/ 6 h 81"/>
                <a:gd name="T34" fmla="*/ 5 w 170"/>
                <a:gd name="T35" fmla="*/ 6 h 81"/>
                <a:gd name="T36" fmla="*/ 0 w 170"/>
                <a:gd name="T37" fmla="*/ 1 h 81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170"/>
                <a:gd name="T58" fmla="*/ 0 h 81"/>
                <a:gd name="T59" fmla="*/ 170 w 170"/>
                <a:gd name="T60" fmla="*/ 81 h 81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170" h="81">
                  <a:moveTo>
                    <a:pt x="0" y="2"/>
                  </a:moveTo>
                  <a:lnTo>
                    <a:pt x="2" y="2"/>
                  </a:lnTo>
                  <a:lnTo>
                    <a:pt x="10" y="1"/>
                  </a:lnTo>
                  <a:lnTo>
                    <a:pt x="20" y="1"/>
                  </a:lnTo>
                  <a:lnTo>
                    <a:pt x="34" y="0"/>
                  </a:lnTo>
                  <a:lnTo>
                    <a:pt x="50" y="1"/>
                  </a:lnTo>
                  <a:lnTo>
                    <a:pt x="66" y="2"/>
                  </a:lnTo>
                  <a:lnTo>
                    <a:pt x="81" y="4"/>
                  </a:lnTo>
                  <a:lnTo>
                    <a:pt x="96" y="8"/>
                  </a:lnTo>
                  <a:lnTo>
                    <a:pt x="99" y="9"/>
                  </a:lnTo>
                  <a:lnTo>
                    <a:pt x="103" y="11"/>
                  </a:lnTo>
                  <a:lnTo>
                    <a:pt x="112" y="16"/>
                  </a:lnTo>
                  <a:lnTo>
                    <a:pt x="123" y="23"/>
                  </a:lnTo>
                  <a:lnTo>
                    <a:pt x="134" y="33"/>
                  </a:lnTo>
                  <a:lnTo>
                    <a:pt x="146" y="46"/>
                  </a:lnTo>
                  <a:lnTo>
                    <a:pt x="159" y="62"/>
                  </a:lnTo>
                  <a:lnTo>
                    <a:pt x="170" y="81"/>
                  </a:lnTo>
                  <a:lnTo>
                    <a:pt x="73" y="81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59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409" name="未知"/>
            <p:cNvSpPr>
              <a:spLocks noChangeArrowheads="1"/>
            </p:cNvSpPr>
            <p:nvPr/>
          </p:nvSpPr>
          <p:spPr bwMode="auto">
            <a:xfrm>
              <a:off x="158" y="341"/>
              <a:ext cx="70" cy="37"/>
            </a:xfrm>
            <a:custGeom>
              <a:avLst/>
              <a:gdLst>
                <a:gd name="T0" fmla="*/ 9 w 138"/>
                <a:gd name="T1" fmla="*/ 5 h 74"/>
                <a:gd name="T2" fmla="*/ 9 w 138"/>
                <a:gd name="T3" fmla="*/ 5 h 74"/>
                <a:gd name="T4" fmla="*/ 9 w 138"/>
                <a:gd name="T5" fmla="*/ 5 h 74"/>
                <a:gd name="T6" fmla="*/ 9 w 138"/>
                <a:gd name="T7" fmla="*/ 4 h 74"/>
                <a:gd name="T8" fmla="*/ 8 w 138"/>
                <a:gd name="T9" fmla="*/ 3 h 74"/>
                <a:gd name="T10" fmla="*/ 7 w 138"/>
                <a:gd name="T11" fmla="*/ 3 h 74"/>
                <a:gd name="T12" fmla="*/ 7 w 138"/>
                <a:gd name="T13" fmla="*/ 2 h 74"/>
                <a:gd name="T14" fmla="*/ 6 w 138"/>
                <a:gd name="T15" fmla="*/ 1 h 74"/>
                <a:gd name="T16" fmla="*/ 5 w 138"/>
                <a:gd name="T17" fmla="*/ 0 h 74"/>
                <a:gd name="T18" fmla="*/ 0 w 138"/>
                <a:gd name="T19" fmla="*/ 0 h 74"/>
                <a:gd name="T20" fmla="*/ 1 w 138"/>
                <a:gd name="T21" fmla="*/ 1 h 74"/>
                <a:gd name="T22" fmla="*/ 1 w 138"/>
                <a:gd name="T23" fmla="*/ 1 h 74"/>
                <a:gd name="T24" fmla="*/ 2 w 138"/>
                <a:gd name="T25" fmla="*/ 1 h 74"/>
                <a:gd name="T26" fmla="*/ 3 w 138"/>
                <a:gd name="T27" fmla="*/ 2 h 74"/>
                <a:gd name="T28" fmla="*/ 4 w 138"/>
                <a:gd name="T29" fmla="*/ 3 h 74"/>
                <a:gd name="T30" fmla="*/ 6 w 138"/>
                <a:gd name="T31" fmla="*/ 3 h 74"/>
                <a:gd name="T32" fmla="*/ 8 w 138"/>
                <a:gd name="T33" fmla="*/ 4 h 74"/>
                <a:gd name="T34" fmla="*/ 9 w 138"/>
                <a:gd name="T35" fmla="*/ 5 h 74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38"/>
                <a:gd name="T55" fmla="*/ 0 h 74"/>
                <a:gd name="T56" fmla="*/ 138 w 138"/>
                <a:gd name="T57" fmla="*/ 74 h 74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38" h="74">
                  <a:moveTo>
                    <a:pt x="138" y="74"/>
                  </a:moveTo>
                  <a:lnTo>
                    <a:pt x="137" y="71"/>
                  </a:lnTo>
                  <a:lnTo>
                    <a:pt x="134" y="67"/>
                  </a:lnTo>
                  <a:lnTo>
                    <a:pt x="128" y="60"/>
                  </a:lnTo>
                  <a:lnTo>
                    <a:pt x="120" y="49"/>
                  </a:lnTo>
                  <a:lnTo>
                    <a:pt x="111" y="38"/>
                  </a:lnTo>
                  <a:lnTo>
                    <a:pt x="100" y="26"/>
                  </a:lnTo>
                  <a:lnTo>
                    <a:pt x="89" y="13"/>
                  </a:lnTo>
                  <a:lnTo>
                    <a:pt x="77" y="0"/>
                  </a:lnTo>
                  <a:lnTo>
                    <a:pt x="0" y="0"/>
                  </a:lnTo>
                  <a:lnTo>
                    <a:pt x="3" y="2"/>
                  </a:lnTo>
                  <a:lnTo>
                    <a:pt x="11" y="7"/>
                  </a:lnTo>
                  <a:lnTo>
                    <a:pt x="25" y="16"/>
                  </a:lnTo>
                  <a:lnTo>
                    <a:pt x="43" y="26"/>
                  </a:lnTo>
                  <a:lnTo>
                    <a:pt x="63" y="38"/>
                  </a:lnTo>
                  <a:lnTo>
                    <a:pt x="88" y="49"/>
                  </a:lnTo>
                  <a:lnTo>
                    <a:pt x="112" y="62"/>
                  </a:lnTo>
                  <a:lnTo>
                    <a:pt x="138" y="74"/>
                  </a:lnTo>
                  <a:close/>
                </a:path>
              </a:pathLst>
            </a:custGeom>
            <a:solidFill>
              <a:srgbClr val="59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410" name="未知"/>
            <p:cNvSpPr>
              <a:spLocks noChangeArrowheads="1"/>
            </p:cNvSpPr>
            <p:nvPr/>
          </p:nvSpPr>
          <p:spPr bwMode="auto">
            <a:xfrm>
              <a:off x="125" y="307"/>
              <a:ext cx="61" cy="18"/>
            </a:xfrm>
            <a:custGeom>
              <a:avLst/>
              <a:gdLst>
                <a:gd name="T0" fmla="*/ 8 w 122"/>
                <a:gd name="T1" fmla="*/ 3 h 36"/>
                <a:gd name="T2" fmla="*/ 6 w 122"/>
                <a:gd name="T3" fmla="*/ 0 h 36"/>
                <a:gd name="T4" fmla="*/ 0 w 122"/>
                <a:gd name="T5" fmla="*/ 1 h 36"/>
                <a:gd name="T6" fmla="*/ 1 w 122"/>
                <a:gd name="T7" fmla="*/ 1 h 36"/>
                <a:gd name="T8" fmla="*/ 1 w 122"/>
                <a:gd name="T9" fmla="*/ 1 h 36"/>
                <a:gd name="T10" fmla="*/ 1 w 122"/>
                <a:gd name="T11" fmla="*/ 1 h 36"/>
                <a:gd name="T12" fmla="*/ 2 w 122"/>
                <a:gd name="T13" fmla="*/ 2 h 36"/>
                <a:gd name="T14" fmla="*/ 8 w 122"/>
                <a:gd name="T15" fmla="*/ 3 h 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22"/>
                <a:gd name="T25" fmla="*/ 0 h 36"/>
                <a:gd name="T26" fmla="*/ 122 w 122"/>
                <a:gd name="T27" fmla="*/ 36 h 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22" h="36">
                  <a:moveTo>
                    <a:pt x="122" y="36"/>
                  </a:moveTo>
                  <a:lnTo>
                    <a:pt x="96" y="0"/>
                  </a:lnTo>
                  <a:lnTo>
                    <a:pt x="0" y="3"/>
                  </a:lnTo>
                  <a:lnTo>
                    <a:pt x="1" y="5"/>
                  </a:lnTo>
                  <a:lnTo>
                    <a:pt x="7" y="9"/>
                  </a:lnTo>
                  <a:lnTo>
                    <a:pt x="16" y="18"/>
                  </a:lnTo>
                  <a:lnTo>
                    <a:pt x="32" y="32"/>
                  </a:lnTo>
                  <a:lnTo>
                    <a:pt x="122" y="36"/>
                  </a:lnTo>
                  <a:close/>
                </a:path>
              </a:pathLst>
            </a:custGeom>
            <a:solidFill>
              <a:srgbClr val="59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411" name="未知"/>
            <p:cNvSpPr>
              <a:spLocks noChangeArrowheads="1"/>
            </p:cNvSpPr>
            <p:nvPr/>
          </p:nvSpPr>
          <p:spPr bwMode="auto">
            <a:xfrm>
              <a:off x="115" y="280"/>
              <a:ext cx="49" cy="14"/>
            </a:xfrm>
            <a:custGeom>
              <a:avLst/>
              <a:gdLst>
                <a:gd name="T0" fmla="*/ 6 w 98"/>
                <a:gd name="T1" fmla="*/ 1 h 29"/>
                <a:gd name="T2" fmla="*/ 5 w 98"/>
                <a:gd name="T3" fmla="*/ 0 h 29"/>
                <a:gd name="T4" fmla="*/ 1 w 98"/>
                <a:gd name="T5" fmla="*/ 0 h 29"/>
                <a:gd name="T6" fmla="*/ 0 w 98"/>
                <a:gd name="T7" fmla="*/ 0 h 29"/>
                <a:gd name="T8" fmla="*/ 0 w 98"/>
                <a:gd name="T9" fmla="*/ 0 h 29"/>
                <a:gd name="T10" fmla="*/ 1 w 98"/>
                <a:gd name="T11" fmla="*/ 0 h 29"/>
                <a:gd name="T12" fmla="*/ 1 w 98"/>
                <a:gd name="T13" fmla="*/ 1 h 29"/>
                <a:gd name="T14" fmla="*/ 6 w 98"/>
                <a:gd name="T15" fmla="*/ 1 h 29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98"/>
                <a:gd name="T25" fmla="*/ 0 h 29"/>
                <a:gd name="T26" fmla="*/ 98 w 98"/>
                <a:gd name="T27" fmla="*/ 29 h 29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98" h="29">
                  <a:moveTo>
                    <a:pt x="98" y="29"/>
                  </a:moveTo>
                  <a:lnTo>
                    <a:pt x="72" y="0"/>
                  </a:lnTo>
                  <a:lnTo>
                    <a:pt x="1" y="0"/>
                  </a:lnTo>
                  <a:lnTo>
                    <a:pt x="0" y="1"/>
                  </a:lnTo>
                  <a:lnTo>
                    <a:pt x="0" y="6"/>
                  </a:lnTo>
                  <a:lnTo>
                    <a:pt x="4" y="14"/>
                  </a:lnTo>
                  <a:lnTo>
                    <a:pt x="12" y="25"/>
                  </a:lnTo>
                  <a:lnTo>
                    <a:pt x="98" y="29"/>
                  </a:lnTo>
                  <a:close/>
                </a:path>
              </a:pathLst>
            </a:custGeom>
            <a:solidFill>
              <a:srgbClr val="59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412" name="未知"/>
            <p:cNvSpPr>
              <a:spLocks noChangeArrowheads="1"/>
            </p:cNvSpPr>
            <p:nvPr/>
          </p:nvSpPr>
          <p:spPr bwMode="auto">
            <a:xfrm>
              <a:off x="139" y="246"/>
              <a:ext cx="42" cy="42"/>
            </a:xfrm>
            <a:custGeom>
              <a:avLst/>
              <a:gdLst>
                <a:gd name="T0" fmla="*/ 1 w 83"/>
                <a:gd name="T1" fmla="*/ 2 h 83"/>
                <a:gd name="T2" fmla="*/ 0 w 83"/>
                <a:gd name="T3" fmla="*/ 0 h 83"/>
                <a:gd name="T4" fmla="*/ 4 w 83"/>
                <a:gd name="T5" fmla="*/ 2 h 83"/>
                <a:gd name="T6" fmla="*/ 4 w 83"/>
                <a:gd name="T7" fmla="*/ 2 h 83"/>
                <a:gd name="T8" fmla="*/ 5 w 83"/>
                <a:gd name="T9" fmla="*/ 3 h 83"/>
                <a:gd name="T10" fmla="*/ 5 w 83"/>
                <a:gd name="T11" fmla="*/ 4 h 83"/>
                <a:gd name="T12" fmla="*/ 6 w 83"/>
                <a:gd name="T13" fmla="*/ 6 h 83"/>
                <a:gd name="T14" fmla="*/ 1 w 83"/>
                <a:gd name="T15" fmla="*/ 2 h 83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83"/>
                <a:gd name="T25" fmla="*/ 0 h 83"/>
                <a:gd name="T26" fmla="*/ 83 w 83"/>
                <a:gd name="T27" fmla="*/ 83 h 83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83" h="83">
                  <a:moveTo>
                    <a:pt x="16" y="22"/>
                  </a:moveTo>
                  <a:lnTo>
                    <a:pt x="0" y="0"/>
                  </a:lnTo>
                  <a:lnTo>
                    <a:pt x="54" y="25"/>
                  </a:lnTo>
                  <a:lnTo>
                    <a:pt x="59" y="30"/>
                  </a:lnTo>
                  <a:lnTo>
                    <a:pt x="69" y="41"/>
                  </a:lnTo>
                  <a:lnTo>
                    <a:pt x="78" y="60"/>
                  </a:lnTo>
                  <a:lnTo>
                    <a:pt x="83" y="83"/>
                  </a:lnTo>
                  <a:lnTo>
                    <a:pt x="16" y="22"/>
                  </a:lnTo>
                  <a:close/>
                </a:path>
              </a:pathLst>
            </a:custGeom>
            <a:solidFill>
              <a:srgbClr val="59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413" name="未知"/>
            <p:cNvSpPr>
              <a:spLocks noChangeArrowheads="1"/>
            </p:cNvSpPr>
            <p:nvPr/>
          </p:nvSpPr>
          <p:spPr bwMode="auto">
            <a:xfrm>
              <a:off x="184" y="285"/>
              <a:ext cx="27" cy="43"/>
            </a:xfrm>
            <a:custGeom>
              <a:avLst/>
              <a:gdLst>
                <a:gd name="T0" fmla="*/ 0 w 54"/>
                <a:gd name="T1" fmla="*/ 1 h 87"/>
                <a:gd name="T2" fmla="*/ 1 w 54"/>
                <a:gd name="T3" fmla="*/ 0 h 87"/>
                <a:gd name="T4" fmla="*/ 1 w 54"/>
                <a:gd name="T5" fmla="*/ 0 h 87"/>
                <a:gd name="T6" fmla="*/ 2 w 54"/>
                <a:gd name="T7" fmla="*/ 0 h 87"/>
                <a:gd name="T8" fmla="*/ 2 w 54"/>
                <a:gd name="T9" fmla="*/ 0 h 87"/>
                <a:gd name="T10" fmla="*/ 2 w 54"/>
                <a:gd name="T11" fmla="*/ 0 h 87"/>
                <a:gd name="T12" fmla="*/ 3 w 54"/>
                <a:gd name="T13" fmla="*/ 1 h 87"/>
                <a:gd name="T14" fmla="*/ 3 w 54"/>
                <a:gd name="T15" fmla="*/ 1 h 87"/>
                <a:gd name="T16" fmla="*/ 3 w 54"/>
                <a:gd name="T17" fmla="*/ 2 h 87"/>
                <a:gd name="T18" fmla="*/ 4 w 54"/>
                <a:gd name="T19" fmla="*/ 3 h 87"/>
                <a:gd name="T20" fmla="*/ 3 w 54"/>
                <a:gd name="T21" fmla="*/ 5 h 87"/>
                <a:gd name="T22" fmla="*/ 3 w 54"/>
                <a:gd name="T23" fmla="*/ 5 h 87"/>
                <a:gd name="T24" fmla="*/ 3 w 54"/>
                <a:gd name="T25" fmla="*/ 4 h 87"/>
                <a:gd name="T26" fmla="*/ 3 w 54"/>
                <a:gd name="T27" fmla="*/ 4 h 87"/>
                <a:gd name="T28" fmla="*/ 2 w 54"/>
                <a:gd name="T29" fmla="*/ 3 h 87"/>
                <a:gd name="T30" fmla="*/ 2 w 54"/>
                <a:gd name="T31" fmla="*/ 3 h 87"/>
                <a:gd name="T32" fmla="*/ 1 w 54"/>
                <a:gd name="T33" fmla="*/ 2 h 87"/>
                <a:gd name="T34" fmla="*/ 1 w 54"/>
                <a:gd name="T35" fmla="*/ 1 h 87"/>
                <a:gd name="T36" fmla="*/ 0 w 54"/>
                <a:gd name="T37" fmla="*/ 1 h 8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54"/>
                <a:gd name="T58" fmla="*/ 0 h 87"/>
                <a:gd name="T59" fmla="*/ 54 w 54"/>
                <a:gd name="T60" fmla="*/ 87 h 87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54" h="87">
                  <a:moveTo>
                    <a:pt x="0" y="26"/>
                  </a:moveTo>
                  <a:lnTo>
                    <a:pt x="12" y="0"/>
                  </a:lnTo>
                  <a:lnTo>
                    <a:pt x="14" y="1"/>
                  </a:lnTo>
                  <a:lnTo>
                    <a:pt x="17" y="2"/>
                  </a:lnTo>
                  <a:lnTo>
                    <a:pt x="22" y="7"/>
                  </a:lnTo>
                  <a:lnTo>
                    <a:pt x="27" y="12"/>
                  </a:lnTo>
                  <a:lnTo>
                    <a:pt x="33" y="20"/>
                  </a:lnTo>
                  <a:lnTo>
                    <a:pt x="40" y="30"/>
                  </a:lnTo>
                  <a:lnTo>
                    <a:pt x="47" y="43"/>
                  </a:lnTo>
                  <a:lnTo>
                    <a:pt x="54" y="58"/>
                  </a:lnTo>
                  <a:lnTo>
                    <a:pt x="45" y="87"/>
                  </a:lnTo>
                  <a:lnTo>
                    <a:pt x="44" y="84"/>
                  </a:lnTo>
                  <a:lnTo>
                    <a:pt x="40" y="78"/>
                  </a:lnTo>
                  <a:lnTo>
                    <a:pt x="34" y="70"/>
                  </a:lnTo>
                  <a:lnTo>
                    <a:pt x="29" y="61"/>
                  </a:lnTo>
                  <a:lnTo>
                    <a:pt x="21" y="51"/>
                  </a:lnTo>
                  <a:lnTo>
                    <a:pt x="14" y="40"/>
                  </a:lnTo>
                  <a:lnTo>
                    <a:pt x="7" y="31"/>
                  </a:lnTo>
                  <a:lnTo>
                    <a:pt x="0" y="26"/>
                  </a:lnTo>
                  <a:close/>
                </a:path>
              </a:pathLst>
            </a:custGeom>
            <a:solidFill>
              <a:srgbClr val="59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414" name="未知"/>
            <p:cNvSpPr>
              <a:spLocks noChangeArrowheads="1"/>
            </p:cNvSpPr>
            <p:nvPr/>
          </p:nvSpPr>
          <p:spPr bwMode="auto">
            <a:xfrm>
              <a:off x="216" y="327"/>
              <a:ext cx="13" cy="31"/>
            </a:xfrm>
            <a:custGeom>
              <a:avLst/>
              <a:gdLst>
                <a:gd name="T0" fmla="*/ 0 w 27"/>
                <a:gd name="T1" fmla="*/ 1 h 63"/>
                <a:gd name="T2" fmla="*/ 0 w 27"/>
                <a:gd name="T3" fmla="*/ 0 h 63"/>
                <a:gd name="T4" fmla="*/ 1 w 27"/>
                <a:gd name="T5" fmla="*/ 3 h 63"/>
                <a:gd name="T6" fmla="*/ 0 w 27"/>
                <a:gd name="T7" fmla="*/ 1 h 6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7"/>
                <a:gd name="T13" fmla="*/ 0 h 63"/>
                <a:gd name="T14" fmla="*/ 27 w 27"/>
                <a:gd name="T15" fmla="*/ 63 h 6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7" h="63">
                  <a:moveTo>
                    <a:pt x="0" y="22"/>
                  </a:moveTo>
                  <a:lnTo>
                    <a:pt x="7" y="0"/>
                  </a:lnTo>
                  <a:lnTo>
                    <a:pt x="27" y="63"/>
                  </a:lnTo>
                  <a:lnTo>
                    <a:pt x="0" y="22"/>
                  </a:lnTo>
                  <a:close/>
                </a:path>
              </a:pathLst>
            </a:custGeom>
            <a:solidFill>
              <a:srgbClr val="59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415" name="未知"/>
            <p:cNvSpPr>
              <a:spLocks noChangeArrowheads="1"/>
            </p:cNvSpPr>
            <p:nvPr/>
          </p:nvSpPr>
          <p:spPr bwMode="auto">
            <a:xfrm>
              <a:off x="275" y="336"/>
              <a:ext cx="18" cy="35"/>
            </a:xfrm>
            <a:custGeom>
              <a:avLst/>
              <a:gdLst>
                <a:gd name="T0" fmla="*/ 1 w 36"/>
                <a:gd name="T1" fmla="*/ 0 h 71"/>
                <a:gd name="T2" fmla="*/ 1 w 36"/>
                <a:gd name="T3" fmla="*/ 0 h 71"/>
                <a:gd name="T4" fmla="*/ 1 w 36"/>
                <a:gd name="T5" fmla="*/ 1 h 71"/>
                <a:gd name="T6" fmla="*/ 2 w 36"/>
                <a:gd name="T7" fmla="*/ 2 h 71"/>
                <a:gd name="T8" fmla="*/ 3 w 36"/>
                <a:gd name="T9" fmla="*/ 4 h 71"/>
                <a:gd name="T10" fmla="*/ 0 w 36"/>
                <a:gd name="T11" fmla="*/ 4 h 71"/>
                <a:gd name="T12" fmla="*/ 0 w 36"/>
                <a:gd name="T13" fmla="*/ 3 h 71"/>
                <a:gd name="T14" fmla="*/ 0 w 36"/>
                <a:gd name="T15" fmla="*/ 2 h 71"/>
                <a:gd name="T16" fmla="*/ 1 w 36"/>
                <a:gd name="T17" fmla="*/ 1 h 71"/>
                <a:gd name="T18" fmla="*/ 1 w 36"/>
                <a:gd name="T19" fmla="*/ 0 h 71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36"/>
                <a:gd name="T31" fmla="*/ 0 h 71"/>
                <a:gd name="T32" fmla="*/ 36 w 36"/>
                <a:gd name="T33" fmla="*/ 71 h 71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36" h="71">
                  <a:moveTo>
                    <a:pt x="13" y="0"/>
                  </a:moveTo>
                  <a:lnTo>
                    <a:pt x="16" y="4"/>
                  </a:lnTo>
                  <a:lnTo>
                    <a:pt x="23" y="19"/>
                  </a:lnTo>
                  <a:lnTo>
                    <a:pt x="31" y="42"/>
                  </a:lnTo>
                  <a:lnTo>
                    <a:pt x="36" y="71"/>
                  </a:lnTo>
                  <a:lnTo>
                    <a:pt x="0" y="64"/>
                  </a:lnTo>
                  <a:lnTo>
                    <a:pt x="0" y="57"/>
                  </a:lnTo>
                  <a:lnTo>
                    <a:pt x="0" y="40"/>
                  </a:lnTo>
                  <a:lnTo>
                    <a:pt x="3" y="19"/>
                  </a:lnTo>
                  <a:lnTo>
                    <a:pt x="13" y="0"/>
                  </a:lnTo>
                  <a:close/>
                </a:path>
              </a:pathLst>
            </a:custGeom>
            <a:solidFill>
              <a:srgbClr val="21BA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416" name="未知"/>
            <p:cNvSpPr>
              <a:spLocks noChangeArrowheads="1"/>
            </p:cNvSpPr>
            <p:nvPr/>
          </p:nvSpPr>
          <p:spPr bwMode="auto">
            <a:xfrm>
              <a:off x="274" y="379"/>
              <a:ext cx="27" cy="45"/>
            </a:xfrm>
            <a:custGeom>
              <a:avLst/>
              <a:gdLst>
                <a:gd name="T0" fmla="*/ 0 w 56"/>
                <a:gd name="T1" fmla="*/ 0 h 90"/>
                <a:gd name="T2" fmla="*/ 2 w 56"/>
                <a:gd name="T3" fmla="*/ 1 h 90"/>
                <a:gd name="T4" fmla="*/ 3 w 56"/>
                <a:gd name="T5" fmla="*/ 6 h 90"/>
                <a:gd name="T6" fmla="*/ 3 w 56"/>
                <a:gd name="T7" fmla="*/ 6 h 90"/>
                <a:gd name="T8" fmla="*/ 3 w 56"/>
                <a:gd name="T9" fmla="*/ 6 h 90"/>
                <a:gd name="T10" fmla="*/ 2 w 56"/>
                <a:gd name="T11" fmla="*/ 6 h 90"/>
                <a:gd name="T12" fmla="*/ 2 w 56"/>
                <a:gd name="T13" fmla="*/ 5 h 90"/>
                <a:gd name="T14" fmla="*/ 1 w 56"/>
                <a:gd name="T15" fmla="*/ 4 h 90"/>
                <a:gd name="T16" fmla="*/ 1 w 56"/>
                <a:gd name="T17" fmla="*/ 3 h 90"/>
                <a:gd name="T18" fmla="*/ 0 w 56"/>
                <a:gd name="T19" fmla="*/ 2 h 90"/>
                <a:gd name="T20" fmla="*/ 0 w 56"/>
                <a:gd name="T21" fmla="*/ 0 h 90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56"/>
                <a:gd name="T34" fmla="*/ 0 h 90"/>
                <a:gd name="T35" fmla="*/ 56 w 56"/>
                <a:gd name="T36" fmla="*/ 90 h 90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56" h="90">
                  <a:moveTo>
                    <a:pt x="0" y="0"/>
                  </a:moveTo>
                  <a:lnTo>
                    <a:pt x="45" y="16"/>
                  </a:lnTo>
                  <a:lnTo>
                    <a:pt x="56" y="90"/>
                  </a:lnTo>
                  <a:lnTo>
                    <a:pt x="55" y="90"/>
                  </a:lnTo>
                  <a:lnTo>
                    <a:pt x="50" y="87"/>
                  </a:lnTo>
                  <a:lnTo>
                    <a:pt x="44" y="83"/>
                  </a:lnTo>
                  <a:lnTo>
                    <a:pt x="37" y="75"/>
                  </a:lnTo>
                  <a:lnTo>
                    <a:pt x="28" y="63"/>
                  </a:lnTo>
                  <a:lnTo>
                    <a:pt x="19" y="48"/>
                  </a:lnTo>
                  <a:lnTo>
                    <a:pt x="10" y="2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1BA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417" name="未知"/>
            <p:cNvSpPr>
              <a:spLocks noChangeArrowheads="1"/>
            </p:cNvSpPr>
            <p:nvPr/>
          </p:nvSpPr>
          <p:spPr bwMode="auto">
            <a:xfrm>
              <a:off x="314" y="371"/>
              <a:ext cx="25" cy="56"/>
            </a:xfrm>
            <a:custGeom>
              <a:avLst/>
              <a:gdLst>
                <a:gd name="T0" fmla="*/ 0 w 51"/>
                <a:gd name="T1" fmla="*/ 7 h 112"/>
                <a:gd name="T2" fmla="*/ 0 w 51"/>
                <a:gd name="T3" fmla="*/ 2 h 112"/>
                <a:gd name="T4" fmla="*/ 3 w 51"/>
                <a:gd name="T5" fmla="*/ 0 h 112"/>
                <a:gd name="T6" fmla="*/ 3 w 51"/>
                <a:gd name="T7" fmla="*/ 1 h 112"/>
                <a:gd name="T8" fmla="*/ 2 w 51"/>
                <a:gd name="T9" fmla="*/ 1 h 112"/>
                <a:gd name="T10" fmla="*/ 2 w 51"/>
                <a:gd name="T11" fmla="*/ 2 h 112"/>
                <a:gd name="T12" fmla="*/ 1 w 51"/>
                <a:gd name="T13" fmla="*/ 3 h 112"/>
                <a:gd name="T14" fmla="*/ 1 w 51"/>
                <a:gd name="T15" fmla="*/ 4 h 112"/>
                <a:gd name="T16" fmla="*/ 0 w 51"/>
                <a:gd name="T17" fmla="*/ 6 h 112"/>
                <a:gd name="T18" fmla="*/ 0 w 51"/>
                <a:gd name="T19" fmla="*/ 7 h 112"/>
                <a:gd name="T20" fmla="*/ 0 w 51"/>
                <a:gd name="T21" fmla="*/ 7 h 112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51"/>
                <a:gd name="T34" fmla="*/ 0 h 112"/>
                <a:gd name="T35" fmla="*/ 51 w 51"/>
                <a:gd name="T36" fmla="*/ 112 h 112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51" h="112">
                  <a:moveTo>
                    <a:pt x="0" y="112"/>
                  </a:moveTo>
                  <a:lnTo>
                    <a:pt x="0" y="31"/>
                  </a:lnTo>
                  <a:lnTo>
                    <a:pt x="51" y="0"/>
                  </a:lnTo>
                  <a:lnTo>
                    <a:pt x="49" y="3"/>
                  </a:lnTo>
                  <a:lnTo>
                    <a:pt x="43" y="14"/>
                  </a:lnTo>
                  <a:lnTo>
                    <a:pt x="35" y="28"/>
                  </a:lnTo>
                  <a:lnTo>
                    <a:pt x="25" y="45"/>
                  </a:lnTo>
                  <a:lnTo>
                    <a:pt x="16" y="63"/>
                  </a:lnTo>
                  <a:lnTo>
                    <a:pt x="8" y="82"/>
                  </a:lnTo>
                  <a:lnTo>
                    <a:pt x="2" y="99"/>
                  </a:lnTo>
                  <a:lnTo>
                    <a:pt x="0" y="112"/>
                  </a:lnTo>
                  <a:close/>
                </a:path>
              </a:pathLst>
            </a:custGeom>
            <a:solidFill>
              <a:srgbClr val="21BA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418" name="未知"/>
            <p:cNvSpPr>
              <a:spLocks noChangeArrowheads="1"/>
            </p:cNvSpPr>
            <p:nvPr/>
          </p:nvSpPr>
          <p:spPr bwMode="auto">
            <a:xfrm>
              <a:off x="300" y="343"/>
              <a:ext cx="25" cy="33"/>
            </a:xfrm>
            <a:custGeom>
              <a:avLst/>
              <a:gdLst>
                <a:gd name="T0" fmla="*/ 1 w 51"/>
                <a:gd name="T1" fmla="*/ 4 h 67"/>
                <a:gd name="T2" fmla="*/ 0 w 51"/>
                <a:gd name="T3" fmla="*/ 0 h 67"/>
                <a:gd name="T4" fmla="*/ 0 w 51"/>
                <a:gd name="T5" fmla="*/ 0 h 67"/>
                <a:gd name="T6" fmla="*/ 0 w 51"/>
                <a:gd name="T7" fmla="*/ 0 h 67"/>
                <a:gd name="T8" fmla="*/ 0 w 51"/>
                <a:gd name="T9" fmla="*/ 0 h 67"/>
                <a:gd name="T10" fmla="*/ 1 w 51"/>
                <a:gd name="T11" fmla="*/ 1 h 67"/>
                <a:gd name="T12" fmla="*/ 1 w 51"/>
                <a:gd name="T13" fmla="*/ 1 h 67"/>
                <a:gd name="T14" fmla="*/ 2 w 51"/>
                <a:gd name="T15" fmla="*/ 1 h 67"/>
                <a:gd name="T16" fmla="*/ 2 w 51"/>
                <a:gd name="T17" fmla="*/ 2 h 67"/>
                <a:gd name="T18" fmla="*/ 3 w 51"/>
                <a:gd name="T19" fmla="*/ 2 h 67"/>
                <a:gd name="T20" fmla="*/ 1 w 51"/>
                <a:gd name="T21" fmla="*/ 4 h 67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51"/>
                <a:gd name="T34" fmla="*/ 0 h 67"/>
                <a:gd name="T35" fmla="*/ 51 w 51"/>
                <a:gd name="T36" fmla="*/ 67 h 67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51" h="67">
                  <a:moveTo>
                    <a:pt x="19" y="67"/>
                  </a:moveTo>
                  <a:lnTo>
                    <a:pt x="0" y="0"/>
                  </a:lnTo>
                  <a:lnTo>
                    <a:pt x="3" y="1"/>
                  </a:lnTo>
                  <a:lnTo>
                    <a:pt x="7" y="5"/>
                  </a:lnTo>
                  <a:lnTo>
                    <a:pt x="14" y="10"/>
                  </a:lnTo>
                  <a:lnTo>
                    <a:pt x="22" y="16"/>
                  </a:lnTo>
                  <a:lnTo>
                    <a:pt x="31" y="23"/>
                  </a:lnTo>
                  <a:lnTo>
                    <a:pt x="39" y="30"/>
                  </a:lnTo>
                  <a:lnTo>
                    <a:pt x="46" y="36"/>
                  </a:lnTo>
                  <a:lnTo>
                    <a:pt x="51" y="42"/>
                  </a:lnTo>
                  <a:lnTo>
                    <a:pt x="19" y="67"/>
                  </a:lnTo>
                  <a:close/>
                </a:path>
              </a:pathLst>
            </a:custGeom>
            <a:solidFill>
              <a:srgbClr val="21BA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419" name="未知"/>
            <p:cNvSpPr>
              <a:spLocks noChangeArrowheads="1"/>
            </p:cNvSpPr>
            <p:nvPr/>
          </p:nvSpPr>
          <p:spPr bwMode="auto">
            <a:xfrm>
              <a:off x="111" y="249"/>
              <a:ext cx="30" cy="23"/>
            </a:xfrm>
            <a:custGeom>
              <a:avLst/>
              <a:gdLst>
                <a:gd name="T0" fmla="*/ 4 w 60"/>
                <a:gd name="T1" fmla="*/ 3 h 45"/>
                <a:gd name="T2" fmla="*/ 4 w 60"/>
                <a:gd name="T3" fmla="*/ 3 h 45"/>
                <a:gd name="T4" fmla="*/ 4 w 60"/>
                <a:gd name="T5" fmla="*/ 3 h 45"/>
                <a:gd name="T6" fmla="*/ 4 w 60"/>
                <a:gd name="T7" fmla="*/ 2 h 45"/>
                <a:gd name="T8" fmla="*/ 3 w 60"/>
                <a:gd name="T9" fmla="*/ 2 h 45"/>
                <a:gd name="T10" fmla="*/ 3 w 60"/>
                <a:gd name="T11" fmla="*/ 2 h 45"/>
                <a:gd name="T12" fmla="*/ 2 w 60"/>
                <a:gd name="T13" fmla="*/ 1 h 45"/>
                <a:gd name="T14" fmla="*/ 2 w 60"/>
                <a:gd name="T15" fmla="*/ 1 h 45"/>
                <a:gd name="T16" fmla="*/ 1 w 60"/>
                <a:gd name="T17" fmla="*/ 0 h 45"/>
                <a:gd name="T18" fmla="*/ 1 w 60"/>
                <a:gd name="T19" fmla="*/ 1 h 45"/>
                <a:gd name="T20" fmla="*/ 1 w 60"/>
                <a:gd name="T21" fmla="*/ 1 h 45"/>
                <a:gd name="T22" fmla="*/ 0 w 60"/>
                <a:gd name="T23" fmla="*/ 2 h 45"/>
                <a:gd name="T24" fmla="*/ 1 w 60"/>
                <a:gd name="T25" fmla="*/ 3 h 45"/>
                <a:gd name="T26" fmla="*/ 4 w 60"/>
                <a:gd name="T27" fmla="*/ 3 h 45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60"/>
                <a:gd name="T43" fmla="*/ 0 h 45"/>
                <a:gd name="T44" fmla="*/ 60 w 60"/>
                <a:gd name="T45" fmla="*/ 45 h 45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60" h="45">
                  <a:moveTo>
                    <a:pt x="60" y="39"/>
                  </a:moveTo>
                  <a:lnTo>
                    <a:pt x="59" y="38"/>
                  </a:lnTo>
                  <a:lnTo>
                    <a:pt x="56" y="34"/>
                  </a:lnTo>
                  <a:lnTo>
                    <a:pt x="51" y="30"/>
                  </a:lnTo>
                  <a:lnTo>
                    <a:pt x="44" y="23"/>
                  </a:lnTo>
                  <a:lnTo>
                    <a:pt x="36" y="17"/>
                  </a:lnTo>
                  <a:lnTo>
                    <a:pt x="28" y="10"/>
                  </a:lnTo>
                  <a:lnTo>
                    <a:pt x="19" y="4"/>
                  </a:lnTo>
                  <a:lnTo>
                    <a:pt x="8" y="0"/>
                  </a:lnTo>
                  <a:lnTo>
                    <a:pt x="6" y="4"/>
                  </a:lnTo>
                  <a:lnTo>
                    <a:pt x="3" y="15"/>
                  </a:lnTo>
                  <a:lnTo>
                    <a:pt x="0" y="30"/>
                  </a:lnTo>
                  <a:lnTo>
                    <a:pt x="6" y="45"/>
                  </a:lnTo>
                  <a:lnTo>
                    <a:pt x="60" y="39"/>
                  </a:lnTo>
                  <a:close/>
                </a:path>
              </a:pathLst>
            </a:custGeom>
            <a:solidFill>
              <a:srgbClr val="59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420" name="未知"/>
            <p:cNvSpPr>
              <a:spLocks noChangeArrowheads="1"/>
            </p:cNvSpPr>
            <p:nvPr/>
          </p:nvSpPr>
          <p:spPr bwMode="auto">
            <a:xfrm>
              <a:off x="275" y="43"/>
              <a:ext cx="471" cy="320"/>
            </a:xfrm>
            <a:custGeom>
              <a:avLst/>
              <a:gdLst>
                <a:gd name="T0" fmla="*/ 28 w 940"/>
                <a:gd name="T1" fmla="*/ 39 h 641"/>
                <a:gd name="T2" fmla="*/ 30 w 940"/>
                <a:gd name="T3" fmla="*/ 39 h 641"/>
                <a:gd name="T4" fmla="*/ 33 w 940"/>
                <a:gd name="T5" fmla="*/ 40 h 641"/>
                <a:gd name="T6" fmla="*/ 35 w 940"/>
                <a:gd name="T7" fmla="*/ 39 h 641"/>
                <a:gd name="T8" fmla="*/ 40 w 940"/>
                <a:gd name="T9" fmla="*/ 38 h 641"/>
                <a:gd name="T10" fmla="*/ 44 w 940"/>
                <a:gd name="T11" fmla="*/ 37 h 641"/>
                <a:gd name="T12" fmla="*/ 46 w 940"/>
                <a:gd name="T13" fmla="*/ 34 h 641"/>
                <a:gd name="T14" fmla="*/ 51 w 940"/>
                <a:gd name="T15" fmla="*/ 30 h 641"/>
                <a:gd name="T16" fmla="*/ 59 w 940"/>
                <a:gd name="T17" fmla="*/ 13 h 641"/>
                <a:gd name="T18" fmla="*/ 55 w 940"/>
                <a:gd name="T19" fmla="*/ 13 h 641"/>
                <a:gd name="T20" fmla="*/ 50 w 940"/>
                <a:gd name="T21" fmla="*/ 14 h 641"/>
                <a:gd name="T22" fmla="*/ 47 w 940"/>
                <a:gd name="T23" fmla="*/ 14 h 641"/>
                <a:gd name="T24" fmla="*/ 44 w 940"/>
                <a:gd name="T25" fmla="*/ 16 h 641"/>
                <a:gd name="T26" fmla="*/ 39 w 940"/>
                <a:gd name="T27" fmla="*/ 18 h 641"/>
                <a:gd name="T28" fmla="*/ 38 w 940"/>
                <a:gd name="T29" fmla="*/ 19 h 641"/>
                <a:gd name="T30" fmla="*/ 36 w 940"/>
                <a:gd name="T31" fmla="*/ 21 h 641"/>
                <a:gd name="T32" fmla="*/ 35 w 940"/>
                <a:gd name="T33" fmla="*/ 21 h 641"/>
                <a:gd name="T34" fmla="*/ 34 w 940"/>
                <a:gd name="T35" fmla="*/ 13 h 641"/>
                <a:gd name="T36" fmla="*/ 33 w 940"/>
                <a:gd name="T37" fmla="*/ 10 h 641"/>
                <a:gd name="T38" fmla="*/ 31 w 940"/>
                <a:gd name="T39" fmla="*/ 4 h 641"/>
                <a:gd name="T40" fmla="*/ 28 w 940"/>
                <a:gd name="T41" fmla="*/ 0 h 641"/>
                <a:gd name="T42" fmla="*/ 26 w 940"/>
                <a:gd name="T43" fmla="*/ 1 h 641"/>
                <a:gd name="T44" fmla="*/ 24 w 940"/>
                <a:gd name="T45" fmla="*/ 5 h 641"/>
                <a:gd name="T46" fmla="*/ 23 w 940"/>
                <a:gd name="T47" fmla="*/ 7 h 641"/>
                <a:gd name="T48" fmla="*/ 21 w 940"/>
                <a:gd name="T49" fmla="*/ 12 h 641"/>
                <a:gd name="T50" fmla="*/ 20 w 940"/>
                <a:gd name="T51" fmla="*/ 16 h 641"/>
                <a:gd name="T52" fmla="*/ 19 w 940"/>
                <a:gd name="T53" fmla="*/ 20 h 641"/>
                <a:gd name="T54" fmla="*/ 18 w 940"/>
                <a:gd name="T55" fmla="*/ 21 h 641"/>
                <a:gd name="T56" fmla="*/ 17 w 940"/>
                <a:gd name="T57" fmla="*/ 19 h 641"/>
                <a:gd name="T58" fmla="*/ 15 w 940"/>
                <a:gd name="T59" fmla="*/ 16 h 641"/>
                <a:gd name="T60" fmla="*/ 14 w 940"/>
                <a:gd name="T61" fmla="*/ 15 h 641"/>
                <a:gd name="T62" fmla="*/ 11 w 940"/>
                <a:gd name="T63" fmla="*/ 12 h 641"/>
                <a:gd name="T64" fmla="*/ 7 w 940"/>
                <a:gd name="T65" fmla="*/ 10 h 641"/>
                <a:gd name="T66" fmla="*/ 0 w 940"/>
                <a:gd name="T67" fmla="*/ 17 h 641"/>
                <a:gd name="T68" fmla="*/ 1 w 940"/>
                <a:gd name="T69" fmla="*/ 21 h 641"/>
                <a:gd name="T70" fmla="*/ 2 w 940"/>
                <a:gd name="T71" fmla="*/ 26 h 641"/>
                <a:gd name="T72" fmla="*/ 4 w 940"/>
                <a:gd name="T73" fmla="*/ 29 h 641"/>
                <a:gd name="T74" fmla="*/ 7 w 940"/>
                <a:gd name="T75" fmla="*/ 33 h 641"/>
                <a:gd name="T76" fmla="*/ 12 w 940"/>
                <a:gd name="T77" fmla="*/ 38 h 641"/>
                <a:gd name="T78" fmla="*/ 13 w 940"/>
                <a:gd name="T79" fmla="*/ 38 h 641"/>
                <a:gd name="T80" fmla="*/ 15 w 940"/>
                <a:gd name="T81" fmla="*/ 38 h 641"/>
                <a:gd name="T82" fmla="*/ 17 w 940"/>
                <a:gd name="T83" fmla="*/ 38 h 641"/>
                <a:gd name="T84" fmla="*/ 20 w 940"/>
                <a:gd name="T85" fmla="*/ 39 h 641"/>
                <a:gd name="T86" fmla="*/ 23 w 940"/>
                <a:gd name="T87" fmla="*/ 38 h 641"/>
                <a:gd name="T88" fmla="*/ 24 w 940"/>
                <a:gd name="T89" fmla="*/ 38 h 641"/>
                <a:gd name="T90" fmla="*/ 25 w 940"/>
                <a:gd name="T91" fmla="*/ 38 h 641"/>
                <a:gd name="T92" fmla="*/ 27 w 940"/>
                <a:gd name="T93" fmla="*/ 38 h 641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940"/>
                <a:gd name="T142" fmla="*/ 0 h 641"/>
                <a:gd name="T143" fmla="*/ 940 w 940"/>
                <a:gd name="T144" fmla="*/ 641 h 641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940" h="641">
                  <a:moveTo>
                    <a:pt x="427" y="621"/>
                  </a:moveTo>
                  <a:lnTo>
                    <a:pt x="430" y="622"/>
                  </a:lnTo>
                  <a:lnTo>
                    <a:pt x="437" y="625"/>
                  </a:lnTo>
                  <a:lnTo>
                    <a:pt x="446" y="628"/>
                  </a:lnTo>
                  <a:lnTo>
                    <a:pt x="459" y="632"/>
                  </a:lnTo>
                  <a:lnTo>
                    <a:pt x="474" y="635"/>
                  </a:lnTo>
                  <a:lnTo>
                    <a:pt x="490" y="639"/>
                  </a:lnTo>
                  <a:lnTo>
                    <a:pt x="507" y="641"/>
                  </a:lnTo>
                  <a:lnTo>
                    <a:pt x="524" y="641"/>
                  </a:lnTo>
                  <a:lnTo>
                    <a:pt x="528" y="641"/>
                  </a:lnTo>
                  <a:lnTo>
                    <a:pt x="539" y="640"/>
                  </a:lnTo>
                  <a:lnTo>
                    <a:pt x="555" y="636"/>
                  </a:lnTo>
                  <a:lnTo>
                    <a:pt x="577" y="633"/>
                  </a:lnTo>
                  <a:lnTo>
                    <a:pt x="601" y="627"/>
                  </a:lnTo>
                  <a:lnTo>
                    <a:pt x="628" y="619"/>
                  </a:lnTo>
                  <a:lnTo>
                    <a:pt x="657" y="609"/>
                  </a:lnTo>
                  <a:lnTo>
                    <a:pt x="684" y="596"/>
                  </a:lnTo>
                  <a:lnTo>
                    <a:pt x="688" y="594"/>
                  </a:lnTo>
                  <a:lnTo>
                    <a:pt x="698" y="587"/>
                  </a:lnTo>
                  <a:lnTo>
                    <a:pt x="712" y="575"/>
                  </a:lnTo>
                  <a:lnTo>
                    <a:pt x="732" y="559"/>
                  </a:lnTo>
                  <a:lnTo>
                    <a:pt x="752" y="539"/>
                  </a:lnTo>
                  <a:lnTo>
                    <a:pt x="776" y="515"/>
                  </a:lnTo>
                  <a:lnTo>
                    <a:pt x="800" y="489"/>
                  </a:lnTo>
                  <a:lnTo>
                    <a:pt x="822" y="458"/>
                  </a:lnTo>
                  <a:lnTo>
                    <a:pt x="940" y="209"/>
                  </a:lnTo>
                  <a:lnTo>
                    <a:pt x="936" y="209"/>
                  </a:lnTo>
                  <a:lnTo>
                    <a:pt x="923" y="210"/>
                  </a:lnTo>
                  <a:lnTo>
                    <a:pt x="903" y="211"/>
                  </a:lnTo>
                  <a:lnTo>
                    <a:pt x="878" y="212"/>
                  </a:lnTo>
                  <a:lnTo>
                    <a:pt x="849" y="216"/>
                  </a:lnTo>
                  <a:lnTo>
                    <a:pt x="819" y="220"/>
                  </a:lnTo>
                  <a:lnTo>
                    <a:pt x="789" y="226"/>
                  </a:lnTo>
                  <a:lnTo>
                    <a:pt x="761" y="234"/>
                  </a:lnTo>
                  <a:lnTo>
                    <a:pt x="757" y="235"/>
                  </a:lnTo>
                  <a:lnTo>
                    <a:pt x="747" y="238"/>
                  </a:lnTo>
                  <a:lnTo>
                    <a:pt x="732" y="242"/>
                  </a:lnTo>
                  <a:lnTo>
                    <a:pt x="712" y="249"/>
                  </a:lnTo>
                  <a:lnTo>
                    <a:pt x="690" y="258"/>
                  </a:lnTo>
                  <a:lnTo>
                    <a:pt x="667" y="269"/>
                  </a:lnTo>
                  <a:lnTo>
                    <a:pt x="645" y="283"/>
                  </a:lnTo>
                  <a:lnTo>
                    <a:pt x="623" y="298"/>
                  </a:lnTo>
                  <a:lnTo>
                    <a:pt x="621" y="300"/>
                  </a:lnTo>
                  <a:lnTo>
                    <a:pt x="615" y="304"/>
                  </a:lnTo>
                  <a:lnTo>
                    <a:pt x="606" y="313"/>
                  </a:lnTo>
                  <a:lnTo>
                    <a:pt x="596" y="323"/>
                  </a:lnTo>
                  <a:lnTo>
                    <a:pt x="584" y="333"/>
                  </a:lnTo>
                  <a:lnTo>
                    <a:pt x="573" y="344"/>
                  </a:lnTo>
                  <a:lnTo>
                    <a:pt x="563" y="354"/>
                  </a:lnTo>
                  <a:lnTo>
                    <a:pt x="555" y="362"/>
                  </a:lnTo>
                  <a:lnTo>
                    <a:pt x="554" y="349"/>
                  </a:lnTo>
                  <a:lnTo>
                    <a:pt x="551" y="314"/>
                  </a:lnTo>
                  <a:lnTo>
                    <a:pt x="544" y="265"/>
                  </a:lnTo>
                  <a:lnTo>
                    <a:pt x="533" y="211"/>
                  </a:lnTo>
                  <a:lnTo>
                    <a:pt x="532" y="205"/>
                  </a:lnTo>
                  <a:lnTo>
                    <a:pt x="529" y="190"/>
                  </a:lnTo>
                  <a:lnTo>
                    <a:pt x="523" y="167"/>
                  </a:lnTo>
                  <a:lnTo>
                    <a:pt x="514" y="139"/>
                  </a:lnTo>
                  <a:lnTo>
                    <a:pt x="500" y="105"/>
                  </a:lnTo>
                  <a:lnTo>
                    <a:pt x="484" y="69"/>
                  </a:lnTo>
                  <a:lnTo>
                    <a:pt x="463" y="34"/>
                  </a:lnTo>
                  <a:lnTo>
                    <a:pt x="438" y="0"/>
                  </a:lnTo>
                  <a:lnTo>
                    <a:pt x="436" y="3"/>
                  </a:lnTo>
                  <a:lnTo>
                    <a:pt x="429" y="7"/>
                  </a:lnTo>
                  <a:lnTo>
                    <a:pt x="419" y="17"/>
                  </a:lnTo>
                  <a:lnTo>
                    <a:pt x="408" y="28"/>
                  </a:lnTo>
                  <a:lnTo>
                    <a:pt x="395" y="43"/>
                  </a:lnTo>
                  <a:lnTo>
                    <a:pt x="383" y="61"/>
                  </a:lnTo>
                  <a:lnTo>
                    <a:pt x="371" y="82"/>
                  </a:lnTo>
                  <a:lnTo>
                    <a:pt x="362" y="106"/>
                  </a:lnTo>
                  <a:lnTo>
                    <a:pt x="359" y="111"/>
                  </a:lnTo>
                  <a:lnTo>
                    <a:pt x="355" y="125"/>
                  </a:lnTo>
                  <a:lnTo>
                    <a:pt x="347" y="144"/>
                  </a:lnTo>
                  <a:lnTo>
                    <a:pt x="339" y="169"/>
                  </a:lnTo>
                  <a:lnTo>
                    <a:pt x="329" y="195"/>
                  </a:lnTo>
                  <a:lnTo>
                    <a:pt x="321" y="222"/>
                  </a:lnTo>
                  <a:lnTo>
                    <a:pt x="315" y="247"/>
                  </a:lnTo>
                  <a:lnTo>
                    <a:pt x="311" y="269"/>
                  </a:lnTo>
                  <a:lnTo>
                    <a:pt x="309" y="277"/>
                  </a:lnTo>
                  <a:lnTo>
                    <a:pt x="304" y="298"/>
                  </a:lnTo>
                  <a:lnTo>
                    <a:pt x="300" y="323"/>
                  </a:lnTo>
                  <a:lnTo>
                    <a:pt x="297" y="346"/>
                  </a:lnTo>
                  <a:lnTo>
                    <a:pt x="288" y="353"/>
                  </a:lnTo>
                  <a:lnTo>
                    <a:pt x="287" y="349"/>
                  </a:lnTo>
                  <a:lnTo>
                    <a:pt x="282" y="341"/>
                  </a:lnTo>
                  <a:lnTo>
                    <a:pt x="275" y="329"/>
                  </a:lnTo>
                  <a:lnTo>
                    <a:pt x="268" y="313"/>
                  </a:lnTo>
                  <a:lnTo>
                    <a:pt x="259" y="296"/>
                  </a:lnTo>
                  <a:lnTo>
                    <a:pt x="249" y="280"/>
                  </a:lnTo>
                  <a:lnTo>
                    <a:pt x="240" y="265"/>
                  </a:lnTo>
                  <a:lnTo>
                    <a:pt x="230" y="254"/>
                  </a:lnTo>
                  <a:lnTo>
                    <a:pt x="227" y="250"/>
                  </a:lnTo>
                  <a:lnTo>
                    <a:pt x="218" y="243"/>
                  </a:lnTo>
                  <a:lnTo>
                    <a:pt x="205" y="232"/>
                  </a:lnTo>
                  <a:lnTo>
                    <a:pt x="188" y="218"/>
                  </a:lnTo>
                  <a:lnTo>
                    <a:pt x="168" y="203"/>
                  </a:lnTo>
                  <a:lnTo>
                    <a:pt x="149" y="189"/>
                  </a:lnTo>
                  <a:lnTo>
                    <a:pt x="128" y="178"/>
                  </a:lnTo>
                  <a:lnTo>
                    <a:pt x="109" y="170"/>
                  </a:lnTo>
                  <a:lnTo>
                    <a:pt x="9" y="148"/>
                  </a:lnTo>
                  <a:lnTo>
                    <a:pt x="0" y="272"/>
                  </a:lnTo>
                  <a:lnTo>
                    <a:pt x="0" y="277"/>
                  </a:lnTo>
                  <a:lnTo>
                    <a:pt x="1" y="292"/>
                  </a:lnTo>
                  <a:lnTo>
                    <a:pt x="3" y="313"/>
                  </a:lnTo>
                  <a:lnTo>
                    <a:pt x="7" y="339"/>
                  </a:lnTo>
                  <a:lnTo>
                    <a:pt x="11" y="368"/>
                  </a:lnTo>
                  <a:lnTo>
                    <a:pt x="18" y="399"/>
                  </a:lnTo>
                  <a:lnTo>
                    <a:pt x="29" y="430"/>
                  </a:lnTo>
                  <a:lnTo>
                    <a:pt x="41" y="458"/>
                  </a:lnTo>
                  <a:lnTo>
                    <a:pt x="45" y="462"/>
                  </a:lnTo>
                  <a:lnTo>
                    <a:pt x="53" y="475"/>
                  </a:lnTo>
                  <a:lnTo>
                    <a:pt x="67" y="495"/>
                  </a:lnTo>
                  <a:lnTo>
                    <a:pt x="85" y="518"/>
                  </a:lnTo>
                  <a:lnTo>
                    <a:pt x="107" y="543"/>
                  </a:lnTo>
                  <a:lnTo>
                    <a:pt x="132" y="567"/>
                  </a:lnTo>
                  <a:lnTo>
                    <a:pt x="160" y="590"/>
                  </a:lnTo>
                  <a:lnTo>
                    <a:pt x="189" y="609"/>
                  </a:lnTo>
                  <a:lnTo>
                    <a:pt x="190" y="609"/>
                  </a:lnTo>
                  <a:lnTo>
                    <a:pt x="194" y="610"/>
                  </a:lnTo>
                  <a:lnTo>
                    <a:pt x="199" y="611"/>
                  </a:lnTo>
                  <a:lnTo>
                    <a:pt x="206" y="612"/>
                  </a:lnTo>
                  <a:lnTo>
                    <a:pt x="215" y="614"/>
                  </a:lnTo>
                  <a:lnTo>
                    <a:pt x="227" y="615"/>
                  </a:lnTo>
                  <a:lnTo>
                    <a:pt x="238" y="618"/>
                  </a:lnTo>
                  <a:lnTo>
                    <a:pt x="252" y="619"/>
                  </a:lnTo>
                  <a:lnTo>
                    <a:pt x="266" y="621"/>
                  </a:lnTo>
                  <a:lnTo>
                    <a:pt x="280" y="622"/>
                  </a:lnTo>
                  <a:lnTo>
                    <a:pt x="296" y="622"/>
                  </a:lnTo>
                  <a:lnTo>
                    <a:pt x="311" y="624"/>
                  </a:lnTo>
                  <a:lnTo>
                    <a:pt x="327" y="622"/>
                  </a:lnTo>
                  <a:lnTo>
                    <a:pt x="343" y="622"/>
                  </a:lnTo>
                  <a:lnTo>
                    <a:pt x="358" y="620"/>
                  </a:lnTo>
                  <a:lnTo>
                    <a:pt x="373" y="618"/>
                  </a:lnTo>
                  <a:lnTo>
                    <a:pt x="374" y="618"/>
                  </a:lnTo>
                  <a:lnTo>
                    <a:pt x="378" y="615"/>
                  </a:lnTo>
                  <a:lnTo>
                    <a:pt x="383" y="614"/>
                  </a:lnTo>
                  <a:lnTo>
                    <a:pt x="389" y="613"/>
                  </a:lnTo>
                  <a:lnTo>
                    <a:pt x="397" y="613"/>
                  </a:lnTo>
                  <a:lnTo>
                    <a:pt x="407" y="614"/>
                  </a:lnTo>
                  <a:lnTo>
                    <a:pt x="417" y="617"/>
                  </a:lnTo>
                  <a:lnTo>
                    <a:pt x="427" y="62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421" name="未知"/>
            <p:cNvSpPr>
              <a:spLocks noChangeArrowheads="1"/>
            </p:cNvSpPr>
            <p:nvPr/>
          </p:nvSpPr>
          <p:spPr bwMode="auto">
            <a:xfrm>
              <a:off x="312" y="0"/>
              <a:ext cx="111" cy="152"/>
            </a:xfrm>
            <a:custGeom>
              <a:avLst/>
              <a:gdLst>
                <a:gd name="T0" fmla="*/ 13 w 223"/>
                <a:gd name="T1" fmla="*/ 19 h 304"/>
                <a:gd name="T2" fmla="*/ 13 w 223"/>
                <a:gd name="T3" fmla="*/ 12 h 304"/>
                <a:gd name="T4" fmla="*/ 13 w 223"/>
                <a:gd name="T5" fmla="*/ 12 h 304"/>
                <a:gd name="T6" fmla="*/ 13 w 223"/>
                <a:gd name="T7" fmla="*/ 11 h 304"/>
                <a:gd name="T8" fmla="*/ 13 w 223"/>
                <a:gd name="T9" fmla="*/ 10 h 304"/>
                <a:gd name="T10" fmla="*/ 13 w 223"/>
                <a:gd name="T11" fmla="*/ 10 h 304"/>
                <a:gd name="T12" fmla="*/ 13 w 223"/>
                <a:gd name="T13" fmla="*/ 8 h 304"/>
                <a:gd name="T14" fmla="*/ 12 w 223"/>
                <a:gd name="T15" fmla="*/ 7 h 304"/>
                <a:gd name="T16" fmla="*/ 11 w 223"/>
                <a:gd name="T17" fmla="*/ 5 h 304"/>
                <a:gd name="T18" fmla="*/ 11 w 223"/>
                <a:gd name="T19" fmla="*/ 5 h 304"/>
                <a:gd name="T20" fmla="*/ 11 w 223"/>
                <a:gd name="T21" fmla="*/ 5 h 304"/>
                <a:gd name="T22" fmla="*/ 10 w 223"/>
                <a:gd name="T23" fmla="*/ 4 h 304"/>
                <a:gd name="T24" fmla="*/ 10 w 223"/>
                <a:gd name="T25" fmla="*/ 3 h 304"/>
                <a:gd name="T26" fmla="*/ 9 w 223"/>
                <a:gd name="T27" fmla="*/ 3 h 304"/>
                <a:gd name="T28" fmla="*/ 8 w 223"/>
                <a:gd name="T29" fmla="*/ 3 h 304"/>
                <a:gd name="T30" fmla="*/ 7 w 223"/>
                <a:gd name="T31" fmla="*/ 2 h 304"/>
                <a:gd name="T32" fmla="*/ 6 w 223"/>
                <a:gd name="T33" fmla="*/ 1 h 304"/>
                <a:gd name="T34" fmla="*/ 4 w 223"/>
                <a:gd name="T35" fmla="*/ 1 h 304"/>
                <a:gd name="T36" fmla="*/ 0 w 223"/>
                <a:gd name="T37" fmla="*/ 0 h 304"/>
                <a:gd name="T38" fmla="*/ 0 w 223"/>
                <a:gd name="T39" fmla="*/ 6 h 304"/>
                <a:gd name="T40" fmla="*/ 0 w 223"/>
                <a:gd name="T41" fmla="*/ 6 h 304"/>
                <a:gd name="T42" fmla="*/ 0 w 223"/>
                <a:gd name="T43" fmla="*/ 8 h 304"/>
                <a:gd name="T44" fmla="*/ 0 w 223"/>
                <a:gd name="T45" fmla="*/ 10 h 304"/>
                <a:gd name="T46" fmla="*/ 1 w 223"/>
                <a:gd name="T47" fmla="*/ 12 h 304"/>
                <a:gd name="T48" fmla="*/ 1 w 223"/>
                <a:gd name="T49" fmla="*/ 12 h 304"/>
                <a:gd name="T50" fmla="*/ 1 w 223"/>
                <a:gd name="T51" fmla="*/ 12 h 304"/>
                <a:gd name="T52" fmla="*/ 2 w 223"/>
                <a:gd name="T53" fmla="*/ 13 h 304"/>
                <a:gd name="T54" fmla="*/ 3 w 223"/>
                <a:gd name="T55" fmla="*/ 13 h 304"/>
                <a:gd name="T56" fmla="*/ 3 w 223"/>
                <a:gd name="T57" fmla="*/ 14 h 304"/>
                <a:gd name="T58" fmla="*/ 4 w 223"/>
                <a:gd name="T59" fmla="*/ 15 h 304"/>
                <a:gd name="T60" fmla="*/ 6 w 223"/>
                <a:gd name="T61" fmla="*/ 15 h 304"/>
                <a:gd name="T62" fmla="*/ 7 w 223"/>
                <a:gd name="T63" fmla="*/ 16 h 304"/>
                <a:gd name="T64" fmla="*/ 7 w 223"/>
                <a:gd name="T65" fmla="*/ 17 h 304"/>
                <a:gd name="T66" fmla="*/ 7 w 223"/>
                <a:gd name="T67" fmla="*/ 17 h 304"/>
                <a:gd name="T68" fmla="*/ 8 w 223"/>
                <a:gd name="T69" fmla="*/ 17 h 304"/>
                <a:gd name="T70" fmla="*/ 9 w 223"/>
                <a:gd name="T71" fmla="*/ 18 h 304"/>
                <a:gd name="T72" fmla="*/ 10 w 223"/>
                <a:gd name="T73" fmla="*/ 18 h 304"/>
                <a:gd name="T74" fmla="*/ 11 w 223"/>
                <a:gd name="T75" fmla="*/ 18 h 304"/>
                <a:gd name="T76" fmla="*/ 12 w 223"/>
                <a:gd name="T77" fmla="*/ 19 h 304"/>
                <a:gd name="T78" fmla="*/ 13 w 223"/>
                <a:gd name="T79" fmla="*/ 19 h 304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223"/>
                <a:gd name="T121" fmla="*/ 0 h 304"/>
                <a:gd name="T122" fmla="*/ 223 w 223"/>
                <a:gd name="T123" fmla="*/ 304 h 304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223" h="304">
                  <a:moveTo>
                    <a:pt x="223" y="304"/>
                  </a:moveTo>
                  <a:lnTo>
                    <a:pt x="219" y="192"/>
                  </a:lnTo>
                  <a:lnTo>
                    <a:pt x="219" y="189"/>
                  </a:lnTo>
                  <a:lnTo>
                    <a:pt x="218" y="179"/>
                  </a:lnTo>
                  <a:lnTo>
                    <a:pt x="216" y="165"/>
                  </a:lnTo>
                  <a:lnTo>
                    <a:pt x="213" y="146"/>
                  </a:lnTo>
                  <a:lnTo>
                    <a:pt x="208" y="127"/>
                  </a:lnTo>
                  <a:lnTo>
                    <a:pt x="201" y="105"/>
                  </a:lnTo>
                  <a:lnTo>
                    <a:pt x="191" y="85"/>
                  </a:lnTo>
                  <a:lnTo>
                    <a:pt x="178" y="67"/>
                  </a:lnTo>
                  <a:lnTo>
                    <a:pt x="177" y="65"/>
                  </a:lnTo>
                  <a:lnTo>
                    <a:pt x="171" y="60"/>
                  </a:lnTo>
                  <a:lnTo>
                    <a:pt x="163" y="53"/>
                  </a:lnTo>
                  <a:lnTo>
                    <a:pt x="153" y="44"/>
                  </a:lnTo>
                  <a:lnTo>
                    <a:pt x="138" y="35"/>
                  </a:lnTo>
                  <a:lnTo>
                    <a:pt x="122" y="25"/>
                  </a:lnTo>
                  <a:lnTo>
                    <a:pt x="101" y="16"/>
                  </a:lnTo>
                  <a:lnTo>
                    <a:pt x="79" y="9"/>
                  </a:lnTo>
                  <a:lnTo>
                    <a:pt x="9" y="0"/>
                  </a:lnTo>
                  <a:lnTo>
                    <a:pt x="2" y="90"/>
                  </a:lnTo>
                  <a:lnTo>
                    <a:pt x="0" y="100"/>
                  </a:lnTo>
                  <a:lnTo>
                    <a:pt x="2" y="126"/>
                  </a:lnTo>
                  <a:lnTo>
                    <a:pt x="7" y="158"/>
                  </a:lnTo>
                  <a:lnTo>
                    <a:pt x="21" y="189"/>
                  </a:lnTo>
                  <a:lnTo>
                    <a:pt x="24" y="190"/>
                  </a:lnTo>
                  <a:lnTo>
                    <a:pt x="28" y="195"/>
                  </a:lnTo>
                  <a:lnTo>
                    <a:pt x="36" y="202"/>
                  </a:lnTo>
                  <a:lnTo>
                    <a:pt x="48" y="211"/>
                  </a:lnTo>
                  <a:lnTo>
                    <a:pt x="62" y="221"/>
                  </a:lnTo>
                  <a:lnTo>
                    <a:pt x="78" y="233"/>
                  </a:lnTo>
                  <a:lnTo>
                    <a:pt x="96" y="244"/>
                  </a:lnTo>
                  <a:lnTo>
                    <a:pt x="117" y="256"/>
                  </a:lnTo>
                  <a:lnTo>
                    <a:pt x="119" y="257"/>
                  </a:lnTo>
                  <a:lnTo>
                    <a:pt x="127" y="260"/>
                  </a:lnTo>
                  <a:lnTo>
                    <a:pt x="139" y="266"/>
                  </a:lnTo>
                  <a:lnTo>
                    <a:pt x="153" y="273"/>
                  </a:lnTo>
                  <a:lnTo>
                    <a:pt x="170" y="280"/>
                  </a:lnTo>
                  <a:lnTo>
                    <a:pt x="187" y="288"/>
                  </a:lnTo>
                  <a:lnTo>
                    <a:pt x="206" y="296"/>
                  </a:lnTo>
                  <a:lnTo>
                    <a:pt x="223" y="30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422" name="未知"/>
            <p:cNvSpPr>
              <a:spLocks noChangeArrowheads="1"/>
            </p:cNvSpPr>
            <p:nvPr/>
          </p:nvSpPr>
          <p:spPr bwMode="auto">
            <a:xfrm>
              <a:off x="557" y="7"/>
              <a:ext cx="111" cy="151"/>
            </a:xfrm>
            <a:custGeom>
              <a:avLst/>
              <a:gdLst>
                <a:gd name="T0" fmla="*/ 0 w 224"/>
                <a:gd name="T1" fmla="*/ 18 h 303"/>
                <a:gd name="T2" fmla="*/ 0 w 224"/>
                <a:gd name="T3" fmla="*/ 18 h 303"/>
                <a:gd name="T4" fmla="*/ 1 w 224"/>
                <a:gd name="T5" fmla="*/ 18 h 303"/>
                <a:gd name="T6" fmla="*/ 1 w 224"/>
                <a:gd name="T7" fmla="*/ 18 h 303"/>
                <a:gd name="T8" fmla="*/ 3 w 224"/>
                <a:gd name="T9" fmla="*/ 18 h 303"/>
                <a:gd name="T10" fmla="*/ 4 w 224"/>
                <a:gd name="T11" fmla="*/ 18 h 303"/>
                <a:gd name="T12" fmla="*/ 5 w 224"/>
                <a:gd name="T13" fmla="*/ 17 h 303"/>
                <a:gd name="T14" fmla="*/ 6 w 224"/>
                <a:gd name="T15" fmla="*/ 17 h 303"/>
                <a:gd name="T16" fmla="*/ 7 w 224"/>
                <a:gd name="T17" fmla="*/ 16 h 303"/>
                <a:gd name="T18" fmla="*/ 7 w 224"/>
                <a:gd name="T19" fmla="*/ 16 h 303"/>
                <a:gd name="T20" fmla="*/ 8 w 224"/>
                <a:gd name="T21" fmla="*/ 16 h 303"/>
                <a:gd name="T22" fmla="*/ 8 w 224"/>
                <a:gd name="T23" fmla="*/ 15 h 303"/>
                <a:gd name="T24" fmla="*/ 9 w 224"/>
                <a:gd name="T25" fmla="*/ 14 h 303"/>
                <a:gd name="T26" fmla="*/ 9 w 224"/>
                <a:gd name="T27" fmla="*/ 13 h 303"/>
                <a:gd name="T28" fmla="*/ 10 w 224"/>
                <a:gd name="T29" fmla="*/ 12 h 303"/>
                <a:gd name="T30" fmla="*/ 11 w 224"/>
                <a:gd name="T31" fmla="*/ 10 h 303"/>
                <a:gd name="T32" fmla="*/ 11 w 224"/>
                <a:gd name="T33" fmla="*/ 9 h 303"/>
                <a:gd name="T34" fmla="*/ 11 w 224"/>
                <a:gd name="T35" fmla="*/ 8 h 303"/>
                <a:gd name="T36" fmla="*/ 11 w 224"/>
                <a:gd name="T37" fmla="*/ 8 h 303"/>
                <a:gd name="T38" fmla="*/ 12 w 224"/>
                <a:gd name="T39" fmla="*/ 6 h 303"/>
                <a:gd name="T40" fmla="*/ 12 w 224"/>
                <a:gd name="T41" fmla="*/ 5 h 303"/>
                <a:gd name="T42" fmla="*/ 13 w 224"/>
                <a:gd name="T43" fmla="*/ 3 h 303"/>
                <a:gd name="T44" fmla="*/ 13 w 224"/>
                <a:gd name="T45" fmla="*/ 2 h 303"/>
                <a:gd name="T46" fmla="*/ 13 w 224"/>
                <a:gd name="T47" fmla="*/ 1 h 303"/>
                <a:gd name="T48" fmla="*/ 13 w 224"/>
                <a:gd name="T49" fmla="*/ 0 h 303"/>
                <a:gd name="T50" fmla="*/ 13 w 224"/>
                <a:gd name="T51" fmla="*/ 0 h 303"/>
                <a:gd name="T52" fmla="*/ 13 w 224"/>
                <a:gd name="T53" fmla="*/ 0 h 303"/>
                <a:gd name="T54" fmla="*/ 12 w 224"/>
                <a:gd name="T55" fmla="*/ 0 h 303"/>
                <a:gd name="T56" fmla="*/ 11 w 224"/>
                <a:gd name="T57" fmla="*/ 0 h 303"/>
                <a:gd name="T58" fmla="*/ 10 w 224"/>
                <a:gd name="T59" fmla="*/ 0 h 303"/>
                <a:gd name="T60" fmla="*/ 9 w 224"/>
                <a:gd name="T61" fmla="*/ 0 h 303"/>
                <a:gd name="T62" fmla="*/ 8 w 224"/>
                <a:gd name="T63" fmla="*/ 0 h 303"/>
                <a:gd name="T64" fmla="*/ 7 w 224"/>
                <a:gd name="T65" fmla="*/ 0 h 303"/>
                <a:gd name="T66" fmla="*/ 7 w 224"/>
                <a:gd name="T67" fmla="*/ 0 h 303"/>
                <a:gd name="T68" fmla="*/ 7 w 224"/>
                <a:gd name="T69" fmla="*/ 1 h 303"/>
                <a:gd name="T70" fmla="*/ 6 w 224"/>
                <a:gd name="T71" fmla="*/ 1 h 303"/>
                <a:gd name="T72" fmla="*/ 5 w 224"/>
                <a:gd name="T73" fmla="*/ 2 h 303"/>
                <a:gd name="T74" fmla="*/ 4 w 224"/>
                <a:gd name="T75" fmla="*/ 2 h 303"/>
                <a:gd name="T76" fmla="*/ 3 w 224"/>
                <a:gd name="T77" fmla="*/ 3 h 303"/>
                <a:gd name="T78" fmla="*/ 2 w 224"/>
                <a:gd name="T79" fmla="*/ 4 h 303"/>
                <a:gd name="T80" fmla="*/ 2 w 224"/>
                <a:gd name="T81" fmla="*/ 5 h 303"/>
                <a:gd name="T82" fmla="*/ 2 w 224"/>
                <a:gd name="T83" fmla="*/ 5 h 303"/>
                <a:gd name="T84" fmla="*/ 1 w 224"/>
                <a:gd name="T85" fmla="*/ 5 h 303"/>
                <a:gd name="T86" fmla="*/ 1 w 224"/>
                <a:gd name="T87" fmla="*/ 6 h 303"/>
                <a:gd name="T88" fmla="*/ 1 w 224"/>
                <a:gd name="T89" fmla="*/ 7 h 303"/>
                <a:gd name="T90" fmla="*/ 0 w 224"/>
                <a:gd name="T91" fmla="*/ 8 h 303"/>
                <a:gd name="T92" fmla="*/ 0 w 224"/>
                <a:gd name="T93" fmla="*/ 10 h 303"/>
                <a:gd name="T94" fmla="*/ 0 w 224"/>
                <a:gd name="T95" fmla="*/ 11 h 303"/>
                <a:gd name="T96" fmla="*/ 0 w 224"/>
                <a:gd name="T97" fmla="*/ 13 h 303"/>
                <a:gd name="T98" fmla="*/ 0 w 224"/>
                <a:gd name="T99" fmla="*/ 18 h 303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224"/>
                <a:gd name="T151" fmla="*/ 0 h 303"/>
                <a:gd name="T152" fmla="*/ 224 w 224"/>
                <a:gd name="T153" fmla="*/ 303 h 303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224" h="303">
                  <a:moveTo>
                    <a:pt x="4" y="303"/>
                  </a:moveTo>
                  <a:lnTo>
                    <a:pt x="7" y="303"/>
                  </a:lnTo>
                  <a:lnTo>
                    <a:pt x="18" y="302"/>
                  </a:lnTo>
                  <a:lnTo>
                    <a:pt x="31" y="300"/>
                  </a:lnTo>
                  <a:lnTo>
                    <a:pt x="50" y="298"/>
                  </a:lnTo>
                  <a:lnTo>
                    <a:pt x="69" y="294"/>
                  </a:lnTo>
                  <a:lnTo>
                    <a:pt x="89" y="287"/>
                  </a:lnTo>
                  <a:lnTo>
                    <a:pt x="107" y="277"/>
                  </a:lnTo>
                  <a:lnTo>
                    <a:pt x="122" y="265"/>
                  </a:lnTo>
                  <a:lnTo>
                    <a:pt x="125" y="262"/>
                  </a:lnTo>
                  <a:lnTo>
                    <a:pt x="129" y="256"/>
                  </a:lnTo>
                  <a:lnTo>
                    <a:pt x="137" y="245"/>
                  </a:lnTo>
                  <a:lnTo>
                    <a:pt x="147" y="230"/>
                  </a:lnTo>
                  <a:lnTo>
                    <a:pt x="157" y="213"/>
                  </a:lnTo>
                  <a:lnTo>
                    <a:pt x="167" y="193"/>
                  </a:lnTo>
                  <a:lnTo>
                    <a:pt x="178" y="170"/>
                  </a:lnTo>
                  <a:lnTo>
                    <a:pt x="186" y="146"/>
                  </a:lnTo>
                  <a:lnTo>
                    <a:pt x="187" y="141"/>
                  </a:lnTo>
                  <a:lnTo>
                    <a:pt x="192" y="128"/>
                  </a:lnTo>
                  <a:lnTo>
                    <a:pt x="197" y="109"/>
                  </a:lnTo>
                  <a:lnTo>
                    <a:pt x="205" y="86"/>
                  </a:lnTo>
                  <a:lnTo>
                    <a:pt x="212" y="62"/>
                  </a:lnTo>
                  <a:lnTo>
                    <a:pt x="218" y="38"/>
                  </a:lnTo>
                  <a:lnTo>
                    <a:pt x="223" y="17"/>
                  </a:lnTo>
                  <a:lnTo>
                    <a:pt x="224" y="2"/>
                  </a:lnTo>
                  <a:lnTo>
                    <a:pt x="222" y="2"/>
                  </a:lnTo>
                  <a:lnTo>
                    <a:pt x="215" y="1"/>
                  </a:lnTo>
                  <a:lnTo>
                    <a:pt x="203" y="0"/>
                  </a:lnTo>
                  <a:lnTo>
                    <a:pt x="189" y="0"/>
                  </a:lnTo>
                  <a:lnTo>
                    <a:pt x="174" y="0"/>
                  </a:lnTo>
                  <a:lnTo>
                    <a:pt x="157" y="2"/>
                  </a:lnTo>
                  <a:lnTo>
                    <a:pt x="140" y="6"/>
                  </a:lnTo>
                  <a:lnTo>
                    <a:pt x="122" y="11"/>
                  </a:lnTo>
                  <a:lnTo>
                    <a:pt x="119" y="12"/>
                  </a:lnTo>
                  <a:lnTo>
                    <a:pt x="112" y="17"/>
                  </a:lnTo>
                  <a:lnTo>
                    <a:pt x="99" y="24"/>
                  </a:lnTo>
                  <a:lnTo>
                    <a:pt x="87" y="32"/>
                  </a:lnTo>
                  <a:lnTo>
                    <a:pt x="72" y="42"/>
                  </a:lnTo>
                  <a:lnTo>
                    <a:pt x="57" y="55"/>
                  </a:lnTo>
                  <a:lnTo>
                    <a:pt x="45" y="68"/>
                  </a:lnTo>
                  <a:lnTo>
                    <a:pt x="36" y="82"/>
                  </a:lnTo>
                  <a:lnTo>
                    <a:pt x="35" y="84"/>
                  </a:lnTo>
                  <a:lnTo>
                    <a:pt x="30" y="92"/>
                  </a:lnTo>
                  <a:lnTo>
                    <a:pt x="23" y="103"/>
                  </a:lnTo>
                  <a:lnTo>
                    <a:pt x="16" y="120"/>
                  </a:lnTo>
                  <a:lnTo>
                    <a:pt x="10" y="139"/>
                  </a:lnTo>
                  <a:lnTo>
                    <a:pt x="5" y="163"/>
                  </a:lnTo>
                  <a:lnTo>
                    <a:pt x="0" y="190"/>
                  </a:lnTo>
                  <a:lnTo>
                    <a:pt x="0" y="220"/>
                  </a:lnTo>
                  <a:lnTo>
                    <a:pt x="4" y="30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423" name="未知"/>
            <p:cNvSpPr>
              <a:spLocks noChangeArrowheads="1"/>
            </p:cNvSpPr>
            <p:nvPr/>
          </p:nvSpPr>
          <p:spPr bwMode="auto">
            <a:xfrm>
              <a:off x="365" y="306"/>
              <a:ext cx="77" cy="35"/>
            </a:xfrm>
            <a:custGeom>
              <a:avLst/>
              <a:gdLst>
                <a:gd name="T0" fmla="*/ 10 w 153"/>
                <a:gd name="T1" fmla="*/ 5 h 70"/>
                <a:gd name="T2" fmla="*/ 5 w 153"/>
                <a:gd name="T3" fmla="*/ 0 h 70"/>
                <a:gd name="T4" fmla="*/ 5 w 153"/>
                <a:gd name="T5" fmla="*/ 1 h 70"/>
                <a:gd name="T6" fmla="*/ 5 w 153"/>
                <a:gd name="T7" fmla="*/ 1 h 70"/>
                <a:gd name="T8" fmla="*/ 5 w 153"/>
                <a:gd name="T9" fmla="*/ 1 h 70"/>
                <a:gd name="T10" fmla="*/ 4 w 153"/>
                <a:gd name="T11" fmla="*/ 1 h 70"/>
                <a:gd name="T12" fmla="*/ 3 w 153"/>
                <a:gd name="T13" fmla="*/ 2 h 70"/>
                <a:gd name="T14" fmla="*/ 3 w 153"/>
                <a:gd name="T15" fmla="*/ 2 h 70"/>
                <a:gd name="T16" fmla="*/ 2 w 153"/>
                <a:gd name="T17" fmla="*/ 3 h 70"/>
                <a:gd name="T18" fmla="*/ 0 w 153"/>
                <a:gd name="T19" fmla="*/ 3 h 70"/>
                <a:gd name="T20" fmla="*/ 0 w 153"/>
                <a:gd name="T21" fmla="*/ 3 h 70"/>
                <a:gd name="T22" fmla="*/ 1 w 153"/>
                <a:gd name="T23" fmla="*/ 3 h 70"/>
                <a:gd name="T24" fmla="*/ 1 w 153"/>
                <a:gd name="T25" fmla="*/ 3 h 70"/>
                <a:gd name="T26" fmla="*/ 1 w 153"/>
                <a:gd name="T27" fmla="*/ 3 h 70"/>
                <a:gd name="T28" fmla="*/ 2 w 153"/>
                <a:gd name="T29" fmla="*/ 4 h 70"/>
                <a:gd name="T30" fmla="*/ 3 w 153"/>
                <a:gd name="T31" fmla="*/ 4 h 70"/>
                <a:gd name="T32" fmla="*/ 4 w 153"/>
                <a:gd name="T33" fmla="*/ 4 h 70"/>
                <a:gd name="T34" fmla="*/ 5 w 153"/>
                <a:gd name="T35" fmla="*/ 5 h 70"/>
                <a:gd name="T36" fmla="*/ 5 w 153"/>
                <a:gd name="T37" fmla="*/ 5 h 70"/>
                <a:gd name="T38" fmla="*/ 5 w 153"/>
                <a:gd name="T39" fmla="*/ 5 h 70"/>
                <a:gd name="T40" fmla="*/ 6 w 153"/>
                <a:gd name="T41" fmla="*/ 5 h 70"/>
                <a:gd name="T42" fmla="*/ 7 w 153"/>
                <a:gd name="T43" fmla="*/ 5 h 70"/>
                <a:gd name="T44" fmla="*/ 8 w 153"/>
                <a:gd name="T45" fmla="*/ 5 h 70"/>
                <a:gd name="T46" fmla="*/ 8 w 153"/>
                <a:gd name="T47" fmla="*/ 5 h 70"/>
                <a:gd name="T48" fmla="*/ 9 w 153"/>
                <a:gd name="T49" fmla="*/ 5 h 70"/>
                <a:gd name="T50" fmla="*/ 10 w 153"/>
                <a:gd name="T51" fmla="*/ 5 h 70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153"/>
                <a:gd name="T79" fmla="*/ 0 h 70"/>
                <a:gd name="T80" fmla="*/ 153 w 153"/>
                <a:gd name="T81" fmla="*/ 70 h 70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153" h="70">
                  <a:moveTo>
                    <a:pt x="153" y="66"/>
                  </a:moveTo>
                  <a:lnTo>
                    <a:pt x="79" y="0"/>
                  </a:lnTo>
                  <a:lnTo>
                    <a:pt x="78" y="1"/>
                  </a:lnTo>
                  <a:lnTo>
                    <a:pt x="73" y="5"/>
                  </a:lnTo>
                  <a:lnTo>
                    <a:pt x="68" y="11"/>
                  </a:lnTo>
                  <a:lnTo>
                    <a:pt x="58" y="18"/>
                  </a:lnTo>
                  <a:lnTo>
                    <a:pt x="47" y="26"/>
                  </a:lnTo>
                  <a:lnTo>
                    <a:pt x="33" y="33"/>
                  </a:lnTo>
                  <a:lnTo>
                    <a:pt x="18" y="40"/>
                  </a:lnTo>
                  <a:lnTo>
                    <a:pt x="0" y="45"/>
                  </a:lnTo>
                  <a:lnTo>
                    <a:pt x="0" y="46"/>
                  </a:lnTo>
                  <a:lnTo>
                    <a:pt x="2" y="47"/>
                  </a:lnTo>
                  <a:lnTo>
                    <a:pt x="5" y="49"/>
                  </a:lnTo>
                  <a:lnTo>
                    <a:pt x="12" y="53"/>
                  </a:lnTo>
                  <a:lnTo>
                    <a:pt x="20" y="56"/>
                  </a:lnTo>
                  <a:lnTo>
                    <a:pt x="33" y="60"/>
                  </a:lnTo>
                  <a:lnTo>
                    <a:pt x="49" y="63"/>
                  </a:lnTo>
                  <a:lnTo>
                    <a:pt x="70" y="66"/>
                  </a:lnTo>
                  <a:lnTo>
                    <a:pt x="72" y="66"/>
                  </a:lnTo>
                  <a:lnTo>
                    <a:pt x="79" y="68"/>
                  </a:lnTo>
                  <a:lnTo>
                    <a:pt x="88" y="69"/>
                  </a:lnTo>
                  <a:lnTo>
                    <a:pt x="101" y="69"/>
                  </a:lnTo>
                  <a:lnTo>
                    <a:pt x="114" y="70"/>
                  </a:lnTo>
                  <a:lnTo>
                    <a:pt x="128" y="70"/>
                  </a:lnTo>
                  <a:lnTo>
                    <a:pt x="141" y="69"/>
                  </a:lnTo>
                  <a:lnTo>
                    <a:pt x="153" y="66"/>
                  </a:lnTo>
                  <a:close/>
                </a:path>
              </a:pathLst>
            </a:custGeom>
            <a:solidFill>
              <a:srgbClr val="21BA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424" name="未知"/>
            <p:cNvSpPr>
              <a:spLocks noChangeArrowheads="1"/>
            </p:cNvSpPr>
            <p:nvPr/>
          </p:nvSpPr>
          <p:spPr bwMode="auto">
            <a:xfrm>
              <a:off x="309" y="271"/>
              <a:ext cx="83" cy="44"/>
            </a:xfrm>
            <a:custGeom>
              <a:avLst/>
              <a:gdLst>
                <a:gd name="T0" fmla="*/ 10 w 167"/>
                <a:gd name="T1" fmla="*/ 3 h 89"/>
                <a:gd name="T2" fmla="*/ 5 w 167"/>
                <a:gd name="T3" fmla="*/ 5 h 89"/>
                <a:gd name="T4" fmla="*/ 5 w 167"/>
                <a:gd name="T5" fmla="*/ 5 h 89"/>
                <a:gd name="T6" fmla="*/ 4 w 167"/>
                <a:gd name="T7" fmla="*/ 5 h 89"/>
                <a:gd name="T8" fmla="*/ 4 w 167"/>
                <a:gd name="T9" fmla="*/ 4 h 89"/>
                <a:gd name="T10" fmla="*/ 3 w 167"/>
                <a:gd name="T11" fmla="*/ 4 h 89"/>
                <a:gd name="T12" fmla="*/ 2 w 167"/>
                <a:gd name="T13" fmla="*/ 3 h 89"/>
                <a:gd name="T14" fmla="*/ 1 w 167"/>
                <a:gd name="T15" fmla="*/ 2 h 89"/>
                <a:gd name="T16" fmla="*/ 0 w 167"/>
                <a:gd name="T17" fmla="*/ 1 h 89"/>
                <a:gd name="T18" fmla="*/ 0 w 167"/>
                <a:gd name="T19" fmla="*/ 0 h 89"/>
                <a:gd name="T20" fmla="*/ 9 w 167"/>
                <a:gd name="T21" fmla="*/ 0 h 89"/>
                <a:gd name="T22" fmla="*/ 10 w 167"/>
                <a:gd name="T23" fmla="*/ 3 h 89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67"/>
                <a:gd name="T37" fmla="*/ 0 h 89"/>
                <a:gd name="T38" fmla="*/ 167 w 167"/>
                <a:gd name="T39" fmla="*/ 89 h 89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67" h="89">
                  <a:moveTo>
                    <a:pt x="167" y="58"/>
                  </a:moveTo>
                  <a:lnTo>
                    <a:pt x="86" y="89"/>
                  </a:lnTo>
                  <a:lnTo>
                    <a:pt x="84" y="88"/>
                  </a:lnTo>
                  <a:lnTo>
                    <a:pt x="78" y="83"/>
                  </a:lnTo>
                  <a:lnTo>
                    <a:pt x="69" y="76"/>
                  </a:lnTo>
                  <a:lnTo>
                    <a:pt x="57" y="67"/>
                  </a:lnTo>
                  <a:lnTo>
                    <a:pt x="45" y="55"/>
                  </a:lnTo>
                  <a:lnTo>
                    <a:pt x="30" y="40"/>
                  </a:lnTo>
                  <a:lnTo>
                    <a:pt x="15" y="21"/>
                  </a:lnTo>
                  <a:lnTo>
                    <a:pt x="0" y="0"/>
                  </a:lnTo>
                  <a:lnTo>
                    <a:pt x="147" y="15"/>
                  </a:lnTo>
                  <a:lnTo>
                    <a:pt x="167" y="58"/>
                  </a:lnTo>
                  <a:close/>
                </a:path>
              </a:pathLst>
            </a:custGeom>
            <a:solidFill>
              <a:srgbClr val="21BA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425" name="未知"/>
            <p:cNvSpPr>
              <a:spLocks noChangeArrowheads="1"/>
            </p:cNvSpPr>
            <p:nvPr/>
          </p:nvSpPr>
          <p:spPr bwMode="auto">
            <a:xfrm>
              <a:off x="296" y="216"/>
              <a:ext cx="72" cy="47"/>
            </a:xfrm>
            <a:custGeom>
              <a:avLst/>
              <a:gdLst>
                <a:gd name="T0" fmla="*/ 9 w 145"/>
                <a:gd name="T1" fmla="*/ 6 h 93"/>
                <a:gd name="T2" fmla="*/ 5 w 145"/>
                <a:gd name="T3" fmla="*/ 1 h 93"/>
                <a:gd name="T4" fmla="*/ 0 w 145"/>
                <a:gd name="T5" fmla="*/ 0 h 93"/>
                <a:gd name="T6" fmla="*/ 0 w 145"/>
                <a:gd name="T7" fmla="*/ 1 h 93"/>
                <a:gd name="T8" fmla="*/ 0 w 145"/>
                <a:gd name="T9" fmla="*/ 2 h 93"/>
                <a:gd name="T10" fmla="*/ 0 w 145"/>
                <a:gd name="T11" fmla="*/ 3 h 93"/>
                <a:gd name="T12" fmla="*/ 1 w 145"/>
                <a:gd name="T13" fmla="*/ 5 h 93"/>
                <a:gd name="T14" fmla="*/ 9 w 145"/>
                <a:gd name="T15" fmla="*/ 6 h 93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45"/>
                <a:gd name="T25" fmla="*/ 0 h 93"/>
                <a:gd name="T26" fmla="*/ 145 w 145"/>
                <a:gd name="T27" fmla="*/ 93 h 93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45" h="93">
                  <a:moveTo>
                    <a:pt x="145" y="93"/>
                  </a:moveTo>
                  <a:lnTo>
                    <a:pt x="82" y="13"/>
                  </a:lnTo>
                  <a:lnTo>
                    <a:pt x="1" y="0"/>
                  </a:lnTo>
                  <a:lnTo>
                    <a:pt x="0" y="7"/>
                  </a:lnTo>
                  <a:lnTo>
                    <a:pt x="0" y="24"/>
                  </a:lnTo>
                  <a:lnTo>
                    <a:pt x="5" y="48"/>
                  </a:lnTo>
                  <a:lnTo>
                    <a:pt x="18" y="77"/>
                  </a:lnTo>
                  <a:lnTo>
                    <a:pt x="145" y="93"/>
                  </a:lnTo>
                  <a:close/>
                </a:path>
              </a:pathLst>
            </a:custGeom>
            <a:solidFill>
              <a:srgbClr val="21BA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426" name="未知"/>
            <p:cNvSpPr>
              <a:spLocks noChangeArrowheads="1"/>
            </p:cNvSpPr>
            <p:nvPr/>
          </p:nvSpPr>
          <p:spPr bwMode="auto">
            <a:xfrm>
              <a:off x="289" y="154"/>
              <a:ext cx="34" cy="48"/>
            </a:xfrm>
            <a:custGeom>
              <a:avLst/>
              <a:gdLst>
                <a:gd name="T0" fmla="*/ 4 w 70"/>
                <a:gd name="T1" fmla="*/ 6 h 95"/>
                <a:gd name="T2" fmla="*/ 0 w 70"/>
                <a:gd name="T3" fmla="*/ 0 h 95"/>
                <a:gd name="T4" fmla="*/ 0 w 70"/>
                <a:gd name="T5" fmla="*/ 1 h 95"/>
                <a:gd name="T6" fmla="*/ 0 w 70"/>
                <a:gd name="T7" fmla="*/ 2 h 95"/>
                <a:gd name="T8" fmla="*/ 0 w 70"/>
                <a:gd name="T9" fmla="*/ 4 h 95"/>
                <a:gd name="T10" fmla="*/ 0 w 70"/>
                <a:gd name="T11" fmla="*/ 5 h 95"/>
                <a:gd name="T12" fmla="*/ 0 w 70"/>
                <a:gd name="T13" fmla="*/ 5 h 95"/>
                <a:gd name="T14" fmla="*/ 0 w 70"/>
                <a:gd name="T15" fmla="*/ 6 h 95"/>
                <a:gd name="T16" fmla="*/ 0 w 70"/>
                <a:gd name="T17" fmla="*/ 6 h 95"/>
                <a:gd name="T18" fmla="*/ 1 w 70"/>
                <a:gd name="T19" fmla="*/ 6 h 95"/>
                <a:gd name="T20" fmla="*/ 1 w 70"/>
                <a:gd name="T21" fmla="*/ 6 h 95"/>
                <a:gd name="T22" fmla="*/ 2 w 70"/>
                <a:gd name="T23" fmla="*/ 6 h 95"/>
                <a:gd name="T24" fmla="*/ 3 w 70"/>
                <a:gd name="T25" fmla="*/ 6 h 95"/>
                <a:gd name="T26" fmla="*/ 4 w 70"/>
                <a:gd name="T27" fmla="*/ 6 h 95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70"/>
                <a:gd name="T43" fmla="*/ 0 h 95"/>
                <a:gd name="T44" fmla="*/ 70 w 70"/>
                <a:gd name="T45" fmla="*/ 95 h 95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70" h="95">
                  <a:moveTo>
                    <a:pt x="70" y="95"/>
                  </a:moveTo>
                  <a:lnTo>
                    <a:pt x="10" y="0"/>
                  </a:lnTo>
                  <a:lnTo>
                    <a:pt x="7" y="8"/>
                  </a:lnTo>
                  <a:lnTo>
                    <a:pt x="3" y="26"/>
                  </a:lnTo>
                  <a:lnTo>
                    <a:pt x="0" y="53"/>
                  </a:lnTo>
                  <a:lnTo>
                    <a:pt x="3" y="79"/>
                  </a:lnTo>
                  <a:lnTo>
                    <a:pt x="4" y="80"/>
                  </a:lnTo>
                  <a:lnTo>
                    <a:pt x="6" y="82"/>
                  </a:lnTo>
                  <a:lnTo>
                    <a:pt x="11" y="85"/>
                  </a:lnTo>
                  <a:lnTo>
                    <a:pt x="18" y="88"/>
                  </a:lnTo>
                  <a:lnTo>
                    <a:pt x="26" y="92"/>
                  </a:lnTo>
                  <a:lnTo>
                    <a:pt x="37" y="94"/>
                  </a:lnTo>
                  <a:lnTo>
                    <a:pt x="52" y="95"/>
                  </a:lnTo>
                  <a:lnTo>
                    <a:pt x="70" y="95"/>
                  </a:lnTo>
                  <a:close/>
                </a:path>
              </a:pathLst>
            </a:custGeom>
            <a:solidFill>
              <a:srgbClr val="21BA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427" name="未知"/>
            <p:cNvSpPr>
              <a:spLocks noChangeArrowheads="1"/>
            </p:cNvSpPr>
            <p:nvPr/>
          </p:nvSpPr>
          <p:spPr bwMode="auto">
            <a:xfrm>
              <a:off x="293" y="128"/>
              <a:ext cx="56" cy="78"/>
            </a:xfrm>
            <a:custGeom>
              <a:avLst/>
              <a:gdLst>
                <a:gd name="T0" fmla="*/ 7 w 111"/>
                <a:gd name="T1" fmla="*/ 10 h 156"/>
                <a:gd name="T2" fmla="*/ 0 w 111"/>
                <a:gd name="T3" fmla="*/ 0 h 156"/>
                <a:gd name="T4" fmla="*/ 1 w 111"/>
                <a:gd name="T5" fmla="*/ 1 h 156"/>
                <a:gd name="T6" fmla="*/ 1 w 111"/>
                <a:gd name="T7" fmla="*/ 1 h 156"/>
                <a:gd name="T8" fmla="*/ 2 w 111"/>
                <a:gd name="T9" fmla="*/ 1 h 156"/>
                <a:gd name="T10" fmla="*/ 3 w 111"/>
                <a:gd name="T11" fmla="*/ 1 h 156"/>
                <a:gd name="T12" fmla="*/ 5 w 111"/>
                <a:gd name="T13" fmla="*/ 2 h 156"/>
                <a:gd name="T14" fmla="*/ 6 w 111"/>
                <a:gd name="T15" fmla="*/ 3 h 156"/>
                <a:gd name="T16" fmla="*/ 7 w 111"/>
                <a:gd name="T17" fmla="*/ 3 h 156"/>
                <a:gd name="T18" fmla="*/ 7 w 111"/>
                <a:gd name="T19" fmla="*/ 3 h 156"/>
                <a:gd name="T20" fmla="*/ 7 w 111"/>
                <a:gd name="T21" fmla="*/ 4 h 156"/>
                <a:gd name="T22" fmla="*/ 7 w 111"/>
                <a:gd name="T23" fmla="*/ 5 h 156"/>
                <a:gd name="T24" fmla="*/ 7 w 111"/>
                <a:gd name="T25" fmla="*/ 7 h 156"/>
                <a:gd name="T26" fmla="*/ 7 w 111"/>
                <a:gd name="T27" fmla="*/ 10 h 15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111"/>
                <a:gd name="T43" fmla="*/ 0 h 156"/>
                <a:gd name="T44" fmla="*/ 111 w 111"/>
                <a:gd name="T45" fmla="*/ 156 h 15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111" h="156">
                  <a:moveTo>
                    <a:pt x="104" y="156"/>
                  </a:moveTo>
                  <a:lnTo>
                    <a:pt x="0" y="0"/>
                  </a:lnTo>
                  <a:lnTo>
                    <a:pt x="3" y="1"/>
                  </a:lnTo>
                  <a:lnTo>
                    <a:pt x="13" y="4"/>
                  </a:lnTo>
                  <a:lnTo>
                    <a:pt x="28" y="10"/>
                  </a:lnTo>
                  <a:lnTo>
                    <a:pt x="47" y="17"/>
                  </a:lnTo>
                  <a:lnTo>
                    <a:pt x="66" y="25"/>
                  </a:lnTo>
                  <a:lnTo>
                    <a:pt x="84" y="34"/>
                  </a:lnTo>
                  <a:lnTo>
                    <a:pt x="100" y="45"/>
                  </a:lnTo>
                  <a:lnTo>
                    <a:pt x="111" y="55"/>
                  </a:lnTo>
                  <a:lnTo>
                    <a:pt x="111" y="63"/>
                  </a:lnTo>
                  <a:lnTo>
                    <a:pt x="110" y="84"/>
                  </a:lnTo>
                  <a:lnTo>
                    <a:pt x="108" y="116"/>
                  </a:lnTo>
                  <a:lnTo>
                    <a:pt x="104" y="156"/>
                  </a:lnTo>
                  <a:close/>
                </a:path>
              </a:pathLst>
            </a:custGeom>
            <a:solidFill>
              <a:srgbClr val="21BA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428" name="未知"/>
            <p:cNvSpPr>
              <a:spLocks noChangeArrowheads="1"/>
            </p:cNvSpPr>
            <p:nvPr/>
          </p:nvSpPr>
          <p:spPr bwMode="auto">
            <a:xfrm>
              <a:off x="357" y="166"/>
              <a:ext cx="38" cy="91"/>
            </a:xfrm>
            <a:custGeom>
              <a:avLst/>
              <a:gdLst>
                <a:gd name="T0" fmla="*/ 0 w 76"/>
                <a:gd name="T1" fmla="*/ 7 h 182"/>
                <a:gd name="T2" fmla="*/ 1 w 76"/>
                <a:gd name="T3" fmla="*/ 0 h 182"/>
                <a:gd name="T4" fmla="*/ 1 w 76"/>
                <a:gd name="T5" fmla="*/ 1 h 182"/>
                <a:gd name="T6" fmla="*/ 1 w 76"/>
                <a:gd name="T7" fmla="*/ 1 h 182"/>
                <a:gd name="T8" fmla="*/ 2 w 76"/>
                <a:gd name="T9" fmla="*/ 1 h 182"/>
                <a:gd name="T10" fmla="*/ 3 w 76"/>
                <a:gd name="T11" fmla="*/ 1 h 182"/>
                <a:gd name="T12" fmla="*/ 3 w 76"/>
                <a:gd name="T13" fmla="*/ 2 h 182"/>
                <a:gd name="T14" fmla="*/ 4 w 76"/>
                <a:gd name="T15" fmla="*/ 3 h 182"/>
                <a:gd name="T16" fmla="*/ 5 w 76"/>
                <a:gd name="T17" fmla="*/ 3 h 182"/>
                <a:gd name="T18" fmla="*/ 5 w 76"/>
                <a:gd name="T19" fmla="*/ 5 h 182"/>
                <a:gd name="T20" fmla="*/ 3 w 76"/>
                <a:gd name="T21" fmla="*/ 12 h 182"/>
                <a:gd name="T22" fmla="*/ 0 w 76"/>
                <a:gd name="T23" fmla="*/ 7 h 182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76"/>
                <a:gd name="T37" fmla="*/ 0 h 182"/>
                <a:gd name="T38" fmla="*/ 76 w 76"/>
                <a:gd name="T39" fmla="*/ 182 h 182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76" h="182">
                  <a:moveTo>
                    <a:pt x="0" y="119"/>
                  </a:moveTo>
                  <a:lnTo>
                    <a:pt x="16" y="0"/>
                  </a:lnTo>
                  <a:lnTo>
                    <a:pt x="17" y="1"/>
                  </a:lnTo>
                  <a:lnTo>
                    <a:pt x="21" y="3"/>
                  </a:lnTo>
                  <a:lnTo>
                    <a:pt x="28" y="9"/>
                  </a:lnTo>
                  <a:lnTo>
                    <a:pt x="36" y="16"/>
                  </a:lnTo>
                  <a:lnTo>
                    <a:pt x="46" y="25"/>
                  </a:lnTo>
                  <a:lnTo>
                    <a:pt x="56" y="37"/>
                  </a:lnTo>
                  <a:lnTo>
                    <a:pt x="65" y="51"/>
                  </a:lnTo>
                  <a:lnTo>
                    <a:pt x="76" y="67"/>
                  </a:lnTo>
                  <a:lnTo>
                    <a:pt x="47" y="182"/>
                  </a:lnTo>
                  <a:lnTo>
                    <a:pt x="0" y="119"/>
                  </a:lnTo>
                  <a:close/>
                </a:path>
              </a:pathLst>
            </a:custGeom>
            <a:solidFill>
              <a:srgbClr val="21BA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429" name="未知"/>
            <p:cNvSpPr>
              <a:spLocks noChangeArrowheads="1"/>
            </p:cNvSpPr>
            <p:nvPr/>
          </p:nvSpPr>
          <p:spPr bwMode="auto">
            <a:xfrm>
              <a:off x="395" y="224"/>
              <a:ext cx="58" cy="103"/>
            </a:xfrm>
            <a:custGeom>
              <a:avLst/>
              <a:gdLst>
                <a:gd name="T0" fmla="*/ 0 w 115"/>
                <a:gd name="T1" fmla="*/ 6 h 205"/>
                <a:gd name="T2" fmla="*/ 2 w 115"/>
                <a:gd name="T3" fmla="*/ 0 h 205"/>
                <a:gd name="T4" fmla="*/ 2 w 115"/>
                <a:gd name="T5" fmla="*/ 1 h 205"/>
                <a:gd name="T6" fmla="*/ 2 w 115"/>
                <a:gd name="T7" fmla="*/ 2 h 205"/>
                <a:gd name="T8" fmla="*/ 3 w 115"/>
                <a:gd name="T9" fmla="*/ 3 h 205"/>
                <a:gd name="T10" fmla="*/ 4 w 115"/>
                <a:gd name="T11" fmla="*/ 5 h 205"/>
                <a:gd name="T12" fmla="*/ 5 w 115"/>
                <a:gd name="T13" fmla="*/ 7 h 205"/>
                <a:gd name="T14" fmla="*/ 6 w 115"/>
                <a:gd name="T15" fmla="*/ 9 h 205"/>
                <a:gd name="T16" fmla="*/ 7 w 115"/>
                <a:gd name="T17" fmla="*/ 11 h 205"/>
                <a:gd name="T18" fmla="*/ 8 w 115"/>
                <a:gd name="T19" fmla="*/ 13 h 205"/>
                <a:gd name="T20" fmla="*/ 8 w 115"/>
                <a:gd name="T21" fmla="*/ 13 h 205"/>
                <a:gd name="T22" fmla="*/ 0 w 115"/>
                <a:gd name="T23" fmla="*/ 6 h 205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15"/>
                <a:gd name="T37" fmla="*/ 0 h 205"/>
                <a:gd name="T38" fmla="*/ 115 w 115"/>
                <a:gd name="T39" fmla="*/ 205 h 205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15" h="205">
                  <a:moveTo>
                    <a:pt x="0" y="96"/>
                  </a:moveTo>
                  <a:lnTo>
                    <a:pt x="19" y="0"/>
                  </a:lnTo>
                  <a:lnTo>
                    <a:pt x="23" y="5"/>
                  </a:lnTo>
                  <a:lnTo>
                    <a:pt x="30" y="18"/>
                  </a:lnTo>
                  <a:lnTo>
                    <a:pt x="42" y="39"/>
                  </a:lnTo>
                  <a:lnTo>
                    <a:pt x="56" y="66"/>
                  </a:lnTo>
                  <a:lnTo>
                    <a:pt x="72" y="97"/>
                  </a:lnTo>
                  <a:lnTo>
                    <a:pt x="87" y="129"/>
                  </a:lnTo>
                  <a:lnTo>
                    <a:pt x="102" y="162"/>
                  </a:lnTo>
                  <a:lnTo>
                    <a:pt x="115" y="195"/>
                  </a:lnTo>
                  <a:lnTo>
                    <a:pt x="115" y="205"/>
                  </a:lnTo>
                  <a:lnTo>
                    <a:pt x="0" y="96"/>
                  </a:lnTo>
                  <a:close/>
                </a:path>
              </a:pathLst>
            </a:custGeom>
            <a:solidFill>
              <a:srgbClr val="21BA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430" name="未知"/>
            <p:cNvSpPr>
              <a:spLocks noChangeArrowheads="1"/>
            </p:cNvSpPr>
            <p:nvPr/>
          </p:nvSpPr>
          <p:spPr bwMode="auto">
            <a:xfrm>
              <a:off x="352" y="101"/>
              <a:ext cx="55" cy="33"/>
            </a:xfrm>
            <a:custGeom>
              <a:avLst/>
              <a:gdLst>
                <a:gd name="T0" fmla="*/ 7 w 110"/>
                <a:gd name="T1" fmla="*/ 4 h 66"/>
                <a:gd name="T2" fmla="*/ 5 w 110"/>
                <a:gd name="T3" fmla="*/ 1 h 66"/>
                <a:gd name="T4" fmla="*/ 0 w 110"/>
                <a:gd name="T5" fmla="*/ 0 h 66"/>
                <a:gd name="T6" fmla="*/ 1 w 110"/>
                <a:gd name="T7" fmla="*/ 1 h 66"/>
                <a:gd name="T8" fmla="*/ 1 w 110"/>
                <a:gd name="T9" fmla="*/ 1 h 66"/>
                <a:gd name="T10" fmla="*/ 2 w 110"/>
                <a:gd name="T11" fmla="*/ 1 h 66"/>
                <a:gd name="T12" fmla="*/ 3 w 110"/>
                <a:gd name="T13" fmla="*/ 2 h 66"/>
                <a:gd name="T14" fmla="*/ 4 w 110"/>
                <a:gd name="T15" fmla="*/ 3 h 66"/>
                <a:gd name="T16" fmla="*/ 5 w 110"/>
                <a:gd name="T17" fmla="*/ 3 h 66"/>
                <a:gd name="T18" fmla="*/ 6 w 110"/>
                <a:gd name="T19" fmla="*/ 4 h 66"/>
                <a:gd name="T20" fmla="*/ 7 w 110"/>
                <a:gd name="T21" fmla="*/ 4 h 6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10"/>
                <a:gd name="T34" fmla="*/ 0 h 66"/>
                <a:gd name="T35" fmla="*/ 110 w 110"/>
                <a:gd name="T36" fmla="*/ 66 h 6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10" h="66">
                  <a:moveTo>
                    <a:pt x="110" y="66"/>
                  </a:moveTo>
                  <a:lnTo>
                    <a:pt x="74" y="3"/>
                  </a:lnTo>
                  <a:lnTo>
                    <a:pt x="0" y="0"/>
                  </a:lnTo>
                  <a:lnTo>
                    <a:pt x="2" y="2"/>
                  </a:lnTo>
                  <a:lnTo>
                    <a:pt x="9" y="9"/>
                  </a:lnTo>
                  <a:lnTo>
                    <a:pt x="21" y="17"/>
                  </a:lnTo>
                  <a:lnTo>
                    <a:pt x="35" y="28"/>
                  </a:lnTo>
                  <a:lnTo>
                    <a:pt x="51" y="40"/>
                  </a:lnTo>
                  <a:lnTo>
                    <a:pt x="69" y="50"/>
                  </a:lnTo>
                  <a:lnTo>
                    <a:pt x="89" y="59"/>
                  </a:lnTo>
                  <a:lnTo>
                    <a:pt x="110" y="66"/>
                  </a:lnTo>
                  <a:close/>
                </a:path>
              </a:pathLst>
            </a:custGeom>
            <a:solidFill>
              <a:srgbClr val="21BA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431" name="未知"/>
            <p:cNvSpPr>
              <a:spLocks noChangeArrowheads="1"/>
            </p:cNvSpPr>
            <p:nvPr/>
          </p:nvSpPr>
          <p:spPr bwMode="auto">
            <a:xfrm>
              <a:off x="325" y="56"/>
              <a:ext cx="55" cy="35"/>
            </a:xfrm>
            <a:custGeom>
              <a:avLst/>
              <a:gdLst>
                <a:gd name="T0" fmla="*/ 7 w 109"/>
                <a:gd name="T1" fmla="*/ 5 h 70"/>
                <a:gd name="T2" fmla="*/ 5 w 109"/>
                <a:gd name="T3" fmla="*/ 1 h 70"/>
                <a:gd name="T4" fmla="*/ 0 w 109"/>
                <a:gd name="T5" fmla="*/ 0 h 70"/>
                <a:gd name="T6" fmla="*/ 0 w 109"/>
                <a:gd name="T7" fmla="*/ 1 h 70"/>
                <a:gd name="T8" fmla="*/ 1 w 109"/>
                <a:gd name="T9" fmla="*/ 2 h 70"/>
                <a:gd name="T10" fmla="*/ 1 w 109"/>
                <a:gd name="T11" fmla="*/ 3 h 70"/>
                <a:gd name="T12" fmla="*/ 2 w 109"/>
                <a:gd name="T13" fmla="*/ 5 h 70"/>
                <a:gd name="T14" fmla="*/ 7 w 109"/>
                <a:gd name="T15" fmla="*/ 5 h 7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09"/>
                <a:gd name="T25" fmla="*/ 0 h 70"/>
                <a:gd name="T26" fmla="*/ 109 w 109"/>
                <a:gd name="T27" fmla="*/ 70 h 7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09" h="70">
                  <a:moveTo>
                    <a:pt x="109" y="70"/>
                  </a:moveTo>
                  <a:lnTo>
                    <a:pt x="68" y="3"/>
                  </a:lnTo>
                  <a:lnTo>
                    <a:pt x="0" y="0"/>
                  </a:lnTo>
                  <a:lnTo>
                    <a:pt x="0" y="8"/>
                  </a:lnTo>
                  <a:lnTo>
                    <a:pt x="2" y="27"/>
                  </a:lnTo>
                  <a:lnTo>
                    <a:pt x="9" y="52"/>
                  </a:lnTo>
                  <a:lnTo>
                    <a:pt x="25" y="70"/>
                  </a:lnTo>
                  <a:lnTo>
                    <a:pt x="109" y="70"/>
                  </a:lnTo>
                  <a:close/>
                </a:path>
              </a:pathLst>
            </a:custGeom>
            <a:solidFill>
              <a:srgbClr val="21BA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432" name="未知"/>
            <p:cNvSpPr>
              <a:spLocks noChangeArrowheads="1"/>
            </p:cNvSpPr>
            <p:nvPr/>
          </p:nvSpPr>
          <p:spPr bwMode="auto">
            <a:xfrm>
              <a:off x="327" y="21"/>
              <a:ext cx="24" cy="26"/>
            </a:xfrm>
            <a:custGeom>
              <a:avLst/>
              <a:gdLst>
                <a:gd name="T0" fmla="*/ 3 w 49"/>
                <a:gd name="T1" fmla="*/ 4 h 52"/>
                <a:gd name="T2" fmla="*/ 0 w 49"/>
                <a:gd name="T3" fmla="*/ 0 h 52"/>
                <a:gd name="T4" fmla="*/ 0 w 49"/>
                <a:gd name="T5" fmla="*/ 1 h 52"/>
                <a:gd name="T6" fmla="*/ 0 w 49"/>
                <a:gd name="T7" fmla="*/ 2 h 52"/>
                <a:gd name="T8" fmla="*/ 0 w 49"/>
                <a:gd name="T9" fmla="*/ 3 h 52"/>
                <a:gd name="T10" fmla="*/ 0 w 49"/>
                <a:gd name="T11" fmla="*/ 4 h 52"/>
                <a:gd name="T12" fmla="*/ 3 w 49"/>
                <a:gd name="T13" fmla="*/ 4 h 5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49"/>
                <a:gd name="T22" fmla="*/ 0 h 52"/>
                <a:gd name="T23" fmla="*/ 49 w 49"/>
                <a:gd name="T24" fmla="*/ 52 h 52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49" h="52">
                  <a:moveTo>
                    <a:pt x="49" y="52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0" y="20"/>
                  </a:lnTo>
                  <a:lnTo>
                    <a:pt x="0" y="36"/>
                  </a:lnTo>
                  <a:lnTo>
                    <a:pt x="0" y="49"/>
                  </a:lnTo>
                  <a:lnTo>
                    <a:pt x="49" y="52"/>
                  </a:lnTo>
                  <a:close/>
                </a:path>
              </a:pathLst>
            </a:custGeom>
            <a:solidFill>
              <a:srgbClr val="21BA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433" name="未知"/>
            <p:cNvSpPr>
              <a:spLocks noChangeArrowheads="1"/>
            </p:cNvSpPr>
            <p:nvPr/>
          </p:nvSpPr>
          <p:spPr bwMode="auto">
            <a:xfrm>
              <a:off x="345" y="18"/>
              <a:ext cx="33" cy="37"/>
            </a:xfrm>
            <a:custGeom>
              <a:avLst/>
              <a:gdLst>
                <a:gd name="T0" fmla="*/ 0 w 67"/>
                <a:gd name="T1" fmla="*/ 1 h 72"/>
                <a:gd name="T2" fmla="*/ 0 w 67"/>
                <a:gd name="T3" fmla="*/ 1 h 72"/>
                <a:gd name="T4" fmla="*/ 0 w 67"/>
                <a:gd name="T5" fmla="*/ 0 h 72"/>
                <a:gd name="T6" fmla="*/ 0 w 67"/>
                <a:gd name="T7" fmla="*/ 0 h 72"/>
                <a:gd name="T8" fmla="*/ 1 w 67"/>
                <a:gd name="T9" fmla="*/ 1 h 72"/>
                <a:gd name="T10" fmla="*/ 1 w 67"/>
                <a:gd name="T11" fmla="*/ 1 h 72"/>
                <a:gd name="T12" fmla="*/ 2 w 67"/>
                <a:gd name="T13" fmla="*/ 1 h 72"/>
                <a:gd name="T14" fmla="*/ 3 w 67"/>
                <a:gd name="T15" fmla="*/ 2 h 72"/>
                <a:gd name="T16" fmla="*/ 4 w 67"/>
                <a:gd name="T17" fmla="*/ 2 h 72"/>
                <a:gd name="T18" fmla="*/ 4 w 67"/>
                <a:gd name="T19" fmla="*/ 5 h 72"/>
                <a:gd name="T20" fmla="*/ 3 w 67"/>
                <a:gd name="T21" fmla="*/ 5 h 72"/>
                <a:gd name="T22" fmla="*/ 3 w 67"/>
                <a:gd name="T23" fmla="*/ 4 h 72"/>
                <a:gd name="T24" fmla="*/ 2 w 67"/>
                <a:gd name="T25" fmla="*/ 4 h 72"/>
                <a:gd name="T26" fmla="*/ 2 w 67"/>
                <a:gd name="T27" fmla="*/ 3 h 72"/>
                <a:gd name="T28" fmla="*/ 1 w 67"/>
                <a:gd name="T29" fmla="*/ 2 h 72"/>
                <a:gd name="T30" fmla="*/ 1 w 67"/>
                <a:gd name="T31" fmla="*/ 2 h 72"/>
                <a:gd name="T32" fmla="*/ 0 w 67"/>
                <a:gd name="T33" fmla="*/ 1 h 72"/>
                <a:gd name="T34" fmla="*/ 0 w 67"/>
                <a:gd name="T35" fmla="*/ 1 h 72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67"/>
                <a:gd name="T55" fmla="*/ 0 h 72"/>
                <a:gd name="T56" fmla="*/ 67 w 67"/>
                <a:gd name="T57" fmla="*/ 72 h 72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67" h="72">
                  <a:moveTo>
                    <a:pt x="0" y="1"/>
                  </a:moveTo>
                  <a:lnTo>
                    <a:pt x="1" y="1"/>
                  </a:lnTo>
                  <a:lnTo>
                    <a:pt x="6" y="0"/>
                  </a:lnTo>
                  <a:lnTo>
                    <a:pt x="12" y="0"/>
                  </a:lnTo>
                  <a:lnTo>
                    <a:pt x="20" y="1"/>
                  </a:lnTo>
                  <a:lnTo>
                    <a:pt x="30" y="4"/>
                  </a:lnTo>
                  <a:lnTo>
                    <a:pt x="42" y="9"/>
                  </a:lnTo>
                  <a:lnTo>
                    <a:pt x="54" y="17"/>
                  </a:lnTo>
                  <a:lnTo>
                    <a:pt x="67" y="30"/>
                  </a:lnTo>
                  <a:lnTo>
                    <a:pt x="64" y="72"/>
                  </a:lnTo>
                  <a:lnTo>
                    <a:pt x="61" y="70"/>
                  </a:lnTo>
                  <a:lnTo>
                    <a:pt x="56" y="63"/>
                  </a:lnTo>
                  <a:lnTo>
                    <a:pt x="47" y="54"/>
                  </a:lnTo>
                  <a:lnTo>
                    <a:pt x="37" y="41"/>
                  </a:lnTo>
                  <a:lnTo>
                    <a:pt x="27" y="30"/>
                  </a:lnTo>
                  <a:lnTo>
                    <a:pt x="16" y="18"/>
                  </a:lnTo>
                  <a:lnTo>
                    <a:pt x="7" y="8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21BA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434" name="未知"/>
            <p:cNvSpPr>
              <a:spLocks noChangeArrowheads="1"/>
            </p:cNvSpPr>
            <p:nvPr/>
          </p:nvSpPr>
          <p:spPr bwMode="auto">
            <a:xfrm>
              <a:off x="391" y="51"/>
              <a:ext cx="22" cy="72"/>
            </a:xfrm>
            <a:custGeom>
              <a:avLst/>
              <a:gdLst>
                <a:gd name="T0" fmla="*/ 0 w 45"/>
                <a:gd name="T1" fmla="*/ 0 h 143"/>
                <a:gd name="T2" fmla="*/ 0 w 45"/>
                <a:gd name="T3" fmla="*/ 4 h 143"/>
                <a:gd name="T4" fmla="*/ 2 w 45"/>
                <a:gd name="T5" fmla="*/ 9 h 143"/>
                <a:gd name="T6" fmla="*/ 2 w 45"/>
                <a:gd name="T7" fmla="*/ 9 h 143"/>
                <a:gd name="T8" fmla="*/ 2 w 45"/>
                <a:gd name="T9" fmla="*/ 9 h 143"/>
                <a:gd name="T10" fmla="*/ 2 w 45"/>
                <a:gd name="T11" fmla="*/ 8 h 143"/>
                <a:gd name="T12" fmla="*/ 2 w 45"/>
                <a:gd name="T13" fmla="*/ 6 h 143"/>
                <a:gd name="T14" fmla="*/ 1 w 45"/>
                <a:gd name="T15" fmla="*/ 5 h 143"/>
                <a:gd name="T16" fmla="*/ 1 w 45"/>
                <a:gd name="T17" fmla="*/ 4 h 143"/>
                <a:gd name="T18" fmla="*/ 0 w 45"/>
                <a:gd name="T19" fmla="*/ 2 h 143"/>
                <a:gd name="T20" fmla="*/ 0 w 45"/>
                <a:gd name="T21" fmla="*/ 0 h 143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45"/>
                <a:gd name="T34" fmla="*/ 0 h 143"/>
                <a:gd name="T35" fmla="*/ 45 w 45"/>
                <a:gd name="T36" fmla="*/ 143 h 143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45" h="143">
                  <a:moveTo>
                    <a:pt x="0" y="0"/>
                  </a:moveTo>
                  <a:lnTo>
                    <a:pt x="0" y="57"/>
                  </a:lnTo>
                  <a:lnTo>
                    <a:pt x="45" y="143"/>
                  </a:lnTo>
                  <a:lnTo>
                    <a:pt x="45" y="140"/>
                  </a:lnTo>
                  <a:lnTo>
                    <a:pt x="44" y="130"/>
                  </a:lnTo>
                  <a:lnTo>
                    <a:pt x="41" y="115"/>
                  </a:lnTo>
                  <a:lnTo>
                    <a:pt x="37" y="95"/>
                  </a:lnTo>
                  <a:lnTo>
                    <a:pt x="31" y="73"/>
                  </a:lnTo>
                  <a:lnTo>
                    <a:pt x="23" y="49"/>
                  </a:lnTo>
                  <a:lnTo>
                    <a:pt x="13" y="2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1BA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435" name="未知"/>
            <p:cNvSpPr>
              <a:spLocks noChangeArrowheads="1"/>
            </p:cNvSpPr>
            <p:nvPr/>
          </p:nvSpPr>
          <p:spPr bwMode="auto">
            <a:xfrm>
              <a:off x="437" y="191"/>
              <a:ext cx="41" cy="99"/>
            </a:xfrm>
            <a:custGeom>
              <a:avLst/>
              <a:gdLst>
                <a:gd name="T0" fmla="*/ 5 w 82"/>
                <a:gd name="T1" fmla="*/ 13 h 198"/>
                <a:gd name="T2" fmla="*/ 5 w 82"/>
                <a:gd name="T3" fmla="*/ 5 h 198"/>
                <a:gd name="T4" fmla="*/ 1 w 82"/>
                <a:gd name="T5" fmla="*/ 0 h 198"/>
                <a:gd name="T6" fmla="*/ 1 w 82"/>
                <a:gd name="T7" fmla="*/ 1 h 198"/>
                <a:gd name="T8" fmla="*/ 1 w 82"/>
                <a:gd name="T9" fmla="*/ 3 h 198"/>
                <a:gd name="T10" fmla="*/ 0 w 82"/>
                <a:gd name="T11" fmla="*/ 5 h 198"/>
                <a:gd name="T12" fmla="*/ 1 w 82"/>
                <a:gd name="T13" fmla="*/ 6 h 198"/>
                <a:gd name="T14" fmla="*/ 5 w 82"/>
                <a:gd name="T15" fmla="*/ 13 h 19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82"/>
                <a:gd name="T25" fmla="*/ 0 h 198"/>
                <a:gd name="T26" fmla="*/ 82 w 82"/>
                <a:gd name="T27" fmla="*/ 198 h 198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82" h="198">
                  <a:moveTo>
                    <a:pt x="82" y="198"/>
                  </a:moveTo>
                  <a:lnTo>
                    <a:pt x="72" y="74"/>
                  </a:lnTo>
                  <a:lnTo>
                    <a:pt x="5" y="0"/>
                  </a:lnTo>
                  <a:lnTo>
                    <a:pt x="4" y="11"/>
                  </a:lnTo>
                  <a:lnTo>
                    <a:pt x="2" y="35"/>
                  </a:lnTo>
                  <a:lnTo>
                    <a:pt x="0" y="65"/>
                  </a:lnTo>
                  <a:lnTo>
                    <a:pt x="2" y="89"/>
                  </a:lnTo>
                  <a:lnTo>
                    <a:pt x="82" y="198"/>
                  </a:lnTo>
                  <a:close/>
                </a:path>
              </a:pathLst>
            </a:custGeom>
            <a:solidFill>
              <a:srgbClr val="21BA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436" name="未知"/>
            <p:cNvSpPr>
              <a:spLocks noChangeArrowheads="1"/>
            </p:cNvSpPr>
            <p:nvPr/>
          </p:nvSpPr>
          <p:spPr bwMode="auto">
            <a:xfrm>
              <a:off x="447" y="138"/>
              <a:ext cx="34" cy="64"/>
            </a:xfrm>
            <a:custGeom>
              <a:avLst/>
              <a:gdLst>
                <a:gd name="T0" fmla="*/ 4 w 69"/>
                <a:gd name="T1" fmla="*/ 8 h 128"/>
                <a:gd name="T2" fmla="*/ 4 w 69"/>
                <a:gd name="T3" fmla="*/ 5 h 128"/>
                <a:gd name="T4" fmla="*/ 1 w 69"/>
                <a:gd name="T5" fmla="*/ 0 h 128"/>
                <a:gd name="T6" fmla="*/ 1 w 69"/>
                <a:gd name="T7" fmla="*/ 1 h 128"/>
                <a:gd name="T8" fmla="*/ 0 w 69"/>
                <a:gd name="T9" fmla="*/ 1 h 128"/>
                <a:gd name="T10" fmla="*/ 0 w 69"/>
                <a:gd name="T11" fmla="*/ 2 h 128"/>
                <a:gd name="T12" fmla="*/ 0 w 69"/>
                <a:gd name="T13" fmla="*/ 5 h 128"/>
                <a:gd name="T14" fmla="*/ 4 w 69"/>
                <a:gd name="T15" fmla="*/ 8 h 12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69"/>
                <a:gd name="T25" fmla="*/ 0 h 128"/>
                <a:gd name="T26" fmla="*/ 69 w 69"/>
                <a:gd name="T27" fmla="*/ 128 h 128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69" h="128">
                  <a:moveTo>
                    <a:pt x="67" y="128"/>
                  </a:moveTo>
                  <a:lnTo>
                    <a:pt x="69" y="77"/>
                  </a:lnTo>
                  <a:lnTo>
                    <a:pt x="23" y="0"/>
                  </a:lnTo>
                  <a:lnTo>
                    <a:pt x="20" y="4"/>
                  </a:lnTo>
                  <a:lnTo>
                    <a:pt x="11" y="16"/>
                  </a:lnTo>
                  <a:lnTo>
                    <a:pt x="2" y="39"/>
                  </a:lnTo>
                  <a:lnTo>
                    <a:pt x="0" y="74"/>
                  </a:lnTo>
                  <a:lnTo>
                    <a:pt x="67" y="128"/>
                  </a:lnTo>
                  <a:close/>
                </a:path>
              </a:pathLst>
            </a:custGeom>
            <a:solidFill>
              <a:srgbClr val="21BA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437" name="未知"/>
            <p:cNvSpPr>
              <a:spLocks noChangeArrowheads="1"/>
            </p:cNvSpPr>
            <p:nvPr/>
          </p:nvSpPr>
          <p:spPr bwMode="auto">
            <a:xfrm>
              <a:off x="464" y="74"/>
              <a:ext cx="21" cy="68"/>
            </a:xfrm>
            <a:custGeom>
              <a:avLst/>
              <a:gdLst>
                <a:gd name="T0" fmla="*/ 2 w 41"/>
                <a:gd name="T1" fmla="*/ 8 h 138"/>
                <a:gd name="T2" fmla="*/ 3 w 41"/>
                <a:gd name="T3" fmla="*/ 0 h 138"/>
                <a:gd name="T4" fmla="*/ 3 w 41"/>
                <a:gd name="T5" fmla="*/ 0 h 138"/>
                <a:gd name="T6" fmla="*/ 3 w 41"/>
                <a:gd name="T7" fmla="*/ 0 h 138"/>
                <a:gd name="T8" fmla="*/ 2 w 41"/>
                <a:gd name="T9" fmla="*/ 0 h 138"/>
                <a:gd name="T10" fmla="*/ 2 w 41"/>
                <a:gd name="T11" fmla="*/ 1 h 138"/>
                <a:gd name="T12" fmla="*/ 1 w 41"/>
                <a:gd name="T13" fmla="*/ 2 h 138"/>
                <a:gd name="T14" fmla="*/ 1 w 41"/>
                <a:gd name="T15" fmla="*/ 3 h 138"/>
                <a:gd name="T16" fmla="*/ 1 w 41"/>
                <a:gd name="T17" fmla="*/ 4 h 138"/>
                <a:gd name="T18" fmla="*/ 0 w 41"/>
                <a:gd name="T19" fmla="*/ 6 h 138"/>
                <a:gd name="T20" fmla="*/ 2 w 41"/>
                <a:gd name="T21" fmla="*/ 8 h 138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41"/>
                <a:gd name="T34" fmla="*/ 0 h 138"/>
                <a:gd name="T35" fmla="*/ 41 w 41"/>
                <a:gd name="T36" fmla="*/ 138 h 138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41" h="138">
                  <a:moveTo>
                    <a:pt x="32" y="138"/>
                  </a:moveTo>
                  <a:lnTo>
                    <a:pt x="41" y="0"/>
                  </a:lnTo>
                  <a:lnTo>
                    <a:pt x="40" y="2"/>
                  </a:lnTo>
                  <a:lnTo>
                    <a:pt x="35" y="6"/>
                  </a:lnTo>
                  <a:lnTo>
                    <a:pt x="29" y="13"/>
                  </a:lnTo>
                  <a:lnTo>
                    <a:pt x="22" y="25"/>
                  </a:lnTo>
                  <a:lnTo>
                    <a:pt x="15" y="38"/>
                  </a:lnTo>
                  <a:lnTo>
                    <a:pt x="8" y="57"/>
                  </a:lnTo>
                  <a:lnTo>
                    <a:pt x="2" y="80"/>
                  </a:lnTo>
                  <a:lnTo>
                    <a:pt x="0" y="106"/>
                  </a:lnTo>
                  <a:lnTo>
                    <a:pt x="32" y="138"/>
                  </a:lnTo>
                  <a:close/>
                </a:path>
              </a:pathLst>
            </a:custGeom>
            <a:solidFill>
              <a:srgbClr val="21BA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438" name="未知"/>
            <p:cNvSpPr>
              <a:spLocks noChangeArrowheads="1"/>
            </p:cNvSpPr>
            <p:nvPr/>
          </p:nvSpPr>
          <p:spPr bwMode="auto">
            <a:xfrm>
              <a:off x="493" y="77"/>
              <a:ext cx="31" cy="83"/>
            </a:xfrm>
            <a:custGeom>
              <a:avLst/>
              <a:gdLst>
                <a:gd name="T0" fmla="*/ 0 w 64"/>
                <a:gd name="T1" fmla="*/ 10 h 167"/>
                <a:gd name="T2" fmla="*/ 0 w 64"/>
                <a:gd name="T3" fmla="*/ 0 h 167"/>
                <a:gd name="T4" fmla="*/ 0 w 64"/>
                <a:gd name="T5" fmla="*/ 0 h 167"/>
                <a:gd name="T6" fmla="*/ 1 w 64"/>
                <a:gd name="T7" fmla="*/ 0 h 167"/>
                <a:gd name="T8" fmla="*/ 1 w 64"/>
                <a:gd name="T9" fmla="*/ 1 h 167"/>
                <a:gd name="T10" fmla="*/ 2 w 64"/>
                <a:gd name="T11" fmla="*/ 2 h 167"/>
                <a:gd name="T12" fmla="*/ 2 w 64"/>
                <a:gd name="T13" fmla="*/ 3 h 167"/>
                <a:gd name="T14" fmla="*/ 3 w 64"/>
                <a:gd name="T15" fmla="*/ 4 h 167"/>
                <a:gd name="T16" fmla="*/ 3 w 64"/>
                <a:gd name="T17" fmla="*/ 5 h 167"/>
                <a:gd name="T18" fmla="*/ 3 w 64"/>
                <a:gd name="T19" fmla="*/ 6 h 167"/>
                <a:gd name="T20" fmla="*/ 3 w 64"/>
                <a:gd name="T21" fmla="*/ 7 h 167"/>
                <a:gd name="T22" fmla="*/ 0 w 64"/>
                <a:gd name="T23" fmla="*/ 10 h 16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64"/>
                <a:gd name="T37" fmla="*/ 0 h 167"/>
                <a:gd name="T38" fmla="*/ 64 w 64"/>
                <a:gd name="T39" fmla="*/ 167 h 167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64" h="167">
                  <a:moveTo>
                    <a:pt x="0" y="167"/>
                  </a:moveTo>
                  <a:lnTo>
                    <a:pt x="13" y="0"/>
                  </a:lnTo>
                  <a:lnTo>
                    <a:pt x="15" y="2"/>
                  </a:lnTo>
                  <a:lnTo>
                    <a:pt x="20" y="8"/>
                  </a:lnTo>
                  <a:lnTo>
                    <a:pt x="27" y="19"/>
                  </a:lnTo>
                  <a:lnTo>
                    <a:pt x="35" y="32"/>
                  </a:lnTo>
                  <a:lnTo>
                    <a:pt x="44" y="49"/>
                  </a:lnTo>
                  <a:lnTo>
                    <a:pt x="52" y="67"/>
                  </a:lnTo>
                  <a:lnTo>
                    <a:pt x="59" y="88"/>
                  </a:lnTo>
                  <a:lnTo>
                    <a:pt x="64" y="110"/>
                  </a:lnTo>
                  <a:lnTo>
                    <a:pt x="64" y="126"/>
                  </a:lnTo>
                  <a:lnTo>
                    <a:pt x="0" y="167"/>
                  </a:lnTo>
                  <a:close/>
                </a:path>
              </a:pathLst>
            </a:custGeom>
            <a:solidFill>
              <a:srgbClr val="21BA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439" name="未知"/>
            <p:cNvSpPr>
              <a:spLocks noChangeArrowheads="1"/>
            </p:cNvSpPr>
            <p:nvPr/>
          </p:nvSpPr>
          <p:spPr bwMode="auto">
            <a:xfrm>
              <a:off x="493" y="154"/>
              <a:ext cx="39" cy="62"/>
            </a:xfrm>
            <a:custGeom>
              <a:avLst/>
              <a:gdLst>
                <a:gd name="T0" fmla="*/ 0 w 80"/>
                <a:gd name="T1" fmla="*/ 3 h 124"/>
                <a:gd name="T2" fmla="*/ 4 w 80"/>
                <a:gd name="T3" fmla="*/ 0 h 124"/>
                <a:gd name="T4" fmla="*/ 4 w 80"/>
                <a:gd name="T5" fmla="*/ 1 h 124"/>
                <a:gd name="T6" fmla="*/ 4 w 80"/>
                <a:gd name="T7" fmla="*/ 1 h 124"/>
                <a:gd name="T8" fmla="*/ 4 w 80"/>
                <a:gd name="T9" fmla="*/ 2 h 124"/>
                <a:gd name="T10" fmla="*/ 4 w 80"/>
                <a:gd name="T11" fmla="*/ 4 h 124"/>
                <a:gd name="T12" fmla="*/ 0 w 80"/>
                <a:gd name="T13" fmla="*/ 8 h 124"/>
                <a:gd name="T14" fmla="*/ 0 w 80"/>
                <a:gd name="T15" fmla="*/ 3 h 124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80"/>
                <a:gd name="T25" fmla="*/ 0 h 124"/>
                <a:gd name="T26" fmla="*/ 80 w 80"/>
                <a:gd name="T27" fmla="*/ 124 h 124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80" h="124">
                  <a:moveTo>
                    <a:pt x="0" y="38"/>
                  </a:moveTo>
                  <a:lnTo>
                    <a:pt x="67" y="0"/>
                  </a:lnTo>
                  <a:lnTo>
                    <a:pt x="70" y="3"/>
                  </a:lnTo>
                  <a:lnTo>
                    <a:pt x="75" y="15"/>
                  </a:lnTo>
                  <a:lnTo>
                    <a:pt x="80" y="32"/>
                  </a:lnTo>
                  <a:lnTo>
                    <a:pt x="80" y="54"/>
                  </a:lnTo>
                  <a:lnTo>
                    <a:pt x="4" y="124"/>
                  </a:lnTo>
                  <a:lnTo>
                    <a:pt x="0" y="38"/>
                  </a:lnTo>
                  <a:close/>
                </a:path>
              </a:pathLst>
            </a:custGeom>
            <a:solidFill>
              <a:srgbClr val="21BA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440" name="未知"/>
            <p:cNvSpPr>
              <a:spLocks noChangeArrowheads="1"/>
            </p:cNvSpPr>
            <p:nvPr/>
          </p:nvSpPr>
          <p:spPr bwMode="auto">
            <a:xfrm>
              <a:off x="493" y="197"/>
              <a:ext cx="45" cy="131"/>
            </a:xfrm>
            <a:custGeom>
              <a:avLst/>
              <a:gdLst>
                <a:gd name="T0" fmla="*/ 0 w 90"/>
                <a:gd name="T1" fmla="*/ 4 h 263"/>
                <a:gd name="T2" fmla="*/ 0 w 90"/>
                <a:gd name="T3" fmla="*/ 16 h 263"/>
                <a:gd name="T4" fmla="*/ 1 w 90"/>
                <a:gd name="T5" fmla="*/ 16 h 263"/>
                <a:gd name="T6" fmla="*/ 1 w 90"/>
                <a:gd name="T7" fmla="*/ 15 h 263"/>
                <a:gd name="T8" fmla="*/ 1 w 90"/>
                <a:gd name="T9" fmla="*/ 15 h 263"/>
                <a:gd name="T10" fmla="*/ 2 w 90"/>
                <a:gd name="T11" fmla="*/ 14 h 263"/>
                <a:gd name="T12" fmla="*/ 3 w 90"/>
                <a:gd name="T13" fmla="*/ 13 h 263"/>
                <a:gd name="T14" fmla="*/ 3 w 90"/>
                <a:gd name="T15" fmla="*/ 12 h 263"/>
                <a:gd name="T16" fmla="*/ 3 w 90"/>
                <a:gd name="T17" fmla="*/ 11 h 263"/>
                <a:gd name="T18" fmla="*/ 4 w 90"/>
                <a:gd name="T19" fmla="*/ 10 h 263"/>
                <a:gd name="T20" fmla="*/ 5 w 90"/>
                <a:gd name="T21" fmla="*/ 8 h 263"/>
                <a:gd name="T22" fmla="*/ 5 w 90"/>
                <a:gd name="T23" fmla="*/ 6 h 263"/>
                <a:gd name="T24" fmla="*/ 6 w 90"/>
                <a:gd name="T25" fmla="*/ 2 h 263"/>
                <a:gd name="T26" fmla="*/ 6 w 90"/>
                <a:gd name="T27" fmla="*/ 0 h 263"/>
                <a:gd name="T28" fmla="*/ 0 w 90"/>
                <a:gd name="T29" fmla="*/ 4 h 263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90"/>
                <a:gd name="T46" fmla="*/ 0 h 263"/>
                <a:gd name="T47" fmla="*/ 90 w 90"/>
                <a:gd name="T48" fmla="*/ 263 h 263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90" h="263">
                  <a:moveTo>
                    <a:pt x="0" y="70"/>
                  </a:moveTo>
                  <a:lnTo>
                    <a:pt x="0" y="263"/>
                  </a:lnTo>
                  <a:lnTo>
                    <a:pt x="3" y="260"/>
                  </a:lnTo>
                  <a:lnTo>
                    <a:pt x="7" y="254"/>
                  </a:lnTo>
                  <a:lnTo>
                    <a:pt x="14" y="245"/>
                  </a:lnTo>
                  <a:lnTo>
                    <a:pt x="23" y="233"/>
                  </a:lnTo>
                  <a:lnTo>
                    <a:pt x="34" y="218"/>
                  </a:lnTo>
                  <a:lnTo>
                    <a:pt x="44" y="200"/>
                  </a:lnTo>
                  <a:lnTo>
                    <a:pt x="53" y="181"/>
                  </a:lnTo>
                  <a:lnTo>
                    <a:pt x="61" y="160"/>
                  </a:lnTo>
                  <a:lnTo>
                    <a:pt x="66" y="142"/>
                  </a:lnTo>
                  <a:lnTo>
                    <a:pt x="76" y="97"/>
                  </a:lnTo>
                  <a:lnTo>
                    <a:pt x="86" y="44"/>
                  </a:lnTo>
                  <a:lnTo>
                    <a:pt x="90" y="0"/>
                  </a:lnTo>
                  <a:lnTo>
                    <a:pt x="0" y="70"/>
                  </a:lnTo>
                  <a:close/>
                </a:path>
              </a:pathLst>
            </a:custGeom>
            <a:solidFill>
              <a:srgbClr val="21BA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441" name="未知"/>
            <p:cNvSpPr>
              <a:spLocks noChangeArrowheads="1"/>
            </p:cNvSpPr>
            <p:nvPr/>
          </p:nvSpPr>
          <p:spPr bwMode="auto">
            <a:xfrm>
              <a:off x="569" y="84"/>
              <a:ext cx="12" cy="57"/>
            </a:xfrm>
            <a:custGeom>
              <a:avLst/>
              <a:gdLst>
                <a:gd name="T0" fmla="*/ 0 w 23"/>
                <a:gd name="T1" fmla="*/ 7 h 115"/>
                <a:gd name="T2" fmla="*/ 0 w 23"/>
                <a:gd name="T3" fmla="*/ 1 h 115"/>
                <a:gd name="T4" fmla="*/ 1 w 23"/>
                <a:gd name="T5" fmla="*/ 0 h 115"/>
                <a:gd name="T6" fmla="*/ 2 w 23"/>
                <a:gd name="T7" fmla="*/ 3 h 115"/>
                <a:gd name="T8" fmla="*/ 0 w 23"/>
                <a:gd name="T9" fmla="*/ 7 h 1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3"/>
                <a:gd name="T16" fmla="*/ 0 h 115"/>
                <a:gd name="T17" fmla="*/ 23 w 23"/>
                <a:gd name="T18" fmla="*/ 115 h 1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3" h="115">
                  <a:moveTo>
                    <a:pt x="0" y="115"/>
                  </a:moveTo>
                  <a:lnTo>
                    <a:pt x="0" y="25"/>
                  </a:lnTo>
                  <a:lnTo>
                    <a:pt x="7" y="0"/>
                  </a:lnTo>
                  <a:lnTo>
                    <a:pt x="23" y="63"/>
                  </a:lnTo>
                  <a:lnTo>
                    <a:pt x="0" y="115"/>
                  </a:lnTo>
                  <a:close/>
                </a:path>
              </a:pathLst>
            </a:custGeom>
            <a:solidFill>
              <a:srgbClr val="21BA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442" name="未知"/>
            <p:cNvSpPr>
              <a:spLocks noChangeArrowheads="1"/>
            </p:cNvSpPr>
            <p:nvPr/>
          </p:nvSpPr>
          <p:spPr bwMode="auto">
            <a:xfrm>
              <a:off x="587" y="43"/>
              <a:ext cx="13" cy="62"/>
            </a:xfrm>
            <a:custGeom>
              <a:avLst/>
              <a:gdLst>
                <a:gd name="T0" fmla="*/ 1 w 26"/>
                <a:gd name="T1" fmla="*/ 7 h 125"/>
                <a:gd name="T2" fmla="*/ 0 w 26"/>
                <a:gd name="T3" fmla="*/ 1 h 125"/>
                <a:gd name="T4" fmla="*/ 2 w 26"/>
                <a:gd name="T5" fmla="*/ 0 h 125"/>
                <a:gd name="T6" fmla="*/ 2 w 26"/>
                <a:gd name="T7" fmla="*/ 5 h 125"/>
                <a:gd name="T8" fmla="*/ 1 w 26"/>
                <a:gd name="T9" fmla="*/ 7 h 12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6"/>
                <a:gd name="T16" fmla="*/ 0 h 125"/>
                <a:gd name="T17" fmla="*/ 26 w 26"/>
                <a:gd name="T18" fmla="*/ 125 h 12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6" h="125">
                  <a:moveTo>
                    <a:pt x="4" y="125"/>
                  </a:moveTo>
                  <a:lnTo>
                    <a:pt x="0" y="23"/>
                  </a:lnTo>
                  <a:lnTo>
                    <a:pt x="17" y="0"/>
                  </a:lnTo>
                  <a:lnTo>
                    <a:pt x="26" y="83"/>
                  </a:lnTo>
                  <a:lnTo>
                    <a:pt x="4" y="125"/>
                  </a:lnTo>
                  <a:close/>
                </a:path>
              </a:pathLst>
            </a:custGeom>
            <a:solidFill>
              <a:srgbClr val="21BA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443" name="未知"/>
            <p:cNvSpPr>
              <a:spLocks noChangeArrowheads="1"/>
            </p:cNvSpPr>
            <p:nvPr/>
          </p:nvSpPr>
          <p:spPr bwMode="auto">
            <a:xfrm>
              <a:off x="604" y="24"/>
              <a:ext cx="21" cy="46"/>
            </a:xfrm>
            <a:custGeom>
              <a:avLst/>
              <a:gdLst>
                <a:gd name="T0" fmla="*/ 1 w 41"/>
                <a:gd name="T1" fmla="*/ 5 h 93"/>
                <a:gd name="T2" fmla="*/ 0 w 41"/>
                <a:gd name="T3" fmla="*/ 1 h 93"/>
                <a:gd name="T4" fmla="*/ 1 w 41"/>
                <a:gd name="T5" fmla="*/ 0 h 93"/>
                <a:gd name="T6" fmla="*/ 1 w 41"/>
                <a:gd name="T7" fmla="*/ 0 h 93"/>
                <a:gd name="T8" fmla="*/ 1 w 41"/>
                <a:gd name="T9" fmla="*/ 0 h 93"/>
                <a:gd name="T10" fmla="*/ 2 w 41"/>
                <a:gd name="T11" fmla="*/ 0 h 93"/>
                <a:gd name="T12" fmla="*/ 3 w 41"/>
                <a:gd name="T13" fmla="*/ 4 h 93"/>
                <a:gd name="T14" fmla="*/ 1 w 41"/>
                <a:gd name="T15" fmla="*/ 5 h 93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41"/>
                <a:gd name="T25" fmla="*/ 0 h 93"/>
                <a:gd name="T26" fmla="*/ 41 w 41"/>
                <a:gd name="T27" fmla="*/ 93 h 93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41" h="93">
                  <a:moveTo>
                    <a:pt x="13" y="93"/>
                  </a:moveTo>
                  <a:lnTo>
                    <a:pt x="0" y="17"/>
                  </a:lnTo>
                  <a:lnTo>
                    <a:pt x="2" y="14"/>
                  </a:lnTo>
                  <a:lnTo>
                    <a:pt x="7" y="10"/>
                  </a:lnTo>
                  <a:lnTo>
                    <a:pt x="14" y="4"/>
                  </a:lnTo>
                  <a:lnTo>
                    <a:pt x="23" y="0"/>
                  </a:lnTo>
                  <a:lnTo>
                    <a:pt x="41" y="64"/>
                  </a:lnTo>
                  <a:lnTo>
                    <a:pt x="13" y="93"/>
                  </a:lnTo>
                  <a:close/>
                </a:path>
              </a:pathLst>
            </a:custGeom>
            <a:solidFill>
              <a:srgbClr val="21BA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444" name="未知"/>
            <p:cNvSpPr>
              <a:spLocks noChangeArrowheads="1"/>
            </p:cNvSpPr>
            <p:nvPr/>
          </p:nvSpPr>
          <p:spPr bwMode="auto">
            <a:xfrm>
              <a:off x="632" y="19"/>
              <a:ext cx="17" cy="21"/>
            </a:xfrm>
            <a:custGeom>
              <a:avLst/>
              <a:gdLst>
                <a:gd name="T0" fmla="*/ 0 w 35"/>
                <a:gd name="T1" fmla="*/ 2 h 43"/>
                <a:gd name="T2" fmla="*/ 0 w 35"/>
                <a:gd name="T3" fmla="*/ 0 h 43"/>
                <a:gd name="T4" fmla="*/ 2 w 35"/>
                <a:gd name="T5" fmla="*/ 0 h 43"/>
                <a:gd name="T6" fmla="*/ 0 w 35"/>
                <a:gd name="T7" fmla="*/ 2 h 4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35"/>
                <a:gd name="T13" fmla="*/ 0 h 43"/>
                <a:gd name="T14" fmla="*/ 35 w 35"/>
                <a:gd name="T15" fmla="*/ 43 h 4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35" h="43">
                  <a:moveTo>
                    <a:pt x="3" y="43"/>
                  </a:moveTo>
                  <a:lnTo>
                    <a:pt x="0" y="7"/>
                  </a:lnTo>
                  <a:lnTo>
                    <a:pt x="35" y="0"/>
                  </a:lnTo>
                  <a:lnTo>
                    <a:pt x="3" y="43"/>
                  </a:lnTo>
                  <a:close/>
                </a:path>
              </a:pathLst>
            </a:custGeom>
            <a:solidFill>
              <a:srgbClr val="21BA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445" name="未知"/>
            <p:cNvSpPr>
              <a:spLocks noChangeArrowheads="1"/>
            </p:cNvSpPr>
            <p:nvPr/>
          </p:nvSpPr>
          <p:spPr bwMode="auto">
            <a:xfrm>
              <a:off x="584" y="119"/>
              <a:ext cx="30" cy="25"/>
            </a:xfrm>
            <a:custGeom>
              <a:avLst/>
              <a:gdLst>
                <a:gd name="T0" fmla="*/ 0 w 62"/>
                <a:gd name="T1" fmla="*/ 3 h 51"/>
                <a:gd name="T2" fmla="*/ 1 w 62"/>
                <a:gd name="T3" fmla="*/ 0 h 51"/>
                <a:gd name="T4" fmla="*/ 3 w 62"/>
                <a:gd name="T5" fmla="*/ 0 h 51"/>
                <a:gd name="T6" fmla="*/ 3 w 62"/>
                <a:gd name="T7" fmla="*/ 0 h 51"/>
                <a:gd name="T8" fmla="*/ 3 w 62"/>
                <a:gd name="T9" fmla="*/ 0 h 51"/>
                <a:gd name="T10" fmla="*/ 3 w 62"/>
                <a:gd name="T11" fmla="*/ 0 h 51"/>
                <a:gd name="T12" fmla="*/ 3 w 62"/>
                <a:gd name="T13" fmla="*/ 1 h 51"/>
                <a:gd name="T14" fmla="*/ 3 w 62"/>
                <a:gd name="T15" fmla="*/ 1 h 51"/>
                <a:gd name="T16" fmla="*/ 2 w 62"/>
                <a:gd name="T17" fmla="*/ 2 h 51"/>
                <a:gd name="T18" fmla="*/ 1 w 62"/>
                <a:gd name="T19" fmla="*/ 2 h 51"/>
                <a:gd name="T20" fmla="*/ 0 w 62"/>
                <a:gd name="T21" fmla="*/ 3 h 51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62"/>
                <a:gd name="T34" fmla="*/ 0 h 51"/>
                <a:gd name="T35" fmla="*/ 62 w 62"/>
                <a:gd name="T36" fmla="*/ 51 h 51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62" h="51">
                  <a:moveTo>
                    <a:pt x="0" y="51"/>
                  </a:moveTo>
                  <a:lnTo>
                    <a:pt x="20" y="6"/>
                  </a:lnTo>
                  <a:lnTo>
                    <a:pt x="62" y="0"/>
                  </a:lnTo>
                  <a:lnTo>
                    <a:pt x="62" y="3"/>
                  </a:lnTo>
                  <a:lnTo>
                    <a:pt x="62" y="7"/>
                  </a:lnTo>
                  <a:lnTo>
                    <a:pt x="60" y="14"/>
                  </a:lnTo>
                  <a:lnTo>
                    <a:pt x="57" y="22"/>
                  </a:lnTo>
                  <a:lnTo>
                    <a:pt x="50" y="31"/>
                  </a:lnTo>
                  <a:lnTo>
                    <a:pt x="38" y="39"/>
                  </a:lnTo>
                  <a:lnTo>
                    <a:pt x="22" y="46"/>
                  </a:lnTo>
                  <a:lnTo>
                    <a:pt x="0" y="51"/>
                  </a:lnTo>
                  <a:close/>
                </a:path>
              </a:pathLst>
            </a:custGeom>
            <a:solidFill>
              <a:srgbClr val="21BA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446" name="未知"/>
            <p:cNvSpPr>
              <a:spLocks noChangeArrowheads="1"/>
            </p:cNvSpPr>
            <p:nvPr/>
          </p:nvSpPr>
          <p:spPr bwMode="auto">
            <a:xfrm>
              <a:off x="603" y="88"/>
              <a:ext cx="34" cy="19"/>
            </a:xfrm>
            <a:custGeom>
              <a:avLst/>
              <a:gdLst>
                <a:gd name="T0" fmla="*/ 0 w 66"/>
                <a:gd name="T1" fmla="*/ 3 h 38"/>
                <a:gd name="T2" fmla="*/ 2 w 66"/>
                <a:gd name="T3" fmla="*/ 0 h 38"/>
                <a:gd name="T4" fmla="*/ 5 w 66"/>
                <a:gd name="T5" fmla="*/ 1 h 38"/>
                <a:gd name="T6" fmla="*/ 5 w 66"/>
                <a:gd name="T7" fmla="*/ 1 h 38"/>
                <a:gd name="T8" fmla="*/ 4 w 66"/>
                <a:gd name="T9" fmla="*/ 1 h 38"/>
                <a:gd name="T10" fmla="*/ 4 w 66"/>
                <a:gd name="T11" fmla="*/ 1 h 38"/>
                <a:gd name="T12" fmla="*/ 4 w 66"/>
                <a:gd name="T13" fmla="*/ 2 h 38"/>
                <a:gd name="T14" fmla="*/ 3 w 66"/>
                <a:gd name="T15" fmla="*/ 2 h 38"/>
                <a:gd name="T16" fmla="*/ 2 w 66"/>
                <a:gd name="T17" fmla="*/ 3 h 38"/>
                <a:gd name="T18" fmla="*/ 2 w 66"/>
                <a:gd name="T19" fmla="*/ 3 h 38"/>
                <a:gd name="T20" fmla="*/ 0 w 66"/>
                <a:gd name="T21" fmla="*/ 3 h 38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66"/>
                <a:gd name="T34" fmla="*/ 0 h 38"/>
                <a:gd name="T35" fmla="*/ 66 w 66"/>
                <a:gd name="T36" fmla="*/ 38 h 38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66" h="38">
                  <a:moveTo>
                    <a:pt x="0" y="35"/>
                  </a:moveTo>
                  <a:lnTo>
                    <a:pt x="25" y="0"/>
                  </a:lnTo>
                  <a:lnTo>
                    <a:pt x="66" y="6"/>
                  </a:lnTo>
                  <a:lnTo>
                    <a:pt x="65" y="8"/>
                  </a:lnTo>
                  <a:lnTo>
                    <a:pt x="63" y="13"/>
                  </a:lnTo>
                  <a:lnTo>
                    <a:pt x="58" y="20"/>
                  </a:lnTo>
                  <a:lnTo>
                    <a:pt x="53" y="27"/>
                  </a:lnTo>
                  <a:lnTo>
                    <a:pt x="43" y="32"/>
                  </a:lnTo>
                  <a:lnTo>
                    <a:pt x="32" y="37"/>
                  </a:lnTo>
                  <a:lnTo>
                    <a:pt x="17" y="38"/>
                  </a:lnTo>
                  <a:lnTo>
                    <a:pt x="0" y="35"/>
                  </a:lnTo>
                  <a:close/>
                </a:path>
              </a:pathLst>
            </a:custGeom>
            <a:solidFill>
              <a:srgbClr val="21BA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447" name="未知"/>
            <p:cNvSpPr>
              <a:spLocks noChangeArrowheads="1"/>
            </p:cNvSpPr>
            <p:nvPr/>
          </p:nvSpPr>
          <p:spPr bwMode="auto">
            <a:xfrm>
              <a:off x="624" y="61"/>
              <a:ext cx="21" cy="16"/>
            </a:xfrm>
            <a:custGeom>
              <a:avLst/>
              <a:gdLst>
                <a:gd name="T0" fmla="*/ 0 w 42"/>
                <a:gd name="T1" fmla="*/ 2 h 31"/>
                <a:gd name="T2" fmla="*/ 2 w 42"/>
                <a:gd name="T3" fmla="*/ 0 h 31"/>
                <a:gd name="T4" fmla="*/ 3 w 42"/>
                <a:gd name="T5" fmla="*/ 1 h 31"/>
                <a:gd name="T6" fmla="*/ 2 w 42"/>
                <a:gd name="T7" fmla="*/ 2 h 31"/>
                <a:gd name="T8" fmla="*/ 0 w 42"/>
                <a:gd name="T9" fmla="*/ 2 h 3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2"/>
                <a:gd name="T16" fmla="*/ 0 h 31"/>
                <a:gd name="T17" fmla="*/ 42 w 42"/>
                <a:gd name="T18" fmla="*/ 31 h 3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2" h="31">
                  <a:moveTo>
                    <a:pt x="0" y="22"/>
                  </a:moveTo>
                  <a:lnTo>
                    <a:pt x="22" y="0"/>
                  </a:lnTo>
                  <a:lnTo>
                    <a:pt x="42" y="2"/>
                  </a:lnTo>
                  <a:lnTo>
                    <a:pt x="29" y="31"/>
                  </a:lnTo>
                  <a:lnTo>
                    <a:pt x="0" y="22"/>
                  </a:lnTo>
                  <a:close/>
                </a:path>
              </a:pathLst>
            </a:custGeom>
            <a:solidFill>
              <a:srgbClr val="21BA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448" name="未知"/>
            <p:cNvSpPr>
              <a:spLocks noChangeArrowheads="1"/>
            </p:cNvSpPr>
            <p:nvPr/>
          </p:nvSpPr>
          <p:spPr bwMode="auto">
            <a:xfrm>
              <a:off x="645" y="26"/>
              <a:ext cx="12" cy="17"/>
            </a:xfrm>
            <a:custGeom>
              <a:avLst/>
              <a:gdLst>
                <a:gd name="T0" fmla="*/ 0 w 25"/>
                <a:gd name="T1" fmla="*/ 2 h 34"/>
                <a:gd name="T2" fmla="*/ 1 w 25"/>
                <a:gd name="T3" fmla="*/ 0 h 34"/>
                <a:gd name="T4" fmla="*/ 1 w 25"/>
                <a:gd name="T5" fmla="*/ 2 h 34"/>
                <a:gd name="T6" fmla="*/ 0 w 25"/>
                <a:gd name="T7" fmla="*/ 2 h 3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5"/>
                <a:gd name="T13" fmla="*/ 0 h 34"/>
                <a:gd name="T14" fmla="*/ 25 w 25"/>
                <a:gd name="T15" fmla="*/ 34 h 3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5" h="34">
                  <a:moveTo>
                    <a:pt x="0" y="29"/>
                  </a:moveTo>
                  <a:lnTo>
                    <a:pt x="25" y="0"/>
                  </a:lnTo>
                  <a:lnTo>
                    <a:pt x="16" y="34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21BA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449" name="未知"/>
            <p:cNvSpPr>
              <a:spLocks noChangeArrowheads="1"/>
            </p:cNvSpPr>
            <p:nvPr/>
          </p:nvSpPr>
          <p:spPr bwMode="auto">
            <a:xfrm>
              <a:off x="521" y="270"/>
              <a:ext cx="23" cy="34"/>
            </a:xfrm>
            <a:custGeom>
              <a:avLst/>
              <a:gdLst>
                <a:gd name="T0" fmla="*/ 0 w 45"/>
                <a:gd name="T1" fmla="*/ 4 h 69"/>
                <a:gd name="T2" fmla="*/ 1 w 45"/>
                <a:gd name="T3" fmla="*/ 4 h 69"/>
                <a:gd name="T4" fmla="*/ 1 w 45"/>
                <a:gd name="T5" fmla="*/ 4 h 69"/>
                <a:gd name="T6" fmla="*/ 1 w 45"/>
                <a:gd name="T7" fmla="*/ 3 h 69"/>
                <a:gd name="T8" fmla="*/ 1 w 45"/>
                <a:gd name="T9" fmla="*/ 3 h 69"/>
                <a:gd name="T10" fmla="*/ 2 w 45"/>
                <a:gd name="T11" fmla="*/ 2 h 69"/>
                <a:gd name="T12" fmla="*/ 2 w 45"/>
                <a:gd name="T13" fmla="*/ 1 h 69"/>
                <a:gd name="T14" fmla="*/ 2 w 45"/>
                <a:gd name="T15" fmla="*/ 1 h 69"/>
                <a:gd name="T16" fmla="*/ 3 w 45"/>
                <a:gd name="T17" fmla="*/ 0 h 69"/>
                <a:gd name="T18" fmla="*/ 3 w 45"/>
                <a:gd name="T19" fmla="*/ 0 h 69"/>
                <a:gd name="T20" fmla="*/ 3 w 45"/>
                <a:gd name="T21" fmla="*/ 0 h 69"/>
                <a:gd name="T22" fmla="*/ 3 w 45"/>
                <a:gd name="T23" fmla="*/ 2 h 69"/>
                <a:gd name="T24" fmla="*/ 3 w 45"/>
                <a:gd name="T25" fmla="*/ 2 h 69"/>
                <a:gd name="T26" fmla="*/ 3 w 45"/>
                <a:gd name="T27" fmla="*/ 2 h 69"/>
                <a:gd name="T28" fmla="*/ 3 w 45"/>
                <a:gd name="T29" fmla="*/ 2 h 69"/>
                <a:gd name="T30" fmla="*/ 3 w 45"/>
                <a:gd name="T31" fmla="*/ 2 h 69"/>
                <a:gd name="T32" fmla="*/ 3 w 45"/>
                <a:gd name="T33" fmla="*/ 3 h 69"/>
                <a:gd name="T34" fmla="*/ 2 w 45"/>
                <a:gd name="T35" fmla="*/ 3 h 69"/>
                <a:gd name="T36" fmla="*/ 2 w 45"/>
                <a:gd name="T37" fmla="*/ 3 h 69"/>
                <a:gd name="T38" fmla="*/ 1 w 45"/>
                <a:gd name="T39" fmla="*/ 3 h 69"/>
                <a:gd name="T40" fmla="*/ 0 w 45"/>
                <a:gd name="T41" fmla="*/ 4 h 69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45"/>
                <a:gd name="T64" fmla="*/ 0 h 69"/>
                <a:gd name="T65" fmla="*/ 45 w 45"/>
                <a:gd name="T66" fmla="*/ 69 h 69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45" h="69">
                  <a:moveTo>
                    <a:pt x="0" y="69"/>
                  </a:moveTo>
                  <a:lnTo>
                    <a:pt x="1" y="68"/>
                  </a:lnTo>
                  <a:lnTo>
                    <a:pt x="5" y="65"/>
                  </a:lnTo>
                  <a:lnTo>
                    <a:pt x="8" y="59"/>
                  </a:lnTo>
                  <a:lnTo>
                    <a:pt x="14" y="51"/>
                  </a:lnTo>
                  <a:lnTo>
                    <a:pt x="20" y="42"/>
                  </a:lnTo>
                  <a:lnTo>
                    <a:pt x="25" y="31"/>
                  </a:lnTo>
                  <a:lnTo>
                    <a:pt x="30" y="20"/>
                  </a:lnTo>
                  <a:lnTo>
                    <a:pt x="35" y="8"/>
                  </a:lnTo>
                  <a:lnTo>
                    <a:pt x="40" y="0"/>
                  </a:lnTo>
                  <a:lnTo>
                    <a:pt x="44" y="14"/>
                  </a:lnTo>
                  <a:lnTo>
                    <a:pt x="45" y="33"/>
                  </a:lnTo>
                  <a:lnTo>
                    <a:pt x="45" y="44"/>
                  </a:lnTo>
                  <a:lnTo>
                    <a:pt x="44" y="45"/>
                  </a:lnTo>
                  <a:lnTo>
                    <a:pt x="40" y="47"/>
                  </a:lnTo>
                  <a:lnTo>
                    <a:pt x="37" y="51"/>
                  </a:lnTo>
                  <a:lnTo>
                    <a:pt x="31" y="54"/>
                  </a:lnTo>
                  <a:lnTo>
                    <a:pt x="23" y="59"/>
                  </a:lnTo>
                  <a:lnTo>
                    <a:pt x="13" y="63"/>
                  </a:lnTo>
                  <a:lnTo>
                    <a:pt x="0" y="69"/>
                  </a:lnTo>
                  <a:close/>
                </a:path>
              </a:pathLst>
            </a:custGeom>
            <a:solidFill>
              <a:srgbClr val="21BA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450" name="未知"/>
            <p:cNvSpPr>
              <a:spLocks noChangeArrowheads="1"/>
            </p:cNvSpPr>
            <p:nvPr/>
          </p:nvSpPr>
          <p:spPr bwMode="auto">
            <a:xfrm>
              <a:off x="507" y="312"/>
              <a:ext cx="103" cy="33"/>
            </a:xfrm>
            <a:custGeom>
              <a:avLst/>
              <a:gdLst>
                <a:gd name="T0" fmla="*/ 0 w 205"/>
                <a:gd name="T1" fmla="*/ 3 h 66"/>
                <a:gd name="T2" fmla="*/ 4 w 205"/>
                <a:gd name="T3" fmla="*/ 0 h 66"/>
                <a:gd name="T4" fmla="*/ 13 w 205"/>
                <a:gd name="T5" fmla="*/ 2 h 66"/>
                <a:gd name="T6" fmla="*/ 13 w 205"/>
                <a:gd name="T7" fmla="*/ 2 h 66"/>
                <a:gd name="T8" fmla="*/ 13 w 205"/>
                <a:gd name="T9" fmla="*/ 2 h 66"/>
                <a:gd name="T10" fmla="*/ 12 w 205"/>
                <a:gd name="T11" fmla="*/ 2 h 66"/>
                <a:gd name="T12" fmla="*/ 12 w 205"/>
                <a:gd name="T13" fmla="*/ 3 h 66"/>
                <a:gd name="T14" fmla="*/ 10 w 205"/>
                <a:gd name="T15" fmla="*/ 3 h 66"/>
                <a:gd name="T16" fmla="*/ 9 w 205"/>
                <a:gd name="T17" fmla="*/ 3 h 66"/>
                <a:gd name="T18" fmla="*/ 8 w 205"/>
                <a:gd name="T19" fmla="*/ 4 h 66"/>
                <a:gd name="T20" fmla="*/ 6 w 205"/>
                <a:gd name="T21" fmla="*/ 4 h 66"/>
                <a:gd name="T22" fmla="*/ 6 w 205"/>
                <a:gd name="T23" fmla="*/ 4 h 66"/>
                <a:gd name="T24" fmla="*/ 6 w 205"/>
                <a:gd name="T25" fmla="*/ 4 h 66"/>
                <a:gd name="T26" fmla="*/ 5 w 205"/>
                <a:gd name="T27" fmla="*/ 4 h 66"/>
                <a:gd name="T28" fmla="*/ 4 w 205"/>
                <a:gd name="T29" fmla="*/ 4 h 66"/>
                <a:gd name="T30" fmla="*/ 3 w 205"/>
                <a:gd name="T31" fmla="*/ 4 h 66"/>
                <a:gd name="T32" fmla="*/ 2 w 205"/>
                <a:gd name="T33" fmla="*/ 4 h 66"/>
                <a:gd name="T34" fmla="*/ 1 w 205"/>
                <a:gd name="T35" fmla="*/ 4 h 66"/>
                <a:gd name="T36" fmla="*/ 0 w 205"/>
                <a:gd name="T37" fmla="*/ 3 h 6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205"/>
                <a:gd name="T58" fmla="*/ 0 h 66"/>
                <a:gd name="T59" fmla="*/ 205 w 205"/>
                <a:gd name="T60" fmla="*/ 66 h 6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205" h="66">
                  <a:moveTo>
                    <a:pt x="0" y="54"/>
                  </a:moveTo>
                  <a:lnTo>
                    <a:pt x="54" y="0"/>
                  </a:lnTo>
                  <a:lnTo>
                    <a:pt x="205" y="26"/>
                  </a:lnTo>
                  <a:lnTo>
                    <a:pt x="203" y="27"/>
                  </a:lnTo>
                  <a:lnTo>
                    <a:pt x="198" y="30"/>
                  </a:lnTo>
                  <a:lnTo>
                    <a:pt x="189" y="35"/>
                  </a:lnTo>
                  <a:lnTo>
                    <a:pt x="177" y="41"/>
                  </a:lnTo>
                  <a:lnTo>
                    <a:pt x="160" y="48"/>
                  </a:lnTo>
                  <a:lnTo>
                    <a:pt x="141" y="53"/>
                  </a:lnTo>
                  <a:lnTo>
                    <a:pt x="119" y="59"/>
                  </a:lnTo>
                  <a:lnTo>
                    <a:pt x="92" y="64"/>
                  </a:lnTo>
                  <a:lnTo>
                    <a:pt x="90" y="64"/>
                  </a:lnTo>
                  <a:lnTo>
                    <a:pt x="83" y="65"/>
                  </a:lnTo>
                  <a:lnTo>
                    <a:pt x="73" y="66"/>
                  </a:lnTo>
                  <a:lnTo>
                    <a:pt x="60" y="66"/>
                  </a:lnTo>
                  <a:lnTo>
                    <a:pt x="46" y="66"/>
                  </a:lnTo>
                  <a:lnTo>
                    <a:pt x="30" y="64"/>
                  </a:lnTo>
                  <a:lnTo>
                    <a:pt x="15" y="60"/>
                  </a:lnTo>
                  <a:lnTo>
                    <a:pt x="0" y="54"/>
                  </a:lnTo>
                  <a:close/>
                </a:path>
              </a:pathLst>
            </a:custGeom>
            <a:solidFill>
              <a:srgbClr val="21BA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451" name="未知"/>
            <p:cNvSpPr>
              <a:spLocks noChangeArrowheads="1"/>
            </p:cNvSpPr>
            <p:nvPr/>
          </p:nvSpPr>
          <p:spPr bwMode="auto">
            <a:xfrm>
              <a:off x="558" y="278"/>
              <a:ext cx="98" cy="37"/>
            </a:xfrm>
            <a:custGeom>
              <a:avLst/>
              <a:gdLst>
                <a:gd name="T0" fmla="*/ 0 w 195"/>
                <a:gd name="T1" fmla="*/ 3 h 74"/>
                <a:gd name="T2" fmla="*/ 4 w 195"/>
                <a:gd name="T3" fmla="*/ 0 h 74"/>
                <a:gd name="T4" fmla="*/ 13 w 195"/>
                <a:gd name="T5" fmla="*/ 2 h 74"/>
                <a:gd name="T6" fmla="*/ 9 w 195"/>
                <a:gd name="T7" fmla="*/ 5 h 74"/>
                <a:gd name="T8" fmla="*/ 0 w 195"/>
                <a:gd name="T9" fmla="*/ 3 h 7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95"/>
                <a:gd name="T16" fmla="*/ 0 h 74"/>
                <a:gd name="T17" fmla="*/ 195 w 195"/>
                <a:gd name="T18" fmla="*/ 74 h 7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95" h="74">
                  <a:moveTo>
                    <a:pt x="0" y="43"/>
                  </a:moveTo>
                  <a:lnTo>
                    <a:pt x="57" y="0"/>
                  </a:lnTo>
                  <a:lnTo>
                    <a:pt x="195" y="27"/>
                  </a:lnTo>
                  <a:lnTo>
                    <a:pt x="133" y="74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rgbClr val="21BA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452" name="未知"/>
            <p:cNvSpPr>
              <a:spLocks noChangeArrowheads="1"/>
            </p:cNvSpPr>
            <p:nvPr/>
          </p:nvSpPr>
          <p:spPr bwMode="auto">
            <a:xfrm>
              <a:off x="550" y="214"/>
              <a:ext cx="32" cy="66"/>
            </a:xfrm>
            <a:custGeom>
              <a:avLst/>
              <a:gdLst>
                <a:gd name="T0" fmla="*/ 1 w 63"/>
                <a:gd name="T1" fmla="*/ 9 h 132"/>
                <a:gd name="T2" fmla="*/ 0 w 63"/>
                <a:gd name="T3" fmla="*/ 4 h 132"/>
                <a:gd name="T4" fmla="*/ 1 w 63"/>
                <a:gd name="T5" fmla="*/ 4 h 132"/>
                <a:gd name="T6" fmla="*/ 1 w 63"/>
                <a:gd name="T7" fmla="*/ 4 h 132"/>
                <a:gd name="T8" fmla="*/ 1 w 63"/>
                <a:gd name="T9" fmla="*/ 3 h 132"/>
                <a:gd name="T10" fmla="*/ 2 w 63"/>
                <a:gd name="T11" fmla="*/ 3 h 132"/>
                <a:gd name="T12" fmla="*/ 2 w 63"/>
                <a:gd name="T13" fmla="*/ 2 h 132"/>
                <a:gd name="T14" fmla="*/ 3 w 63"/>
                <a:gd name="T15" fmla="*/ 1 h 132"/>
                <a:gd name="T16" fmla="*/ 3 w 63"/>
                <a:gd name="T17" fmla="*/ 1 h 132"/>
                <a:gd name="T18" fmla="*/ 4 w 63"/>
                <a:gd name="T19" fmla="*/ 0 h 132"/>
                <a:gd name="T20" fmla="*/ 4 w 63"/>
                <a:gd name="T21" fmla="*/ 6 h 132"/>
                <a:gd name="T22" fmla="*/ 1 w 63"/>
                <a:gd name="T23" fmla="*/ 9 h 132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63"/>
                <a:gd name="T37" fmla="*/ 0 h 132"/>
                <a:gd name="T38" fmla="*/ 63 w 63"/>
                <a:gd name="T39" fmla="*/ 132 h 132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63" h="132">
                  <a:moveTo>
                    <a:pt x="12" y="132"/>
                  </a:moveTo>
                  <a:lnTo>
                    <a:pt x="0" y="62"/>
                  </a:lnTo>
                  <a:lnTo>
                    <a:pt x="1" y="60"/>
                  </a:lnTo>
                  <a:lnTo>
                    <a:pt x="5" y="56"/>
                  </a:lnTo>
                  <a:lnTo>
                    <a:pt x="12" y="49"/>
                  </a:lnTo>
                  <a:lnTo>
                    <a:pt x="20" y="40"/>
                  </a:lnTo>
                  <a:lnTo>
                    <a:pt x="28" y="30"/>
                  </a:lnTo>
                  <a:lnTo>
                    <a:pt x="39" y="20"/>
                  </a:lnTo>
                  <a:lnTo>
                    <a:pt x="48" y="10"/>
                  </a:lnTo>
                  <a:lnTo>
                    <a:pt x="57" y="0"/>
                  </a:lnTo>
                  <a:lnTo>
                    <a:pt x="63" y="100"/>
                  </a:lnTo>
                  <a:lnTo>
                    <a:pt x="12" y="132"/>
                  </a:lnTo>
                  <a:close/>
                </a:path>
              </a:pathLst>
            </a:custGeom>
            <a:solidFill>
              <a:srgbClr val="21BA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453" name="未知"/>
            <p:cNvSpPr>
              <a:spLocks noChangeArrowheads="1"/>
            </p:cNvSpPr>
            <p:nvPr/>
          </p:nvSpPr>
          <p:spPr bwMode="auto">
            <a:xfrm>
              <a:off x="595" y="176"/>
              <a:ext cx="58" cy="75"/>
            </a:xfrm>
            <a:custGeom>
              <a:avLst/>
              <a:gdLst>
                <a:gd name="T0" fmla="*/ 0 w 115"/>
                <a:gd name="T1" fmla="*/ 10 h 150"/>
                <a:gd name="T2" fmla="*/ 1 w 115"/>
                <a:gd name="T3" fmla="*/ 3 h 150"/>
                <a:gd name="T4" fmla="*/ 1 w 115"/>
                <a:gd name="T5" fmla="*/ 3 h 150"/>
                <a:gd name="T6" fmla="*/ 1 w 115"/>
                <a:gd name="T7" fmla="*/ 3 h 150"/>
                <a:gd name="T8" fmla="*/ 1 w 115"/>
                <a:gd name="T9" fmla="*/ 3 h 150"/>
                <a:gd name="T10" fmla="*/ 1 w 115"/>
                <a:gd name="T11" fmla="*/ 3 h 150"/>
                <a:gd name="T12" fmla="*/ 2 w 115"/>
                <a:gd name="T13" fmla="*/ 2 h 150"/>
                <a:gd name="T14" fmla="*/ 3 w 115"/>
                <a:gd name="T15" fmla="*/ 1 h 150"/>
                <a:gd name="T16" fmla="*/ 4 w 115"/>
                <a:gd name="T17" fmla="*/ 1 h 150"/>
                <a:gd name="T18" fmla="*/ 5 w 115"/>
                <a:gd name="T19" fmla="*/ 1 h 150"/>
                <a:gd name="T20" fmla="*/ 8 w 115"/>
                <a:gd name="T21" fmla="*/ 0 h 150"/>
                <a:gd name="T22" fmla="*/ 6 w 115"/>
                <a:gd name="T23" fmla="*/ 5 h 150"/>
                <a:gd name="T24" fmla="*/ 0 w 115"/>
                <a:gd name="T25" fmla="*/ 10 h 150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15"/>
                <a:gd name="T40" fmla="*/ 0 h 150"/>
                <a:gd name="T41" fmla="*/ 115 w 115"/>
                <a:gd name="T42" fmla="*/ 150 h 150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15" h="150">
                  <a:moveTo>
                    <a:pt x="0" y="150"/>
                  </a:moveTo>
                  <a:lnTo>
                    <a:pt x="2" y="48"/>
                  </a:lnTo>
                  <a:lnTo>
                    <a:pt x="3" y="47"/>
                  </a:lnTo>
                  <a:lnTo>
                    <a:pt x="5" y="43"/>
                  </a:lnTo>
                  <a:lnTo>
                    <a:pt x="9" y="38"/>
                  </a:lnTo>
                  <a:lnTo>
                    <a:pt x="16" y="33"/>
                  </a:lnTo>
                  <a:lnTo>
                    <a:pt x="25" y="27"/>
                  </a:lnTo>
                  <a:lnTo>
                    <a:pt x="36" y="20"/>
                  </a:lnTo>
                  <a:lnTo>
                    <a:pt x="51" y="13"/>
                  </a:lnTo>
                  <a:lnTo>
                    <a:pt x="70" y="6"/>
                  </a:lnTo>
                  <a:lnTo>
                    <a:pt x="115" y="0"/>
                  </a:lnTo>
                  <a:lnTo>
                    <a:pt x="82" y="83"/>
                  </a:lnTo>
                  <a:lnTo>
                    <a:pt x="0" y="150"/>
                  </a:lnTo>
                  <a:close/>
                </a:path>
              </a:pathLst>
            </a:custGeom>
            <a:solidFill>
              <a:srgbClr val="21BA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454" name="未知"/>
            <p:cNvSpPr>
              <a:spLocks noChangeArrowheads="1"/>
            </p:cNvSpPr>
            <p:nvPr/>
          </p:nvSpPr>
          <p:spPr bwMode="auto">
            <a:xfrm>
              <a:off x="603" y="237"/>
              <a:ext cx="85" cy="43"/>
            </a:xfrm>
            <a:custGeom>
              <a:avLst/>
              <a:gdLst>
                <a:gd name="T0" fmla="*/ 0 w 169"/>
                <a:gd name="T1" fmla="*/ 3 h 87"/>
                <a:gd name="T2" fmla="*/ 5 w 169"/>
                <a:gd name="T3" fmla="*/ 0 h 87"/>
                <a:gd name="T4" fmla="*/ 11 w 169"/>
                <a:gd name="T5" fmla="*/ 0 h 87"/>
                <a:gd name="T6" fmla="*/ 11 w 169"/>
                <a:gd name="T7" fmla="*/ 0 h 87"/>
                <a:gd name="T8" fmla="*/ 11 w 169"/>
                <a:gd name="T9" fmla="*/ 1 h 87"/>
                <a:gd name="T10" fmla="*/ 10 w 169"/>
                <a:gd name="T11" fmla="*/ 1 h 87"/>
                <a:gd name="T12" fmla="*/ 10 w 169"/>
                <a:gd name="T13" fmla="*/ 2 h 87"/>
                <a:gd name="T14" fmla="*/ 9 w 169"/>
                <a:gd name="T15" fmla="*/ 3 h 87"/>
                <a:gd name="T16" fmla="*/ 9 w 169"/>
                <a:gd name="T17" fmla="*/ 4 h 87"/>
                <a:gd name="T18" fmla="*/ 8 w 169"/>
                <a:gd name="T19" fmla="*/ 4 h 87"/>
                <a:gd name="T20" fmla="*/ 8 w 169"/>
                <a:gd name="T21" fmla="*/ 5 h 87"/>
                <a:gd name="T22" fmla="*/ 0 w 169"/>
                <a:gd name="T23" fmla="*/ 3 h 8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69"/>
                <a:gd name="T37" fmla="*/ 0 h 87"/>
                <a:gd name="T38" fmla="*/ 169 w 169"/>
                <a:gd name="T39" fmla="*/ 87 h 87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69" h="87">
                  <a:moveTo>
                    <a:pt x="0" y="55"/>
                  </a:moveTo>
                  <a:lnTo>
                    <a:pt x="66" y="0"/>
                  </a:lnTo>
                  <a:lnTo>
                    <a:pt x="169" y="13"/>
                  </a:lnTo>
                  <a:lnTo>
                    <a:pt x="168" y="15"/>
                  </a:lnTo>
                  <a:lnTo>
                    <a:pt x="164" y="21"/>
                  </a:lnTo>
                  <a:lnTo>
                    <a:pt x="159" y="30"/>
                  </a:lnTo>
                  <a:lnTo>
                    <a:pt x="152" y="42"/>
                  </a:lnTo>
                  <a:lnTo>
                    <a:pt x="144" y="53"/>
                  </a:lnTo>
                  <a:lnTo>
                    <a:pt x="134" y="66"/>
                  </a:lnTo>
                  <a:lnTo>
                    <a:pt x="126" y="78"/>
                  </a:lnTo>
                  <a:lnTo>
                    <a:pt x="117" y="87"/>
                  </a:lnTo>
                  <a:lnTo>
                    <a:pt x="0" y="55"/>
                  </a:lnTo>
                  <a:close/>
                </a:path>
              </a:pathLst>
            </a:custGeom>
            <a:solidFill>
              <a:srgbClr val="21BA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455" name="未知"/>
            <p:cNvSpPr>
              <a:spLocks noChangeArrowheads="1"/>
            </p:cNvSpPr>
            <p:nvPr/>
          </p:nvSpPr>
          <p:spPr bwMode="auto">
            <a:xfrm>
              <a:off x="657" y="165"/>
              <a:ext cx="69" cy="62"/>
            </a:xfrm>
            <a:custGeom>
              <a:avLst/>
              <a:gdLst>
                <a:gd name="T0" fmla="*/ 0 w 137"/>
                <a:gd name="T1" fmla="*/ 6 h 126"/>
                <a:gd name="T2" fmla="*/ 9 w 137"/>
                <a:gd name="T3" fmla="*/ 0 h 126"/>
                <a:gd name="T4" fmla="*/ 9 w 137"/>
                <a:gd name="T5" fmla="*/ 0 h 126"/>
                <a:gd name="T6" fmla="*/ 9 w 137"/>
                <a:gd name="T7" fmla="*/ 1 h 126"/>
                <a:gd name="T8" fmla="*/ 8 w 137"/>
                <a:gd name="T9" fmla="*/ 2 h 126"/>
                <a:gd name="T10" fmla="*/ 7 w 137"/>
                <a:gd name="T11" fmla="*/ 3 h 126"/>
                <a:gd name="T12" fmla="*/ 7 w 137"/>
                <a:gd name="T13" fmla="*/ 4 h 126"/>
                <a:gd name="T14" fmla="*/ 6 w 137"/>
                <a:gd name="T15" fmla="*/ 6 h 126"/>
                <a:gd name="T16" fmla="*/ 6 w 137"/>
                <a:gd name="T17" fmla="*/ 7 h 126"/>
                <a:gd name="T18" fmla="*/ 5 w 137"/>
                <a:gd name="T19" fmla="*/ 7 h 126"/>
                <a:gd name="T20" fmla="*/ 0 w 137"/>
                <a:gd name="T21" fmla="*/ 6 h 12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37"/>
                <a:gd name="T34" fmla="*/ 0 h 126"/>
                <a:gd name="T35" fmla="*/ 137 w 137"/>
                <a:gd name="T36" fmla="*/ 126 h 12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37" h="126">
                  <a:moveTo>
                    <a:pt x="0" y="112"/>
                  </a:moveTo>
                  <a:lnTo>
                    <a:pt x="137" y="0"/>
                  </a:lnTo>
                  <a:lnTo>
                    <a:pt x="135" y="5"/>
                  </a:lnTo>
                  <a:lnTo>
                    <a:pt x="129" y="18"/>
                  </a:lnTo>
                  <a:lnTo>
                    <a:pt x="121" y="36"/>
                  </a:lnTo>
                  <a:lnTo>
                    <a:pt x="112" y="57"/>
                  </a:lnTo>
                  <a:lnTo>
                    <a:pt x="101" y="79"/>
                  </a:lnTo>
                  <a:lnTo>
                    <a:pt x="92" y="99"/>
                  </a:lnTo>
                  <a:lnTo>
                    <a:pt x="83" y="116"/>
                  </a:lnTo>
                  <a:lnTo>
                    <a:pt x="77" y="126"/>
                  </a:lnTo>
                  <a:lnTo>
                    <a:pt x="0" y="112"/>
                  </a:lnTo>
                  <a:close/>
                </a:path>
              </a:pathLst>
            </a:custGeom>
            <a:solidFill>
              <a:srgbClr val="21BA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456" name="未知"/>
            <p:cNvSpPr>
              <a:spLocks noChangeArrowheads="1"/>
            </p:cNvSpPr>
            <p:nvPr/>
          </p:nvSpPr>
          <p:spPr bwMode="auto">
            <a:xfrm>
              <a:off x="661" y="160"/>
              <a:ext cx="54" cy="43"/>
            </a:xfrm>
            <a:custGeom>
              <a:avLst/>
              <a:gdLst>
                <a:gd name="T0" fmla="*/ 0 w 108"/>
                <a:gd name="T1" fmla="*/ 5 h 87"/>
                <a:gd name="T2" fmla="*/ 2 w 108"/>
                <a:gd name="T3" fmla="*/ 0 h 87"/>
                <a:gd name="T4" fmla="*/ 7 w 108"/>
                <a:gd name="T5" fmla="*/ 0 h 87"/>
                <a:gd name="T6" fmla="*/ 0 w 108"/>
                <a:gd name="T7" fmla="*/ 5 h 87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08"/>
                <a:gd name="T13" fmla="*/ 0 h 87"/>
                <a:gd name="T14" fmla="*/ 108 w 108"/>
                <a:gd name="T15" fmla="*/ 87 h 87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08" h="87">
                  <a:moveTo>
                    <a:pt x="0" y="87"/>
                  </a:moveTo>
                  <a:lnTo>
                    <a:pt x="18" y="13"/>
                  </a:lnTo>
                  <a:lnTo>
                    <a:pt x="108" y="0"/>
                  </a:lnTo>
                  <a:lnTo>
                    <a:pt x="0" y="87"/>
                  </a:lnTo>
                  <a:close/>
                </a:path>
              </a:pathLst>
            </a:custGeom>
            <a:solidFill>
              <a:srgbClr val="21BA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457" name="未知"/>
            <p:cNvSpPr>
              <a:spLocks noChangeArrowheads="1"/>
            </p:cNvSpPr>
            <p:nvPr/>
          </p:nvSpPr>
          <p:spPr bwMode="auto">
            <a:xfrm>
              <a:off x="629" y="257"/>
              <a:ext cx="238" cy="287"/>
            </a:xfrm>
            <a:custGeom>
              <a:avLst/>
              <a:gdLst>
                <a:gd name="T0" fmla="*/ 0 w 477"/>
                <a:gd name="T1" fmla="*/ 21 h 573"/>
                <a:gd name="T2" fmla="*/ 0 w 477"/>
                <a:gd name="T3" fmla="*/ 16 h 573"/>
                <a:gd name="T4" fmla="*/ 1 w 477"/>
                <a:gd name="T5" fmla="*/ 13 h 573"/>
                <a:gd name="T6" fmla="*/ 2 w 477"/>
                <a:gd name="T7" fmla="*/ 12 h 573"/>
                <a:gd name="T8" fmla="*/ 3 w 477"/>
                <a:gd name="T9" fmla="*/ 10 h 573"/>
                <a:gd name="T10" fmla="*/ 5 w 477"/>
                <a:gd name="T11" fmla="*/ 8 h 573"/>
                <a:gd name="T12" fmla="*/ 6 w 477"/>
                <a:gd name="T13" fmla="*/ 7 h 573"/>
                <a:gd name="T14" fmla="*/ 8 w 477"/>
                <a:gd name="T15" fmla="*/ 5 h 573"/>
                <a:gd name="T16" fmla="*/ 11 w 477"/>
                <a:gd name="T17" fmla="*/ 3 h 573"/>
                <a:gd name="T18" fmla="*/ 15 w 477"/>
                <a:gd name="T19" fmla="*/ 1 h 573"/>
                <a:gd name="T20" fmla="*/ 16 w 477"/>
                <a:gd name="T21" fmla="*/ 1 h 573"/>
                <a:gd name="T22" fmla="*/ 18 w 477"/>
                <a:gd name="T23" fmla="*/ 1 h 573"/>
                <a:gd name="T24" fmla="*/ 21 w 477"/>
                <a:gd name="T25" fmla="*/ 1 h 573"/>
                <a:gd name="T26" fmla="*/ 23 w 477"/>
                <a:gd name="T27" fmla="*/ 0 h 573"/>
                <a:gd name="T28" fmla="*/ 24 w 477"/>
                <a:gd name="T29" fmla="*/ 1 h 573"/>
                <a:gd name="T30" fmla="*/ 24 w 477"/>
                <a:gd name="T31" fmla="*/ 3 h 573"/>
                <a:gd name="T32" fmla="*/ 23 w 477"/>
                <a:gd name="T33" fmla="*/ 6 h 573"/>
                <a:gd name="T34" fmla="*/ 22 w 477"/>
                <a:gd name="T35" fmla="*/ 8 h 573"/>
                <a:gd name="T36" fmla="*/ 20 w 477"/>
                <a:gd name="T37" fmla="*/ 11 h 573"/>
                <a:gd name="T38" fmla="*/ 17 w 477"/>
                <a:gd name="T39" fmla="*/ 14 h 573"/>
                <a:gd name="T40" fmla="*/ 15 w 477"/>
                <a:gd name="T41" fmla="*/ 16 h 573"/>
                <a:gd name="T42" fmla="*/ 14 w 477"/>
                <a:gd name="T43" fmla="*/ 17 h 573"/>
                <a:gd name="T44" fmla="*/ 11 w 477"/>
                <a:gd name="T45" fmla="*/ 18 h 573"/>
                <a:gd name="T46" fmla="*/ 9 w 477"/>
                <a:gd name="T47" fmla="*/ 19 h 573"/>
                <a:gd name="T48" fmla="*/ 16 w 477"/>
                <a:gd name="T49" fmla="*/ 23 h 573"/>
                <a:gd name="T50" fmla="*/ 17 w 477"/>
                <a:gd name="T51" fmla="*/ 23 h 573"/>
                <a:gd name="T52" fmla="*/ 19 w 477"/>
                <a:gd name="T53" fmla="*/ 24 h 573"/>
                <a:gd name="T54" fmla="*/ 22 w 477"/>
                <a:gd name="T55" fmla="*/ 25 h 573"/>
                <a:gd name="T56" fmla="*/ 24 w 477"/>
                <a:gd name="T57" fmla="*/ 26 h 573"/>
                <a:gd name="T58" fmla="*/ 24 w 477"/>
                <a:gd name="T59" fmla="*/ 27 h 573"/>
                <a:gd name="T60" fmla="*/ 26 w 477"/>
                <a:gd name="T61" fmla="*/ 28 h 573"/>
                <a:gd name="T62" fmla="*/ 28 w 477"/>
                <a:gd name="T63" fmla="*/ 31 h 573"/>
                <a:gd name="T64" fmla="*/ 29 w 477"/>
                <a:gd name="T65" fmla="*/ 35 h 573"/>
                <a:gd name="T66" fmla="*/ 29 w 477"/>
                <a:gd name="T67" fmla="*/ 35 h 573"/>
                <a:gd name="T68" fmla="*/ 26 w 477"/>
                <a:gd name="T69" fmla="*/ 36 h 573"/>
                <a:gd name="T70" fmla="*/ 23 w 477"/>
                <a:gd name="T71" fmla="*/ 36 h 573"/>
                <a:gd name="T72" fmla="*/ 20 w 477"/>
                <a:gd name="T73" fmla="*/ 36 h 573"/>
                <a:gd name="T74" fmla="*/ 19 w 477"/>
                <a:gd name="T75" fmla="*/ 36 h 573"/>
                <a:gd name="T76" fmla="*/ 16 w 477"/>
                <a:gd name="T77" fmla="*/ 35 h 573"/>
                <a:gd name="T78" fmla="*/ 13 w 477"/>
                <a:gd name="T79" fmla="*/ 34 h 573"/>
                <a:gd name="T80" fmla="*/ 10 w 477"/>
                <a:gd name="T81" fmla="*/ 32 h 573"/>
                <a:gd name="T82" fmla="*/ 9 w 477"/>
                <a:gd name="T83" fmla="*/ 31 h 573"/>
                <a:gd name="T84" fmla="*/ 7 w 477"/>
                <a:gd name="T85" fmla="*/ 30 h 573"/>
                <a:gd name="T86" fmla="*/ 5 w 477"/>
                <a:gd name="T87" fmla="*/ 28 h 573"/>
                <a:gd name="T88" fmla="*/ 4 w 477"/>
                <a:gd name="T89" fmla="*/ 25 h 573"/>
                <a:gd name="T90" fmla="*/ 3 w 477"/>
                <a:gd name="T91" fmla="*/ 24 h 573"/>
                <a:gd name="T92" fmla="*/ 2 w 477"/>
                <a:gd name="T93" fmla="*/ 22 h 573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477"/>
                <a:gd name="T142" fmla="*/ 0 h 573"/>
                <a:gd name="T143" fmla="*/ 477 w 477"/>
                <a:gd name="T144" fmla="*/ 573 h 573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477" h="573">
                  <a:moveTo>
                    <a:pt x="0" y="340"/>
                  </a:moveTo>
                  <a:lnTo>
                    <a:pt x="0" y="326"/>
                  </a:lnTo>
                  <a:lnTo>
                    <a:pt x="2" y="294"/>
                  </a:lnTo>
                  <a:lnTo>
                    <a:pt x="8" y="252"/>
                  </a:lnTo>
                  <a:lnTo>
                    <a:pt x="22" y="212"/>
                  </a:lnTo>
                  <a:lnTo>
                    <a:pt x="25" y="208"/>
                  </a:lnTo>
                  <a:lnTo>
                    <a:pt x="29" y="199"/>
                  </a:lnTo>
                  <a:lnTo>
                    <a:pt x="37" y="185"/>
                  </a:lnTo>
                  <a:lnTo>
                    <a:pt x="48" y="169"/>
                  </a:lnTo>
                  <a:lnTo>
                    <a:pt x="59" y="151"/>
                  </a:lnTo>
                  <a:lnTo>
                    <a:pt x="73" y="133"/>
                  </a:lnTo>
                  <a:lnTo>
                    <a:pt x="88" y="116"/>
                  </a:lnTo>
                  <a:lnTo>
                    <a:pt x="103" y="102"/>
                  </a:lnTo>
                  <a:lnTo>
                    <a:pt x="108" y="99"/>
                  </a:lnTo>
                  <a:lnTo>
                    <a:pt x="120" y="89"/>
                  </a:lnTo>
                  <a:lnTo>
                    <a:pt x="140" y="74"/>
                  </a:lnTo>
                  <a:lnTo>
                    <a:pt x="163" y="56"/>
                  </a:lnTo>
                  <a:lnTo>
                    <a:pt x="189" y="39"/>
                  </a:lnTo>
                  <a:lnTo>
                    <a:pt x="217" y="23"/>
                  </a:lnTo>
                  <a:lnTo>
                    <a:pt x="244" y="10"/>
                  </a:lnTo>
                  <a:lnTo>
                    <a:pt x="267" y="3"/>
                  </a:lnTo>
                  <a:lnTo>
                    <a:pt x="271" y="3"/>
                  </a:lnTo>
                  <a:lnTo>
                    <a:pt x="283" y="3"/>
                  </a:lnTo>
                  <a:lnTo>
                    <a:pt x="299" y="2"/>
                  </a:lnTo>
                  <a:lnTo>
                    <a:pt x="320" y="1"/>
                  </a:lnTo>
                  <a:lnTo>
                    <a:pt x="340" y="1"/>
                  </a:lnTo>
                  <a:lnTo>
                    <a:pt x="361" y="0"/>
                  </a:lnTo>
                  <a:lnTo>
                    <a:pt x="378" y="0"/>
                  </a:lnTo>
                  <a:lnTo>
                    <a:pt x="391" y="0"/>
                  </a:lnTo>
                  <a:lnTo>
                    <a:pt x="392" y="6"/>
                  </a:lnTo>
                  <a:lnTo>
                    <a:pt x="392" y="22"/>
                  </a:lnTo>
                  <a:lnTo>
                    <a:pt x="386" y="48"/>
                  </a:lnTo>
                  <a:lnTo>
                    <a:pt x="371" y="86"/>
                  </a:lnTo>
                  <a:lnTo>
                    <a:pt x="369" y="91"/>
                  </a:lnTo>
                  <a:lnTo>
                    <a:pt x="362" y="104"/>
                  </a:lnTo>
                  <a:lnTo>
                    <a:pt x="352" y="123"/>
                  </a:lnTo>
                  <a:lnTo>
                    <a:pt x="338" y="146"/>
                  </a:lnTo>
                  <a:lnTo>
                    <a:pt x="321" y="171"/>
                  </a:lnTo>
                  <a:lnTo>
                    <a:pt x="301" y="198"/>
                  </a:lnTo>
                  <a:lnTo>
                    <a:pt x="279" y="221"/>
                  </a:lnTo>
                  <a:lnTo>
                    <a:pt x="256" y="241"/>
                  </a:lnTo>
                  <a:lnTo>
                    <a:pt x="253" y="243"/>
                  </a:lnTo>
                  <a:lnTo>
                    <a:pt x="241" y="250"/>
                  </a:lnTo>
                  <a:lnTo>
                    <a:pt x="226" y="259"/>
                  </a:lnTo>
                  <a:lnTo>
                    <a:pt x="208" y="271"/>
                  </a:lnTo>
                  <a:lnTo>
                    <a:pt x="188" y="283"/>
                  </a:lnTo>
                  <a:lnTo>
                    <a:pt x="169" y="295"/>
                  </a:lnTo>
                  <a:lnTo>
                    <a:pt x="151" y="304"/>
                  </a:lnTo>
                  <a:lnTo>
                    <a:pt x="138" y="311"/>
                  </a:lnTo>
                  <a:lnTo>
                    <a:pt x="267" y="356"/>
                  </a:lnTo>
                  <a:lnTo>
                    <a:pt x="270" y="357"/>
                  </a:lnTo>
                  <a:lnTo>
                    <a:pt x="280" y="359"/>
                  </a:lnTo>
                  <a:lnTo>
                    <a:pt x="295" y="364"/>
                  </a:lnTo>
                  <a:lnTo>
                    <a:pt x="314" y="371"/>
                  </a:lnTo>
                  <a:lnTo>
                    <a:pt x="335" y="378"/>
                  </a:lnTo>
                  <a:lnTo>
                    <a:pt x="354" y="387"/>
                  </a:lnTo>
                  <a:lnTo>
                    <a:pt x="373" y="396"/>
                  </a:lnTo>
                  <a:lnTo>
                    <a:pt x="388" y="406"/>
                  </a:lnTo>
                  <a:lnTo>
                    <a:pt x="390" y="409"/>
                  </a:lnTo>
                  <a:lnTo>
                    <a:pt x="397" y="417"/>
                  </a:lnTo>
                  <a:lnTo>
                    <a:pt x="407" y="430"/>
                  </a:lnTo>
                  <a:lnTo>
                    <a:pt x="421" y="446"/>
                  </a:lnTo>
                  <a:lnTo>
                    <a:pt x="435" y="466"/>
                  </a:lnTo>
                  <a:lnTo>
                    <a:pt x="450" y="491"/>
                  </a:lnTo>
                  <a:lnTo>
                    <a:pt x="465" y="517"/>
                  </a:lnTo>
                  <a:lnTo>
                    <a:pt x="477" y="547"/>
                  </a:lnTo>
                  <a:lnTo>
                    <a:pt x="474" y="548"/>
                  </a:lnTo>
                  <a:lnTo>
                    <a:pt x="465" y="552"/>
                  </a:lnTo>
                  <a:lnTo>
                    <a:pt x="449" y="557"/>
                  </a:lnTo>
                  <a:lnTo>
                    <a:pt x="430" y="562"/>
                  </a:lnTo>
                  <a:lnTo>
                    <a:pt x="407" y="568"/>
                  </a:lnTo>
                  <a:lnTo>
                    <a:pt x="381" y="572"/>
                  </a:lnTo>
                  <a:lnTo>
                    <a:pt x="354" y="573"/>
                  </a:lnTo>
                  <a:lnTo>
                    <a:pt x="327" y="573"/>
                  </a:lnTo>
                  <a:lnTo>
                    <a:pt x="322" y="572"/>
                  </a:lnTo>
                  <a:lnTo>
                    <a:pt x="308" y="570"/>
                  </a:lnTo>
                  <a:lnTo>
                    <a:pt x="287" y="564"/>
                  </a:lnTo>
                  <a:lnTo>
                    <a:pt x="263" y="557"/>
                  </a:lnTo>
                  <a:lnTo>
                    <a:pt x="235" y="547"/>
                  </a:lnTo>
                  <a:lnTo>
                    <a:pt x="208" y="535"/>
                  </a:lnTo>
                  <a:lnTo>
                    <a:pt x="182" y="521"/>
                  </a:lnTo>
                  <a:lnTo>
                    <a:pt x="161" y="502"/>
                  </a:lnTo>
                  <a:lnTo>
                    <a:pt x="157" y="500"/>
                  </a:lnTo>
                  <a:lnTo>
                    <a:pt x="150" y="494"/>
                  </a:lnTo>
                  <a:lnTo>
                    <a:pt x="138" y="484"/>
                  </a:lnTo>
                  <a:lnTo>
                    <a:pt x="124" y="471"/>
                  </a:lnTo>
                  <a:lnTo>
                    <a:pt x="108" y="456"/>
                  </a:lnTo>
                  <a:lnTo>
                    <a:pt x="93" y="438"/>
                  </a:lnTo>
                  <a:lnTo>
                    <a:pt x="78" y="418"/>
                  </a:lnTo>
                  <a:lnTo>
                    <a:pt x="65" y="397"/>
                  </a:lnTo>
                  <a:lnTo>
                    <a:pt x="60" y="393"/>
                  </a:lnTo>
                  <a:lnTo>
                    <a:pt x="51" y="380"/>
                  </a:lnTo>
                  <a:lnTo>
                    <a:pt x="42" y="363"/>
                  </a:lnTo>
                  <a:lnTo>
                    <a:pt x="36" y="343"/>
                  </a:lnTo>
                  <a:lnTo>
                    <a:pt x="0" y="34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458" name="未知"/>
            <p:cNvSpPr>
              <a:spLocks noChangeArrowheads="1"/>
            </p:cNvSpPr>
            <p:nvPr/>
          </p:nvSpPr>
          <p:spPr bwMode="auto">
            <a:xfrm>
              <a:off x="736" y="350"/>
              <a:ext cx="205" cy="92"/>
            </a:xfrm>
            <a:custGeom>
              <a:avLst/>
              <a:gdLst>
                <a:gd name="T0" fmla="*/ 2 w 410"/>
                <a:gd name="T1" fmla="*/ 7 h 183"/>
                <a:gd name="T2" fmla="*/ 2 w 410"/>
                <a:gd name="T3" fmla="*/ 6 h 183"/>
                <a:gd name="T4" fmla="*/ 3 w 410"/>
                <a:gd name="T5" fmla="*/ 5 h 183"/>
                <a:gd name="T6" fmla="*/ 6 w 410"/>
                <a:gd name="T7" fmla="*/ 4 h 183"/>
                <a:gd name="T8" fmla="*/ 8 w 410"/>
                <a:gd name="T9" fmla="*/ 2 h 183"/>
                <a:gd name="T10" fmla="*/ 9 w 410"/>
                <a:gd name="T11" fmla="*/ 2 h 183"/>
                <a:gd name="T12" fmla="*/ 11 w 410"/>
                <a:gd name="T13" fmla="*/ 1 h 183"/>
                <a:gd name="T14" fmla="*/ 13 w 410"/>
                <a:gd name="T15" fmla="*/ 1 h 183"/>
                <a:gd name="T16" fmla="*/ 16 w 410"/>
                <a:gd name="T17" fmla="*/ 0 h 183"/>
                <a:gd name="T18" fmla="*/ 17 w 410"/>
                <a:gd name="T19" fmla="*/ 1 h 183"/>
                <a:gd name="T20" fmla="*/ 19 w 410"/>
                <a:gd name="T21" fmla="*/ 1 h 183"/>
                <a:gd name="T22" fmla="*/ 21 w 410"/>
                <a:gd name="T23" fmla="*/ 2 h 183"/>
                <a:gd name="T24" fmla="*/ 24 w 410"/>
                <a:gd name="T25" fmla="*/ 4 h 183"/>
                <a:gd name="T26" fmla="*/ 26 w 410"/>
                <a:gd name="T27" fmla="*/ 7 h 183"/>
                <a:gd name="T28" fmla="*/ 25 w 410"/>
                <a:gd name="T29" fmla="*/ 8 h 183"/>
                <a:gd name="T30" fmla="*/ 24 w 410"/>
                <a:gd name="T31" fmla="*/ 9 h 183"/>
                <a:gd name="T32" fmla="*/ 22 w 410"/>
                <a:gd name="T33" fmla="*/ 10 h 183"/>
                <a:gd name="T34" fmla="*/ 21 w 410"/>
                <a:gd name="T35" fmla="*/ 10 h 183"/>
                <a:gd name="T36" fmla="*/ 20 w 410"/>
                <a:gd name="T37" fmla="*/ 11 h 183"/>
                <a:gd name="T38" fmla="*/ 17 w 410"/>
                <a:gd name="T39" fmla="*/ 11 h 183"/>
                <a:gd name="T40" fmla="*/ 14 w 410"/>
                <a:gd name="T41" fmla="*/ 12 h 183"/>
                <a:gd name="T42" fmla="*/ 13 w 410"/>
                <a:gd name="T43" fmla="*/ 12 h 183"/>
                <a:gd name="T44" fmla="*/ 12 w 410"/>
                <a:gd name="T45" fmla="*/ 12 h 183"/>
                <a:gd name="T46" fmla="*/ 10 w 410"/>
                <a:gd name="T47" fmla="*/ 11 h 183"/>
                <a:gd name="T48" fmla="*/ 7 w 410"/>
                <a:gd name="T49" fmla="*/ 10 h 183"/>
                <a:gd name="T50" fmla="*/ 5 w 410"/>
                <a:gd name="T51" fmla="*/ 10 h 183"/>
                <a:gd name="T52" fmla="*/ 5 w 410"/>
                <a:gd name="T53" fmla="*/ 9 h 183"/>
                <a:gd name="T54" fmla="*/ 4 w 410"/>
                <a:gd name="T55" fmla="*/ 9 h 183"/>
                <a:gd name="T56" fmla="*/ 3 w 410"/>
                <a:gd name="T57" fmla="*/ 8 h 183"/>
                <a:gd name="T58" fmla="*/ 3 w 410"/>
                <a:gd name="T59" fmla="*/ 8 h 183"/>
                <a:gd name="T60" fmla="*/ 2 w 410"/>
                <a:gd name="T61" fmla="*/ 8 h 183"/>
                <a:gd name="T62" fmla="*/ 0 w 410"/>
                <a:gd name="T63" fmla="*/ 8 h 183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410"/>
                <a:gd name="T97" fmla="*/ 0 h 183"/>
                <a:gd name="T98" fmla="*/ 410 w 410"/>
                <a:gd name="T99" fmla="*/ 183 h 183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410" h="183">
                  <a:moveTo>
                    <a:pt x="0" y="119"/>
                  </a:moveTo>
                  <a:lnTo>
                    <a:pt x="25" y="103"/>
                  </a:lnTo>
                  <a:lnTo>
                    <a:pt x="26" y="101"/>
                  </a:lnTo>
                  <a:lnTo>
                    <a:pt x="32" y="95"/>
                  </a:lnTo>
                  <a:lnTo>
                    <a:pt x="40" y="87"/>
                  </a:lnTo>
                  <a:lnTo>
                    <a:pt x="50" y="76"/>
                  </a:lnTo>
                  <a:lnTo>
                    <a:pt x="65" y="64"/>
                  </a:lnTo>
                  <a:lnTo>
                    <a:pt x="82" y="52"/>
                  </a:lnTo>
                  <a:lnTo>
                    <a:pt x="102" y="39"/>
                  </a:lnTo>
                  <a:lnTo>
                    <a:pt x="124" y="29"/>
                  </a:lnTo>
                  <a:lnTo>
                    <a:pt x="128" y="28"/>
                  </a:lnTo>
                  <a:lnTo>
                    <a:pt x="137" y="23"/>
                  </a:lnTo>
                  <a:lnTo>
                    <a:pt x="152" y="19"/>
                  </a:lnTo>
                  <a:lnTo>
                    <a:pt x="169" y="13"/>
                  </a:lnTo>
                  <a:lnTo>
                    <a:pt x="190" y="7"/>
                  </a:lnTo>
                  <a:lnTo>
                    <a:pt x="212" y="3"/>
                  </a:lnTo>
                  <a:lnTo>
                    <a:pt x="233" y="0"/>
                  </a:lnTo>
                  <a:lnTo>
                    <a:pt x="253" y="0"/>
                  </a:lnTo>
                  <a:lnTo>
                    <a:pt x="257" y="0"/>
                  </a:lnTo>
                  <a:lnTo>
                    <a:pt x="266" y="1"/>
                  </a:lnTo>
                  <a:lnTo>
                    <a:pt x="281" y="4"/>
                  </a:lnTo>
                  <a:lnTo>
                    <a:pt x="298" y="8"/>
                  </a:lnTo>
                  <a:lnTo>
                    <a:pt x="317" y="14"/>
                  </a:lnTo>
                  <a:lnTo>
                    <a:pt x="336" y="23"/>
                  </a:lnTo>
                  <a:lnTo>
                    <a:pt x="355" y="36"/>
                  </a:lnTo>
                  <a:lnTo>
                    <a:pt x="371" y="52"/>
                  </a:lnTo>
                  <a:lnTo>
                    <a:pt x="410" y="106"/>
                  </a:lnTo>
                  <a:lnTo>
                    <a:pt x="409" y="107"/>
                  </a:lnTo>
                  <a:lnTo>
                    <a:pt x="405" y="112"/>
                  </a:lnTo>
                  <a:lnTo>
                    <a:pt x="398" y="118"/>
                  </a:lnTo>
                  <a:lnTo>
                    <a:pt x="390" y="125"/>
                  </a:lnTo>
                  <a:lnTo>
                    <a:pt x="380" y="133"/>
                  </a:lnTo>
                  <a:lnTo>
                    <a:pt x="366" y="142"/>
                  </a:lnTo>
                  <a:lnTo>
                    <a:pt x="351" y="150"/>
                  </a:lnTo>
                  <a:lnTo>
                    <a:pt x="333" y="158"/>
                  </a:lnTo>
                  <a:lnTo>
                    <a:pt x="329" y="159"/>
                  </a:lnTo>
                  <a:lnTo>
                    <a:pt x="320" y="162"/>
                  </a:lnTo>
                  <a:lnTo>
                    <a:pt x="305" y="166"/>
                  </a:lnTo>
                  <a:lnTo>
                    <a:pt x="288" y="171"/>
                  </a:lnTo>
                  <a:lnTo>
                    <a:pt x="268" y="175"/>
                  </a:lnTo>
                  <a:lnTo>
                    <a:pt x="248" y="180"/>
                  </a:lnTo>
                  <a:lnTo>
                    <a:pt x="228" y="182"/>
                  </a:lnTo>
                  <a:lnTo>
                    <a:pt x="211" y="183"/>
                  </a:lnTo>
                  <a:lnTo>
                    <a:pt x="207" y="183"/>
                  </a:lnTo>
                  <a:lnTo>
                    <a:pt x="198" y="182"/>
                  </a:lnTo>
                  <a:lnTo>
                    <a:pt x="184" y="181"/>
                  </a:lnTo>
                  <a:lnTo>
                    <a:pt x="167" y="178"/>
                  </a:lnTo>
                  <a:lnTo>
                    <a:pt x="147" y="173"/>
                  </a:lnTo>
                  <a:lnTo>
                    <a:pt x="125" y="167"/>
                  </a:lnTo>
                  <a:lnTo>
                    <a:pt x="102" y="158"/>
                  </a:lnTo>
                  <a:lnTo>
                    <a:pt x="80" y="148"/>
                  </a:lnTo>
                  <a:lnTo>
                    <a:pt x="79" y="147"/>
                  </a:lnTo>
                  <a:lnTo>
                    <a:pt x="78" y="145"/>
                  </a:lnTo>
                  <a:lnTo>
                    <a:pt x="75" y="143"/>
                  </a:lnTo>
                  <a:lnTo>
                    <a:pt x="70" y="140"/>
                  </a:lnTo>
                  <a:lnTo>
                    <a:pt x="64" y="135"/>
                  </a:lnTo>
                  <a:lnTo>
                    <a:pt x="58" y="130"/>
                  </a:lnTo>
                  <a:lnTo>
                    <a:pt x="52" y="125"/>
                  </a:lnTo>
                  <a:lnTo>
                    <a:pt x="45" y="119"/>
                  </a:lnTo>
                  <a:lnTo>
                    <a:pt x="42" y="118"/>
                  </a:lnTo>
                  <a:lnTo>
                    <a:pt x="35" y="117"/>
                  </a:lnTo>
                  <a:lnTo>
                    <a:pt x="26" y="119"/>
                  </a:lnTo>
                  <a:lnTo>
                    <a:pt x="12" y="129"/>
                  </a:lnTo>
                  <a:lnTo>
                    <a:pt x="0" y="11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459" name="未知"/>
            <p:cNvSpPr>
              <a:spLocks noChangeArrowheads="1"/>
            </p:cNvSpPr>
            <p:nvPr/>
          </p:nvSpPr>
          <p:spPr bwMode="auto">
            <a:xfrm>
              <a:off x="641" y="333"/>
              <a:ext cx="33" cy="74"/>
            </a:xfrm>
            <a:custGeom>
              <a:avLst/>
              <a:gdLst>
                <a:gd name="T0" fmla="*/ 0 w 64"/>
                <a:gd name="T1" fmla="*/ 10 h 147"/>
                <a:gd name="T2" fmla="*/ 5 w 64"/>
                <a:gd name="T3" fmla="*/ 5 h 147"/>
                <a:gd name="T4" fmla="*/ 5 w 64"/>
                <a:gd name="T5" fmla="*/ 0 h 147"/>
                <a:gd name="T6" fmla="*/ 5 w 64"/>
                <a:gd name="T7" fmla="*/ 1 h 147"/>
                <a:gd name="T8" fmla="*/ 4 w 64"/>
                <a:gd name="T9" fmla="*/ 1 h 147"/>
                <a:gd name="T10" fmla="*/ 4 w 64"/>
                <a:gd name="T11" fmla="*/ 1 h 147"/>
                <a:gd name="T12" fmla="*/ 3 w 64"/>
                <a:gd name="T13" fmla="*/ 2 h 147"/>
                <a:gd name="T14" fmla="*/ 3 w 64"/>
                <a:gd name="T15" fmla="*/ 3 h 147"/>
                <a:gd name="T16" fmla="*/ 2 w 64"/>
                <a:gd name="T17" fmla="*/ 4 h 147"/>
                <a:gd name="T18" fmla="*/ 2 w 64"/>
                <a:gd name="T19" fmla="*/ 4 h 147"/>
                <a:gd name="T20" fmla="*/ 1 w 64"/>
                <a:gd name="T21" fmla="*/ 5 h 147"/>
                <a:gd name="T22" fmla="*/ 0 w 64"/>
                <a:gd name="T23" fmla="*/ 10 h 14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64"/>
                <a:gd name="T37" fmla="*/ 0 h 147"/>
                <a:gd name="T38" fmla="*/ 64 w 64"/>
                <a:gd name="T39" fmla="*/ 147 h 147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64" h="147">
                  <a:moveTo>
                    <a:pt x="0" y="147"/>
                  </a:moveTo>
                  <a:lnTo>
                    <a:pt x="64" y="73"/>
                  </a:lnTo>
                  <a:lnTo>
                    <a:pt x="64" y="0"/>
                  </a:lnTo>
                  <a:lnTo>
                    <a:pt x="63" y="2"/>
                  </a:lnTo>
                  <a:lnTo>
                    <a:pt x="58" y="8"/>
                  </a:lnTo>
                  <a:lnTo>
                    <a:pt x="53" y="16"/>
                  </a:lnTo>
                  <a:lnTo>
                    <a:pt x="46" y="26"/>
                  </a:lnTo>
                  <a:lnTo>
                    <a:pt x="38" y="38"/>
                  </a:lnTo>
                  <a:lnTo>
                    <a:pt x="30" y="52"/>
                  </a:lnTo>
                  <a:lnTo>
                    <a:pt x="23" y="64"/>
                  </a:lnTo>
                  <a:lnTo>
                    <a:pt x="16" y="77"/>
                  </a:lnTo>
                  <a:lnTo>
                    <a:pt x="0" y="147"/>
                  </a:lnTo>
                  <a:close/>
                </a:path>
              </a:pathLst>
            </a:custGeom>
            <a:solidFill>
              <a:srgbClr val="59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460" name="未知"/>
            <p:cNvSpPr>
              <a:spLocks noChangeArrowheads="1"/>
            </p:cNvSpPr>
            <p:nvPr/>
          </p:nvSpPr>
          <p:spPr bwMode="auto">
            <a:xfrm>
              <a:off x="685" y="290"/>
              <a:ext cx="45" cy="65"/>
            </a:xfrm>
            <a:custGeom>
              <a:avLst/>
              <a:gdLst>
                <a:gd name="T0" fmla="*/ 1 w 90"/>
                <a:gd name="T1" fmla="*/ 8 h 132"/>
                <a:gd name="T2" fmla="*/ 0 w 90"/>
                <a:gd name="T3" fmla="*/ 3 h 132"/>
                <a:gd name="T4" fmla="*/ 1 w 90"/>
                <a:gd name="T5" fmla="*/ 3 h 132"/>
                <a:gd name="T6" fmla="*/ 1 w 90"/>
                <a:gd name="T7" fmla="*/ 3 h 132"/>
                <a:gd name="T8" fmla="*/ 1 w 90"/>
                <a:gd name="T9" fmla="*/ 3 h 132"/>
                <a:gd name="T10" fmla="*/ 1 w 90"/>
                <a:gd name="T11" fmla="*/ 2 h 132"/>
                <a:gd name="T12" fmla="*/ 2 w 90"/>
                <a:gd name="T13" fmla="*/ 2 h 132"/>
                <a:gd name="T14" fmla="*/ 2 w 90"/>
                <a:gd name="T15" fmla="*/ 1 h 132"/>
                <a:gd name="T16" fmla="*/ 3 w 90"/>
                <a:gd name="T17" fmla="*/ 1 h 132"/>
                <a:gd name="T18" fmla="*/ 3 w 90"/>
                <a:gd name="T19" fmla="*/ 1 h 132"/>
                <a:gd name="T20" fmla="*/ 6 w 90"/>
                <a:gd name="T21" fmla="*/ 0 h 132"/>
                <a:gd name="T22" fmla="*/ 6 w 90"/>
                <a:gd name="T23" fmla="*/ 2 h 132"/>
                <a:gd name="T24" fmla="*/ 1 w 90"/>
                <a:gd name="T25" fmla="*/ 8 h 13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90"/>
                <a:gd name="T40" fmla="*/ 0 h 132"/>
                <a:gd name="T41" fmla="*/ 90 w 90"/>
                <a:gd name="T42" fmla="*/ 132 h 13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90" h="132">
                  <a:moveTo>
                    <a:pt x="4" y="132"/>
                  </a:moveTo>
                  <a:lnTo>
                    <a:pt x="0" y="61"/>
                  </a:lnTo>
                  <a:lnTo>
                    <a:pt x="1" y="60"/>
                  </a:lnTo>
                  <a:lnTo>
                    <a:pt x="4" y="56"/>
                  </a:lnTo>
                  <a:lnTo>
                    <a:pt x="8" y="51"/>
                  </a:lnTo>
                  <a:lnTo>
                    <a:pt x="13" y="44"/>
                  </a:lnTo>
                  <a:lnTo>
                    <a:pt x="20" y="36"/>
                  </a:lnTo>
                  <a:lnTo>
                    <a:pt x="28" y="29"/>
                  </a:lnTo>
                  <a:lnTo>
                    <a:pt x="36" y="22"/>
                  </a:lnTo>
                  <a:lnTo>
                    <a:pt x="45" y="17"/>
                  </a:lnTo>
                  <a:lnTo>
                    <a:pt x="90" y="0"/>
                  </a:lnTo>
                  <a:lnTo>
                    <a:pt x="87" y="38"/>
                  </a:lnTo>
                  <a:lnTo>
                    <a:pt x="4" y="132"/>
                  </a:lnTo>
                  <a:close/>
                </a:path>
              </a:pathLst>
            </a:custGeom>
            <a:solidFill>
              <a:srgbClr val="59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461" name="未知"/>
            <p:cNvSpPr>
              <a:spLocks noChangeArrowheads="1"/>
            </p:cNvSpPr>
            <p:nvPr/>
          </p:nvSpPr>
          <p:spPr bwMode="auto">
            <a:xfrm>
              <a:off x="742" y="267"/>
              <a:ext cx="56" cy="39"/>
            </a:xfrm>
            <a:custGeom>
              <a:avLst/>
              <a:gdLst>
                <a:gd name="T0" fmla="*/ 0 w 112"/>
                <a:gd name="T1" fmla="*/ 5 h 78"/>
                <a:gd name="T2" fmla="*/ 1 w 112"/>
                <a:gd name="T3" fmla="*/ 2 h 78"/>
                <a:gd name="T4" fmla="*/ 1 w 112"/>
                <a:gd name="T5" fmla="*/ 2 h 78"/>
                <a:gd name="T6" fmla="*/ 1 w 112"/>
                <a:gd name="T7" fmla="*/ 2 h 78"/>
                <a:gd name="T8" fmla="*/ 2 w 112"/>
                <a:gd name="T9" fmla="*/ 1 h 78"/>
                <a:gd name="T10" fmla="*/ 3 w 112"/>
                <a:gd name="T11" fmla="*/ 1 h 78"/>
                <a:gd name="T12" fmla="*/ 4 w 112"/>
                <a:gd name="T13" fmla="*/ 1 h 78"/>
                <a:gd name="T14" fmla="*/ 5 w 112"/>
                <a:gd name="T15" fmla="*/ 1 h 78"/>
                <a:gd name="T16" fmla="*/ 6 w 112"/>
                <a:gd name="T17" fmla="*/ 1 h 78"/>
                <a:gd name="T18" fmla="*/ 7 w 112"/>
                <a:gd name="T19" fmla="*/ 0 h 78"/>
                <a:gd name="T20" fmla="*/ 0 w 112"/>
                <a:gd name="T21" fmla="*/ 5 h 78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12"/>
                <a:gd name="T34" fmla="*/ 0 h 78"/>
                <a:gd name="T35" fmla="*/ 112 w 112"/>
                <a:gd name="T36" fmla="*/ 78 h 78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12" h="78">
                  <a:moveTo>
                    <a:pt x="0" y="78"/>
                  </a:moveTo>
                  <a:lnTo>
                    <a:pt x="7" y="29"/>
                  </a:lnTo>
                  <a:lnTo>
                    <a:pt x="10" y="28"/>
                  </a:lnTo>
                  <a:lnTo>
                    <a:pt x="14" y="25"/>
                  </a:lnTo>
                  <a:lnTo>
                    <a:pt x="23" y="20"/>
                  </a:lnTo>
                  <a:lnTo>
                    <a:pt x="36" y="14"/>
                  </a:lnTo>
                  <a:lnTo>
                    <a:pt x="51" y="10"/>
                  </a:lnTo>
                  <a:lnTo>
                    <a:pt x="70" y="5"/>
                  </a:lnTo>
                  <a:lnTo>
                    <a:pt x="89" y="2"/>
                  </a:lnTo>
                  <a:lnTo>
                    <a:pt x="112" y="0"/>
                  </a:lnTo>
                  <a:lnTo>
                    <a:pt x="0" y="78"/>
                  </a:lnTo>
                  <a:close/>
                </a:path>
              </a:pathLst>
            </a:custGeom>
            <a:solidFill>
              <a:srgbClr val="59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462" name="未知"/>
            <p:cNvSpPr>
              <a:spLocks noChangeArrowheads="1"/>
            </p:cNvSpPr>
            <p:nvPr/>
          </p:nvSpPr>
          <p:spPr bwMode="auto">
            <a:xfrm>
              <a:off x="766" y="271"/>
              <a:ext cx="46" cy="36"/>
            </a:xfrm>
            <a:custGeom>
              <a:avLst/>
              <a:gdLst>
                <a:gd name="T0" fmla="*/ 0 w 92"/>
                <a:gd name="T1" fmla="*/ 4 h 73"/>
                <a:gd name="T2" fmla="*/ 6 w 92"/>
                <a:gd name="T3" fmla="*/ 0 h 73"/>
                <a:gd name="T4" fmla="*/ 6 w 92"/>
                <a:gd name="T5" fmla="*/ 0 h 73"/>
                <a:gd name="T6" fmla="*/ 6 w 92"/>
                <a:gd name="T7" fmla="*/ 1 h 73"/>
                <a:gd name="T8" fmla="*/ 5 w 92"/>
                <a:gd name="T9" fmla="*/ 3 h 73"/>
                <a:gd name="T10" fmla="*/ 4 w 92"/>
                <a:gd name="T11" fmla="*/ 4 h 73"/>
                <a:gd name="T12" fmla="*/ 0 w 92"/>
                <a:gd name="T13" fmla="*/ 4 h 7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92"/>
                <a:gd name="T22" fmla="*/ 0 h 73"/>
                <a:gd name="T23" fmla="*/ 92 w 92"/>
                <a:gd name="T24" fmla="*/ 73 h 73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92" h="73">
                  <a:moveTo>
                    <a:pt x="0" y="73"/>
                  </a:moveTo>
                  <a:lnTo>
                    <a:pt x="92" y="0"/>
                  </a:lnTo>
                  <a:lnTo>
                    <a:pt x="90" y="10"/>
                  </a:lnTo>
                  <a:lnTo>
                    <a:pt x="83" y="29"/>
                  </a:lnTo>
                  <a:lnTo>
                    <a:pt x="74" y="53"/>
                  </a:lnTo>
                  <a:lnTo>
                    <a:pt x="63" y="71"/>
                  </a:lnTo>
                  <a:lnTo>
                    <a:pt x="0" y="73"/>
                  </a:lnTo>
                  <a:close/>
                </a:path>
              </a:pathLst>
            </a:custGeom>
            <a:solidFill>
              <a:srgbClr val="59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463" name="未知"/>
            <p:cNvSpPr>
              <a:spLocks noChangeArrowheads="1"/>
            </p:cNvSpPr>
            <p:nvPr/>
          </p:nvSpPr>
          <p:spPr bwMode="auto">
            <a:xfrm>
              <a:off x="721" y="317"/>
              <a:ext cx="70" cy="27"/>
            </a:xfrm>
            <a:custGeom>
              <a:avLst/>
              <a:gdLst>
                <a:gd name="T0" fmla="*/ 4 w 138"/>
                <a:gd name="T1" fmla="*/ 0 h 54"/>
                <a:gd name="T2" fmla="*/ 9 w 138"/>
                <a:gd name="T3" fmla="*/ 0 h 54"/>
                <a:gd name="T4" fmla="*/ 9 w 138"/>
                <a:gd name="T5" fmla="*/ 1 h 54"/>
                <a:gd name="T6" fmla="*/ 9 w 138"/>
                <a:gd name="T7" fmla="*/ 1 h 54"/>
                <a:gd name="T8" fmla="*/ 9 w 138"/>
                <a:gd name="T9" fmla="*/ 1 h 54"/>
                <a:gd name="T10" fmla="*/ 9 w 138"/>
                <a:gd name="T11" fmla="*/ 2 h 54"/>
                <a:gd name="T12" fmla="*/ 8 w 138"/>
                <a:gd name="T13" fmla="*/ 2 h 54"/>
                <a:gd name="T14" fmla="*/ 8 w 138"/>
                <a:gd name="T15" fmla="*/ 3 h 54"/>
                <a:gd name="T16" fmla="*/ 7 w 138"/>
                <a:gd name="T17" fmla="*/ 3 h 54"/>
                <a:gd name="T18" fmla="*/ 7 w 138"/>
                <a:gd name="T19" fmla="*/ 4 h 54"/>
                <a:gd name="T20" fmla="*/ 0 w 138"/>
                <a:gd name="T21" fmla="*/ 4 h 54"/>
                <a:gd name="T22" fmla="*/ 4 w 138"/>
                <a:gd name="T23" fmla="*/ 0 h 54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38"/>
                <a:gd name="T37" fmla="*/ 0 h 54"/>
                <a:gd name="T38" fmla="*/ 138 w 138"/>
                <a:gd name="T39" fmla="*/ 54 h 54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38" h="54">
                  <a:moveTo>
                    <a:pt x="64" y="0"/>
                  </a:moveTo>
                  <a:lnTo>
                    <a:pt x="138" y="0"/>
                  </a:lnTo>
                  <a:lnTo>
                    <a:pt x="137" y="1"/>
                  </a:lnTo>
                  <a:lnTo>
                    <a:pt x="136" y="5"/>
                  </a:lnTo>
                  <a:lnTo>
                    <a:pt x="132" y="12"/>
                  </a:lnTo>
                  <a:lnTo>
                    <a:pt x="128" y="19"/>
                  </a:lnTo>
                  <a:lnTo>
                    <a:pt x="122" y="28"/>
                  </a:lnTo>
                  <a:lnTo>
                    <a:pt x="115" y="38"/>
                  </a:lnTo>
                  <a:lnTo>
                    <a:pt x="107" y="46"/>
                  </a:lnTo>
                  <a:lnTo>
                    <a:pt x="99" y="54"/>
                  </a:lnTo>
                  <a:lnTo>
                    <a:pt x="0" y="54"/>
                  </a:lnTo>
                  <a:lnTo>
                    <a:pt x="64" y="0"/>
                  </a:lnTo>
                  <a:close/>
                </a:path>
              </a:pathLst>
            </a:custGeom>
            <a:solidFill>
              <a:srgbClr val="59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464" name="未知"/>
            <p:cNvSpPr>
              <a:spLocks noChangeArrowheads="1"/>
            </p:cNvSpPr>
            <p:nvPr/>
          </p:nvSpPr>
          <p:spPr bwMode="auto">
            <a:xfrm>
              <a:off x="690" y="355"/>
              <a:ext cx="70" cy="24"/>
            </a:xfrm>
            <a:custGeom>
              <a:avLst/>
              <a:gdLst>
                <a:gd name="T0" fmla="*/ 3 w 140"/>
                <a:gd name="T1" fmla="*/ 0 h 47"/>
                <a:gd name="T2" fmla="*/ 9 w 140"/>
                <a:gd name="T3" fmla="*/ 0 h 47"/>
                <a:gd name="T4" fmla="*/ 9 w 140"/>
                <a:gd name="T5" fmla="*/ 1 h 47"/>
                <a:gd name="T6" fmla="*/ 9 w 140"/>
                <a:gd name="T7" fmla="*/ 1 h 47"/>
                <a:gd name="T8" fmla="*/ 9 w 140"/>
                <a:gd name="T9" fmla="*/ 1 h 47"/>
                <a:gd name="T10" fmla="*/ 8 w 140"/>
                <a:gd name="T11" fmla="*/ 1 h 47"/>
                <a:gd name="T12" fmla="*/ 7 w 140"/>
                <a:gd name="T13" fmla="*/ 2 h 47"/>
                <a:gd name="T14" fmla="*/ 6 w 140"/>
                <a:gd name="T15" fmla="*/ 2 h 47"/>
                <a:gd name="T16" fmla="*/ 6 w 140"/>
                <a:gd name="T17" fmla="*/ 3 h 47"/>
                <a:gd name="T18" fmla="*/ 5 w 140"/>
                <a:gd name="T19" fmla="*/ 3 h 47"/>
                <a:gd name="T20" fmla="*/ 0 w 140"/>
                <a:gd name="T21" fmla="*/ 3 h 47"/>
                <a:gd name="T22" fmla="*/ 3 w 140"/>
                <a:gd name="T23" fmla="*/ 0 h 4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40"/>
                <a:gd name="T37" fmla="*/ 0 h 47"/>
                <a:gd name="T38" fmla="*/ 140 w 140"/>
                <a:gd name="T39" fmla="*/ 47 h 47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40" h="47">
                  <a:moveTo>
                    <a:pt x="41" y="0"/>
                  </a:moveTo>
                  <a:lnTo>
                    <a:pt x="140" y="0"/>
                  </a:lnTo>
                  <a:lnTo>
                    <a:pt x="139" y="1"/>
                  </a:lnTo>
                  <a:lnTo>
                    <a:pt x="136" y="4"/>
                  </a:lnTo>
                  <a:lnTo>
                    <a:pt x="131" y="10"/>
                  </a:lnTo>
                  <a:lnTo>
                    <a:pt x="124" y="16"/>
                  </a:lnTo>
                  <a:lnTo>
                    <a:pt x="115" y="24"/>
                  </a:lnTo>
                  <a:lnTo>
                    <a:pt x="103" y="32"/>
                  </a:lnTo>
                  <a:lnTo>
                    <a:pt x="91" y="40"/>
                  </a:lnTo>
                  <a:lnTo>
                    <a:pt x="76" y="47"/>
                  </a:lnTo>
                  <a:lnTo>
                    <a:pt x="0" y="41"/>
                  </a:lnTo>
                  <a:lnTo>
                    <a:pt x="41" y="0"/>
                  </a:lnTo>
                  <a:close/>
                </a:path>
              </a:pathLst>
            </a:custGeom>
            <a:solidFill>
              <a:srgbClr val="59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465" name="未知"/>
            <p:cNvSpPr>
              <a:spLocks noChangeArrowheads="1"/>
            </p:cNvSpPr>
            <p:nvPr/>
          </p:nvSpPr>
          <p:spPr bwMode="auto">
            <a:xfrm>
              <a:off x="656" y="387"/>
              <a:ext cx="51" cy="31"/>
            </a:xfrm>
            <a:custGeom>
              <a:avLst/>
              <a:gdLst>
                <a:gd name="T0" fmla="*/ 3 w 102"/>
                <a:gd name="T1" fmla="*/ 0 h 61"/>
                <a:gd name="T2" fmla="*/ 7 w 102"/>
                <a:gd name="T3" fmla="*/ 1 h 61"/>
                <a:gd name="T4" fmla="*/ 7 w 102"/>
                <a:gd name="T5" fmla="*/ 1 h 61"/>
                <a:gd name="T6" fmla="*/ 6 w 102"/>
                <a:gd name="T7" fmla="*/ 2 h 61"/>
                <a:gd name="T8" fmla="*/ 6 w 102"/>
                <a:gd name="T9" fmla="*/ 2 h 61"/>
                <a:gd name="T10" fmla="*/ 5 w 102"/>
                <a:gd name="T11" fmla="*/ 2 h 61"/>
                <a:gd name="T12" fmla="*/ 4 w 102"/>
                <a:gd name="T13" fmla="*/ 3 h 61"/>
                <a:gd name="T14" fmla="*/ 3 w 102"/>
                <a:gd name="T15" fmla="*/ 4 h 61"/>
                <a:gd name="T16" fmla="*/ 2 w 102"/>
                <a:gd name="T17" fmla="*/ 4 h 61"/>
                <a:gd name="T18" fmla="*/ 0 w 102"/>
                <a:gd name="T19" fmla="*/ 4 h 61"/>
                <a:gd name="T20" fmla="*/ 3 w 102"/>
                <a:gd name="T21" fmla="*/ 0 h 61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02"/>
                <a:gd name="T34" fmla="*/ 0 h 61"/>
                <a:gd name="T35" fmla="*/ 102 w 102"/>
                <a:gd name="T36" fmla="*/ 61 h 61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02" h="61">
                  <a:moveTo>
                    <a:pt x="35" y="0"/>
                  </a:moveTo>
                  <a:lnTo>
                    <a:pt x="102" y="10"/>
                  </a:lnTo>
                  <a:lnTo>
                    <a:pt x="101" y="13"/>
                  </a:lnTo>
                  <a:lnTo>
                    <a:pt x="95" y="17"/>
                  </a:lnTo>
                  <a:lnTo>
                    <a:pt x="87" y="24"/>
                  </a:lnTo>
                  <a:lnTo>
                    <a:pt x="77" y="32"/>
                  </a:lnTo>
                  <a:lnTo>
                    <a:pt x="62" y="42"/>
                  </a:lnTo>
                  <a:lnTo>
                    <a:pt x="44" y="50"/>
                  </a:lnTo>
                  <a:lnTo>
                    <a:pt x="24" y="56"/>
                  </a:lnTo>
                  <a:lnTo>
                    <a:pt x="0" y="61"/>
                  </a:lnTo>
                  <a:lnTo>
                    <a:pt x="35" y="0"/>
                  </a:lnTo>
                  <a:close/>
                </a:path>
              </a:pathLst>
            </a:custGeom>
            <a:solidFill>
              <a:srgbClr val="59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466" name="未知"/>
            <p:cNvSpPr>
              <a:spLocks noChangeArrowheads="1"/>
            </p:cNvSpPr>
            <p:nvPr/>
          </p:nvSpPr>
          <p:spPr bwMode="auto">
            <a:xfrm>
              <a:off x="674" y="430"/>
              <a:ext cx="97" cy="28"/>
            </a:xfrm>
            <a:custGeom>
              <a:avLst/>
              <a:gdLst>
                <a:gd name="T0" fmla="*/ 0 w 195"/>
                <a:gd name="T1" fmla="*/ 0 h 56"/>
                <a:gd name="T2" fmla="*/ 0 w 195"/>
                <a:gd name="T3" fmla="*/ 0 h 56"/>
                <a:gd name="T4" fmla="*/ 1 w 195"/>
                <a:gd name="T5" fmla="*/ 0 h 56"/>
                <a:gd name="T6" fmla="*/ 2 w 195"/>
                <a:gd name="T7" fmla="*/ 1 h 56"/>
                <a:gd name="T8" fmla="*/ 3 w 195"/>
                <a:gd name="T9" fmla="*/ 1 h 56"/>
                <a:gd name="T10" fmla="*/ 5 w 195"/>
                <a:gd name="T11" fmla="*/ 1 h 56"/>
                <a:gd name="T12" fmla="*/ 7 w 195"/>
                <a:gd name="T13" fmla="*/ 1 h 56"/>
                <a:gd name="T14" fmla="*/ 9 w 195"/>
                <a:gd name="T15" fmla="*/ 2 h 56"/>
                <a:gd name="T16" fmla="*/ 11 w 195"/>
                <a:gd name="T17" fmla="*/ 3 h 56"/>
                <a:gd name="T18" fmla="*/ 12 w 195"/>
                <a:gd name="T19" fmla="*/ 3 h 56"/>
                <a:gd name="T20" fmla="*/ 7 w 195"/>
                <a:gd name="T21" fmla="*/ 4 h 56"/>
                <a:gd name="T22" fmla="*/ 0 w 195"/>
                <a:gd name="T23" fmla="*/ 0 h 5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95"/>
                <a:gd name="T37" fmla="*/ 0 h 56"/>
                <a:gd name="T38" fmla="*/ 195 w 195"/>
                <a:gd name="T39" fmla="*/ 56 h 5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95" h="56">
                  <a:moveTo>
                    <a:pt x="0" y="0"/>
                  </a:moveTo>
                  <a:lnTo>
                    <a:pt x="5" y="0"/>
                  </a:lnTo>
                  <a:lnTo>
                    <a:pt x="19" y="0"/>
                  </a:lnTo>
                  <a:lnTo>
                    <a:pt x="38" y="2"/>
                  </a:lnTo>
                  <a:lnTo>
                    <a:pt x="62" y="4"/>
                  </a:lnTo>
                  <a:lnTo>
                    <a:pt x="91" y="7"/>
                  </a:lnTo>
                  <a:lnTo>
                    <a:pt x="120" y="13"/>
                  </a:lnTo>
                  <a:lnTo>
                    <a:pt x="149" y="21"/>
                  </a:lnTo>
                  <a:lnTo>
                    <a:pt x="177" y="33"/>
                  </a:lnTo>
                  <a:lnTo>
                    <a:pt x="195" y="42"/>
                  </a:lnTo>
                  <a:lnTo>
                    <a:pt x="112" y="5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1BA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467" name="未知"/>
            <p:cNvSpPr>
              <a:spLocks noChangeArrowheads="1"/>
            </p:cNvSpPr>
            <p:nvPr/>
          </p:nvSpPr>
          <p:spPr bwMode="auto">
            <a:xfrm>
              <a:off x="672" y="442"/>
              <a:ext cx="33" cy="48"/>
            </a:xfrm>
            <a:custGeom>
              <a:avLst/>
              <a:gdLst>
                <a:gd name="T0" fmla="*/ 0 w 67"/>
                <a:gd name="T1" fmla="*/ 0 h 96"/>
                <a:gd name="T2" fmla="*/ 4 w 67"/>
                <a:gd name="T3" fmla="*/ 3 h 96"/>
                <a:gd name="T4" fmla="*/ 4 w 67"/>
                <a:gd name="T5" fmla="*/ 6 h 96"/>
                <a:gd name="T6" fmla="*/ 4 w 67"/>
                <a:gd name="T7" fmla="*/ 6 h 96"/>
                <a:gd name="T8" fmla="*/ 3 w 67"/>
                <a:gd name="T9" fmla="*/ 6 h 96"/>
                <a:gd name="T10" fmla="*/ 3 w 67"/>
                <a:gd name="T11" fmla="*/ 6 h 96"/>
                <a:gd name="T12" fmla="*/ 2 w 67"/>
                <a:gd name="T13" fmla="*/ 5 h 96"/>
                <a:gd name="T14" fmla="*/ 1 w 67"/>
                <a:gd name="T15" fmla="*/ 4 h 96"/>
                <a:gd name="T16" fmla="*/ 1 w 67"/>
                <a:gd name="T17" fmla="*/ 3 h 96"/>
                <a:gd name="T18" fmla="*/ 0 w 67"/>
                <a:gd name="T19" fmla="*/ 2 h 96"/>
                <a:gd name="T20" fmla="*/ 0 w 67"/>
                <a:gd name="T21" fmla="*/ 0 h 9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67"/>
                <a:gd name="T34" fmla="*/ 0 h 96"/>
                <a:gd name="T35" fmla="*/ 67 w 67"/>
                <a:gd name="T36" fmla="*/ 96 h 9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67" h="96">
                  <a:moveTo>
                    <a:pt x="0" y="0"/>
                  </a:moveTo>
                  <a:lnTo>
                    <a:pt x="67" y="45"/>
                  </a:lnTo>
                  <a:lnTo>
                    <a:pt x="67" y="96"/>
                  </a:lnTo>
                  <a:lnTo>
                    <a:pt x="64" y="95"/>
                  </a:lnTo>
                  <a:lnTo>
                    <a:pt x="59" y="89"/>
                  </a:lnTo>
                  <a:lnTo>
                    <a:pt x="51" y="82"/>
                  </a:lnTo>
                  <a:lnTo>
                    <a:pt x="40" y="71"/>
                  </a:lnTo>
                  <a:lnTo>
                    <a:pt x="30" y="58"/>
                  </a:lnTo>
                  <a:lnTo>
                    <a:pt x="18" y="41"/>
                  </a:lnTo>
                  <a:lnTo>
                    <a:pt x="8" y="2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1BA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468" name="未知"/>
            <p:cNvSpPr>
              <a:spLocks noChangeArrowheads="1"/>
            </p:cNvSpPr>
            <p:nvPr/>
          </p:nvSpPr>
          <p:spPr bwMode="auto">
            <a:xfrm>
              <a:off x="721" y="467"/>
              <a:ext cx="29" cy="51"/>
            </a:xfrm>
            <a:custGeom>
              <a:avLst/>
              <a:gdLst>
                <a:gd name="T0" fmla="*/ 0 w 58"/>
                <a:gd name="T1" fmla="*/ 4 h 103"/>
                <a:gd name="T2" fmla="*/ 0 w 58"/>
                <a:gd name="T3" fmla="*/ 0 h 103"/>
                <a:gd name="T4" fmla="*/ 4 w 58"/>
                <a:gd name="T5" fmla="*/ 1 h 103"/>
                <a:gd name="T6" fmla="*/ 4 w 58"/>
                <a:gd name="T7" fmla="*/ 6 h 103"/>
                <a:gd name="T8" fmla="*/ 0 w 58"/>
                <a:gd name="T9" fmla="*/ 4 h 10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8"/>
                <a:gd name="T16" fmla="*/ 0 h 103"/>
                <a:gd name="T17" fmla="*/ 58 w 58"/>
                <a:gd name="T18" fmla="*/ 103 h 10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8" h="103">
                  <a:moveTo>
                    <a:pt x="0" y="68"/>
                  </a:moveTo>
                  <a:lnTo>
                    <a:pt x="0" y="0"/>
                  </a:lnTo>
                  <a:lnTo>
                    <a:pt x="52" y="16"/>
                  </a:lnTo>
                  <a:lnTo>
                    <a:pt x="58" y="103"/>
                  </a:lnTo>
                  <a:lnTo>
                    <a:pt x="0" y="68"/>
                  </a:lnTo>
                  <a:close/>
                </a:path>
              </a:pathLst>
            </a:custGeom>
            <a:solidFill>
              <a:srgbClr val="21BA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469" name="未知"/>
            <p:cNvSpPr>
              <a:spLocks noChangeArrowheads="1"/>
            </p:cNvSpPr>
            <p:nvPr/>
          </p:nvSpPr>
          <p:spPr bwMode="auto">
            <a:xfrm>
              <a:off x="758" y="485"/>
              <a:ext cx="42" cy="43"/>
            </a:xfrm>
            <a:custGeom>
              <a:avLst/>
              <a:gdLst>
                <a:gd name="T0" fmla="*/ 0 w 83"/>
                <a:gd name="T1" fmla="*/ 0 h 86"/>
                <a:gd name="T2" fmla="*/ 1 w 83"/>
                <a:gd name="T3" fmla="*/ 5 h 86"/>
                <a:gd name="T4" fmla="*/ 1 w 83"/>
                <a:gd name="T5" fmla="*/ 5 h 86"/>
                <a:gd name="T6" fmla="*/ 1 w 83"/>
                <a:gd name="T7" fmla="*/ 5 h 86"/>
                <a:gd name="T8" fmla="*/ 2 w 83"/>
                <a:gd name="T9" fmla="*/ 5 h 86"/>
                <a:gd name="T10" fmla="*/ 2 w 83"/>
                <a:gd name="T11" fmla="*/ 5 h 86"/>
                <a:gd name="T12" fmla="*/ 3 w 83"/>
                <a:gd name="T13" fmla="*/ 6 h 86"/>
                <a:gd name="T14" fmla="*/ 4 w 83"/>
                <a:gd name="T15" fmla="*/ 6 h 86"/>
                <a:gd name="T16" fmla="*/ 5 w 83"/>
                <a:gd name="T17" fmla="*/ 6 h 86"/>
                <a:gd name="T18" fmla="*/ 6 w 83"/>
                <a:gd name="T19" fmla="*/ 6 h 86"/>
                <a:gd name="T20" fmla="*/ 3 w 83"/>
                <a:gd name="T21" fmla="*/ 1 h 86"/>
                <a:gd name="T22" fmla="*/ 0 w 83"/>
                <a:gd name="T23" fmla="*/ 0 h 8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83"/>
                <a:gd name="T37" fmla="*/ 0 h 86"/>
                <a:gd name="T38" fmla="*/ 83 w 83"/>
                <a:gd name="T39" fmla="*/ 86 h 8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83" h="86">
                  <a:moveTo>
                    <a:pt x="0" y="0"/>
                  </a:moveTo>
                  <a:lnTo>
                    <a:pt x="3" y="70"/>
                  </a:lnTo>
                  <a:lnTo>
                    <a:pt x="4" y="71"/>
                  </a:lnTo>
                  <a:lnTo>
                    <a:pt x="9" y="74"/>
                  </a:lnTo>
                  <a:lnTo>
                    <a:pt x="17" y="76"/>
                  </a:lnTo>
                  <a:lnTo>
                    <a:pt x="26" y="79"/>
                  </a:lnTo>
                  <a:lnTo>
                    <a:pt x="38" y="83"/>
                  </a:lnTo>
                  <a:lnTo>
                    <a:pt x="52" y="85"/>
                  </a:lnTo>
                  <a:lnTo>
                    <a:pt x="67" y="86"/>
                  </a:lnTo>
                  <a:lnTo>
                    <a:pt x="83" y="86"/>
                  </a:lnTo>
                  <a:lnTo>
                    <a:pt x="45" y="1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1BA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470" name="未知"/>
            <p:cNvSpPr>
              <a:spLocks noChangeArrowheads="1"/>
            </p:cNvSpPr>
            <p:nvPr/>
          </p:nvSpPr>
          <p:spPr bwMode="auto">
            <a:xfrm>
              <a:off x="802" y="504"/>
              <a:ext cx="43" cy="25"/>
            </a:xfrm>
            <a:custGeom>
              <a:avLst/>
              <a:gdLst>
                <a:gd name="T0" fmla="*/ 0 w 87"/>
                <a:gd name="T1" fmla="*/ 0 h 49"/>
                <a:gd name="T2" fmla="*/ 1 w 87"/>
                <a:gd name="T3" fmla="*/ 3 h 49"/>
                <a:gd name="T4" fmla="*/ 1 w 87"/>
                <a:gd name="T5" fmla="*/ 3 h 49"/>
                <a:gd name="T6" fmla="*/ 1 w 87"/>
                <a:gd name="T7" fmla="*/ 3 h 49"/>
                <a:gd name="T8" fmla="*/ 2 w 87"/>
                <a:gd name="T9" fmla="*/ 4 h 49"/>
                <a:gd name="T10" fmla="*/ 2 w 87"/>
                <a:gd name="T11" fmla="*/ 4 h 49"/>
                <a:gd name="T12" fmla="*/ 3 w 87"/>
                <a:gd name="T13" fmla="*/ 4 h 49"/>
                <a:gd name="T14" fmla="*/ 4 w 87"/>
                <a:gd name="T15" fmla="*/ 3 h 49"/>
                <a:gd name="T16" fmla="*/ 4 w 87"/>
                <a:gd name="T17" fmla="*/ 3 h 49"/>
                <a:gd name="T18" fmla="*/ 5 w 87"/>
                <a:gd name="T19" fmla="*/ 3 h 49"/>
                <a:gd name="T20" fmla="*/ 5 w 87"/>
                <a:gd name="T21" fmla="*/ 3 h 49"/>
                <a:gd name="T22" fmla="*/ 5 w 87"/>
                <a:gd name="T23" fmla="*/ 3 h 49"/>
                <a:gd name="T24" fmla="*/ 4 w 87"/>
                <a:gd name="T25" fmla="*/ 3 h 49"/>
                <a:gd name="T26" fmla="*/ 4 w 87"/>
                <a:gd name="T27" fmla="*/ 2 h 49"/>
                <a:gd name="T28" fmla="*/ 3 w 87"/>
                <a:gd name="T29" fmla="*/ 2 h 49"/>
                <a:gd name="T30" fmla="*/ 2 w 87"/>
                <a:gd name="T31" fmla="*/ 1 h 49"/>
                <a:gd name="T32" fmla="*/ 1 w 87"/>
                <a:gd name="T33" fmla="*/ 1 h 49"/>
                <a:gd name="T34" fmla="*/ 0 w 87"/>
                <a:gd name="T35" fmla="*/ 0 h 49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87"/>
                <a:gd name="T55" fmla="*/ 0 h 49"/>
                <a:gd name="T56" fmla="*/ 87 w 87"/>
                <a:gd name="T57" fmla="*/ 49 h 49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87" h="49">
                  <a:moveTo>
                    <a:pt x="0" y="0"/>
                  </a:moveTo>
                  <a:lnTo>
                    <a:pt x="25" y="48"/>
                  </a:lnTo>
                  <a:lnTo>
                    <a:pt x="27" y="48"/>
                  </a:lnTo>
                  <a:lnTo>
                    <a:pt x="31" y="48"/>
                  </a:lnTo>
                  <a:lnTo>
                    <a:pt x="37" y="49"/>
                  </a:lnTo>
                  <a:lnTo>
                    <a:pt x="45" y="49"/>
                  </a:lnTo>
                  <a:lnTo>
                    <a:pt x="54" y="49"/>
                  </a:lnTo>
                  <a:lnTo>
                    <a:pt x="65" y="48"/>
                  </a:lnTo>
                  <a:lnTo>
                    <a:pt x="76" y="47"/>
                  </a:lnTo>
                  <a:lnTo>
                    <a:pt x="87" y="45"/>
                  </a:lnTo>
                  <a:lnTo>
                    <a:pt x="85" y="44"/>
                  </a:lnTo>
                  <a:lnTo>
                    <a:pt x="81" y="40"/>
                  </a:lnTo>
                  <a:lnTo>
                    <a:pt x="74" y="36"/>
                  </a:lnTo>
                  <a:lnTo>
                    <a:pt x="65" y="30"/>
                  </a:lnTo>
                  <a:lnTo>
                    <a:pt x="53" y="23"/>
                  </a:lnTo>
                  <a:lnTo>
                    <a:pt x="38" y="15"/>
                  </a:lnTo>
                  <a:lnTo>
                    <a:pt x="21" y="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1BA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471" name="未知"/>
            <p:cNvSpPr>
              <a:spLocks noChangeArrowheads="1"/>
            </p:cNvSpPr>
            <p:nvPr/>
          </p:nvSpPr>
          <p:spPr bwMode="auto">
            <a:xfrm>
              <a:off x="760" y="456"/>
              <a:ext cx="52" cy="25"/>
            </a:xfrm>
            <a:custGeom>
              <a:avLst/>
              <a:gdLst>
                <a:gd name="T0" fmla="*/ 0 w 105"/>
                <a:gd name="T1" fmla="*/ 1 h 51"/>
                <a:gd name="T2" fmla="*/ 3 w 105"/>
                <a:gd name="T3" fmla="*/ 0 h 51"/>
                <a:gd name="T4" fmla="*/ 3 w 105"/>
                <a:gd name="T5" fmla="*/ 0 h 51"/>
                <a:gd name="T6" fmla="*/ 3 w 105"/>
                <a:gd name="T7" fmla="*/ 0 h 51"/>
                <a:gd name="T8" fmla="*/ 4 w 105"/>
                <a:gd name="T9" fmla="*/ 0 h 51"/>
                <a:gd name="T10" fmla="*/ 4 w 105"/>
                <a:gd name="T11" fmla="*/ 0 h 51"/>
                <a:gd name="T12" fmla="*/ 5 w 105"/>
                <a:gd name="T13" fmla="*/ 0 h 51"/>
                <a:gd name="T14" fmla="*/ 5 w 105"/>
                <a:gd name="T15" fmla="*/ 1 h 51"/>
                <a:gd name="T16" fmla="*/ 6 w 105"/>
                <a:gd name="T17" fmla="*/ 1 h 51"/>
                <a:gd name="T18" fmla="*/ 6 w 105"/>
                <a:gd name="T19" fmla="*/ 1 h 51"/>
                <a:gd name="T20" fmla="*/ 4 w 105"/>
                <a:gd name="T21" fmla="*/ 3 h 51"/>
                <a:gd name="T22" fmla="*/ 0 w 105"/>
                <a:gd name="T23" fmla="*/ 1 h 51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05"/>
                <a:gd name="T37" fmla="*/ 0 h 51"/>
                <a:gd name="T38" fmla="*/ 105 w 105"/>
                <a:gd name="T39" fmla="*/ 51 h 51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05" h="51">
                  <a:moveTo>
                    <a:pt x="0" y="19"/>
                  </a:moveTo>
                  <a:lnTo>
                    <a:pt x="54" y="0"/>
                  </a:lnTo>
                  <a:lnTo>
                    <a:pt x="57" y="1"/>
                  </a:lnTo>
                  <a:lnTo>
                    <a:pt x="61" y="4"/>
                  </a:lnTo>
                  <a:lnTo>
                    <a:pt x="68" y="7"/>
                  </a:lnTo>
                  <a:lnTo>
                    <a:pt x="76" y="11"/>
                  </a:lnTo>
                  <a:lnTo>
                    <a:pt x="85" y="15"/>
                  </a:lnTo>
                  <a:lnTo>
                    <a:pt x="93" y="20"/>
                  </a:lnTo>
                  <a:lnTo>
                    <a:pt x="100" y="24"/>
                  </a:lnTo>
                  <a:lnTo>
                    <a:pt x="105" y="29"/>
                  </a:lnTo>
                  <a:lnTo>
                    <a:pt x="64" y="51"/>
                  </a:lnTo>
                  <a:lnTo>
                    <a:pt x="0" y="19"/>
                  </a:lnTo>
                  <a:close/>
                </a:path>
              </a:pathLst>
            </a:custGeom>
            <a:solidFill>
              <a:srgbClr val="21BA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472" name="未知"/>
            <p:cNvSpPr>
              <a:spLocks noChangeArrowheads="1"/>
            </p:cNvSpPr>
            <p:nvPr/>
          </p:nvSpPr>
          <p:spPr bwMode="auto">
            <a:xfrm>
              <a:off x="806" y="483"/>
              <a:ext cx="40" cy="26"/>
            </a:xfrm>
            <a:custGeom>
              <a:avLst/>
              <a:gdLst>
                <a:gd name="T0" fmla="*/ 0 w 81"/>
                <a:gd name="T1" fmla="*/ 1 h 51"/>
                <a:gd name="T2" fmla="*/ 2 w 81"/>
                <a:gd name="T3" fmla="*/ 0 h 51"/>
                <a:gd name="T4" fmla="*/ 2 w 81"/>
                <a:gd name="T5" fmla="*/ 1 h 51"/>
                <a:gd name="T6" fmla="*/ 2 w 81"/>
                <a:gd name="T7" fmla="*/ 1 h 51"/>
                <a:gd name="T8" fmla="*/ 2 w 81"/>
                <a:gd name="T9" fmla="*/ 1 h 51"/>
                <a:gd name="T10" fmla="*/ 3 w 81"/>
                <a:gd name="T11" fmla="*/ 1 h 51"/>
                <a:gd name="T12" fmla="*/ 3 w 81"/>
                <a:gd name="T13" fmla="*/ 2 h 51"/>
                <a:gd name="T14" fmla="*/ 4 w 81"/>
                <a:gd name="T15" fmla="*/ 2 h 51"/>
                <a:gd name="T16" fmla="*/ 4 w 81"/>
                <a:gd name="T17" fmla="*/ 3 h 51"/>
                <a:gd name="T18" fmla="*/ 5 w 81"/>
                <a:gd name="T19" fmla="*/ 4 h 51"/>
                <a:gd name="T20" fmla="*/ 0 w 81"/>
                <a:gd name="T21" fmla="*/ 1 h 51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81"/>
                <a:gd name="T34" fmla="*/ 0 h 51"/>
                <a:gd name="T35" fmla="*/ 81 w 81"/>
                <a:gd name="T36" fmla="*/ 51 h 51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81" h="51">
                  <a:moveTo>
                    <a:pt x="0" y="10"/>
                  </a:moveTo>
                  <a:lnTo>
                    <a:pt x="40" y="0"/>
                  </a:lnTo>
                  <a:lnTo>
                    <a:pt x="41" y="2"/>
                  </a:lnTo>
                  <a:lnTo>
                    <a:pt x="43" y="4"/>
                  </a:lnTo>
                  <a:lnTo>
                    <a:pt x="46" y="8"/>
                  </a:lnTo>
                  <a:lnTo>
                    <a:pt x="51" y="14"/>
                  </a:lnTo>
                  <a:lnTo>
                    <a:pt x="57" y="21"/>
                  </a:lnTo>
                  <a:lnTo>
                    <a:pt x="64" y="30"/>
                  </a:lnTo>
                  <a:lnTo>
                    <a:pt x="72" y="40"/>
                  </a:lnTo>
                  <a:lnTo>
                    <a:pt x="81" y="51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rgbClr val="21BA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473" name="未知"/>
            <p:cNvSpPr>
              <a:spLocks noChangeArrowheads="1"/>
            </p:cNvSpPr>
            <p:nvPr/>
          </p:nvSpPr>
          <p:spPr bwMode="auto">
            <a:xfrm>
              <a:off x="773" y="401"/>
              <a:ext cx="62" cy="28"/>
            </a:xfrm>
            <a:custGeom>
              <a:avLst/>
              <a:gdLst>
                <a:gd name="T0" fmla="*/ 0 w 125"/>
                <a:gd name="T1" fmla="*/ 0 h 55"/>
                <a:gd name="T2" fmla="*/ 4 w 125"/>
                <a:gd name="T3" fmla="*/ 0 h 55"/>
                <a:gd name="T4" fmla="*/ 7 w 125"/>
                <a:gd name="T5" fmla="*/ 4 h 55"/>
                <a:gd name="T6" fmla="*/ 7 w 125"/>
                <a:gd name="T7" fmla="*/ 4 h 55"/>
                <a:gd name="T8" fmla="*/ 6 w 125"/>
                <a:gd name="T9" fmla="*/ 4 h 55"/>
                <a:gd name="T10" fmla="*/ 5 w 125"/>
                <a:gd name="T11" fmla="*/ 4 h 55"/>
                <a:gd name="T12" fmla="*/ 4 w 125"/>
                <a:gd name="T13" fmla="*/ 3 h 55"/>
                <a:gd name="T14" fmla="*/ 3 w 125"/>
                <a:gd name="T15" fmla="*/ 3 h 55"/>
                <a:gd name="T16" fmla="*/ 2 w 125"/>
                <a:gd name="T17" fmla="*/ 2 h 55"/>
                <a:gd name="T18" fmla="*/ 0 w 125"/>
                <a:gd name="T19" fmla="*/ 1 h 55"/>
                <a:gd name="T20" fmla="*/ 0 w 125"/>
                <a:gd name="T21" fmla="*/ 0 h 55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25"/>
                <a:gd name="T34" fmla="*/ 0 h 55"/>
                <a:gd name="T35" fmla="*/ 125 w 125"/>
                <a:gd name="T36" fmla="*/ 55 h 55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25" h="55">
                  <a:moveTo>
                    <a:pt x="0" y="0"/>
                  </a:moveTo>
                  <a:lnTo>
                    <a:pt x="71" y="0"/>
                  </a:lnTo>
                  <a:lnTo>
                    <a:pt x="125" y="55"/>
                  </a:lnTo>
                  <a:lnTo>
                    <a:pt x="121" y="55"/>
                  </a:lnTo>
                  <a:lnTo>
                    <a:pt x="110" y="53"/>
                  </a:lnTo>
                  <a:lnTo>
                    <a:pt x="94" y="51"/>
                  </a:lnTo>
                  <a:lnTo>
                    <a:pt x="75" y="46"/>
                  </a:lnTo>
                  <a:lnTo>
                    <a:pt x="53" y="39"/>
                  </a:lnTo>
                  <a:lnTo>
                    <a:pt x="34" y="29"/>
                  </a:lnTo>
                  <a:lnTo>
                    <a:pt x="15" y="1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1BA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474" name="未知"/>
            <p:cNvSpPr>
              <a:spLocks noChangeArrowheads="1"/>
            </p:cNvSpPr>
            <p:nvPr/>
          </p:nvSpPr>
          <p:spPr bwMode="auto">
            <a:xfrm>
              <a:off x="832" y="397"/>
              <a:ext cx="58" cy="27"/>
            </a:xfrm>
            <a:custGeom>
              <a:avLst/>
              <a:gdLst>
                <a:gd name="T0" fmla="*/ 0 w 115"/>
                <a:gd name="T1" fmla="*/ 1 h 54"/>
                <a:gd name="T2" fmla="*/ 6 w 115"/>
                <a:gd name="T3" fmla="*/ 0 h 54"/>
                <a:gd name="T4" fmla="*/ 8 w 115"/>
                <a:gd name="T5" fmla="*/ 3 h 54"/>
                <a:gd name="T6" fmla="*/ 8 w 115"/>
                <a:gd name="T7" fmla="*/ 3 h 54"/>
                <a:gd name="T8" fmla="*/ 7 w 115"/>
                <a:gd name="T9" fmla="*/ 3 h 54"/>
                <a:gd name="T10" fmla="*/ 7 w 115"/>
                <a:gd name="T11" fmla="*/ 3 h 54"/>
                <a:gd name="T12" fmla="*/ 6 w 115"/>
                <a:gd name="T13" fmla="*/ 3 h 54"/>
                <a:gd name="T14" fmla="*/ 6 w 115"/>
                <a:gd name="T15" fmla="*/ 4 h 54"/>
                <a:gd name="T16" fmla="*/ 5 w 115"/>
                <a:gd name="T17" fmla="*/ 4 h 54"/>
                <a:gd name="T18" fmla="*/ 4 w 115"/>
                <a:gd name="T19" fmla="*/ 4 h 54"/>
                <a:gd name="T20" fmla="*/ 3 w 115"/>
                <a:gd name="T21" fmla="*/ 4 h 54"/>
                <a:gd name="T22" fmla="*/ 3 w 115"/>
                <a:gd name="T23" fmla="*/ 4 h 54"/>
                <a:gd name="T24" fmla="*/ 2 w 115"/>
                <a:gd name="T25" fmla="*/ 3 h 54"/>
                <a:gd name="T26" fmla="*/ 2 w 115"/>
                <a:gd name="T27" fmla="*/ 3 h 54"/>
                <a:gd name="T28" fmla="*/ 1 w 115"/>
                <a:gd name="T29" fmla="*/ 2 h 54"/>
                <a:gd name="T30" fmla="*/ 1 w 115"/>
                <a:gd name="T31" fmla="*/ 2 h 54"/>
                <a:gd name="T32" fmla="*/ 1 w 115"/>
                <a:gd name="T33" fmla="*/ 1 h 54"/>
                <a:gd name="T34" fmla="*/ 1 w 115"/>
                <a:gd name="T35" fmla="*/ 1 h 54"/>
                <a:gd name="T36" fmla="*/ 0 w 115"/>
                <a:gd name="T37" fmla="*/ 1 h 54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115"/>
                <a:gd name="T58" fmla="*/ 0 h 54"/>
                <a:gd name="T59" fmla="*/ 115 w 115"/>
                <a:gd name="T60" fmla="*/ 54 h 54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115" h="54">
                  <a:moveTo>
                    <a:pt x="0" y="3"/>
                  </a:moveTo>
                  <a:lnTo>
                    <a:pt x="83" y="0"/>
                  </a:lnTo>
                  <a:lnTo>
                    <a:pt x="115" y="38"/>
                  </a:lnTo>
                  <a:lnTo>
                    <a:pt x="113" y="39"/>
                  </a:lnTo>
                  <a:lnTo>
                    <a:pt x="109" y="40"/>
                  </a:lnTo>
                  <a:lnTo>
                    <a:pt x="100" y="42"/>
                  </a:lnTo>
                  <a:lnTo>
                    <a:pt x="91" y="46"/>
                  </a:lnTo>
                  <a:lnTo>
                    <a:pt x="81" y="49"/>
                  </a:lnTo>
                  <a:lnTo>
                    <a:pt x="69" y="51"/>
                  </a:lnTo>
                  <a:lnTo>
                    <a:pt x="58" y="53"/>
                  </a:lnTo>
                  <a:lnTo>
                    <a:pt x="47" y="54"/>
                  </a:lnTo>
                  <a:lnTo>
                    <a:pt x="38" y="51"/>
                  </a:lnTo>
                  <a:lnTo>
                    <a:pt x="29" y="46"/>
                  </a:lnTo>
                  <a:lnTo>
                    <a:pt x="21" y="38"/>
                  </a:lnTo>
                  <a:lnTo>
                    <a:pt x="14" y="28"/>
                  </a:lnTo>
                  <a:lnTo>
                    <a:pt x="8" y="19"/>
                  </a:lnTo>
                  <a:lnTo>
                    <a:pt x="4" y="11"/>
                  </a:lnTo>
                  <a:lnTo>
                    <a:pt x="1" y="5"/>
                  </a:lnTo>
                  <a:lnTo>
                    <a:pt x="0" y="3"/>
                  </a:lnTo>
                  <a:close/>
                </a:path>
              </a:pathLst>
            </a:custGeom>
            <a:solidFill>
              <a:srgbClr val="21BA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475" name="未知"/>
            <p:cNvSpPr>
              <a:spLocks noChangeArrowheads="1"/>
            </p:cNvSpPr>
            <p:nvPr/>
          </p:nvSpPr>
          <p:spPr bwMode="auto">
            <a:xfrm>
              <a:off x="890" y="399"/>
              <a:ext cx="38" cy="10"/>
            </a:xfrm>
            <a:custGeom>
              <a:avLst/>
              <a:gdLst>
                <a:gd name="T0" fmla="*/ 0 w 76"/>
                <a:gd name="T1" fmla="*/ 0 h 22"/>
                <a:gd name="T2" fmla="*/ 1 w 76"/>
                <a:gd name="T3" fmla="*/ 1 h 22"/>
                <a:gd name="T4" fmla="*/ 5 w 76"/>
                <a:gd name="T5" fmla="*/ 0 h 22"/>
                <a:gd name="T6" fmla="*/ 0 w 76"/>
                <a:gd name="T7" fmla="*/ 0 h 2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76"/>
                <a:gd name="T13" fmla="*/ 0 h 22"/>
                <a:gd name="T14" fmla="*/ 76 w 76"/>
                <a:gd name="T15" fmla="*/ 22 h 2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76" h="22">
                  <a:moveTo>
                    <a:pt x="0" y="0"/>
                  </a:moveTo>
                  <a:lnTo>
                    <a:pt x="22" y="22"/>
                  </a:lnTo>
                  <a:lnTo>
                    <a:pt x="76" y="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1BA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476" name="未知"/>
            <p:cNvSpPr>
              <a:spLocks noChangeArrowheads="1"/>
            </p:cNvSpPr>
            <p:nvPr/>
          </p:nvSpPr>
          <p:spPr bwMode="auto">
            <a:xfrm>
              <a:off x="878" y="365"/>
              <a:ext cx="34" cy="19"/>
            </a:xfrm>
            <a:custGeom>
              <a:avLst/>
              <a:gdLst>
                <a:gd name="T0" fmla="*/ 0 w 69"/>
                <a:gd name="T1" fmla="*/ 2 h 39"/>
                <a:gd name="T2" fmla="*/ 4 w 69"/>
                <a:gd name="T3" fmla="*/ 2 h 39"/>
                <a:gd name="T4" fmla="*/ 4 w 69"/>
                <a:gd name="T5" fmla="*/ 1 h 39"/>
                <a:gd name="T6" fmla="*/ 4 w 69"/>
                <a:gd name="T7" fmla="*/ 1 h 39"/>
                <a:gd name="T8" fmla="*/ 3 w 69"/>
                <a:gd name="T9" fmla="*/ 1 h 39"/>
                <a:gd name="T10" fmla="*/ 3 w 69"/>
                <a:gd name="T11" fmla="*/ 1 h 39"/>
                <a:gd name="T12" fmla="*/ 2 w 69"/>
                <a:gd name="T13" fmla="*/ 0 h 39"/>
                <a:gd name="T14" fmla="*/ 2 w 69"/>
                <a:gd name="T15" fmla="*/ 0 h 39"/>
                <a:gd name="T16" fmla="*/ 1 w 69"/>
                <a:gd name="T17" fmla="*/ 0 h 39"/>
                <a:gd name="T18" fmla="*/ 1 w 69"/>
                <a:gd name="T19" fmla="*/ 0 h 39"/>
                <a:gd name="T20" fmla="*/ 0 w 69"/>
                <a:gd name="T21" fmla="*/ 0 h 39"/>
                <a:gd name="T22" fmla="*/ 0 w 69"/>
                <a:gd name="T23" fmla="*/ 1 h 39"/>
                <a:gd name="T24" fmla="*/ 0 w 69"/>
                <a:gd name="T25" fmla="*/ 2 h 39"/>
                <a:gd name="T26" fmla="*/ 0 w 69"/>
                <a:gd name="T27" fmla="*/ 2 h 39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69"/>
                <a:gd name="T43" fmla="*/ 0 h 39"/>
                <a:gd name="T44" fmla="*/ 69 w 69"/>
                <a:gd name="T45" fmla="*/ 39 h 39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69" h="39">
                  <a:moveTo>
                    <a:pt x="1" y="39"/>
                  </a:moveTo>
                  <a:lnTo>
                    <a:pt x="69" y="32"/>
                  </a:lnTo>
                  <a:lnTo>
                    <a:pt x="68" y="31"/>
                  </a:lnTo>
                  <a:lnTo>
                    <a:pt x="65" y="28"/>
                  </a:lnTo>
                  <a:lnTo>
                    <a:pt x="60" y="24"/>
                  </a:lnTo>
                  <a:lnTo>
                    <a:pt x="53" y="19"/>
                  </a:lnTo>
                  <a:lnTo>
                    <a:pt x="45" y="13"/>
                  </a:lnTo>
                  <a:lnTo>
                    <a:pt x="36" y="8"/>
                  </a:lnTo>
                  <a:lnTo>
                    <a:pt x="27" y="4"/>
                  </a:lnTo>
                  <a:lnTo>
                    <a:pt x="18" y="0"/>
                  </a:lnTo>
                  <a:lnTo>
                    <a:pt x="5" y="4"/>
                  </a:lnTo>
                  <a:lnTo>
                    <a:pt x="0" y="17"/>
                  </a:lnTo>
                  <a:lnTo>
                    <a:pt x="0" y="32"/>
                  </a:lnTo>
                  <a:lnTo>
                    <a:pt x="1" y="39"/>
                  </a:lnTo>
                  <a:close/>
                </a:path>
              </a:pathLst>
            </a:custGeom>
            <a:solidFill>
              <a:srgbClr val="21BA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477" name="未知"/>
            <p:cNvSpPr>
              <a:spLocks noChangeArrowheads="1"/>
            </p:cNvSpPr>
            <p:nvPr/>
          </p:nvSpPr>
          <p:spPr bwMode="auto">
            <a:xfrm>
              <a:off x="832" y="362"/>
              <a:ext cx="38" cy="20"/>
            </a:xfrm>
            <a:custGeom>
              <a:avLst/>
              <a:gdLst>
                <a:gd name="T0" fmla="*/ 3 w 76"/>
                <a:gd name="T1" fmla="*/ 2 h 42"/>
                <a:gd name="T2" fmla="*/ 5 w 76"/>
                <a:gd name="T3" fmla="*/ 0 h 42"/>
                <a:gd name="T4" fmla="*/ 5 w 76"/>
                <a:gd name="T5" fmla="*/ 0 h 42"/>
                <a:gd name="T6" fmla="*/ 5 w 76"/>
                <a:gd name="T7" fmla="*/ 0 h 42"/>
                <a:gd name="T8" fmla="*/ 5 w 76"/>
                <a:gd name="T9" fmla="*/ 0 h 42"/>
                <a:gd name="T10" fmla="*/ 4 w 76"/>
                <a:gd name="T11" fmla="*/ 0 h 42"/>
                <a:gd name="T12" fmla="*/ 3 w 76"/>
                <a:gd name="T13" fmla="*/ 0 h 42"/>
                <a:gd name="T14" fmla="*/ 3 w 76"/>
                <a:gd name="T15" fmla="*/ 0 h 42"/>
                <a:gd name="T16" fmla="*/ 2 w 76"/>
                <a:gd name="T17" fmla="*/ 0 h 42"/>
                <a:gd name="T18" fmla="*/ 1 w 76"/>
                <a:gd name="T19" fmla="*/ 0 h 42"/>
                <a:gd name="T20" fmla="*/ 1 w 76"/>
                <a:gd name="T21" fmla="*/ 1 h 42"/>
                <a:gd name="T22" fmla="*/ 1 w 76"/>
                <a:gd name="T23" fmla="*/ 1 h 42"/>
                <a:gd name="T24" fmla="*/ 0 w 76"/>
                <a:gd name="T25" fmla="*/ 2 h 42"/>
                <a:gd name="T26" fmla="*/ 0 w 76"/>
                <a:gd name="T27" fmla="*/ 2 h 42"/>
                <a:gd name="T28" fmla="*/ 3 w 76"/>
                <a:gd name="T29" fmla="*/ 2 h 42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76"/>
                <a:gd name="T46" fmla="*/ 0 h 42"/>
                <a:gd name="T47" fmla="*/ 76 w 76"/>
                <a:gd name="T48" fmla="*/ 42 h 42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76" h="42">
                  <a:moveTo>
                    <a:pt x="54" y="42"/>
                  </a:moveTo>
                  <a:lnTo>
                    <a:pt x="76" y="0"/>
                  </a:lnTo>
                  <a:lnTo>
                    <a:pt x="75" y="0"/>
                  </a:lnTo>
                  <a:lnTo>
                    <a:pt x="70" y="0"/>
                  </a:lnTo>
                  <a:lnTo>
                    <a:pt x="65" y="0"/>
                  </a:lnTo>
                  <a:lnTo>
                    <a:pt x="58" y="0"/>
                  </a:lnTo>
                  <a:lnTo>
                    <a:pt x="50" y="2"/>
                  </a:lnTo>
                  <a:lnTo>
                    <a:pt x="41" y="3"/>
                  </a:lnTo>
                  <a:lnTo>
                    <a:pt x="31" y="5"/>
                  </a:lnTo>
                  <a:lnTo>
                    <a:pt x="22" y="10"/>
                  </a:lnTo>
                  <a:lnTo>
                    <a:pt x="9" y="20"/>
                  </a:lnTo>
                  <a:lnTo>
                    <a:pt x="2" y="29"/>
                  </a:lnTo>
                  <a:lnTo>
                    <a:pt x="0" y="36"/>
                  </a:lnTo>
                  <a:lnTo>
                    <a:pt x="0" y="38"/>
                  </a:lnTo>
                  <a:lnTo>
                    <a:pt x="54" y="42"/>
                  </a:lnTo>
                  <a:close/>
                </a:path>
              </a:pathLst>
            </a:custGeom>
            <a:solidFill>
              <a:srgbClr val="21BA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478" name="未知"/>
            <p:cNvSpPr>
              <a:spLocks noChangeArrowheads="1"/>
            </p:cNvSpPr>
            <p:nvPr/>
          </p:nvSpPr>
          <p:spPr bwMode="auto">
            <a:xfrm>
              <a:off x="777" y="365"/>
              <a:ext cx="49" cy="29"/>
            </a:xfrm>
            <a:custGeom>
              <a:avLst/>
              <a:gdLst>
                <a:gd name="T0" fmla="*/ 4 w 98"/>
                <a:gd name="T1" fmla="*/ 2 h 59"/>
                <a:gd name="T2" fmla="*/ 6 w 98"/>
                <a:gd name="T3" fmla="*/ 0 h 59"/>
                <a:gd name="T4" fmla="*/ 6 w 98"/>
                <a:gd name="T5" fmla="*/ 0 h 59"/>
                <a:gd name="T6" fmla="*/ 6 w 98"/>
                <a:gd name="T7" fmla="*/ 0 h 59"/>
                <a:gd name="T8" fmla="*/ 5 w 98"/>
                <a:gd name="T9" fmla="*/ 0 h 59"/>
                <a:gd name="T10" fmla="*/ 4 w 98"/>
                <a:gd name="T11" fmla="*/ 0 h 59"/>
                <a:gd name="T12" fmla="*/ 3 w 98"/>
                <a:gd name="T13" fmla="*/ 1 h 59"/>
                <a:gd name="T14" fmla="*/ 2 w 98"/>
                <a:gd name="T15" fmla="*/ 1 h 59"/>
                <a:gd name="T16" fmla="*/ 1 w 98"/>
                <a:gd name="T17" fmla="*/ 2 h 59"/>
                <a:gd name="T18" fmla="*/ 1 w 98"/>
                <a:gd name="T19" fmla="*/ 3 h 59"/>
                <a:gd name="T20" fmla="*/ 0 w 98"/>
                <a:gd name="T21" fmla="*/ 3 h 59"/>
                <a:gd name="T22" fmla="*/ 1 w 98"/>
                <a:gd name="T23" fmla="*/ 3 h 59"/>
                <a:gd name="T24" fmla="*/ 1 w 98"/>
                <a:gd name="T25" fmla="*/ 3 h 59"/>
                <a:gd name="T26" fmla="*/ 2 w 98"/>
                <a:gd name="T27" fmla="*/ 3 h 59"/>
                <a:gd name="T28" fmla="*/ 3 w 98"/>
                <a:gd name="T29" fmla="*/ 3 h 59"/>
                <a:gd name="T30" fmla="*/ 3 w 98"/>
                <a:gd name="T31" fmla="*/ 3 h 59"/>
                <a:gd name="T32" fmla="*/ 3 w 98"/>
                <a:gd name="T33" fmla="*/ 2 h 59"/>
                <a:gd name="T34" fmla="*/ 4 w 98"/>
                <a:gd name="T35" fmla="*/ 2 h 59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98"/>
                <a:gd name="T55" fmla="*/ 0 h 59"/>
                <a:gd name="T56" fmla="*/ 98 w 98"/>
                <a:gd name="T57" fmla="*/ 59 h 59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98" h="59">
                  <a:moveTo>
                    <a:pt x="56" y="45"/>
                  </a:moveTo>
                  <a:lnTo>
                    <a:pt x="98" y="0"/>
                  </a:lnTo>
                  <a:lnTo>
                    <a:pt x="94" y="1"/>
                  </a:lnTo>
                  <a:lnTo>
                    <a:pt x="86" y="4"/>
                  </a:lnTo>
                  <a:lnTo>
                    <a:pt x="74" y="8"/>
                  </a:lnTo>
                  <a:lnTo>
                    <a:pt x="59" y="15"/>
                  </a:lnTo>
                  <a:lnTo>
                    <a:pt x="43" y="22"/>
                  </a:lnTo>
                  <a:lnTo>
                    <a:pt x="28" y="30"/>
                  </a:lnTo>
                  <a:lnTo>
                    <a:pt x="15" y="39"/>
                  </a:lnTo>
                  <a:lnTo>
                    <a:pt x="4" y="48"/>
                  </a:lnTo>
                  <a:lnTo>
                    <a:pt x="0" y="55"/>
                  </a:lnTo>
                  <a:lnTo>
                    <a:pt x="3" y="59"/>
                  </a:lnTo>
                  <a:lnTo>
                    <a:pt x="11" y="59"/>
                  </a:lnTo>
                  <a:lnTo>
                    <a:pt x="21" y="57"/>
                  </a:lnTo>
                  <a:lnTo>
                    <a:pt x="34" y="53"/>
                  </a:lnTo>
                  <a:lnTo>
                    <a:pt x="44" y="50"/>
                  </a:lnTo>
                  <a:lnTo>
                    <a:pt x="53" y="46"/>
                  </a:lnTo>
                  <a:lnTo>
                    <a:pt x="56" y="45"/>
                  </a:lnTo>
                  <a:close/>
                </a:path>
              </a:pathLst>
            </a:custGeom>
            <a:solidFill>
              <a:srgbClr val="21BA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48789707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3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143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143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 animBg="1" autoUpdateAnimBg="0"/>
      <p:bldP spid="14349" grpId="0" animBg="1" autoUpdateAnimBg="0"/>
      <p:bldP spid="14349" grpId="1" animBg="1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3"/>
          <p:cNvSpPr txBox="1">
            <a:spLocks noChangeArrowheads="1"/>
          </p:cNvSpPr>
          <p:nvPr/>
        </p:nvSpPr>
        <p:spPr bwMode="auto">
          <a:xfrm>
            <a:off x="1862138" y="2754313"/>
            <a:ext cx="5518150" cy="175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l" eaLnBrk="1" hangingPunct="1">
              <a:lnSpc>
                <a:spcPct val="150000"/>
              </a:lnSpc>
            </a:pPr>
            <a:r>
              <a:rPr lang="en-US" altLang="zh-CN" sz="36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ATP</a:t>
            </a:r>
            <a:r>
              <a:rPr lang="zh-CN" altLang="en-US" sz="36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合成时需要的能量来自哪里呢</a:t>
            </a:r>
            <a:r>
              <a:rPr lang="en-US" altLang="zh-CN" sz="36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?</a:t>
            </a:r>
          </a:p>
        </p:txBody>
      </p:sp>
      <p:pic>
        <p:nvPicPr>
          <p:cNvPr id="17411" name="Picture 4" descr="NA01441_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2581275"/>
            <a:ext cx="1493837" cy="168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7412" name="Group 5"/>
          <p:cNvGrpSpPr>
            <a:grpSpLocks/>
          </p:cNvGrpSpPr>
          <p:nvPr/>
        </p:nvGrpSpPr>
        <p:grpSpPr bwMode="auto">
          <a:xfrm>
            <a:off x="7164388" y="2652713"/>
            <a:ext cx="1493837" cy="1685925"/>
            <a:chOff x="0" y="0"/>
            <a:chExt cx="941" cy="1062"/>
          </a:xfrm>
        </p:grpSpPr>
        <p:sp>
          <p:nvSpPr>
            <p:cNvPr id="17414" name="AutoShape 6"/>
            <p:cNvSpPr>
              <a:spLocks noChangeAspect="1" noChangeArrowheads="1" noTextEdit="1"/>
            </p:cNvSpPr>
            <p:nvPr/>
          </p:nvSpPr>
          <p:spPr bwMode="auto">
            <a:xfrm>
              <a:off x="0" y="0"/>
              <a:ext cx="941" cy="10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15" name="未知"/>
            <p:cNvSpPr>
              <a:spLocks noChangeArrowheads="1"/>
            </p:cNvSpPr>
            <p:nvPr/>
          </p:nvSpPr>
          <p:spPr bwMode="auto">
            <a:xfrm>
              <a:off x="169" y="374"/>
              <a:ext cx="641" cy="688"/>
            </a:xfrm>
            <a:custGeom>
              <a:avLst/>
              <a:gdLst>
                <a:gd name="T0" fmla="*/ 8 w 1281"/>
                <a:gd name="T1" fmla="*/ 86 h 1375"/>
                <a:gd name="T2" fmla="*/ 0 w 1281"/>
                <a:gd name="T3" fmla="*/ 74 h 1375"/>
                <a:gd name="T4" fmla="*/ 9 w 1281"/>
                <a:gd name="T5" fmla="*/ 79 h 1375"/>
                <a:gd name="T6" fmla="*/ 8 w 1281"/>
                <a:gd name="T7" fmla="*/ 70 h 1375"/>
                <a:gd name="T8" fmla="*/ 13 w 1281"/>
                <a:gd name="T9" fmla="*/ 75 h 1375"/>
                <a:gd name="T10" fmla="*/ 11 w 1281"/>
                <a:gd name="T11" fmla="*/ 64 h 1375"/>
                <a:gd name="T12" fmla="*/ 23 w 1281"/>
                <a:gd name="T13" fmla="*/ 77 h 1375"/>
                <a:gd name="T14" fmla="*/ 20 w 1281"/>
                <a:gd name="T15" fmla="*/ 62 h 1375"/>
                <a:gd name="T16" fmla="*/ 29 w 1281"/>
                <a:gd name="T17" fmla="*/ 74 h 1375"/>
                <a:gd name="T18" fmla="*/ 27 w 1281"/>
                <a:gd name="T19" fmla="*/ 55 h 1375"/>
                <a:gd name="T20" fmla="*/ 33 w 1281"/>
                <a:gd name="T21" fmla="*/ 74 h 1375"/>
                <a:gd name="T22" fmla="*/ 34 w 1281"/>
                <a:gd name="T23" fmla="*/ 31 h 1375"/>
                <a:gd name="T24" fmla="*/ 19 w 1281"/>
                <a:gd name="T25" fmla="*/ 16 h 1375"/>
                <a:gd name="T26" fmla="*/ 19 w 1281"/>
                <a:gd name="T27" fmla="*/ 16 h 1375"/>
                <a:gd name="T28" fmla="*/ 19 w 1281"/>
                <a:gd name="T29" fmla="*/ 13 h 1375"/>
                <a:gd name="T30" fmla="*/ 20 w 1281"/>
                <a:gd name="T31" fmla="*/ 12 h 1375"/>
                <a:gd name="T32" fmla="*/ 34 w 1281"/>
                <a:gd name="T33" fmla="*/ 24 h 1375"/>
                <a:gd name="T34" fmla="*/ 36 w 1281"/>
                <a:gd name="T35" fmla="*/ 1 h 1375"/>
                <a:gd name="T36" fmla="*/ 36 w 1281"/>
                <a:gd name="T37" fmla="*/ 1 h 1375"/>
                <a:gd name="T38" fmla="*/ 36 w 1281"/>
                <a:gd name="T39" fmla="*/ 1 h 1375"/>
                <a:gd name="T40" fmla="*/ 37 w 1281"/>
                <a:gd name="T41" fmla="*/ 1 h 1375"/>
                <a:gd name="T42" fmla="*/ 38 w 1281"/>
                <a:gd name="T43" fmla="*/ 2 h 1375"/>
                <a:gd name="T44" fmla="*/ 39 w 1281"/>
                <a:gd name="T45" fmla="*/ 2 h 1375"/>
                <a:gd name="T46" fmla="*/ 40 w 1281"/>
                <a:gd name="T47" fmla="*/ 1 h 1375"/>
                <a:gd name="T48" fmla="*/ 42 w 1281"/>
                <a:gd name="T49" fmla="*/ 1 h 1375"/>
                <a:gd name="T50" fmla="*/ 44 w 1281"/>
                <a:gd name="T51" fmla="*/ 0 h 1375"/>
                <a:gd name="T52" fmla="*/ 45 w 1281"/>
                <a:gd name="T53" fmla="*/ 16 h 1375"/>
                <a:gd name="T54" fmla="*/ 58 w 1281"/>
                <a:gd name="T55" fmla="*/ 7 h 1375"/>
                <a:gd name="T56" fmla="*/ 59 w 1281"/>
                <a:gd name="T57" fmla="*/ 10 h 1375"/>
                <a:gd name="T58" fmla="*/ 45 w 1281"/>
                <a:gd name="T59" fmla="*/ 22 h 1375"/>
                <a:gd name="T60" fmla="*/ 45 w 1281"/>
                <a:gd name="T61" fmla="*/ 60 h 1375"/>
                <a:gd name="T62" fmla="*/ 47 w 1281"/>
                <a:gd name="T63" fmla="*/ 77 h 1375"/>
                <a:gd name="T64" fmla="*/ 54 w 1281"/>
                <a:gd name="T65" fmla="*/ 50 h 1375"/>
                <a:gd name="T66" fmla="*/ 53 w 1281"/>
                <a:gd name="T67" fmla="*/ 75 h 1375"/>
                <a:gd name="T68" fmla="*/ 61 w 1281"/>
                <a:gd name="T69" fmla="*/ 47 h 1375"/>
                <a:gd name="T70" fmla="*/ 59 w 1281"/>
                <a:gd name="T71" fmla="*/ 77 h 1375"/>
                <a:gd name="T72" fmla="*/ 66 w 1281"/>
                <a:gd name="T73" fmla="*/ 64 h 1375"/>
                <a:gd name="T74" fmla="*/ 66 w 1281"/>
                <a:gd name="T75" fmla="*/ 79 h 1375"/>
                <a:gd name="T76" fmla="*/ 73 w 1281"/>
                <a:gd name="T77" fmla="*/ 69 h 1375"/>
                <a:gd name="T78" fmla="*/ 73 w 1281"/>
                <a:gd name="T79" fmla="*/ 76 h 1375"/>
                <a:gd name="T80" fmla="*/ 81 w 1281"/>
                <a:gd name="T81" fmla="*/ 72 h 1375"/>
                <a:gd name="T82" fmla="*/ 71 w 1281"/>
                <a:gd name="T83" fmla="*/ 86 h 1375"/>
                <a:gd name="T84" fmla="*/ 8 w 1281"/>
                <a:gd name="T85" fmla="*/ 86 h 1375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1281"/>
                <a:gd name="T130" fmla="*/ 0 h 1375"/>
                <a:gd name="T131" fmla="*/ 1281 w 1281"/>
                <a:gd name="T132" fmla="*/ 1375 h 1375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1281" h="1375">
                  <a:moveTo>
                    <a:pt x="120" y="1375"/>
                  </a:moveTo>
                  <a:lnTo>
                    <a:pt x="0" y="1173"/>
                  </a:lnTo>
                  <a:lnTo>
                    <a:pt x="140" y="1263"/>
                  </a:lnTo>
                  <a:lnTo>
                    <a:pt x="120" y="1110"/>
                  </a:lnTo>
                  <a:lnTo>
                    <a:pt x="200" y="1200"/>
                  </a:lnTo>
                  <a:lnTo>
                    <a:pt x="166" y="1016"/>
                  </a:lnTo>
                  <a:lnTo>
                    <a:pt x="353" y="1217"/>
                  </a:lnTo>
                  <a:lnTo>
                    <a:pt x="311" y="987"/>
                  </a:lnTo>
                  <a:lnTo>
                    <a:pt x="453" y="1183"/>
                  </a:lnTo>
                  <a:lnTo>
                    <a:pt x="431" y="872"/>
                  </a:lnTo>
                  <a:lnTo>
                    <a:pt x="524" y="1173"/>
                  </a:lnTo>
                  <a:lnTo>
                    <a:pt x="532" y="493"/>
                  </a:lnTo>
                  <a:lnTo>
                    <a:pt x="290" y="255"/>
                  </a:lnTo>
                  <a:lnTo>
                    <a:pt x="299" y="198"/>
                  </a:lnTo>
                  <a:lnTo>
                    <a:pt x="306" y="182"/>
                  </a:lnTo>
                  <a:lnTo>
                    <a:pt x="533" y="378"/>
                  </a:lnTo>
                  <a:lnTo>
                    <a:pt x="566" y="7"/>
                  </a:lnTo>
                  <a:lnTo>
                    <a:pt x="568" y="8"/>
                  </a:lnTo>
                  <a:lnTo>
                    <a:pt x="574" y="10"/>
                  </a:lnTo>
                  <a:lnTo>
                    <a:pt x="583" y="14"/>
                  </a:lnTo>
                  <a:lnTo>
                    <a:pt x="597" y="17"/>
                  </a:lnTo>
                  <a:lnTo>
                    <a:pt x="615" y="18"/>
                  </a:lnTo>
                  <a:lnTo>
                    <a:pt x="637" y="16"/>
                  </a:lnTo>
                  <a:lnTo>
                    <a:pt x="665" y="10"/>
                  </a:lnTo>
                  <a:lnTo>
                    <a:pt x="696" y="0"/>
                  </a:lnTo>
                  <a:lnTo>
                    <a:pt x="711" y="246"/>
                  </a:lnTo>
                  <a:lnTo>
                    <a:pt x="919" y="106"/>
                  </a:lnTo>
                  <a:lnTo>
                    <a:pt x="929" y="160"/>
                  </a:lnTo>
                  <a:lnTo>
                    <a:pt x="708" y="342"/>
                  </a:lnTo>
                  <a:lnTo>
                    <a:pt x="708" y="952"/>
                  </a:lnTo>
                  <a:lnTo>
                    <a:pt x="750" y="1221"/>
                  </a:lnTo>
                  <a:lnTo>
                    <a:pt x="853" y="797"/>
                  </a:lnTo>
                  <a:lnTo>
                    <a:pt x="846" y="1188"/>
                  </a:lnTo>
                  <a:lnTo>
                    <a:pt x="974" y="748"/>
                  </a:lnTo>
                  <a:lnTo>
                    <a:pt x="941" y="1221"/>
                  </a:lnTo>
                  <a:lnTo>
                    <a:pt x="1051" y="1016"/>
                  </a:lnTo>
                  <a:lnTo>
                    <a:pt x="1047" y="1253"/>
                  </a:lnTo>
                  <a:lnTo>
                    <a:pt x="1159" y="1093"/>
                  </a:lnTo>
                  <a:lnTo>
                    <a:pt x="1163" y="1208"/>
                  </a:lnTo>
                  <a:lnTo>
                    <a:pt x="1281" y="1145"/>
                  </a:lnTo>
                  <a:lnTo>
                    <a:pt x="1134" y="1361"/>
                  </a:lnTo>
                  <a:lnTo>
                    <a:pt x="120" y="137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16" name="未知"/>
            <p:cNvSpPr>
              <a:spLocks noChangeArrowheads="1"/>
            </p:cNvSpPr>
            <p:nvPr/>
          </p:nvSpPr>
          <p:spPr bwMode="auto">
            <a:xfrm>
              <a:off x="406" y="921"/>
              <a:ext cx="21" cy="120"/>
            </a:xfrm>
            <a:custGeom>
              <a:avLst/>
              <a:gdLst>
                <a:gd name="T0" fmla="*/ 2 w 43"/>
                <a:gd name="T1" fmla="*/ 15 h 239"/>
                <a:gd name="T2" fmla="*/ 0 w 43"/>
                <a:gd name="T3" fmla="*/ 0 h 239"/>
                <a:gd name="T4" fmla="*/ 0 w 43"/>
                <a:gd name="T5" fmla="*/ 10 h 239"/>
                <a:gd name="T6" fmla="*/ 1 w 43"/>
                <a:gd name="T7" fmla="*/ 15 h 239"/>
                <a:gd name="T8" fmla="*/ 2 w 43"/>
                <a:gd name="T9" fmla="*/ 15 h 239"/>
                <a:gd name="T10" fmla="*/ 2 w 43"/>
                <a:gd name="T11" fmla="*/ 15 h 23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3"/>
                <a:gd name="T19" fmla="*/ 0 h 239"/>
                <a:gd name="T20" fmla="*/ 43 w 43"/>
                <a:gd name="T21" fmla="*/ 239 h 23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3" h="239">
                  <a:moveTo>
                    <a:pt x="38" y="226"/>
                  </a:moveTo>
                  <a:lnTo>
                    <a:pt x="0" y="0"/>
                  </a:lnTo>
                  <a:lnTo>
                    <a:pt x="0" y="153"/>
                  </a:lnTo>
                  <a:lnTo>
                    <a:pt x="18" y="239"/>
                  </a:lnTo>
                  <a:lnTo>
                    <a:pt x="43" y="239"/>
                  </a:lnTo>
                  <a:lnTo>
                    <a:pt x="38" y="226"/>
                  </a:lnTo>
                  <a:close/>
                </a:path>
              </a:pathLst>
            </a:custGeom>
            <a:solidFill>
              <a:srgbClr val="00FF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17" name="未知"/>
            <p:cNvSpPr>
              <a:spLocks noChangeArrowheads="1"/>
            </p:cNvSpPr>
            <p:nvPr/>
          </p:nvSpPr>
          <p:spPr bwMode="auto">
            <a:xfrm>
              <a:off x="203" y="917"/>
              <a:ext cx="199" cy="132"/>
            </a:xfrm>
            <a:custGeom>
              <a:avLst/>
              <a:gdLst>
                <a:gd name="T0" fmla="*/ 25 w 397"/>
                <a:gd name="T1" fmla="*/ 16 h 264"/>
                <a:gd name="T2" fmla="*/ 19 w 397"/>
                <a:gd name="T3" fmla="*/ 2 h 264"/>
                <a:gd name="T4" fmla="*/ 21 w 397"/>
                <a:gd name="T5" fmla="*/ 15 h 264"/>
                <a:gd name="T6" fmla="*/ 15 w 397"/>
                <a:gd name="T7" fmla="*/ 7 h 264"/>
                <a:gd name="T8" fmla="*/ 9 w 397"/>
                <a:gd name="T9" fmla="*/ 0 h 264"/>
                <a:gd name="T10" fmla="*/ 11 w 397"/>
                <a:gd name="T11" fmla="*/ 15 h 264"/>
                <a:gd name="T12" fmla="*/ 6 w 397"/>
                <a:gd name="T13" fmla="*/ 7 h 264"/>
                <a:gd name="T14" fmla="*/ 7 w 397"/>
                <a:gd name="T15" fmla="*/ 15 h 264"/>
                <a:gd name="T16" fmla="*/ 0 w 397"/>
                <a:gd name="T17" fmla="*/ 11 h 264"/>
                <a:gd name="T18" fmla="*/ 5 w 397"/>
                <a:gd name="T19" fmla="*/ 17 h 264"/>
                <a:gd name="T20" fmla="*/ 25 w 397"/>
                <a:gd name="T21" fmla="*/ 16 h 264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397"/>
                <a:gd name="T34" fmla="*/ 0 h 264"/>
                <a:gd name="T35" fmla="*/ 397 w 397"/>
                <a:gd name="T36" fmla="*/ 264 h 264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397" h="264">
                  <a:moveTo>
                    <a:pt x="397" y="251"/>
                  </a:moveTo>
                  <a:lnTo>
                    <a:pt x="290" y="25"/>
                  </a:lnTo>
                  <a:lnTo>
                    <a:pt x="328" y="243"/>
                  </a:lnTo>
                  <a:lnTo>
                    <a:pt x="230" y="118"/>
                  </a:lnTo>
                  <a:lnTo>
                    <a:pt x="132" y="0"/>
                  </a:lnTo>
                  <a:lnTo>
                    <a:pt x="175" y="234"/>
                  </a:lnTo>
                  <a:lnTo>
                    <a:pt x="85" y="115"/>
                  </a:lnTo>
                  <a:lnTo>
                    <a:pt x="98" y="234"/>
                  </a:lnTo>
                  <a:lnTo>
                    <a:pt x="0" y="175"/>
                  </a:lnTo>
                  <a:lnTo>
                    <a:pt x="72" y="264"/>
                  </a:lnTo>
                  <a:lnTo>
                    <a:pt x="397" y="251"/>
                  </a:lnTo>
                  <a:close/>
                </a:path>
              </a:pathLst>
            </a:custGeom>
            <a:solidFill>
              <a:srgbClr val="00FF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18" name="未知"/>
            <p:cNvSpPr>
              <a:spLocks noChangeArrowheads="1"/>
            </p:cNvSpPr>
            <p:nvPr/>
          </p:nvSpPr>
          <p:spPr bwMode="auto">
            <a:xfrm>
              <a:off x="550" y="853"/>
              <a:ext cx="88" cy="189"/>
            </a:xfrm>
            <a:custGeom>
              <a:avLst/>
              <a:gdLst>
                <a:gd name="T0" fmla="*/ 0 w 175"/>
                <a:gd name="T1" fmla="*/ 23 h 379"/>
                <a:gd name="T2" fmla="*/ 0 w 175"/>
                <a:gd name="T3" fmla="*/ 20 h 379"/>
                <a:gd name="T4" fmla="*/ 4 w 175"/>
                <a:gd name="T5" fmla="*/ 6 h 379"/>
                <a:gd name="T6" fmla="*/ 5 w 175"/>
                <a:gd name="T7" fmla="*/ 21 h 379"/>
                <a:gd name="T8" fmla="*/ 11 w 175"/>
                <a:gd name="T9" fmla="*/ 0 h 379"/>
                <a:gd name="T10" fmla="*/ 9 w 175"/>
                <a:gd name="T11" fmla="*/ 23 h 379"/>
                <a:gd name="T12" fmla="*/ 0 w 175"/>
                <a:gd name="T13" fmla="*/ 23 h 379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75"/>
                <a:gd name="T22" fmla="*/ 0 h 379"/>
                <a:gd name="T23" fmla="*/ 175 w 175"/>
                <a:gd name="T24" fmla="*/ 379 h 379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75" h="379">
                  <a:moveTo>
                    <a:pt x="0" y="379"/>
                  </a:moveTo>
                  <a:lnTo>
                    <a:pt x="0" y="324"/>
                  </a:lnTo>
                  <a:lnTo>
                    <a:pt x="55" y="102"/>
                  </a:lnTo>
                  <a:lnTo>
                    <a:pt x="72" y="345"/>
                  </a:lnTo>
                  <a:lnTo>
                    <a:pt x="175" y="0"/>
                  </a:lnTo>
                  <a:lnTo>
                    <a:pt x="140" y="379"/>
                  </a:lnTo>
                  <a:lnTo>
                    <a:pt x="0" y="379"/>
                  </a:lnTo>
                  <a:close/>
                </a:path>
              </a:pathLst>
            </a:custGeom>
            <a:solidFill>
              <a:srgbClr val="00FF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19" name="未知"/>
            <p:cNvSpPr>
              <a:spLocks noChangeArrowheads="1"/>
            </p:cNvSpPr>
            <p:nvPr/>
          </p:nvSpPr>
          <p:spPr bwMode="auto">
            <a:xfrm>
              <a:off x="632" y="947"/>
              <a:ext cx="49" cy="95"/>
            </a:xfrm>
            <a:custGeom>
              <a:avLst/>
              <a:gdLst>
                <a:gd name="T0" fmla="*/ 0 w 98"/>
                <a:gd name="T1" fmla="*/ 11 h 191"/>
                <a:gd name="T2" fmla="*/ 6 w 98"/>
                <a:gd name="T3" fmla="*/ 0 h 191"/>
                <a:gd name="T4" fmla="*/ 6 w 98"/>
                <a:gd name="T5" fmla="*/ 11 h 191"/>
                <a:gd name="T6" fmla="*/ 0 w 98"/>
                <a:gd name="T7" fmla="*/ 11 h 191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98"/>
                <a:gd name="T13" fmla="*/ 0 h 191"/>
                <a:gd name="T14" fmla="*/ 98 w 98"/>
                <a:gd name="T15" fmla="*/ 191 h 191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98" h="191">
                  <a:moveTo>
                    <a:pt x="0" y="191"/>
                  </a:moveTo>
                  <a:lnTo>
                    <a:pt x="93" y="0"/>
                  </a:lnTo>
                  <a:lnTo>
                    <a:pt x="98" y="187"/>
                  </a:lnTo>
                  <a:lnTo>
                    <a:pt x="0" y="191"/>
                  </a:lnTo>
                  <a:close/>
                </a:path>
              </a:pathLst>
            </a:custGeom>
            <a:solidFill>
              <a:srgbClr val="00FF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20" name="未知"/>
            <p:cNvSpPr>
              <a:spLocks noChangeArrowheads="1"/>
            </p:cNvSpPr>
            <p:nvPr/>
          </p:nvSpPr>
          <p:spPr bwMode="auto">
            <a:xfrm>
              <a:off x="691" y="970"/>
              <a:ext cx="45" cy="71"/>
            </a:xfrm>
            <a:custGeom>
              <a:avLst/>
              <a:gdLst>
                <a:gd name="T0" fmla="*/ 0 w 90"/>
                <a:gd name="T1" fmla="*/ 9 h 141"/>
                <a:gd name="T2" fmla="*/ 6 w 90"/>
                <a:gd name="T3" fmla="*/ 0 h 141"/>
                <a:gd name="T4" fmla="*/ 5 w 90"/>
                <a:gd name="T5" fmla="*/ 9 h 141"/>
                <a:gd name="T6" fmla="*/ 0 w 90"/>
                <a:gd name="T7" fmla="*/ 9 h 141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90"/>
                <a:gd name="T13" fmla="*/ 0 h 141"/>
                <a:gd name="T14" fmla="*/ 90 w 90"/>
                <a:gd name="T15" fmla="*/ 141 h 141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90" h="141">
                  <a:moveTo>
                    <a:pt x="0" y="141"/>
                  </a:moveTo>
                  <a:lnTo>
                    <a:pt x="90" y="0"/>
                  </a:lnTo>
                  <a:lnTo>
                    <a:pt x="72" y="137"/>
                  </a:lnTo>
                  <a:lnTo>
                    <a:pt x="0" y="141"/>
                  </a:lnTo>
                  <a:close/>
                </a:path>
              </a:pathLst>
            </a:custGeom>
            <a:solidFill>
              <a:srgbClr val="00FF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21" name="未知"/>
            <p:cNvSpPr>
              <a:spLocks noChangeArrowheads="1"/>
            </p:cNvSpPr>
            <p:nvPr/>
          </p:nvSpPr>
          <p:spPr bwMode="auto">
            <a:xfrm>
              <a:off x="740" y="983"/>
              <a:ext cx="30" cy="44"/>
            </a:xfrm>
            <a:custGeom>
              <a:avLst/>
              <a:gdLst>
                <a:gd name="T0" fmla="*/ 0 w 59"/>
                <a:gd name="T1" fmla="*/ 5 h 89"/>
                <a:gd name="T2" fmla="*/ 1 w 59"/>
                <a:gd name="T3" fmla="*/ 2 h 89"/>
                <a:gd name="T4" fmla="*/ 4 w 59"/>
                <a:gd name="T5" fmla="*/ 0 h 89"/>
                <a:gd name="T6" fmla="*/ 3 w 59"/>
                <a:gd name="T7" fmla="*/ 2 h 89"/>
                <a:gd name="T8" fmla="*/ 0 w 59"/>
                <a:gd name="T9" fmla="*/ 5 h 8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9"/>
                <a:gd name="T16" fmla="*/ 0 h 89"/>
                <a:gd name="T17" fmla="*/ 59 w 59"/>
                <a:gd name="T18" fmla="*/ 89 h 8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9" h="89">
                  <a:moveTo>
                    <a:pt x="0" y="89"/>
                  </a:moveTo>
                  <a:lnTo>
                    <a:pt x="16" y="38"/>
                  </a:lnTo>
                  <a:lnTo>
                    <a:pt x="59" y="0"/>
                  </a:lnTo>
                  <a:lnTo>
                    <a:pt x="46" y="34"/>
                  </a:lnTo>
                  <a:lnTo>
                    <a:pt x="0" y="89"/>
                  </a:lnTo>
                  <a:close/>
                </a:path>
              </a:pathLst>
            </a:custGeom>
            <a:solidFill>
              <a:srgbClr val="00FF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22" name="未知"/>
            <p:cNvSpPr>
              <a:spLocks noChangeArrowheads="1"/>
            </p:cNvSpPr>
            <p:nvPr/>
          </p:nvSpPr>
          <p:spPr bwMode="auto">
            <a:xfrm>
              <a:off x="433" y="416"/>
              <a:ext cx="33" cy="626"/>
            </a:xfrm>
            <a:custGeom>
              <a:avLst/>
              <a:gdLst>
                <a:gd name="T0" fmla="*/ 0 w 65"/>
                <a:gd name="T1" fmla="*/ 78 h 1253"/>
                <a:gd name="T2" fmla="*/ 3 w 65"/>
                <a:gd name="T3" fmla="*/ 0 h 1253"/>
                <a:gd name="T4" fmla="*/ 3 w 65"/>
                <a:gd name="T5" fmla="*/ 0 h 1253"/>
                <a:gd name="T6" fmla="*/ 4 w 65"/>
                <a:gd name="T7" fmla="*/ 0 h 1253"/>
                <a:gd name="T8" fmla="*/ 4 w 65"/>
                <a:gd name="T9" fmla="*/ 0 h 1253"/>
                <a:gd name="T10" fmla="*/ 5 w 65"/>
                <a:gd name="T11" fmla="*/ 0 h 1253"/>
                <a:gd name="T12" fmla="*/ 4 w 65"/>
                <a:gd name="T13" fmla="*/ 78 h 1253"/>
                <a:gd name="T14" fmla="*/ 0 w 65"/>
                <a:gd name="T15" fmla="*/ 78 h 1253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65"/>
                <a:gd name="T25" fmla="*/ 0 h 1253"/>
                <a:gd name="T26" fmla="*/ 65 w 65"/>
                <a:gd name="T27" fmla="*/ 1253 h 1253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65" h="1253">
                  <a:moveTo>
                    <a:pt x="0" y="1253"/>
                  </a:moveTo>
                  <a:lnTo>
                    <a:pt x="47" y="0"/>
                  </a:lnTo>
                  <a:lnTo>
                    <a:pt x="48" y="2"/>
                  </a:lnTo>
                  <a:lnTo>
                    <a:pt x="52" y="4"/>
                  </a:lnTo>
                  <a:lnTo>
                    <a:pt x="57" y="5"/>
                  </a:lnTo>
                  <a:lnTo>
                    <a:pt x="65" y="1"/>
                  </a:lnTo>
                  <a:lnTo>
                    <a:pt x="58" y="1253"/>
                  </a:lnTo>
                  <a:lnTo>
                    <a:pt x="0" y="1253"/>
                  </a:lnTo>
                  <a:close/>
                </a:path>
              </a:pathLst>
            </a:custGeom>
            <a:solidFill>
              <a:srgbClr val="875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23" name="未知"/>
            <p:cNvSpPr>
              <a:spLocks noChangeArrowheads="1"/>
            </p:cNvSpPr>
            <p:nvPr/>
          </p:nvSpPr>
          <p:spPr bwMode="auto">
            <a:xfrm>
              <a:off x="471" y="399"/>
              <a:ext cx="26" cy="642"/>
            </a:xfrm>
            <a:custGeom>
              <a:avLst/>
              <a:gdLst>
                <a:gd name="T0" fmla="*/ 0 w 50"/>
                <a:gd name="T1" fmla="*/ 81 h 1283"/>
                <a:gd name="T2" fmla="*/ 2 w 50"/>
                <a:gd name="T3" fmla="*/ 1 h 1283"/>
                <a:gd name="T4" fmla="*/ 2 w 50"/>
                <a:gd name="T5" fmla="*/ 1 h 1283"/>
                <a:gd name="T6" fmla="*/ 2 w 50"/>
                <a:gd name="T7" fmla="*/ 1 h 1283"/>
                <a:gd name="T8" fmla="*/ 3 w 50"/>
                <a:gd name="T9" fmla="*/ 1 h 1283"/>
                <a:gd name="T10" fmla="*/ 3 w 50"/>
                <a:gd name="T11" fmla="*/ 0 h 1283"/>
                <a:gd name="T12" fmla="*/ 4 w 50"/>
                <a:gd name="T13" fmla="*/ 81 h 1283"/>
                <a:gd name="T14" fmla="*/ 0 w 50"/>
                <a:gd name="T15" fmla="*/ 81 h 1283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50"/>
                <a:gd name="T25" fmla="*/ 0 h 1283"/>
                <a:gd name="T26" fmla="*/ 50 w 50"/>
                <a:gd name="T27" fmla="*/ 1283 h 1283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50" h="1283">
                  <a:moveTo>
                    <a:pt x="0" y="1283"/>
                  </a:moveTo>
                  <a:lnTo>
                    <a:pt x="20" y="4"/>
                  </a:lnTo>
                  <a:lnTo>
                    <a:pt x="22" y="5"/>
                  </a:lnTo>
                  <a:lnTo>
                    <a:pt x="27" y="7"/>
                  </a:lnTo>
                  <a:lnTo>
                    <a:pt x="35" y="6"/>
                  </a:lnTo>
                  <a:lnTo>
                    <a:pt x="47" y="0"/>
                  </a:lnTo>
                  <a:lnTo>
                    <a:pt x="50" y="1283"/>
                  </a:lnTo>
                  <a:lnTo>
                    <a:pt x="0" y="1283"/>
                  </a:lnTo>
                  <a:close/>
                </a:path>
              </a:pathLst>
            </a:custGeom>
            <a:solidFill>
              <a:srgbClr val="875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24" name="未知"/>
            <p:cNvSpPr>
              <a:spLocks noChangeArrowheads="1"/>
            </p:cNvSpPr>
            <p:nvPr/>
          </p:nvSpPr>
          <p:spPr bwMode="auto">
            <a:xfrm>
              <a:off x="503" y="384"/>
              <a:ext cx="24" cy="654"/>
            </a:xfrm>
            <a:custGeom>
              <a:avLst/>
              <a:gdLst>
                <a:gd name="T0" fmla="*/ 1 w 47"/>
                <a:gd name="T1" fmla="*/ 81 h 1309"/>
                <a:gd name="T2" fmla="*/ 0 w 47"/>
                <a:gd name="T3" fmla="*/ 0 h 1309"/>
                <a:gd name="T4" fmla="*/ 2 w 47"/>
                <a:gd name="T5" fmla="*/ 0 h 1309"/>
                <a:gd name="T6" fmla="*/ 2 w 47"/>
                <a:gd name="T7" fmla="*/ 62 h 1309"/>
                <a:gd name="T8" fmla="*/ 3 w 47"/>
                <a:gd name="T9" fmla="*/ 81 h 1309"/>
                <a:gd name="T10" fmla="*/ 1 w 47"/>
                <a:gd name="T11" fmla="*/ 81 h 130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7"/>
                <a:gd name="T19" fmla="*/ 0 h 1309"/>
                <a:gd name="T20" fmla="*/ 47 w 47"/>
                <a:gd name="T21" fmla="*/ 1309 h 130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7" h="1309">
                  <a:moveTo>
                    <a:pt x="9" y="1309"/>
                  </a:moveTo>
                  <a:lnTo>
                    <a:pt x="0" y="13"/>
                  </a:lnTo>
                  <a:lnTo>
                    <a:pt x="17" y="0"/>
                  </a:lnTo>
                  <a:lnTo>
                    <a:pt x="27" y="997"/>
                  </a:lnTo>
                  <a:lnTo>
                    <a:pt x="47" y="1304"/>
                  </a:lnTo>
                  <a:lnTo>
                    <a:pt x="9" y="1309"/>
                  </a:lnTo>
                  <a:close/>
                </a:path>
              </a:pathLst>
            </a:custGeom>
            <a:solidFill>
              <a:srgbClr val="875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25" name="未知"/>
            <p:cNvSpPr>
              <a:spLocks noChangeArrowheads="1"/>
            </p:cNvSpPr>
            <p:nvPr/>
          </p:nvSpPr>
          <p:spPr bwMode="auto">
            <a:xfrm>
              <a:off x="527" y="442"/>
              <a:ext cx="94" cy="87"/>
            </a:xfrm>
            <a:custGeom>
              <a:avLst/>
              <a:gdLst>
                <a:gd name="T0" fmla="*/ 1 w 188"/>
                <a:gd name="T1" fmla="*/ 8 h 176"/>
                <a:gd name="T2" fmla="*/ 12 w 188"/>
                <a:gd name="T3" fmla="*/ 0 h 176"/>
                <a:gd name="T4" fmla="*/ 12 w 188"/>
                <a:gd name="T5" fmla="*/ 0 h 176"/>
                <a:gd name="T6" fmla="*/ 0 w 188"/>
                <a:gd name="T7" fmla="*/ 10 h 176"/>
                <a:gd name="T8" fmla="*/ 1 w 188"/>
                <a:gd name="T9" fmla="*/ 8 h 17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8"/>
                <a:gd name="T16" fmla="*/ 0 h 176"/>
                <a:gd name="T17" fmla="*/ 188 w 188"/>
                <a:gd name="T18" fmla="*/ 176 h 17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8" h="176">
                  <a:moveTo>
                    <a:pt x="5" y="141"/>
                  </a:moveTo>
                  <a:lnTo>
                    <a:pt x="188" y="0"/>
                  </a:lnTo>
                  <a:lnTo>
                    <a:pt x="188" y="13"/>
                  </a:lnTo>
                  <a:lnTo>
                    <a:pt x="0" y="176"/>
                  </a:lnTo>
                  <a:lnTo>
                    <a:pt x="5" y="141"/>
                  </a:lnTo>
                  <a:close/>
                </a:path>
              </a:pathLst>
            </a:custGeom>
            <a:solidFill>
              <a:srgbClr val="875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26" name="未知"/>
            <p:cNvSpPr>
              <a:spLocks noChangeArrowheads="1"/>
            </p:cNvSpPr>
            <p:nvPr/>
          </p:nvSpPr>
          <p:spPr bwMode="auto">
            <a:xfrm>
              <a:off x="324" y="482"/>
              <a:ext cx="109" cy="118"/>
            </a:xfrm>
            <a:custGeom>
              <a:avLst/>
              <a:gdLst>
                <a:gd name="T0" fmla="*/ 14 w 218"/>
                <a:gd name="T1" fmla="*/ 15 h 235"/>
                <a:gd name="T2" fmla="*/ 14 w 218"/>
                <a:gd name="T3" fmla="*/ 12 h 235"/>
                <a:gd name="T4" fmla="*/ 1 w 218"/>
                <a:gd name="T5" fmla="*/ 0 h 235"/>
                <a:gd name="T6" fmla="*/ 0 w 218"/>
                <a:gd name="T7" fmla="*/ 3 h 235"/>
                <a:gd name="T8" fmla="*/ 14 w 218"/>
                <a:gd name="T9" fmla="*/ 15 h 23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18"/>
                <a:gd name="T16" fmla="*/ 0 h 235"/>
                <a:gd name="T17" fmla="*/ 218 w 218"/>
                <a:gd name="T18" fmla="*/ 235 h 23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18" h="235">
                  <a:moveTo>
                    <a:pt x="218" y="235"/>
                  </a:moveTo>
                  <a:lnTo>
                    <a:pt x="213" y="183"/>
                  </a:lnTo>
                  <a:lnTo>
                    <a:pt x="9" y="0"/>
                  </a:lnTo>
                  <a:lnTo>
                    <a:pt x="0" y="38"/>
                  </a:lnTo>
                  <a:lnTo>
                    <a:pt x="218" y="235"/>
                  </a:lnTo>
                  <a:close/>
                </a:path>
              </a:pathLst>
            </a:custGeom>
            <a:solidFill>
              <a:srgbClr val="875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27" name="未知"/>
            <p:cNvSpPr>
              <a:spLocks noChangeArrowheads="1"/>
            </p:cNvSpPr>
            <p:nvPr/>
          </p:nvSpPr>
          <p:spPr bwMode="auto">
            <a:xfrm>
              <a:off x="0" y="407"/>
              <a:ext cx="319" cy="255"/>
            </a:xfrm>
            <a:custGeom>
              <a:avLst/>
              <a:gdLst>
                <a:gd name="T0" fmla="*/ 39 w 637"/>
                <a:gd name="T1" fmla="*/ 23 h 511"/>
                <a:gd name="T2" fmla="*/ 38 w 637"/>
                <a:gd name="T3" fmla="*/ 23 h 511"/>
                <a:gd name="T4" fmla="*/ 36 w 637"/>
                <a:gd name="T5" fmla="*/ 25 h 511"/>
                <a:gd name="T6" fmla="*/ 34 w 637"/>
                <a:gd name="T7" fmla="*/ 27 h 511"/>
                <a:gd name="T8" fmla="*/ 30 w 637"/>
                <a:gd name="T9" fmla="*/ 29 h 511"/>
                <a:gd name="T10" fmla="*/ 20 w 637"/>
                <a:gd name="T11" fmla="*/ 31 h 511"/>
                <a:gd name="T12" fmla="*/ 20 w 637"/>
                <a:gd name="T13" fmla="*/ 30 h 511"/>
                <a:gd name="T14" fmla="*/ 21 w 637"/>
                <a:gd name="T15" fmla="*/ 27 h 511"/>
                <a:gd name="T16" fmla="*/ 22 w 637"/>
                <a:gd name="T17" fmla="*/ 24 h 511"/>
                <a:gd name="T18" fmla="*/ 22 w 637"/>
                <a:gd name="T19" fmla="*/ 22 h 511"/>
                <a:gd name="T20" fmla="*/ 22 w 637"/>
                <a:gd name="T21" fmla="*/ 20 h 511"/>
                <a:gd name="T22" fmla="*/ 23 w 637"/>
                <a:gd name="T23" fmla="*/ 17 h 511"/>
                <a:gd name="T24" fmla="*/ 24 w 637"/>
                <a:gd name="T25" fmla="*/ 15 h 511"/>
                <a:gd name="T26" fmla="*/ 25 w 637"/>
                <a:gd name="T27" fmla="*/ 14 h 511"/>
                <a:gd name="T28" fmla="*/ 23 w 637"/>
                <a:gd name="T29" fmla="*/ 14 h 511"/>
                <a:gd name="T30" fmla="*/ 20 w 637"/>
                <a:gd name="T31" fmla="*/ 15 h 511"/>
                <a:gd name="T32" fmla="*/ 16 w 637"/>
                <a:gd name="T33" fmla="*/ 15 h 511"/>
                <a:gd name="T34" fmla="*/ 14 w 637"/>
                <a:gd name="T35" fmla="*/ 15 h 511"/>
                <a:gd name="T36" fmla="*/ 12 w 637"/>
                <a:gd name="T37" fmla="*/ 15 h 511"/>
                <a:gd name="T38" fmla="*/ 9 w 637"/>
                <a:gd name="T39" fmla="*/ 15 h 511"/>
                <a:gd name="T40" fmla="*/ 6 w 637"/>
                <a:gd name="T41" fmla="*/ 14 h 511"/>
                <a:gd name="T42" fmla="*/ 4 w 637"/>
                <a:gd name="T43" fmla="*/ 13 h 511"/>
                <a:gd name="T44" fmla="*/ 3 w 637"/>
                <a:gd name="T45" fmla="*/ 12 h 511"/>
                <a:gd name="T46" fmla="*/ 2 w 637"/>
                <a:gd name="T47" fmla="*/ 11 h 511"/>
                <a:gd name="T48" fmla="*/ 1 w 637"/>
                <a:gd name="T49" fmla="*/ 9 h 511"/>
                <a:gd name="T50" fmla="*/ 1 w 637"/>
                <a:gd name="T51" fmla="*/ 8 h 511"/>
                <a:gd name="T52" fmla="*/ 3 w 637"/>
                <a:gd name="T53" fmla="*/ 7 h 511"/>
                <a:gd name="T54" fmla="*/ 6 w 637"/>
                <a:gd name="T55" fmla="*/ 5 h 511"/>
                <a:gd name="T56" fmla="*/ 9 w 637"/>
                <a:gd name="T57" fmla="*/ 4 h 511"/>
                <a:gd name="T58" fmla="*/ 10 w 637"/>
                <a:gd name="T59" fmla="*/ 3 h 511"/>
                <a:gd name="T60" fmla="*/ 12 w 637"/>
                <a:gd name="T61" fmla="*/ 2 h 511"/>
                <a:gd name="T62" fmla="*/ 15 w 637"/>
                <a:gd name="T63" fmla="*/ 1 h 511"/>
                <a:gd name="T64" fmla="*/ 19 w 637"/>
                <a:gd name="T65" fmla="*/ 0 h 511"/>
                <a:gd name="T66" fmla="*/ 21 w 637"/>
                <a:gd name="T67" fmla="*/ 0 h 511"/>
                <a:gd name="T68" fmla="*/ 23 w 637"/>
                <a:gd name="T69" fmla="*/ 0 h 511"/>
                <a:gd name="T70" fmla="*/ 27 w 637"/>
                <a:gd name="T71" fmla="*/ 0 h 511"/>
                <a:gd name="T72" fmla="*/ 30 w 637"/>
                <a:gd name="T73" fmla="*/ 0 h 511"/>
                <a:gd name="T74" fmla="*/ 32 w 637"/>
                <a:gd name="T75" fmla="*/ 1 h 511"/>
                <a:gd name="T76" fmla="*/ 33 w 637"/>
                <a:gd name="T77" fmla="*/ 2 h 511"/>
                <a:gd name="T78" fmla="*/ 35 w 637"/>
                <a:gd name="T79" fmla="*/ 4 h 511"/>
                <a:gd name="T80" fmla="*/ 37 w 637"/>
                <a:gd name="T81" fmla="*/ 6 h 511"/>
                <a:gd name="T82" fmla="*/ 40 w 637"/>
                <a:gd name="T83" fmla="*/ 8 h 511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w 637"/>
                <a:gd name="T127" fmla="*/ 0 h 511"/>
                <a:gd name="T128" fmla="*/ 637 w 637"/>
                <a:gd name="T129" fmla="*/ 511 h 511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T126" t="T127" r="T128" b="T129"/>
              <a:pathLst>
                <a:path w="637" h="511">
                  <a:moveTo>
                    <a:pt x="619" y="175"/>
                  </a:moveTo>
                  <a:lnTo>
                    <a:pt x="611" y="372"/>
                  </a:lnTo>
                  <a:lnTo>
                    <a:pt x="609" y="375"/>
                  </a:lnTo>
                  <a:lnTo>
                    <a:pt x="600" y="383"/>
                  </a:lnTo>
                  <a:lnTo>
                    <a:pt x="589" y="394"/>
                  </a:lnTo>
                  <a:lnTo>
                    <a:pt x="573" y="408"/>
                  </a:lnTo>
                  <a:lnTo>
                    <a:pt x="552" y="423"/>
                  </a:lnTo>
                  <a:lnTo>
                    <a:pt x="529" y="439"/>
                  </a:lnTo>
                  <a:lnTo>
                    <a:pt x="502" y="453"/>
                  </a:lnTo>
                  <a:lnTo>
                    <a:pt x="474" y="466"/>
                  </a:lnTo>
                  <a:lnTo>
                    <a:pt x="311" y="511"/>
                  </a:lnTo>
                  <a:lnTo>
                    <a:pt x="312" y="507"/>
                  </a:lnTo>
                  <a:lnTo>
                    <a:pt x="316" y="496"/>
                  </a:lnTo>
                  <a:lnTo>
                    <a:pt x="319" y="480"/>
                  </a:lnTo>
                  <a:lnTo>
                    <a:pt x="325" y="460"/>
                  </a:lnTo>
                  <a:lnTo>
                    <a:pt x="331" y="437"/>
                  </a:lnTo>
                  <a:lnTo>
                    <a:pt x="337" y="412"/>
                  </a:lnTo>
                  <a:lnTo>
                    <a:pt x="341" y="387"/>
                  </a:lnTo>
                  <a:lnTo>
                    <a:pt x="346" y="363"/>
                  </a:lnTo>
                  <a:lnTo>
                    <a:pt x="347" y="359"/>
                  </a:lnTo>
                  <a:lnTo>
                    <a:pt x="348" y="346"/>
                  </a:lnTo>
                  <a:lnTo>
                    <a:pt x="352" y="326"/>
                  </a:lnTo>
                  <a:lnTo>
                    <a:pt x="356" y="304"/>
                  </a:lnTo>
                  <a:lnTo>
                    <a:pt x="363" y="281"/>
                  </a:lnTo>
                  <a:lnTo>
                    <a:pt x="371" y="260"/>
                  </a:lnTo>
                  <a:lnTo>
                    <a:pt x="381" y="241"/>
                  </a:lnTo>
                  <a:lnTo>
                    <a:pt x="394" y="230"/>
                  </a:lnTo>
                  <a:lnTo>
                    <a:pt x="390" y="231"/>
                  </a:lnTo>
                  <a:lnTo>
                    <a:pt x="377" y="232"/>
                  </a:lnTo>
                  <a:lnTo>
                    <a:pt x="357" y="234"/>
                  </a:lnTo>
                  <a:lnTo>
                    <a:pt x="333" y="238"/>
                  </a:lnTo>
                  <a:lnTo>
                    <a:pt x="307" y="241"/>
                  </a:lnTo>
                  <a:lnTo>
                    <a:pt x="278" y="243"/>
                  </a:lnTo>
                  <a:lnTo>
                    <a:pt x="250" y="245"/>
                  </a:lnTo>
                  <a:lnTo>
                    <a:pt x="225" y="246"/>
                  </a:lnTo>
                  <a:lnTo>
                    <a:pt x="220" y="246"/>
                  </a:lnTo>
                  <a:lnTo>
                    <a:pt x="209" y="247"/>
                  </a:lnTo>
                  <a:lnTo>
                    <a:pt x="190" y="247"/>
                  </a:lnTo>
                  <a:lnTo>
                    <a:pt x="166" y="246"/>
                  </a:lnTo>
                  <a:lnTo>
                    <a:pt x="139" y="242"/>
                  </a:lnTo>
                  <a:lnTo>
                    <a:pt x="112" y="236"/>
                  </a:lnTo>
                  <a:lnTo>
                    <a:pt x="83" y="225"/>
                  </a:lnTo>
                  <a:lnTo>
                    <a:pt x="55" y="210"/>
                  </a:lnTo>
                  <a:lnTo>
                    <a:pt x="54" y="209"/>
                  </a:lnTo>
                  <a:lnTo>
                    <a:pt x="50" y="207"/>
                  </a:lnTo>
                  <a:lnTo>
                    <a:pt x="43" y="201"/>
                  </a:lnTo>
                  <a:lnTo>
                    <a:pt x="35" y="194"/>
                  </a:lnTo>
                  <a:lnTo>
                    <a:pt x="27" y="183"/>
                  </a:lnTo>
                  <a:lnTo>
                    <a:pt x="17" y="171"/>
                  </a:lnTo>
                  <a:lnTo>
                    <a:pt x="8" y="155"/>
                  </a:lnTo>
                  <a:lnTo>
                    <a:pt x="0" y="136"/>
                  </a:lnTo>
                  <a:lnTo>
                    <a:pt x="5" y="134"/>
                  </a:lnTo>
                  <a:lnTo>
                    <a:pt x="16" y="127"/>
                  </a:lnTo>
                  <a:lnTo>
                    <a:pt x="35" y="118"/>
                  </a:lnTo>
                  <a:lnTo>
                    <a:pt x="56" y="105"/>
                  </a:lnTo>
                  <a:lnTo>
                    <a:pt x="82" y="93"/>
                  </a:lnTo>
                  <a:lnTo>
                    <a:pt x="107" y="79"/>
                  </a:lnTo>
                  <a:lnTo>
                    <a:pt x="131" y="65"/>
                  </a:lnTo>
                  <a:lnTo>
                    <a:pt x="154" y="53"/>
                  </a:lnTo>
                  <a:lnTo>
                    <a:pt x="159" y="51"/>
                  </a:lnTo>
                  <a:lnTo>
                    <a:pt x="172" y="45"/>
                  </a:lnTo>
                  <a:lnTo>
                    <a:pt x="190" y="37"/>
                  </a:lnTo>
                  <a:lnTo>
                    <a:pt x="213" y="27"/>
                  </a:lnTo>
                  <a:lnTo>
                    <a:pt x="240" y="18"/>
                  </a:lnTo>
                  <a:lnTo>
                    <a:pt x="267" y="10"/>
                  </a:lnTo>
                  <a:lnTo>
                    <a:pt x="295" y="4"/>
                  </a:lnTo>
                  <a:lnTo>
                    <a:pt x="320" y="2"/>
                  </a:lnTo>
                  <a:lnTo>
                    <a:pt x="326" y="2"/>
                  </a:lnTo>
                  <a:lnTo>
                    <a:pt x="341" y="0"/>
                  </a:lnTo>
                  <a:lnTo>
                    <a:pt x="364" y="0"/>
                  </a:lnTo>
                  <a:lnTo>
                    <a:pt x="392" y="0"/>
                  </a:lnTo>
                  <a:lnTo>
                    <a:pt x="422" y="2"/>
                  </a:lnTo>
                  <a:lnTo>
                    <a:pt x="452" y="5"/>
                  </a:lnTo>
                  <a:lnTo>
                    <a:pt x="478" y="10"/>
                  </a:lnTo>
                  <a:lnTo>
                    <a:pt x="500" y="18"/>
                  </a:lnTo>
                  <a:lnTo>
                    <a:pt x="504" y="20"/>
                  </a:lnTo>
                  <a:lnTo>
                    <a:pt x="513" y="27"/>
                  </a:lnTo>
                  <a:lnTo>
                    <a:pt x="526" y="37"/>
                  </a:lnTo>
                  <a:lnTo>
                    <a:pt x="542" y="51"/>
                  </a:lnTo>
                  <a:lnTo>
                    <a:pt x="559" y="68"/>
                  </a:lnTo>
                  <a:lnTo>
                    <a:pt x="575" y="87"/>
                  </a:lnTo>
                  <a:lnTo>
                    <a:pt x="591" y="109"/>
                  </a:lnTo>
                  <a:lnTo>
                    <a:pt x="603" y="131"/>
                  </a:lnTo>
                  <a:lnTo>
                    <a:pt x="637" y="133"/>
                  </a:lnTo>
                  <a:lnTo>
                    <a:pt x="619" y="17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28" name="未知"/>
            <p:cNvSpPr>
              <a:spLocks noChangeArrowheads="1"/>
            </p:cNvSpPr>
            <p:nvPr/>
          </p:nvSpPr>
          <p:spPr bwMode="auto">
            <a:xfrm>
              <a:off x="260" y="318"/>
              <a:ext cx="89" cy="136"/>
            </a:xfrm>
            <a:custGeom>
              <a:avLst/>
              <a:gdLst>
                <a:gd name="T0" fmla="*/ 7 w 178"/>
                <a:gd name="T1" fmla="*/ 17 h 272"/>
                <a:gd name="T2" fmla="*/ 6 w 178"/>
                <a:gd name="T3" fmla="*/ 17 h 272"/>
                <a:gd name="T4" fmla="*/ 6 w 178"/>
                <a:gd name="T5" fmla="*/ 17 h 272"/>
                <a:gd name="T6" fmla="*/ 5 w 178"/>
                <a:gd name="T7" fmla="*/ 16 h 272"/>
                <a:gd name="T8" fmla="*/ 4 w 178"/>
                <a:gd name="T9" fmla="*/ 15 h 272"/>
                <a:gd name="T10" fmla="*/ 3 w 178"/>
                <a:gd name="T11" fmla="*/ 14 h 272"/>
                <a:gd name="T12" fmla="*/ 2 w 178"/>
                <a:gd name="T13" fmla="*/ 13 h 272"/>
                <a:gd name="T14" fmla="*/ 1 w 178"/>
                <a:gd name="T15" fmla="*/ 11 h 272"/>
                <a:gd name="T16" fmla="*/ 1 w 178"/>
                <a:gd name="T17" fmla="*/ 10 h 272"/>
                <a:gd name="T18" fmla="*/ 1 w 178"/>
                <a:gd name="T19" fmla="*/ 10 h 272"/>
                <a:gd name="T20" fmla="*/ 1 w 178"/>
                <a:gd name="T21" fmla="*/ 8 h 272"/>
                <a:gd name="T22" fmla="*/ 0 w 178"/>
                <a:gd name="T23" fmla="*/ 6 h 272"/>
                <a:gd name="T24" fmla="*/ 1 w 178"/>
                <a:gd name="T25" fmla="*/ 3 h 272"/>
                <a:gd name="T26" fmla="*/ 3 w 178"/>
                <a:gd name="T27" fmla="*/ 0 h 272"/>
                <a:gd name="T28" fmla="*/ 11 w 178"/>
                <a:gd name="T29" fmla="*/ 7 h 272"/>
                <a:gd name="T30" fmla="*/ 7 w 178"/>
                <a:gd name="T31" fmla="*/ 17 h 272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178"/>
                <a:gd name="T49" fmla="*/ 0 h 272"/>
                <a:gd name="T50" fmla="*/ 178 w 178"/>
                <a:gd name="T51" fmla="*/ 272 h 272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178" h="272">
                  <a:moveTo>
                    <a:pt x="105" y="272"/>
                  </a:moveTo>
                  <a:lnTo>
                    <a:pt x="101" y="270"/>
                  </a:lnTo>
                  <a:lnTo>
                    <a:pt x="91" y="261"/>
                  </a:lnTo>
                  <a:lnTo>
                    <a:pt x="77" y="250"/>
                  </a:lnTo>
                  <a:lnTo>
                    <a:pt x="61" y="236"/>
                  </a:lnTo>
                  <a:lnTo>
                    <a:pt x="44" y="219"/>
                  </a:lnTo>
                  <a:lnTo>
                    <a:pt x="27" y="202"/>
                  </a:lnTo>
                  <a:lnTo>
                    <a:pt x="16" y="183"/>
                  </a:lnTo>
                  <a:lnTo>
                    <a:pt x="9" y="166"/>
                  </a:lnTo>
                  <a:lnTo>
                    <a:pt x="7" y="154"/>
                  </a:lnTo>
                  <a:lnTo>
                    <a:pt x="1" y="126"/>
                  </a:lnTo>
                  <a:lnTo>
                    <a:pt x="0" y="89"/>
                  </a:lnTo>
                  <a:lnTo>
                    <a:pt x="6" y="54"/>
                  </a:lnTo>
                  <a:lnTo>
                    <a:pt x="38" y="0"/>
                  </a:lnTo>
                  <a:lnTo>
                    <a:pt x="178" y="106"/>
                  </a:lnTo>
                  <a:lnTo>
                    <a:pt x="105" y="27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29" name="未知"/>
            <p:cNvSpPr>
              <a:spLocks noChangeArrowheads="1"/>
            </p:cNvSpPr>
            <p:nvPr/>
          </p:nvSpPr>
          <p:spPr bwMode="auto">
            <a:xfrm>
              <a:off x="102" y="236"/>
              <a:ext cx="140" cy="161"/>
            </a:xfrm>
            <a:custGeom>
              <a:avLst/>
              <a:gdLst>
                <a:gd name="T0" fmla="*/ 18 w 280"/>
                <a:gd name="T1" fmla="*/ 20 h 322"/>
                <a:gd name="T2" fmla="*/ 18 w 280"/>
                <a:gd name="T3" fmla="*/ 20 h 322"/>
                <a:gd name="T4" fmla="*/ 18 w 280"/>
                <a:gd name="T5" fmla="*/ 19 h 322"/>
                <a:gd name="T6" fmla="*/ 18 w 280"/>
                <a:gd name="T7" fmla="*/ 17 h 322"/>
                <a:gd name="T8" fmla="*/ 17 w 280"/>
                <a:gd name="T9" fmla="*/ 15 h 322"/>
                <a:gd name="T10" fmla="*/ 17 w 280"/>
                <a:gd name="T11" fmla="*/ 12 h 322"/>
                <a:gd name="T12" fmla="*/ 16 w 280"/>
                <a:gd name="T13" fmla="*/ 10 h 322"/>
                <a:gd name="T14" fmla="*/ 14 w 280"/>
                <a:gd name="T15" fmla="*/ 8 h 322"/>
                <a:gd name="T16" fmla="*/ 13 w 280"/>
                <a:gd name="T17" fmla="*/ 6 h 322"/>
                <a:gd name="T18" fmla="*/ 13 w 280"/>
                <a:gd name="T19" fmla="*/ 6 h 322"/>
                <a:gd name="T20" fmla="*/ 13 w 280"/>
                <a:gd name="T21" fmla="*/ 5 h 322"/>
                <a:gd name="T22" fmla="*/ 13 w 280"/>
                <a:gd name="T23" fmla="*/ 5 h 322"/>
                <a:gd name="T24" fmla="*/ 12 w 280"/>
                <a:gd name="T25" fmla="*/ 5 h 322"/>
                <a:gd name="T26" fmla="*/ 12 w 280"/>
                <a:gd name="T27" fmla="*/ 4 h 322"/>
                <a:gd name="T28" fmla="*/ 11 w 280"/>
                <a:gd name="T29" fmla="*/ 3 h 322"/>
                <a:gd name="T30" fmla="*/ 10 w 280"/>
                <a:gd name="T31" fmla="*/ 3 h 322"/>
                <a:gd name="T32" fmla="*/ 9 w 280"/>
                <a:gd name="T33" fmla="*/ 2 h 322"/>
                <a:gd name="T34" fmla="*/ 9 w 280"/>
                <a:gd name="T35" fmla="*/ 2 h 322"/>
                <a:gd name="T36" fmla="*/ 8 w 280"/>
                <a:gd name="T37" fmla="*/ 2 h 322"/>
                <a:gd name="T38" fmla="*/ 7 w 280"/>
                <a:gd name="T39" fmla="*/ 1 h 322"/>
                <a:gd name="T40" fmla="*/ 6 w 280"/>
                <a:gd name="T41" fmla="*/ 1 h 322"/>
                <a:gd name="T42" fmla="*/ 5 w 280"/>
                <a:gd name="T43" fmla="*/ 1 h 322"/>
                <a:gd name="T44" fmla="*/ 3 w 280"/>
                <a:gd name="T45" fmla="*/ 1 h 322"/>
                <a:gd name="T46" fmla="*/ 1 w 280"/>
                <a:gd name="T47" fmla="*/ 0 h 322"/>
                <a:gd name="T48" fmla="*/ 1 w 280"/>
                <a:gd name="T49" fmla="*/ 1 h 322"/>
                <a:gd name="T50" fmla="*/ 0 w 280"/>
                <a:gd name="T51" fmla="*/ 1 h 322"/>
                <a:gd name="T52" fmla="*/ 0 w 280"/>
                <a:gd name="T53" fmla="*/ 3 h 322"/>
                <a:gd name="T54" fmla="*/ 1 w 280"/>
                <a:gd name="T55" fmla="*/ 6 h 322"/>
                <a:gd name="T56" fmla="*/ 1 w 280"/>
                <a:gd name="T57" fmla="*/ 9 h 322"/>
                <a:gd name="T58" fmla="*/ 1 w 280"/>
                <a:gd name="T59" fmla="*/ 9 h 322"/>
                <a:gd name="T60" fmla="*/ 1 w 280"/>
                <a:gd name="T61" fmla="*/ 10 h 322"/>
                <a:gd name="T62" fmla="*/ 2 w 280"/>
                <a:gd name="T63" fmla="*/ 10 h 322"/>
                <a:gd name="T64" fmla="*/ 2 w 280"/>
                <a:gd name="T65" fmla="*/ 11 h 322"/>
                <a:gd name="T66" fmla="*/ 3 w 280"/>
                <a:gd name="T67" fmla="*/ 12 h 322"/>
                <a:gd name="T68" fmla="*/ 4 w 280"/>
                <a:gd name="T69" fmla="*/ 13 h 322"/>
                <a:gd name="T70" fmla="*/ 5 w 280"/>
                <a:gd name="T71" fmla="*/ 14 h 322"/>
                <a:gd name="T72" fmla="*/ 7 w 280"/>
                <a:gd name="T73" fmla="*/ 15 h 322"/>
                <a:gd name="T74" fmla="*/ 7 w 280"/>
                <a:gd name="T75" fmla="*/ 15 h 322"/>
                <a:gd name="T76" fmla="*/ 8 w 280"/>
                <a:gd name="T77" fmla="*/ 15 h 322"/>
                <a:gd name="T78" fmla="*/ 9 w 280"/>
                <a:gd name="T79" fmla="*/ 16 h 322"/>
                <a:gd name="T80" fmla="*/ 10 w 280"/>
                <a:gd name="T81" fmla="*/ 17 h 322"/>
                <a:gd name="T82" fmla="*/ 12 w 280"/>
                <a:gd name="T83" fmla="*/ 18 h 322"/>
                <a:gd name="T84" fmla="*/ 14 w 280"/>
                <a:gd name="T85" fmla="*/ 19 h 322"/>
                <a:gd name="T86" fmla="*/ 16 w 280"/>
                <a:gd name="T87" fmla="*/ 20 h 322"/>
                <a:gd name="T88" fmla="*/ 18 w 280"/>
                <a:gd name="T89" fmla="*/ 20 h 322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w 280"/>
                <a:gd name="T136" fmla="*/ 0 h 322"/>
                <a:gd name="T137" fmla="*/ 280 w 280"/>
                <a:gd name="T138" fmla="*/ 322 h 322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T135" t="T136" r="T137" b="T138"/>
              <a:pathLst>
                <a:path w="280" h="322">
                  <a:moveTo>
                    <a:pt x="280" y="322"/>
                  </a:moveTo>
                  <a:lnTo>
                    <a:pt x="280" y="315"/>
                  </a:lnTo>
                  <a:lnTo>
                    <a:pt x="278" y="296"/>
                  </a:lnTo>
                  <a:lnTo>
                    <a:pt x="274" y="269"/>
                  </a:lnTo>
                  <a:lnTo>
                    <a:pt x="269" y="234"/>
                  </a:lnTo>
                  <a:lnTo>
                    <a:pt x="259" y="196"/>
                  </a:lnTo>
                  <a:lnTo>
                    <a:pt x="248" y="158"/>
                  </a:lnTo>
                  <a:lnTo>
                    <a:pt x="230" y="122"/>
                  </a:lnTo>
                  <a:lnTo>
                    <a:pt x="210" y="91"/>
                  </a:lnTo>
                  <a:lnTo>
                    <a:pt x="209" y="90"/>
                  </a:lnTo>
                  <a:lnTo>
                    <a:pt x="206" y="84"/>
                  </a:lnTo>
                  <a:lnTo>
                    <a:pt x="201" y="77"/>
                  </a:lnTo>
                  <a:lnTo>
                    <a:pt x="194" y="68"/>
                  </a:lnTo>
                  <a:lnTo>
                    <a:pt x="184" y="58"/>
                  </a:lnTo>
                  <a:lnTo>
                    <a:pt x="172" y="47"/>
                  </a:lnTo>
                  <a:lnTo>
                    <a:pt x="157" y="36"/>
                  </a:lnTo>
                  <a:lnTo>
                    <a:pt x="139" y="24"/>
                  </a:lnTo>
                  <a:lnTo>
                    <a:pt x="136" y="23"/>
                  </a:lnTo>
                  <a:lnTo>
                    <a:pt x="126" y="20"/>
                  </a:lnTo>
                  <a:lnTo>
                    <a:pt x="109" y="15"/>
                  </a:lnTo>
                  <a:lnTo>
                    <a:pt x="91" y="9"/>
                  </a:lnTo>
                  <a:lnTo>
                    <a:pt x="69" y="5"/>
                  </a:lnTo>
                  <a:lnTo>
                    <a:pt x="46" y="1"/>
                  </a:lnTo>
                  <a:lnTo>
                    <a:pt x="23" y="0"/>
                  </a:lnTo>
                  <a:lnTo>
                    <a:pt x="1" y="1"/>
                  </a:lnTo>
                  <a:lnTo>
                    <a:pt x="0" y="16"/>
                  </a:lnTo>
                  <a:lnTo>
                    <a:pt x="0" y="52"/>
                  </a:lnTo>
                  <a:lnTo>
                    <a:pt x="5" y="96"/>
                  </a:lnTo>
                  <a:lnTo>
                    <a:pt x="17" y="136"/>
                  </a:lnTo>
                  <a:lnTo>
                    <a:pt x="18" y="138"/>
                  </a:lnTo>
                  <a:lnTo>
                    <a:pt x="22" y="145"/>
                  </a:lnTo>
                  <a:lnTo>
                    <a:pt x="28" y="156"/>
                  </a:lnTo>
                  <a:lnTo>
                    <a:pt x="36" y="170"/>
                  </a:lnTo>
                  <a:lnTo>
                    <a:pt x="48" y="185"/>
                  </a:lnTo>
                  <a:lnTo>
                    <a:pt x="63" y="202"/>
                  </a:lnTo>
                  <a:lnTo>
                    <a:pt x="83" y="220"/>
                  </a:lnTo>
                  <a:lnTo>
                    <a:pt x="107" y="239"/>
                  </a:lnTo>
                  <a:lnTo>
                    <a:pt x="111" y="241"/>
                  </a:lnTo>
                  <a:lnTo>
                    <a:pt x="122" y="247"/>
                  </a:lnTo>
                  <a:lnTo>
                    <a:pt x="139" y="256"/>
                  </a:lnTo>
                  <a:lnTo>
                    <a:pt x="161" y="267"/>
                  </a:lnTo>
                  <a:lnTo>
                    <a:pt x="188" y="281"/>
                  </a:lnTo>
                  <a:lnTo>
                    <a:pt x="217" y="295"/>
                  </a:lnTo>
                  <a:lnTo>
                    <a:pt x="248" y="309"/>
                  </a:lnTo>
                  <a:lnTo>
                    <a:pt x="280" y="32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30" name="未知"/>
            <p:cNvSpPr>
              <a:spLocks noChangeArrowheads="1"/>
            </p:cNvSpPr>
            <p:nvPr/>
          </p:nvSpPr>
          <p:spPr bwMode="auto">
            <a:xfrm>
              <a:off x="2" y="409"/>
              <a:ext cx="306" cy="252"/>
            </a:xfrm>
            <a:custGeom>
              <a:avLst/>
              <a:gdLst>
                <a:gd name="T0" fmla="*/ 33 w 612"/>
                <a:gd name="T1" fmla="*/ 3 h 502"/>
                <a:gd name="T2" fmla="*/ 33 w 612"/>
                <a:gd name="T3" fmla="*/ 3 h 502"/>
                <a:gd name="T4" fmla="*/ 32 w 612"/>
                <a:gd name="T5" fmla="*/ 2 h 502"/>
                <a:gd name="T6" fmla="*/ 30 w 612"/>
                <a:gd name="T7" fmla="*/ 1 h 502"/>
                <a:gd name="T8" fmla="*/ 28 w 612"/>
                <a:gd name="T9" fmla="*/ 0 h 502"/>
                <a:gd name="T10" fmla="*/ 28 w 612"/>
                <a:gd name="T11" fmla="*/ 0 h 502"/>
                <a:gd name="T12" fmla="*/ 27 w 612"/>
                <a:gd name="T13" fmla="*/ 0 h 502"/>
                <a:gd name="T14" fmla="*/ 25 w 612"/>
                <a:gd name="T15" fmla="*/ 0 h 502"/>
                <a:gd name="T16" fmla="*/ 24 w 612"/>
                <a:gd name="T17" fmla="*/ 0 h 502"/>
                <a:gd name="T18" fmla="*/ 22 w 612"/>
                <a:gd name="T19" fmla="*/ 1 h 502"/>
                <a:gd name="T20" fmla="*/ 20 w 612"/>
                <a:gd name="T21" fmla="*/ 1 h 502"/>
                <a:gd name="T22" fmla="*/ 18 w 612"/>
                <a:gd name="T23" fmla="*/ 1 h 502"/>
                <a:gd name="T24" fmla="*/ 17 w 612"/>
                <a:gd name="T25" fmla="*/ 1 h 502"/>
                <a:gd name="T26" fmla="*/ 15 w 612"/>
                <a:gd name="T27" fmla="*/ 2 h 502"/>
                <a:gd name="T28" fmla="*/ 13 w 612"/>
                <a:gd name="T29" fmla="*/ 2 h 502"/>
                <a:gd name="T30" fmla="*/ 10 w 612"/>
                <a:gd name="T31" fmla="*/ 4 h 502"/>
                <a:gd name="T32" fmla="*/ 7 w 612"/>
                <a:gd name="T33" fmla="*/ 5 h 502"/>
                <a:gd name="T34" fmla="*/ 6 w 612"/>
                <a:gd name="T35" fmla="*/ 5 h 502"/>
                <a:gd name="T36" fmla="*/ 5 w 612"/>
                <a:gd name="T37" fmla="*/ 6 h 502"/>
                <a:gd name="T38" fmla="*/ 2 w 612"/>
                <a:gd name="T39" fmla="*/ 8 h 502"/>
                <a:gd name="T40" fmla="*/ 0 w 612"/>
                <a:gd name="T41" fmla="*/ 9 h 502"/>
                <a:gd name="T42" fmla="*/ 0 w 612"/>
                <a:gd name="T43" fmla="*/ 9 h 502"/>
                <a:gd name="T44" fmla="*/ 1 w 612"/>
                <a:gd name="T45" fmla="*/ 10 h 502"/>
                <a:gd name="T46" fmla="*/ 1 w 612"/>
                <a:gd name="T47" fmla="*/ 11 h 502"/>
                <a:gd name="T48" fmla="*/ 3 w 612"/>
                <a:gd name="T49" fmla="*/ 13 h 502"/>
                <a:gd name="T50" fmla="*/ 3 w 612"/>
                <a:gd name="T51" fmla="*/ 13 h 502"/>
                <a:gd name="T52" fmla="*/ 5 w 612"/>
                <a:gd name="T53" fmla="*/ 14 h 502"/>
                <a:gd name="T54" fmla="*/ 7 w 612"/>
                <a:gd name="T55" fmla="*/ 15 h 502"/>
                <a:gd name="T56" fmla="*/ 10 w 612"/>
                <a:gd name="T57" fmla="*/ 16 h 502"/>
                <a:gd name="T58" fmla="*/ 10 w 612"/>
                <a:gd name="T59" fmla="*/ 16 h 502"/>
                <a:gd name="T60" fmla="*/ 11 w 612"/>
                <a:gd name="T61" fmla="*/ 16 h 502"/>
                <a:gd name="T62" fmla="*/ 13 w 612"/>
                <a:gd name="T63" fmla="*/ 16 h 502"/>
                <a:gd name="T64" fmla="*/ 15 w 612"/>
                <a:gd name="T65" fmla="*/ 15 h 502"/>
                <a:gd name="T66" fmla="*/ 17 w 612"/>
                <a:gd name="T67" fmla="*/ 15 h 502"/>
                <a:gd name="T68" fmla="*/ 20 w 612"/>
                <a:gd name="T69" fmla="*/ 15 h 502"/>
                <a:gd name="T70" fmla="*/ 22 w 612"/>
                <a:gd name="T71" fmla="*/ 15 h 502"/>
                <a:gd name="T72" fmla="*/ 25 w 612"/>
                <a:gd name="T73" fmla="*/ 14 h 502"/>
                <a:gd name="T74" fmla="*/ 25 w 612"/>
                <a:gd name="T75" fmla="*/ 14 h 502"/>
                <a:gd name="T76" fmla="*/ 24 w 612"/>
                <a:gd name="T77" fmla="*/ 16 h 502"/>
                <a:gd name="T78" fmla="*/ 23 w 612"/>
                <a:gd name="T79" fmla="*/ 18 h 502"/>
                <a:gd name="T80" fmla="*/ 22 w 612"/>
                <a:gd name="T81" fmla="*/ 22 h 502"/>
                <a:gd name="T82" fmla="*/ 25 w 612"/>
                <a:gd name="T83" fmla="*/ 30 h 502"/>
                <a:gd name="T84" fmla="*/ 26 w 612"/>
                <a:gd name="T85" fmla="*/ 30 h 502"/>
                <a:gd name="T86" fmla="*/ 28 w 612"/>
                <a:gd name="T87" fmla="*/ 29 h 502"/>
                <a:gd name="T88" fmla="*/ 31 w 612"/>
                <a:gd name="T89" fmla="*/ 28 h 502"/>
                <a:gd name="T90" fmla="*/ 34 w 612"/>
                <a:gd name="T91" fmla="*/ 27 h 502"/>
                <a:gd name="T92" fmla="*/ 39 w 612"/>
                <a:gd name="T93" fmla="*/ 12 h 502"/>
                <a:gd name="T94" fmla="*/ 38 w 612"/>
                <a:gd name="T95" fmla="*/ 10 h 502"/>
                <a:gd name="T96" fmla="*/ 38 w 612"/>
                <a:gd name="T97" fmla="*/ 8 h 502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612"/>
                <a:gd name="T148" fmla="*/ 0 h 502"/>
                <a:gd name="T149" fmla="*/ 612 w 612"/>
                <a:gd name="T150" fmla="*/ 502 h 502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612" h="502">
                  <a:moveTo>
                    <a:pt x="600" y="122"/>
                  </a:moveTo>
                  <a:lnTo>
                    <a:pt x="526" y="41"/>
                  </a:lnTo>
                  <a:lnTo>
                    <a:pt x="525" y="40"/>
                  </a:lnTo>
                  <a:lnTo>
                    <a:pt x="520" y="36"/>
                  </a:lnTo>
                  <a:lnTo>
                    <a:pt x="513" y="30"/>
                  </a:lnTo>
                  <a:lnTo>
                    <a:pt x="505" y="23"/>
                  </a:lnTo>
                  <a:lnTo>
                    <a:pt x="494" y="16"/>
                  </a:lnTo>
                  <a:lnTo>
                    <a:pt x="481" y="9"/>
                  </a:lnTo>
                  <a:lnTo>
                    <a:pt x="467" y="3"/>
                  </a:lnTo>
                  <a:lnTo>
                    <a:pt x="452" y="0"/>
                  </a:lnTo>
                  <a:lnTo>
                    <a:pt x="451" y="0"/>
                  </a:lnTo>
                  <a:lnTo>
                    <a:pt x="446" y="0"/>
                  </a:lnTo>
                  <a:lnTo>
                    <a:pt x="440" y="0"/>
                  </a:lnTo>
                  <a:lnTo>
                    <a:pt x="430" y="0"/>
                  </a:lnTo>
                  <a:lnTo>
                    <a:pt x="420" y="0"/>
                  </a:lnTo>
                  <a:lnTo>
                    <a:pt x="407" y="0"/>
                  </a:lnTo>
                  <a:lnTo>
                    <a:pt x="393" y="0"/>
                  </a:lnTo>
                  <a:lnTo>
                    <a:pt x="378" y="0"/>
                  </a:lnTo>
                  <a:lnTo>
                    <a:pt x="363" y="1"/>
                  </a:lnTo>
                  <a:lnTo>
                    <a:pt x="347" y="1"/>
                  </a:lnTo>
                  <a:lnTo>
                    <a:pt x="331" y="2"/>
                  </a:lnTo>
                  <a:lnTo>
                    <a:pt x="315" y="3"/>
                  </a:lnTo>
                  <a:lnTo>
                    <a:pt x="300" y="6"/>
                  </a:lnTo>
                  <a:lnTo>
                    <a:pt x="285" y="8"/>
                  </a:lnTo>
                  <a:lnTo>
                    <a:pt x="272" y="10"/>
                  </a:lnTo>
                  <a:lnTo>
                    <a:pt x="260" y="13"/>
                  </a:lnTo>
                  <a:lnTo>
                    <a:pt x="255" y="14"/>
                  </a:lnTo>
                  <a:lnTo>
                    <a:pt x="245" y="18"/>
                  </a:lnTo>
                  <a:lnTo>
                    <a:pt x="227" y="24"/>
                  </a:lnTo>
                  <a:lnTo>
                    <a:pt x="207" y="32"/>
                  </a:lnTo>
                  <a:lnTo>
                    <a:pt x="184" y="41"/>
                  </a:lnTo>
                  <a:lnTo>
                    <a:pt x="158" y="51"/>
                  </a:lnTo>
                  <a:lnTo>
                    <a:pt x="134" y="61"/>
                  </a:lnTo>
                  <a:lnTo>
                    <a:pt x="112" y="70"/>
                  </a:lnTo>
                  <a:lnTo>
                    <a:pt x="109" y="73"/>
                  </a:lnTo>
                  <a:lnTo>
                    <a:pt x="98" y="77"/>
                  </a:lnTo>
                  <a:lnTo>
                    <a:pt x="83" y="84"/>
                  </a:lnTo>
                  <a:lnTo>
                    <a:pt x="66" y="93"/>
                  </a:lnTo>
                  <a:lnTo>
                    <a:pt x="47" y="104"/>
                  </a:lnTo>
                  <a:lnTo>
                    <a:pt x="28" y="115"/>
                  </a:lnTo>
                  <a:lnTo>
                    <a:pt x="12" y="126"/>
                  </a:lnTo>
                  <a:lnTo>
                    <a:pt x="0" y="135"/>
                  </a:lnTo>
                  <a:lnTo>
                    <a:pt x="0" y="136"/>
                  </a:lnTo>
                  <a:lnTo>
                    <a:pt x="0" y="139"/>
                  </a:lnTo>
                  <a:lnTo>
                    <a:pt x="2" y="145"/>
                  </a:lnTo>
                  <a:lnTo>
                    <a:pt x="4" y="153"/>
                  </a:lnTo>
                  <a:lnTo>
                    <a:pt x="7" y="162"/>
                  </a:lnTo>
                  <a:lnTo>
                    <a:pt x="14" y="173"/>
                  </a:lnTo>
                  <a:lnTo>
                    <a:pt x="24" y="184"/>
                  </a:lnTo>
                  <a:lnTo>
                    <a:pt x="36" y="196"/>
                  </a:lnTo>
                  <a:lnTo>
                    <a:pt x="38" y="198"/>
                  </a:lnTo>
                  <a:lnTo>
                    <a:pt x="47" y="203"/>
                  </a:lnTo>
                  <a:lnTo>
                    <a:pt x="59" y="210"/>
                  </a:lnTo>
                  <a:lnTo>
                    <a:pt x="75" y="219"/>
                  </a:lnTo>
                  <a:lnTo>
                    <a:pt x="95" y="227"/>
                  </a:lnTo>
                  <a:lnTo>
                    <a:pt x="116" y="235"/>
                  </a:lnTo>
                  <a:lnTo>
                    <a:pt x="138" y="241"/>
                  </a:lnTo>
                  <a:lnTo>
                    <a:pt x="161" y="243"/>
                  </a:lnTo>
                  <a:lnTo>
                    <a:pt x="162" y="243"/>
                  </a:lnTo>
                  <a:lnTo>
                    <a:pt x="166" y="243"/>
                  </a:lnTo>
                  <a:lnTo>
                    <a:pt x="172" y="243"/>
                  </a:lnTo>
                  <a:lnTo>
                    <a:pt x="181" y="243"/>
                  </a:lnTo>
                  <a:lnTo>
                    <a:pt x="193" y="242"/>
                  </a:lnTo>
                  <a:lnTo>
                    <a:pt x="206" y="242"/>
                  </a:lnTo>
                  <a:lnTo>
                    <a:pt x="219" y="241"/>
                  </a:lnTo>
                  <a:lnTo>
                    <a:pt x="237" y="240"/>
                  </a:lnTo>
                  <a:lnTo>
                    <a:pt x="254" y="238"/>
                  </a:lnTo>
                  <a:lnTo>
                    <a:pt x="272" y="237"/>
                  </a:lnTo>
                  <a:lnTo>
                    <a:pt x="292" y="235"/>
                  </a:lnTo>
                  <a:lnTo>
                    <a:pt x="313" y="233"/>
                  </a:lnTo>
                  <a:lnTo>
                    <a:pt x="334" y="229"/>
                  </a:lnTo>
                  <a:lnTo>
                    <a:pt x="354" y="226"/>
                  </a:lnTo>
                  <a:lnTo>
                    <a:pt x="376" y="222"/>
                  </a:lnTo>
                  <a:lnTo>
                    <a:pt x="398" y="218"/>
                  </a:lnTo>
                  <a:lnTo>
                    <a:pt x="397" y="219"/>
                  </a:lnTo>
                  <a:lnTo>
                    <a:pt x="393" y="223"/>
                  </a:lnTo>
                  <a:lnTo>
                    <a:pt x="389" y="231"/>
                  </a:lnTo>
                  <a:lnTo>
                    <a:pt x="382" y="243"/>
                  </a:lnTo>
                  <a:lnTo>
                    <a:pt x="374" y="260"/>
                  </a:lnTo>
                  <a:lnTo>
                    <a:pt x="365" y="282"/>
                  </a:lnTo>
                  <a:lnTo>
                    <a:pt x="355" y="311"/>
                  </a:lnTo>
                  <a:lnTo>
                    <a:pt x="346" y="346"/>
                  </a:lnTo>
                  <a:lnTo>
                    <a:pt x="308" y="502"/>
                  </a:lnTo>
                  <a:lnTo>
                    <a:pt x="407" y="473"/>
                  </a:lnTo>
                  <a:lnTo>
                    <a:pt x="411" y="472"/>
                  </a:lnTo>
                  <a:lnTo>
                    <a:pt x="420" y="470"/>
                  </a:lnTo>
                  <a:lnTo>
                    <a:pt x="435" y="465"/>
                  </a:lnTo>
                  <a:lnTo>
                    <a:pt x="453" y="458"/>
                  </a:lnTo>
                  <a:lnTo>
                    <a:pt x="473" y="451"/>
                  </a:lnTo>
                  <a:lnTo>
                    <a:pt x="495" y="442"/>
                  </a:lnTo>
                  <a:lnTo>
                    <a:pt x="516" y="433"/>
                  </a:lnTo>
                  <a:lnTo>
                    <a:pt x="535" y="423"/>
                  </a:lnTo>
                  <a:lnTo>
                    <a:pt x="609" y="374"/>
                  </a:lnTo>
                  <a:lnTo>
                    <a:pt x="612" y="180"/>
                  </a:lnTo>
                  <a:lnTo>
                    <a:pt x="611" y="174"/>
                  </a:lnTo>
                  <a:lnTo>
                    <a:pt x="608" y="160"/>
                  </a:lnTo>
                  <a:lnTo>
                    <a:pt x="604" y="142"/>
                  </a:lnTo>
                  <a:lnTo>
                    <a:pt x="600" y="12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31" name="未知"/>
            <p:cNvSpPr>
              <a:spLocks noChangeArrowheads="1"/>
            </p:cNvSpPr>
            <p:nvPr/>
          </p:nvSpPr>
          <p:spPr bwMode="auto">
            <a:xfrm>
              <a:off x="216" y="496"/>
              <a:ext cx="63" cy="21"/>
            </a:xfrm>
            <a:custGeom>
              <a:avLst/>
              <a:gdLst>
                <a:gd name="T0" fmla="*/ 0 w 126"/>
                <a:gd name="T1" fmla="*/ 3 h 41"/>
                <a:gd name="T2" fmla="*/ 8 w 126"/>
                <a:gd name="T3" fmla="*/ 0 h 41"/>
                <a:gd name="T4" fmla="*/ 7 w 126"/>
                <a:gd name="T5" fmla="*/ 3 h 41"/>
                <a:gd name="T6" fmla="*/ 0 w 126"/>
                <a:gd name="T7" fmla="*/ 3 h 41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26"/>
                <a:gd name="T13" fmla="*/ 0 h 41"/>
                <a:gd name="T14" fmla="*/ 126 w 126"/>
                <a:gd name="T15" fmla="*/ 41 h 41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26" h="41">
                  <a:moveTo>
                    <a:pt x="0" y="39"/>
                  </a:moveTo>
                  <a:lnTo>
                    <a:pt x="126" y="0"/>
                  </a:lnTo>
                  <a:lnTo>
                    <a:pt x="97" y="41"/>
                  </a:lnTo>
                  <a:lnTo>
                    <a:pt x="0" y="39"/>
                  </a:lnTo>
                  <a:close/>
                </a:path>
              </a:pathLst>
            </a:custGeom>
            <a:solidFill>
              <a:srgbClr val="21BA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32" name="未知"/>
            <p:cNvSpPr>
              <a:spLocks noChangeArrowheads="1"/>
            </p:cNvSpPr>
            <p:nvPr/>
          </p:nvSpPr>
          <p:spPr bwMode="auto">
            <a:xfrm>
              <a:off x="275" y="502"/>
              <a:ext cx="23" cy="72"/>
            </a:xfrm>
            <a:custGeom>
              <a:avLst/>
              <a:gdLst>
                <a:gd name="T0" fmla="*/ 0 w 45"/>
                <a:gd name="T1" fmla="*/ 3 h 144"/>
                <a:gd name="T2" fmla="*/ 2 w 45"/>
                <a:gd name="T3" fmla="*/ 0 h 144"/>
                <a:gd name="T4" fmla="*/ 3 w 45"/>
                <a:gd name="T5" fmla="*/ 9 h 144"/>
                <a:gd name="T6" fmla="*/ 3 w 45"/>
                <a:gd name="T7" fmla="*/ 9 h 144"/>
                <a:gd name="T8" fmla="*/ 3 w 45"/>
                <a:gd name="T9" fmla="*/ 9 h 144"/>
                <a:gd name="T10" fmla="*/ 3 w 45"/>
                <a:gd name="T11" fmla="*/ 7 h 144"/>
                <a:gd name="T12" fmla="*/ 2 w 45"/>
                <a:gd name="T13" fmla="*/ 6 h 144"/>
                <a:gd name="T14" fmla="*/ 2 w 45"/>
                <a:gd name="T15" fmla="*/ 5 h 144"/>
                <a:gd name="T16" fmla="*/ 2 w 45"/>
                <a:gd name="T17" fmla="*/ 4 h 144"/>
                <a:gd name="T18" fmla="*/ 1 w 45"/>
                <a:gd name="T19" fmla="*/ 3 h 144"/>
                <a:gd name="T20" fmla="*/ 0 w 45"/>
                <a:gd name="T21" fmla="*/ 3 h 144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45"/>
                <a:gd name="T34" fmla="*/ 0 h 144"/>
                <a:gd name="T35" fmla="*/ 45 w 45"/>
                <a:gd name="T36" fmla="*/ 144 h 144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45" h="144">
                  <a:moveTo>
                    <a:pt x="0" y="42"/>
                  </a:moveTo>
                  <a:lnTo>
                    <a:pt x="29" y="0"/>
                  </a:lnTo>
                  <a:lnTo>
                    <a:pt x="45" y="144"/>
                  </a:lnTo>
                  <a:lnTo>
                    <a:pt x="44" y="141"/>
                  </a:lnTo>
                  <a:lnTo>
                    <a:pt x="41" y="131"/>
                  </a:lnTo>
                  <a:lnTo>
                    <a:pt x="37" y="116"/>
                  </a:lnTo>
                  <a:lnTo>
                    <a:pt x="31" y="98"/>
                  </a:lnTo>
                  <a:lnTo>
                    <a:pt x="24" y="80"/>
                  </a:lnTo>
                  <a:lnTo>
                    <a:pt x="17" y="64"/>
                  </a:lnTo>
                  <a:lnTo>
                    <a:pt x="8" y="50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rgbClr val="21BA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33" name="未知"/>
            <p:cNvSpPr>
              <a:spLocks noChangeArrowheads="1"/>
            </p:cNvSpPr>
            <p:nvPr/>
          </p:nvSpPr>
          <p:spPr bwMode="auto">
            <a:xfrm>
              <a:off x="234" y="531"/>
              <a:ext cx="48" cy="84"/>
            </a:xfrm>
            <a:custGeom>
              <a:avLst/>
              <a:gdLst>
                <a:gd name="T0" fmla="*/ 4 w 96"/>
                <a:gd name="T1" fmla="*/ 0 h 167"/>
                <a:gd name="T2" fmla="*/ 6 w 96"/>
                <a:gd name="T3" fmla="*/ 8 h 167"/>
                <a:gd name="T4" fmla="*/ 2 w 96"/>
                <a:gd name="T5" fmla="*/ 11 h 167"/>
                <a:gd name="T6" fmla="*/ 0 w 96"/>
                <a:gd name="T7" fmla="*/ 4 h 167"/>
                <a:gd name="T8" fmla="*/ 4 w 96"/>
                <a:gd name="T9" fmla="*/ 0 h 16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96"/>
                <a:gd name="T16" fmla="*/ 0 h 167"/>
                <a:gd name="T17" fmla="*/ 96 w 96"/>
                <a:gd name="T18" fmla="*/ 167 h 16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96" h="167">
                  <a:moveTo>
                    <a:pt x="61" y="0"/>
                  </a:moveTo>
                  <a:lnTo>
                    <a:pt x="96" y="122"/>
                  </a:lnTo>
                  <a:lnTo>
                    <a:pt x="29" y="167"/>
                  </a:lnTo>
                  <a:lnTo>
                    <a:pt x="0" y="58"/>
                  </a:lnTo>
                  <a:lnTo>
                    <a:pt x="61" y="0"/>
                  </a:lnTo>
                  <a:close/>
                </a:path>
              </a:pathLst>
            </a:custGeom>
            <a:solidFill>
              <a:srgbClr val="21BA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34" name="未知"/>
            <p:cNvSpPr>
              <a:spLocks noChangeArrowheads="1"/>
            </p:cNvSpPr>
            <p:nvPr/>
          </p:nvSpPr>
          <p:spPr bwMode="auto">
            <a:xfrm>
              <a:off x="189" y="531"/>
              <a:ext cx="53" cy="34"/>
            </a:xfrm>
            <a:custGeom>
              <a:avLst/>
              <a:gdLst>
                <a:gd name="T0" fmla="*/ 7 w 106"/>
                <a:gd name="T1" fmla="*/ 1 h 68"/>
                <a:gd name="T2" fmla="*/ 3 w 106"/>
                <a:gd name="T3" fmla="*/ 0 h 68"/>
                <a:gd name="T4" fmla="*/ 3 w 106"/>
                <a:gd name="T5" fmla="*/ 1 h 68"/>
                <a:gd name="T6" fmla="*/ 2 w 106"/>
                <a:gd name="T7" fmla="*/ 1 h 68"/>
                <a:gd name="T8" fmla="*/ 2 w 106"/>
                <a:gd name="T9" fmla="*/ 1 h 68"/>
                <a:gd name="T10" fmla="*/ 2 w 106"/>
                <a:gd name="T11" fmla="*/ 2 h 68"/>
                <a:gd name="T12" fmla="*/ 1 w 106"/>
                <a:gd name="T13" fmla="*/ 2 h 68"/>
                <a:gd name="T14" fmla="*/ 1 w 106"/>
                <a:gd name="T15" fmla="*/ 3 h 68"/>
                <a:gd name="T16" fmla="*/ 1 w 106"/>
                <a:gd name="T17" fmla="*/ 4 h 68"/>
                <a:gd name="T18" fmla="*/ 0 w 106"/>
                <a:gd name="T19" fmla="*/ 5 h 68"/>
                <a:gd name="T20" fmla="*/ 5 w 106"/>
                <a:gd name="T21" fmla="*/ 3 h 68"/>
                <a:gd name="T22" fmla="*/ 7 w 106"/>
                <a:gd name="T23" fmla="*/ 1 h 68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06"/>
                <a:gd name="T37" fmla="*/ 0 h 68"/>
                <a:gd name="T38" fmla="*/ 106 w 106"/>
                <a:gd name="T39" fmla="*/ 68 h 68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06" h="68">
                  <a:moveTo>
                    <a:pt x="106" y="3"/>
                  </a:moveTo>
                  <a:lnTo>
                    <a:pt x="36" y="0"/>
                  </a:lnTo>
                  <a:lnTo>
                    <a:pt x="35" y="2"/>
                  </a:lnTo>
                  <a:lnTo>
                    <a:pt x="30" y="7"/>
                  </a:lnTo>
                  <a:lnTo>
                    <a:pt x="24" y="15"/>
                  </a:lnTo>
                  <a:lnTo>
                    <a:pt x="18" y="24"/>
                  </a:lnTo>
                  <a:lnTo>
                    <a:pt x="12" y="35"/>
                  </a:lnTo>
                  <a:lnTo>
                    <a:pt x="6" y="46"/>
                  </a:lnTo>
                  <a:lnTo>
                    <a:pt x="1" y="58"/>
                  </a:lnTo>
                  <a:lnTo>
                    <a:pt x="0" y="68"/>
                  </a:lnTo>
                  <a:lnTo>
                    <a:pt x="77" y="48"/>
                  </a:lnTo>
                  <a:lnTo>
                    <a:pt x="106" y="3"/>
                  </a:lnTo>
                  <a:close/>
                </a:path>
              </a:pathLst>
            </a:custGeom>
            <a:solidFill>
              <a:srgbClr val="21BA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35" name="未知"/>
            <p:cNvSpPr>
              <a:spLocks noChangeArrowheads="1"/>
            </p:cNvSpPr>
            <p:nvPr/>
          </p:nvSpPr>
          <p:spPr bwMode="auto">
            <a:xfrm>
              <a:off x="176" y="573"/>
              <a:ext cx="35" cy="51"/>
            </a:xfrm>
            <a:custGeom>
              <a:avLst/>
              <a:gdLst>
                <a:gd name="T0" fmla="*/ 1 w 70"/>
                <a:gd name="T1" fmla="*/ 1 h 101"/>
                <a:gd name="T2" fmla="*/ 5 w 70"/>
                <a:gd name="T3" fmla="*/ 0 h 101"/>
                <a:gd name="T4" fmla="*/ 0 w 70"/>
                <a:gd name="T5" fmla="*/ 7 h 101"/>
                <a:gd name="T6" fmla="*/ 1 w 70"/>
                <a:gd name="T7" fmla="*/ 1 h 101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70"/>
                <a:gd name="T13" fmla="*/ 0 h 101"/>
                <a:gd name="T14" fmla="*/ 70 w 70"/>
                <a:gd name="T15" fmla="*/ 101 h 101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70" h="101">
                  <a:moveTo>
                    <a:pt x="22" y="9"/>
                  </a:moveTo>
                  <a:lnTo>
                    <a:pt x="70" y="0"/>
                  </a:lnTo>
                  <a:lnTo>
                    <a:pt x="0" y="101"/>
                  </a:lnTo>
                  <a:lnTo>
                    <a:pt x="22" y="9"/>
                  </a:lnTo>
                  <a:close/>
                </a:path>
              </a:pathLst>
            </a:custGeom>
            <a:solidFill>
              <a:srgbClr val="21BA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36" name="未知"/>
            <p:cNvSpPr>
              <a:spLocks noChangeArrowheads="1"/>
            </p:cNvSpPr>
            <p:nvPr/>
          </p:nvSpPr>
          <p:spPr bwMode="auto">
            <a:xfrm>
              <a:off x="175" y="617"/>
              <a:ext cx="26" cy="25"/>
            </a:xfrm>
            <a:custGeom>
              <a:avLst/>
              <a:gdLst>
                <a:gd name="T0" fmla="*/ 0 w 52"/>
                <a:gd name="T1" fmla="*/ 4 h 48"/>
                <a:gd name="T2" fmla="*/ 3 w 52"/>
                <a:gd name="T3" fmla="*/ 0 h 48"/>
                <a:gd name="T4" fmla="*/ 4 w 52"/>
                <a:gd name="T5" fmla="*/ 3 h 48"/>
                <a:gd name="T6" fmla="*/ 0 w 52"/>
                <a:gd name="T7" fmla="*/ 4 h 4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52"/>
                <a:gd name="T13" fmla="*/ 0 h 48"/>
                <a:gd name="T14" fmla="*/ 52 w 52"/>
                <a:gd name="T15" fmla="*/ 48 h 4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52" h="48">
                  <a:moveTo>
                    <a:pt x="0" y="48"/>
                  </a:moveTo>
                  <a:lnTo>
                    <a:pt x="36" y="0"/>
                  </a:lnTo>
                  <a:lnTo>
                    <a:pt x="52" y="35"/>
                  </a:lnTo>
                  <a:lnTo>
                    <a:pt x="0" y="48"/>
                  </a:lnTo>
                  <a:close/>
                </a:path>
              </a:pathLst>
            </a:custGeom>
            <a:solidFill>
              <a:srgbClr val="21BA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37" name="未知"/>
            <p:cNvSpPr>
              <a:spLocks noChangeArrowheads="1"/>
            </p:cNvSpPr>
            <p:nvPr/>
          </p:nvSpPr>
          <p:spPr bwMode="auto">
            <a:xfrm>
              <a:off x="203" y="578"/>
              <a:ext cx="29" cy="53"/>
            </a:xfrm>
            <a:custGeom>
              <a:avLst/>
              <a:gdLst>
                <a:gd name="T0" fmla="*/ 0 w 57"/>
                <a:gd name="T1" fmla="*/ 4 h 106"/>
                <a:gd name="T2" fmla="*/ 3 w 57"/>
                <a:gd name="T3" fmla="*/ 0 h 106"/>
                <a:gd name="T4" fmla="*/ 4 w 57"/>
                <a:gd name="T5" fmla="*/ 6 h 106"/>
                <a:gd name="T6" fmla="*/ 1 w 57"/>
                <a:gd name="T7" fmla="*/ 7 h 106"/>
                <a:gd name="T8" fmla="*/ 0 w 57"/>
                <a:gd name="T9" fmla="*/ 4 h 10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7"/>
                <a:gd name="T16" fmla="*/ 0 h 106"/>
                <a:gd name="T17" fmla="*/ 57 w 57"/>
                <a:gd name="T18" fmla="*/ 106 h 10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7" h="106">
                  <a:moveTo>
                    <a:pt x="0" y="51"/>
                  </a:moveTo>
                  <a:lnTo>
                    <a:pt x="36" y="0"/>
                  </a:lnTo>
                  <a:lnTo>
                    <a:pt x="57" y="92"/>
                  </a:lnTo>
                  <a:lnTo>
                    <a:pt x="16" y="106"/>
                  </a:lnTo>
                  <a:lnTo>
                    <a:pt x="0" y="51"/>
                  </a:lnTo>
                  <a:close/>
                </a:path>
              </a:pathLst>
            </a:custGeom>
            <a:solidFill>
              <a:srgbClr val="21BA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38" name="未知"/>
            <p:cNvSpPr>
              <a:spLocks noChangeArrowheads="1"/>
            </p:cNvSpPr>
            <p:nvPr/>
          </p:nvSpPr>
          <p:spPr bwMode="auto">
            <a:xfrm>
              <a:off x="202" y="472"/>
              <a:ext cx="78" cy="30"/>
            </a:xfrm>
            <a:custGeom>
              <a:avLst/>
              <a:gdLst>
                <a:gd name="T0" fmla="*/ 1 w 157"/>
                <a:gd name="T1" fmla="*/ 0 h 59"/>
                <a:gd name="T2" fmla="*/ 9 w 157"/>
                <a:gd name="T3" fmla="*/ 0 h 59"/>
                <a:gd name="T4" fmla="*/ 9 w 157"/>
                <a:gd name="T5" fmla="*/ 1 h 59"/>
                <a:gd name="T6" fmla="*/ 9 w 157"/>
                <a:gd name="T7" fmla="*/ 1 h 59"/>
                <a:gd name="T8" fmla="*/ 8 w 157"/>
                <a:gd name="T9" fmla="*/ 1 h 59"/>
                <a:gd name="T10" fmla="*/ 6 w 157"/>
                <a:gd name="T11" fmla="*/ 2 h 59"/>
                <a:gd name="T12" fmla="*/ 5 w 157"/>
                <a:gd name="T13" fmla="*/ 3 h 59"/>
                <a:gd name="T14" fmla="*/ 3 w 157"/>
                <a:gd name="T15" fmla="*/ 3 h 59"/>
                <a:gd name="T16" fmla="*/ 1 w 157"/>
                <a:gd name="T17" fmla="*/ 4 h 59"/>
                <a:gd name="T18" fmla="*/ 0 w 157"/>
                <a:gd name="T19" fmla="*/ 4 h 59"/>
                <a:gd name="T20" fmla="*/ 1 w 157"/>
                <a:gd name="T21" fmla="*/ 0 h 59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57"/>
                <a:gd name="T34" fmla="*/ 0 h 59"/>
                <a:gd name="T35" fmla="*/ 157 w 157"/>
                <a:gd name="T36" fmla="*/ 59 h 59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57" h="59">
                  <a:moveTo>
                    <a:pt x="23" y="0"/>
                  </a:moveTo>
                  <a:lnTo>
                    <a:pt x="157" y="0"/>
                  </a:lnTo>
                  <a:lnTo>
                    <a:pt x="154" y="2"/>
                  </a:lnTo>
                  <a:lnTo>
                    <a:pt x="144" y="8"/>
                  </a:lnTo>
                  <a:lnTo>
                    <a:pt x="128" y="16"/>
                  </a:lnTo>
                  <a:lnTo>
                    <a:pt x="109" y="26"/>
                  </a:lnTo>
                  <a:lnTo>
                    <a:pt x="86" y="36"/>
                  </a:lnTo>
                  <a:lnTo>
                    <a:pt x="59" y="46"/>
                  </a:lnTo>
                  <a:lnTo>
                    <a:pt x="30" y="54"/>
                  </a:lnTo>
                  <a:lnTo>
                    <a:pt x="0" y="59"/>
                  </a:lnTo>
                  <a:lnTo>
                    <a:pt x="23" y="0"/>
                  </a:lnTo>
                  <a:close/>
                </a:path>
              </a:pathLst>
            </a:custGeom>
            <a:solidFill>
              <a:srgbClr val="59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39" name="未知"/>
            <p:cNvSpPr>
              <a:spLocks noChangeArrowheads="1"/>
            </p:cNvSpPr>
            <p:nvPr/>
          </p:nvSpPr>
          <p:spPr bwMode="auto">
            <a:xfrm>
              <a:off x="104" y="472"/>
              <a:ext cx="97" cy="46"/>
            </a:xfrm>
            <a:custGeom>
              <a:avLst/>
              <a:gdLst>
                <a:gd name="T0" fmla="*/ 13 w 192"/>
                <a:gd name="T1" fmla="*/ 0 h 92"/>
                <a:gd name="T2" fmla="*/ 9 w 192"/>
                <a:gd name="T3" fmla="*/ 5 h 92"/>
                <a:gd name="T4" fmla="*/ 9 w 192"/>
                <a:gd name="T5" fmla="*/ 5 h 92"/>
                <a:gd name="T6" fmla="*/ 8 w 192"/>
                <a:gd name="T7" fmla="*/ 5 h 92"/>
                <a:gd name="T8" fmla="*/ 7 w 192"/>
                <a:gd name="T9" fmla="*/ 5 h 92"/>
                <a:gd name="T10" fmla="*/ 6 w 192"/>
                <a:gd name="T11" fmla="*/ 6 h 92"/>
                <a:gd name="T12" fmla="*/ 5 w 192"/>
                <a:gd name="T13" fmla="*/ 6 h 92"/>
                <a:gd name="T14" fmla="*/ 4 w 192"/>
                <a:gd name="T15" fmla="*/ 6 h 92"/>
                <a:gd name="T16" fmla="*/ 2 w 192"/>
                <a:gd name="T17" fmla="*/ 6 h 92"/>
                <a:gd name="T18" fmla="*/ 0 w 192"/>
                <a:gd name="T19" fmla="*/ 6 h 92"/>
                <a:gd name="T20" fmla="*/ 5 w 192"/>
                <a:gd name="T21" fmla="*/ 0 h 92"/>
                <a:gd name="T22" fmla="*/ 13 w 192"/>
                <a:gd name="T23" fmla="*/ 0 h 92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92"/>
                <a:gd name="T37" fmla="*/ 0 h 92"/>
                <a:gd name="T38" fmla="*/ 192 w 192"/>
                <a:gd name="T39" fmla="*/ 92 h 92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92" h="92">
                  <a:moveTo>
                    <a:pt x="192" y="0"/>
                  </a:moveTo>
                  <a:lnTo>
                    <a:pt x="137" y="72"/>
                  </a:lnTo>
                  <a:lnTo>
                    <a:pt x="133" y="73"/>
                  </a:lnTo>
                  <a:lnTo>
                    <a:pt x="125" y="76"/>
                  </a:lnTo>
                  <a:lnTo>
                    <a:pt x="111" y="79"/>
                  </a:lnTo>
                  <a:lnTo>
                    <a:pt x="93" y="84"/>
                  </a:lnTo>
                  <a:lnTo>
                    <a:pt x="72" y="87"/>
                  </a:lnTo>
                  <a:lnTo>
                    <a:pt x="49" y="91"/>
                  </a:lnTo>
                  <a:lnTo>
                    <a:pt x="25" y="92"/>
                  </a:lnTo>
                  <a:lnTo>
                    <a:pt x="0" y="92"/>
                  </a:lnTo>
                  <a:lnTo>
                    <a:pt x="77" y="0"/>
                  </a:lnTo>
                  <a:lnTo>
                    <a:pt x="192" y="0"/>
                  </a:lnTo>
                  <a:close/>
                </a:path>
              </a:pathLst>
            </a:custGeom>
            <a:solidFill>
              <a:srgbClr val="59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40" name="未知"/>
            <p:cNvSpPr>
              <a:spLocks noChangeArrowheads="1"/>
            </p:cNvSpPr>
            <p:nvPr/>
          </p:nvSpPr>
          <p:spPr bwMode="auto">
            <a:xfrm>
              <a:off x="58" y="480"/>
              <a:ext cx="53" cy="38"/>
            </a:xfrm>
            <a:custGeom>
              <a:avLst/>
              <a:gdLst>
                <a:gd name="T0" fmla="*/ 7 w 106"/>
                <a:gd name="T1" fmla="*/ 0 h 78"/>
                <a:gd name="T2" fmla="*/ 5 w 106"/>
                <a:gd name="T3" fmla="*/ 4 h 78"/>
                <a:gd name="T4" fmla="*/ 4 w 106"/>
                <a:gd name="T5" fmla="*/ 4 h 78"/>
                <a:gd name="T6" fmla="*/ 4 w 106"/>
                <a:gd name="T7" fmla="*/ 4 h 78"/>
                <a:gd name="T8" fmla="*/ 4 w 106"/>
                <a:gd name="T9" fmla="*/ 4 h 78"/>
                <a:gd name="T10" fmla="*/ 3 w 106"/>
                <a:gd name="T11" fmla="*/ 4 h 78"/>
                <a:gd name="T12" fmla="*/ 2 w 106"/>
                <a:gd name="T13" fmla="*/ 4 h 78"/>
                <a:gd name="T14" fmla="*/ 2 w 106"/>
                <a:gd name="T15" fmla="*/ 4 h 78"/>
                <a:gd name="T16" fmla="*/ 1 w 106"/>
                <a:gd name="T17" fmla="*/ 4 h 78"/>
                <a:gd name="T18" fmla="*/ 0 w 106"/>
                <a:gd name="T19" fmla="*/ 3 h 78"/>
                <a:gd name="T20" fmla="*/ 1 w 106"/>
                <a:gd name="T21" fmla="*/ 3 h 78"/>
                <a:gd name="T22" fmla="*/ 1 w 106"/>
                <a:gd name="T23" fmla="*/ 3 h 78"/>
                <a:gd name="T24" fmla="*/ 1 w 106"/>
                <a:gd name="T25" fmla="*/ 2 h 78"/>
                <a:gd name="T26" fmla="*/ 1 w 106"/>
                <a:gd name="T27" fmla="*/ 2 h 78"/>
                <a:gd name="T28" fmla="*/ 1 w 106"/>
                <a:gd name="T29" fmla="*/ 1 h 78"/>
                <a:gd name="T30" fmla="*/ 2 w 106"/>
                <a:gd name="T31" fmla="*/ 1 h 78"/>
                <a:gd name="T32" fmla="*/ 2 w 106"/>
                <a:gd name="T33" fmla="*/ 0 h 78"/>
                <a:gd name="T34" fmla="*/ 3 w 106"/>
                <a:gd name="T35" fmla="*/ 0 h 78"/>
                <a:gd name="T36" fmla="*/ 7 w 106"/>
                <a:gd name="T37" fmla="*/ 0 h 78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106"/>
                <a:gd name="T58" fmla="*/ 0 h 78"/>
                <a:gd name="T59" fmla="*/ 106 w 106"/>
                <a:gd name="T60" fmla="*/ 78 h 78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106" h="78">
                  <a:moveTo>
                    <a:pt x="106" y="0"/>
                  </a:moveTo>
                  <a:lnTo>
                    <a:pt x="65" y="74"/>
                  </a:lnTo>
                  <a:lnTo>
                    <a:pt x="62" y="75"/>
                  </a:lnTo>
                  <a:lnTo>
                    <a:pt x="58" y="77"/>
                  </a:lnTo>
                  <a:lnTo>
                    <a:pt x="50" y="78"/>
                  </a:lnTo>
                  <a:lnTo>
                    <a:pt x="39" y="78"/>
                  </a:lnTo>
                  <a:lnTo>
                    <a:pt x="29" y="77"/>
                  </a:lnTo>
                  <a:lnTo>
                    <a:pt x="19" y="73"/>
                  </a:lnTo>
                  <a:lnTo>
                    <a:pt x="8" y="66"/>
                  </a:lnTo>
                  <a:lnTo>
                    <a:pt x="0" y="56"/>
                  </a:lnTo>
                  <a:lnTo>
                    <a:pt x="1" y="53"/>
                  </a:lnTo>
                  <a:lnTo>
                    <a:pt x="3" y="49"/>
                  </a:lnTo>
                  <a:lnTo>
                    <a:pt x="6" y="42"/>
                  </a:lnTo>
                  <a:lnTo>
                    <a:pt x="9" y="34"/>
                  </a:lnTo>
                  <a:lnTo>
                    <a:pt x="15" y="25"/>
                  </a:lnTo>
                  <a:lnTo>
                    <a:pt x="22" y="17"/>
                  </a:lnTo>
                  <a:lnTo>
                    <a:pt x="30" y="10"/>
                  </a:lnTo>
                  <a:lnTo>
                    <a:pt x="39" y="4"/>
                  </a:lnTo>
                  <a:lnTo>
                    <a:pt x="106" y="0"/>
                  </a:lnTo>
                  <a:close/>
                </a:path>
              </a:pathLst>
            </a:custGeom>
            <a:solidFill>
              <a:srgbClr val="59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41" name="未知"/>
            <p:cNvSpPr>
              <a:spLocks noChangeArrowheads="1"/>
            </p:cNvSpPr>
            <p:nvPr/>
          </p:nvSpPr>
          <p:spPr bwMode="auto">
            <a:xfrm>
              <a:off x="24" y="480"/>
              <a:ext cx="27" cy="26"/>
            </a:xfrm>
            <a:custGeom>
              <a:avLst/>
              <a:gdLst>
                <a:gd name="T0" fmla="*/ 3 w 55"/>
                <a:gd name="T1" fmla="*/ 0 h 52"/>
                <a:gd name="T2" fmla="*/ 0 w 55"/>
                <a:gd name="T3" fmla="*/ 1 h 52"/>
                <a:gd name="T4" fmla="*/ 0 w 55"/>
                <a:gd name="T5" fmla="*/ 1 h 52"/>
                <a:gd name="T6" fmla="*/ 0 w 55"/>
                <a:gd name="T7" fmla="*/ 2 h 52"/>
                <a:gd name="T8" fmla="*/ 0 w 55"/>
                <a:gd name="T9" fmla="*/ 2 h 52"/>
                <a:gd name="T10" fmla="*/ 0 w 55"/>
                <a:gd name="T11" fmla="*/ 2 h 52"/>
                <a:gd name="T12" fmla="*/ 0 w 55"/>
                <a:gd name="T13" fmla="*/ 3 h 52"/>
                <a:gd name="T14" fmla="*/ 1 w 55"/>
                <a:gd name="T15" fmla="*/ 3 h 52"/>
                <a:gd name="T16" fmla="*/ 1 w 55"/>
                <a:gd name="T17" fmla="*/ 3 h 52"/>
                <a:gd name="T18" fmla="*/ 2 w 55"/>
                <a:gd name="T19" fmla="*/ 4 h 52"/>
                <a:gd name="T20" fmla="*/ 2 w 55"/>
                <a:gd name="T21" fmla="*/ 4 h 52"/>
                <a:gd name="T22" fmla="*/ 2 w 55"/>
                <a:gd name="T23" fmla="*/ 3 h 52"/>
                <a:gd name="T24" fmla="*/ 3 w 55"/>
                <a:gd name="T25" fmla="*/ 2 h 52"/>
                <a:gd name="T26" fmla="*/ 3 w 55"/>
                <a:gd name="T27" fmla="*/ 0 h 52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55"/>
                <a:gd name="T43" fmla="*/ 0 h 52"/>
                <a:gd name="T44" fmla="*/ 55 w 55"/>
                <a:gd name="T45" fmla="*/ 52 h 52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55" h="52">
                  <a:moveTo>
                    <a:pt x="55" y="0"/>
                  </a:moveTo>
                  <a:lnTo>
                    <a:pt x="0" y="14"/>
                  </a:lnTo>
                  <a:lnTo>
                    <a:pt x="2" y="15"/>
                  </a:lnTo>
                  <a:lnTo>
                    <a:pt x="3" y="19"/>
                  </a:lnTo>
                  <a:lnTo>
                    <a:pt x="6" y="24"/>
                  </a:lnTo>
                  <a:lnTo>
                    <a:pt x="10" y="29"/>
                  </a:lnTo>
                  <a:lnTo>
                    <a:pt x="14" y="36"/>
                  </a:lnTo>
                  <a:lnTo>
                    <a:pt x="21" y="42"/>
                  </a:lnTo>
                  <a:lnTo>
                    <a:pt x="28" y="48"/>
                  </a:lnTo>
                  <a:lnTo>
                    <a:pt x="36" y="52"/>
                  </a:lnTo>
                  <a:lnTo>
                    <a:pt x="40" y="51"/>
                  </a:lnTo>
                  <a:lnTo>
                    <a:pt x="45" y="44"/>
                  </a:lnTo>
                  <a:lnTo>
                    <a:pt x="52" y="29"/>
                  </a:lnTo>
                  <a:lnTo>
                    <a:pt x="55" y="0"/>
                  </a:lnTo>
                  <a:close/>
                </a:path>
              </a:pathLst>
            </a:custGeom>
            <a:solidFill>
              <a:srgbClr val="59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42" name="未知"/>
            <p:cNvSpPr>
              <a:spLocks noChangeArrowheads="1"/>
            </p:cNvSpPr>
            <p:nvPr/>
          </p:nvSpPr>
          <p:spPr bwMode="auto">
            <a:xfrm>
              <a:off x="28" y="459"/>
              <a:ext cx="25" cy="10"/>
            </a:xfrm>
            <a:custGeom>
              <a:avLst/>
              <a:gdLst>
                <a:gd name="T0" fmla="*/ 0 w 51"/>
                <a:gd name="T1" fmla="*/ 2 h 20"/>
                <a:gd name="T2" fmla="*/ 3 w 51"/>
                <a:gd name="T3" fmla="*/ 0 h 20"/>
                <a:gd name="T4" fmla="*/ 3 w 51"/>
                <a:gd name="T5" fmla="*/ 1 h 20"/>
                <a:gd name="T6" fmla="*/ 0 w 51"/>
                <a:gd name="T7" fmla="*/ 2 h 2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51"/>
                <a:gd name="T13" fmla="*/ 0 h 20"/>
                <a:gd name="T14" fmla="*/ 51 w 51"/>
                <a:gd name="T15" fmla="*/ 20 h 2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51" h="20">
                  <a:moveTo>
                    <a:pt x="0" y="20"/>
                  </a:moveTo>
                  <a:lnTo>
                    <a:pt x="48" y="0"/>
                  </a:lnTo>
                  <a:lnTo>
                    <a:pt x="51" y="13"/>
                  </a:lnTo>
                  <a:lnTo>
                    <a:pt x="0" y="20"/>
                  </a:lnTo>
                  <a:close/>
                </a:path>
              </a:pathLst>
            </a:custGeom>
            <a:solidFill>
              <a:srgbClr val="59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43" name="未知"/>
            <p:cNvSpPr>
              <a:spLocks noChangeArrowheads="1"/>
            </p:cNvSpPr>
            <p:nvPr/>
          </p:nvSpPr>
          <p:spPr bwMode="auto">
            <a:xfrm>
              <a:off x="72" y="438"/>
              <a:ext cx="48" cy="24"/>
            </a:xfrm>
            <a:custGeom>
              <a:avLst/>
              <a:gdLst>
                <a:gd name="T0" fmla="*/ 0 w 97"/>
                <a:gd name="T1" fmla="*/ 3 h 48"/>
                <a:gd name="T2" fmla="*/ 0 w 97"/>
                <a:gd name="T3" fmla="*/ 2 h 48"/>
                <a:gd name="T4" fmla="*/ 0 w 97"/>
                <a:gd name="T5" fmla="*/ 2 h 48"/>
                <a:gd name="T6" fmla="*/ 0 w 97"/>
                <a:gd name="T7" fmla="*/ 2 h 48"/>
                <a:gd name="T8" fmla="*/ 0 w 97"/>
                <a:gd name="T9" fmla="*/ 2 h 48"/>
                <a:gd name="T10" fmla="*/ 1 w 97"/>
                <a:gd name="T11" fmla="*/ 1 h 48"/>
                <a:gd name="T12" fmla="*/ 1 w 97"/>
                <a:gd name="T13" fmla="*/ 1 h 48"/>
                <a:gd name="T14" fmla="*/ 2 w 97"/>
                <a:gd name="T15" fmla="*/ 1 h 48"/>
                <a:gd name="T16" fmla="*/ 3 w 97"/>
                <a:gd name="T17" fmla="*/ 1 h 48"/>
                <a:gd name="T18" fmla="*/ 3 w 97"/>
                <a:gd name="T19" fmla="*/ 0 h 48"/>
                <a:gd name="T20" fmla="*/ 6 w 97"/>
                <a:gd name="T21" fmla="*/ 3 h 48"/>
                <a:gd name="T22" fmla="*/ 0 w 97"/>
                <a:gd name="T23" fmla="*/ 3 h 48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97"/>
                <a:gd name="T37" fmla="*/ 0 h 48"/>
                <a:gd name="T38" fmla="*/ 97 w 97"/>
                <a:gd name="T39" fmla="*/ 48 h 48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97" h="48">
                  <a:moveTo>
                    <a:pt x="0" y="48"/>
                  </a:moveTo>
                  <a:lnTo>
                    <a:pt x="0" y="23"/>
                  </a:lnTo>
                  <a:lnTo>
                    <a:pt x="1" y="23"/>
                  </a:lnTo>
                  <a:lnTo>
                    <a:pt x="6" y="20"/>
                  </a:lnTo>
                  <a:lnTo>
                    <a:pt x="13" y="18"/>
                  </a:lnTo>
                  <a:lnTo>
                    <a:pt x="21" y="15"/>
                  </a:lnTo>
                  <a:lnTo>
                    <a:pt x="30" y="11"/>
                  </a:lnTo>
                  <a:lnTo>
                    <a:pt x="39" y="8"/>
                  </a:lnTo>
                  <a:lnTo>
                    <a:pt x="48" y="3"/>
                  </a:lnTo>
                  <a:lnTo>
                    <a:pt x="58" y="0"/>
                  </a:lnTo>
                  <a:lnTo>
                    <a:pt x="97" y="48"/>
                  </a:lnTo>
                  <a:lnTo>
                    <a:pt x="0" y="48"/>
                  </a:lnTo>
                  <a:close/>
                </a:path>
              </a:pathLst>
            </a:custGeom>
            <a:solidFill>
              <a:srgbClr val="59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44" name="未知"/>
            <p:cNvSpPr>
              <a:spLocks noChangeArrowheads="1"/>
            </p:cNvSpPr>
            <p:nvPr/>
          </p:nvSpPr>
          <p:spPr bwMode="auto">
            <a:xfrm>
              <a:off x="115" y="422"/>
              <a:ext cx="87" cy="39"/>
            </a:xfrm>
            <a:custGeom>
              <a:avLst/>
              <a:gdLst>
                <a:gd name="T0" fmla="*/ 5 w 173"/>
                <a:gd name="T1" fmla="*/ 5 h 77"/>
                <a:gd name="T2" fmla="*/ 0 w 173"/>
                <a:gd name="T3" fmla="*/ 2 h 77"/>
                <a:gd name="T4" fmla="*/ 1 w 173"/>
                <a:gd name="T5" fmla="*/ 2 h 77"/>
                <a:gd name="T6" fmla="*/ 1 w 173"/>
                <a:gd name="T7" fmla="*/ 2 h 77"/>
                <a:gd name="T8" fmla="*/ 1 w 173"/>
                <a:gd name="T9" fmla="*/ 2 h 77"/>
                <a:gd name="T10" fmla="*/ 2 w 173"/>
                <a:gd name="T11" fmla="*/ 1 h 77"/>
                <a:gd name="T12" fmla="*/ 3 w 173"/>
                <a:gd name="T13" fmla="*/ 1 h 77"/>
                <a:gd name="T14" fmla="*/ 4 w 173"/>
                <a:gd name="T15" fmla="*/ 1 h 77"/>
                <a:gd name="T16" fmla="*/ 5 w 173"/>
                <a:gd name="T17" fmla="*/ 1 h 77"/>
                <a:gd name="T18" fmla="*/ 6 w 173"/>
                <a:gd name="T19" fmla="*/ 0 h 77"/>
                <a:gd name="T20" fmla="*/ 11 w 173"/>
                <a:gd name="T21" fmla="*/ 5 h 77"/>
                <a:gd name="T22" fmla="*/ 5 w 173"/>
                <a:gd name="T23" fmla="*/ 5 h 7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73"/>
                <a:gd name="T37" fmla="*/ 0 h 77"/>
                <a:gd name="T38" fmla="*/ 173 w 173"/>
                <a:gd name="T39" fmla="*/ 77 h 77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73" h="77">
                  <a:moveTo>
                    <a:pt x="68" y="74"/>
                  </a:moveTo>
                  <a:lnTo>
                    <a:pt x="0" y="27"/>
                  </a:lnTo>
                  <a:lnTo>
                    <a:pt x="2" y="26"/>
                  </a:lnTo>
                  <a:lnTo>
                    <a:pt x="7" y="23"/>
                  </a:lnTo>
                  <a:lnTo>
                    <a:pt x="14" y="20"/>
                  </a:lnTo>
                  <a:lnTo>
                    <a:pt x="26" y="15"/>
                  </a:lnTo>
                  <a:lnTo>
                    <a:pt x="39" y="11"/>
                  </a:lnTo>
                  <a:lnTo>
                    <a:pt x="55" y="6"/>
                  </a:lnTo>
                  <a:lnTo>
                    <a:pt x="73" y="3"/>
                  </a:lnTo>
                  <a:lnTo>
                    <a:pt x="94" y="0"/>
                  </a:lnTo>
                  <a:lnTo>
                    <a:pt x="173" y="77"/>
                  </a:lnTo>
                  <a:lnTo>
                    <a:pt x="68" y="74"/>
                  </a:lnTo>
                  <a:close/>
                </a:path>
              </a:pathLst>
            </a:custGeom>
            <a:solidFill>
              <a:srgbClr val="59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45" name="未知"/>
            <p:cNvSpPr>
              <a:spLocks noChangeArrowheads="1"/>
            </p:cNvSpPr>
            <p:nvPr/>
          </p:nvSpPr>
          <p:spPr bwMode="auto">
            <a:xfrm>
              <a:off x="187" y="420"/>
              <a:ext cx="86" cy="41"/>
            </a:xfrm>
            <a:custGeom>
              <a:avLst/>
              <a:gdLst>
                <a:gd name="T0" fmla="*/ 0 w 170"/>
                <a:gd name="T1" fmla="*/ 1 h 81"/>
                <a:gd name="T2" fmla="*/ 1 w 170"/>
                <a:gd name="T3" fmla="*/ 1 h 81"/>
                <a:gd name="T4" fmla="*/ 1 w 170"/>
                <a:gd name="T5" fmla="*/ 1 h 81"/>
                <a:gd name="T6" fmla="*/ 2 w 170"/>
                <a:gd name="T7" fmla="*/ 1 h 81"/>
                <a:gd name="T8" fmla="*/ 3 w 170"/>
                <a:gd name="T9" fmla="*/ 0 h 81"/>
                <a:gd name="T10" fmla="*/ 4 w 170"/>
                <a:gd name="T11" fmla="*/ 1 h 81"/>
                <a:gd name="T12" fmla="*/ 5 w 170"/>
                <a:gd name="T13" fmla="*/ 1 h 81"/>
                <a:gd name="T14" fmla="*/ 6 w 170"/>
                <a:gd name="T15" fmla="*/ 1 h 81"/>
                <a:gd name="T16" fmla="*/ 7 w 170"/>
                <a:gd name="T17" fmla="*/ 1 h 81"/>
                <a:gd name="T18" fmla="*/ 7 w 170"/>
                <a:gd name="T19" fmla="*/ 1 h 81"/>
                <a:gd name="T20" fmla="*/ 7 w 170"/>
                <a:gd name="T21" fmla="*/ 1 h 81"/>
                <a:gd name="T22" fmla="*/ 8 w 170"/>
                <a:gd name="T23" fmla="*/ 1 h 81"/>
                <a:gd name="T24" fmla="*/ 8 w 170"/>
                <a:gd name="T25" fmla="*/ 2 h 81"/>
                <a:gd name="T26" fmla="*/ 9 w 170"/>
                <a:gd name="T27" fmla="*/ 3 h 81"/>
                <a:gd name="T28" fmla="*/ 10 w 170"/>
                <a:gd name="T29" fmla="*/ 3 h 81"/>
                <a:gd name="T30" fmla="*/ 10 w 170"/>
                <a:gd name="T31" fmla="*/ 4 h 81"/>
                <a:gd name="T32" fmla="*/ 11 w 170"/>
                <a:gd name="T33" fmla="*/ 6 h 81"/>
                <a:gd name="T34" fmla="*/ 5 w 170"/>
                <a:gd name="T35" fmla="*/ 6 h 81"/>
                <a:gd name="T36" fmla="*/ 0 w 170"/>
                <a:gd name="T37" fmla="*/ 1 h 81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170"/>
                <a:gd name="T58" fmla="*/ 0 h 81"/>
                <a:gd name="T59" fmla="*/ 170 w 170"/>
                <a:gd name="T60" fmla="*/ 81 h 81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170" h="81">
                  <a:moveTo>
                    <a:pt x="0" y="2"/>
                  </a:moveTo>
                  <a:lnTo>
                    <a:pt x="2" y="2"/>
                  </a:lnTo>
                  <a:lnTo>
                    <a:pt x="10" y="1"/>
                  </a:lnTo>
                  <a:lnTo>
                    <a:pt x="20" y="1"/>
                  </a:lnTo>
                  <a:lnTo>
                    <a:pt x="34" y="0"/>
                  </a:lnTo>
                  <a:lnTo>
                    <a:pt x="50" y="1"/>
                  </a:lnTo>
                  <a:lnTo>
                    <a:pt x="66" y="2"/>
                  </a:lnTo>
                  <a:lnTo>
                    <a:pt x="81" y="4"/>
                  </a:lnTo>
                  <a:lnTo>
                    <a:pt x="96" y="8"/>
                  </a:lnTo>
                  <a:lnTo>
                    <a:pt x="99" y="9"/>
                  </a:lnTo>
                  <a:lnTo>
                    <a:pt x="103" y="11"/>
                  </a:lnTo>
                  <a:lnTo>
                    <a:pt x="112" y="16"/>
                  </a:lnTo>
                  <a:lnTo>
                    <a:pt x="123" y="23"/>
                  </a:lnTo>
                  <a:lnTo>
                    <a:pt x="134" y="33"/>
                  </a:lnTo>
                  <a:lnTo>
                    <a:pt x="146" y="46"/>
                  </a:lnTo>
                  <a:lnTo>
                    <a:pt x="159" y="62"/>
                  </a:lnTo>
                  <a:lnTo>
                    <a:pt x="170" y="81"/>
                  </a:lnTo>
                  <a:lnTo>
                    <a:pt x="73" y="81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59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46" name="未知"/>
            <p:cNvSpPr>
              <a:spLocks noChangeArrowheads="1"/>
            </p:cNvSpPr>
            <p:nvPr/>
          </p:nvSpPr>
          <p:spPr bwMode="auto">
            <a:xfrm>
              <a:off x="158" y="341"/>
              <a:ext cx="70" cy="37"/>
            </a:xfrm>
            <a:custGeom>
              <a:avLst/>
              <a:gdLst>
                <a:gd name="T0" fmla="*/ 9 w 138"/>
                <a:gd name="T1" fmla="*/ 5 h 74"/>
                <a:gd name="T2" fmla="*/ 9 w 138"/>
                <a:gd name="T3" fmla="*/ 5 h 74"/>
                <a:gd name="T4" fmla="*/ 9 w 138"/>
                <a:gd name="T5" fmla="*/ 5 h 74"/>
                <a:gd name="T6" fmla="*/ 9 w 138"/>
                <a:gd name="T7" fmla="*/ 4 h 74"/>
                <a:gd name="T8" fmla="*/ 8 w 138"/>
                <a:gd name="T9" fmla="*/ 3 h 74"/>
                <a:gd name="T10" fmla="*/ 7 w 138"/>
                <a:gd name="T11" fmla="*/ 3 h 74"/>
                <a:gd name="T12" fmla="*/ 7 w 138"/>
                <a:gd name="T13" fmla="*/ 2 h 74"/>
                <a:gd name="T14" fmla="*/ 6 w 138"/>
                <a:gd name="T15" fmla="*/ 1 h 74"/>
                <a:gd name="T16" fmla="*/ 5 w 138"/>
                <a:gd name="T17" fmla="*/ 0 h 74"/>
                <a:gd name="T18" fmla="*/ 0 w 138"/>
                <a:gd name="T19" fmla="*/ 0 h 74"/>
                <a:gd name="T20" fmla="*/ 1 w 138"/>
                <a:gd name="T21" fmla="*/ 1 h 74"/>
                <a:gd name="T22" fmla="*/ 1 w 138"/>
                <a:gd name="T23" fmla="*/ 1 h 74"/>
                <a:gd name="T24" fmla="*/ 2 w 138"/>
                <a:gd name="T25" fmla="*/ 1 h 74"/>
                <a:gd name="T26" fmla="*/ 3 w 138"/>
                <a:gd name="T27" fmla="*/ 2 h 74"/>
                <a:gd name="T28" fmla="*/ 4 w 138"/>
                <a:gd name="T29" fmla="*/ 3 h 74"/>
                <a:gd name="T30" fmla="*/ 6 w 138"/>
                <a:gd name="T31" fmla="*/ 3 h 74"/>
                <a:gd name="T32" fmla="*/ 8 w 138"/>
                <a:gd name="T33" fmla="*/ 4 h 74"/>
                <a:gd name="T34" fmla="*/ 9 w 138"/>
                <a:gd name="T35" fmla="*/ 5 h 74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38"/>
                <a:gd name="T55" fmla="*/ 0 h 74"/>
                <a:gd name="T56" fmla="*/ 138 w 138"/>
                <a:gd name="T57" fmla="*/ 74 h 74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38" h="74">
                  <a:moveTo>
                    <a:pt x="138" y="74"/>
                  </a:moveTo>
                  <a:lnTo>
                    <a:pt x="137" y="71"/>
                  </a:lnTo>
                  <a:lnTo>
                    <a:pt x="134" y="67"/>
                  </a:lnTo>
                  <a:lnTo>
                    <a:pt x="128" y="60"/>
                  </a:lnTo>
                  <a:lnTo>
                    <a:pt x="120" y="49"/>
                  </a:lnTo>
                  <a:lnTo>
                    <a:pt x="111" y="38"/>
                  </a:lnTo>
                  <a:lnTo>
                    <a:pt x="100" y="26"/>
                  </a:lnTo>
                  <a:lnTo>
                    <a:pt x="89" y="13"/>
                  </a:lnTo>
                  <a:lnTo>
                    <a:pt x="77" y="0"/>
                  </a:lnTo>
                  <a:lnTo>
                    <a:pt x="0" y="0"/>
                  </a:lnTo>
                  <a:lnTo>
                    <a:pt x="3" y="2"/>
                  </a:lnTo>
                  <a:lnTo>
                    <a:pt x="11" y="7"/>
                  </a:lnTo>
                  <a:lnTo>
                    <a:pt x="25" y="16"/>
                  </a:lnTo>
                  <a:lnTo>
                    <a:pt x="43" y="26"/>
                  </a:lnTo>
                  <a:lnTo>
                    <a:pt x="63" y="38"/>
                  </a:lnTo>
                  <a:lnTo>
                    <a:pt x="88" y="49"/>
                  </a:lnTo>
                  <a:lnTo>
                    <a:pt x="112" y="62"/>
                  </a:lnTo>
                  <a:lnTo>
                    <a:pt x="138" y="74"/>
                  </a:lnTo>
                  <a:close/>
                </a:path>
              </a:pathLst>
            </a:custGeom>
            <a:solidFill>
              <a:srgbClr val="59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47" name="未知"/>
            <p:cNvSpPr>
              <a:spLocks noChangeArrowheads="1"/>
            </p:cNvSpPr>
            <p:nvPr/>
          </p:nvSpPr>
          <p:spPr bwMode="auto">
            <a:xfrm>
              <a:off x="125" y="307"/>
              <a:ext cx="61" cy="18"/>
            </a:xfrm>
            <a:custGeom>
              <a:avLst/>
              <a:gdLst>
                <a:gd name="T0" fmla="*/ 8 w 122"/>
                <a:gd name="T1" fmla="*/ 3 h 36"/>
                <a:gd name="T2" fmla="*/ 6 w 122"/>
                <a:gd name="T3" fmla="*/ 0 h 36"/>
                <a:gd name="T4" fmla="*/ 0 w 122"/>
                <a:gd name="T5" fmla="*/ 1 h 36"/>
                <a:gd name="T6" fmla="*/ 1 w 122"/>
                <a:gd name="T7" fmla="*/ 1 h 36"/>
                <a:gd name="T8" fmla="*/ 1 w 122"/>
                <a:gd name="T9" fmla="*/ 1 h 36"/>
                <a:gd name="T10" fmla="*/ 1 w 122"/>
                <a:gd name="T11" fmla="*/ 1 h 36"/>
                <a:gd name="T12" fmla="*/ 2 w 122"/>
                <a:gd name="T13" fmla="*/ 2 h 36"/>
                <a:gd name="T14" fmla="*/ 8 w 122"/>
                <a:gd name="T15" fmla="*/ 3 h 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22"/>
                <a:gd name="T25" fmla="*/ 0 h 36"/>
                <a:gd name="T26" fmla="*/ 122 w 122"/>
                <a:gd name="T27" fmla="*/ 36 h 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22" h="36">
                  <a:moveTo>
                    <a:pt x="122" y="36"/>
                  </a:moveTo>
                  <a:lnTo>
                    <a:pt x="96" y="0"/>
                  </a:lnTo>
                  <a:lnTo>
                    <a:pt x="0" y="3"/>
                  </a:lnTo>
                  <a:lnTo>
                    <a:pt x="1" y="5"/>
                  </a:lnTo>
                  <a:lnTo>
                    <a:pt x="7" y="9"/>
                  </a:lnTo>
                  <a:lnTo>
                    <a:pt x="16" y="18"/>
                  </a:lnTo>
                  <a:lnTo>
                    <a:pt x="32" y="32"/>
                  </a:lnTo>
                  <a:lnTo>
                    <a:pt x="122" y="36"/>
                  </a:lnTo>
                  <a:close/>
                </a:path>
              </a:pathLst>
            </a:custGeom>
            <a:solidFill>
              <a:srgbClr val="59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48" name="未知"/>
            <p:cNvSpPr>
              <a:spLocks noChangeArrowheads="1"/>
            </p:cNvSpPr>
            <p:nvPr/>
          </p:nvSpPr>
          <p:spPr bwMode="auto">
            <a:xfrm>
              <a:off x="115" y="280"/>
              <a:ext cx="49" cy="14"/>
            </a:xfrm>
            <a:custGeom>
              <a:avLst/>
              <a:gdLst>
                <a:gd name="T0" fmla="*/ 6 w 98"/>
                <a:gd name="T1" fmla="*/ 1 h 29"/>
                <a:gd name="T2" fmla="*/ 5 w 98"/>
                <a:gd name="T3" fmla="*/ 0 h 29"/>
                <a:gd name="T4" fmla="*/ 1 w 98"/>
                <a:gd name="T5" fmla="*/ 0 h 29"/>
                <a:gd name="T6" fmla="*/ 0 w 98"/>
                <a:gd name="T7" fmla="*/ 0 h 29"/>
                <a:gd name="T8" fmla="*/ 0 w 98"/>
                <a:gd name="T9" fmla="*/ 0 h 29"/>
                <a:gd name="T10" fmla="*/ 1 w 98"/>
                <a:gd name="T11" fmla="*/ 0 h 29"/>
                <a:gd name="T12" fmla="*/ 1 w 98"/>
                <a:gd name="T13" fmla="*/ 1 h 29"/>
                <a:gd name="T14" fmla="*/ 6 w 98"/>
                <a:gd name="T15" fmla="*/ 1 h 29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98"/>
                <a:gd name="T25" fmla="*/ 0 h 29"/>
                <a:gd name="T26" fmla="*/ 98 w 98"/>
                <a:gd name="T27" fmla="*/ 29 h 29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98" h="29">
                  <a:moveTo>
                    <a:pt x="98" y="29"/>
                  </a:moveTo>
                  <a:lnTo>
                    <a:pt x="72" y="0"/>
                  </a:lnTo>
                  <a:lnTo>
                    <a:pt x="1" y="0"/>
                  </a:lnTo>
                  <a:lnTo>
                    <a:pt x="0" y="1"/>
                  </a:lnTo>
                  <a:lnTo>
                    <a:pt x="0" y="6"/>
                  </a:lnTo>
                  <a:lnTo>
                    <a:pt x="4" y="14"/>
                  </a:lnTo>
                  <a:lnTo>
                    <a:pt x="12" y="25"/>
                  </a:lnTo>
                  <a:lnTo>
                    <a:pt x="98" y="29"/>
                  </a:lnTo>
                  <a:close/>
                </a:path>
              </a:pathLst>
            </a:custGeom>
            <a:solidFill>
              <a:srgbClr val="59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49" name="未知"/>
            <p:cNvSpPr>
              <a:spLocks noChangeArrowheads="1"/>
            </p:cNvSpPr>
            <p:nvPr/>
          </p:nvSpPr>
          <p:spPr bwMode="auto">
            <a:xfrm>
              <a:off x="139" y="246"/>
              <a:ext cx="42" cy="42"/>
            </a:xfrm>
            <a:custGeom>
              <a:avLst/>
              <a:gdLst>
                <a:gd name="T0" fmla="*/ 1 w 83"/>
                <a:gd name="T1" fmla="*/ 2 h 83"/>
                <a:gd name="T2" fmla="*/ 0 w 83"/>
                <a:gd name="T3" fmla="*/ 0 h 83"/>
                <a:gd name="T4" fmla="*/ 4 w 83"/>
                <a:gd name="T5" fmla="*/ 2 h 83"/>
                <a:gd name="T6" fmla="*/ 4 w 83"/>
                <a:gd name="T7" fmla="*/ 2 h 83"/>
                <a:gd name="T8" fmla="*/ 5 w 83"/>
                <a:gd name="T9" fmla="*/ 3 h 83"/>
                <a:gd name="T10" fmla="*/ 5 w 83"/>
                <a:gd name="T11" fmla="*/ 4 h 83"/>
                <a:gd name="T12" fmla="*/ 6 w 83"/>
                <a:gd name="T13" fmla="*/ 6 h 83"/>
                <a:gd name="T14" fmla="*/ 1 w 83"/>
                <a:gd name="T15" fmla="*/ 2 h 83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83"/>
                <a:gd name="T25" fmla="*/ 0 h 83"/>
                <a:gd name="T26" fmla="*/ 83 w 83"/>
                <a:gd name="T27" fmla="*/ 83 h 83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83" h="83">
                  <a:moveTo>
                    <a:pt x="16" y="22"/>
                  </a:moveTo>
                  <a:lnTo>
                    <a:pt x="0" y="0"/>
                  </a:lnTo>
                  <a:lnTo>
                    <a:pt x="54" y="25"/>
                  </a:lnTo>
                  <a:lnTo>
                    <a:pt x="59" y="30"/>
                  </a:lnTo>
                  <a:lnTo>
                    <a:pt x="69" y="41"/>
                  </a:lnTo>
                  <a:lnTo>
                    <a:pt x="78" y="60"/>
                  </a:lnTo>
                  <a:lnTo>
                    <a:pt x="83" y="83"/>
                  </a:lnTo>
                  <a:lnTo>
                    <a:pt x="16" y="22"/>
                  </a:lnTo>
                  <a:close/>
                </a:path>
              </a:pathLst>
            </a:custGeom>
            <a:solidFill>
              <a:srgbClr val="59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50" name="未知"/>
            <p:cNvSpPr>
              <a:spLocks noChangeArrowheads="1"/>
            </p:cNvSpPr>
            <p:nvPr/>
          </p:nvSpPr>
          <p:spPr bwMode="auto">
            <a:xfrm>
              <a:off x="184" y="285"/>
              <a:ext cx="27" cy="43"/>
            </a:xfrm>
            <a:custGeom>
              <a:avLst/>
              <a:gdLst>
                <a:gd name="T0" fmla="*/ 0 w 54"/>
                <a:gd name="T1" fmla="*/ 1 h 87"/>
                <a:gd name="T2" fmla="*/ 1 w 54"/>
                <a:gd name="T3" fmla="*/ 0 h 87"/>
                <a:gd name="T4" fmla="*/ 1 w 54"/>
                <a:gd name="T5" fmla="*/ 0 h 87"/>
                <a:gd name="T6" fmla="*/ 2 w 54"/>
                <a:gd name="T7" fmla="*/ 0 h 87"/>
                <a:gd name="T8" fmla="*/ 2 w 54"/>
                <a:gd name="T9" fmla="*/ 0 h 87"/>
                <a:gd name="T10" fmla="*/ 2 w 54"/>
                <a:gd name="T11" fmla="*/ 0 h 87"/>
                <a:gd name="T12" fmla="*/ 3 w 54"/>
                <a:gd name="T13" fmla="*/ 1 h 87"/>
                <a:gd name="T14" fmla="*/ 3 w 54"/>
                <a:gd name="T15" fmla="*/ 1 h 87"/>
                <a:gd name="T16" fmla="*/ 3 w 54"/>
                <a:gd name="T17" fmla="*/ 2 h 87"/>
                <a:gd name="T18" fmla="*/ 4 w 54"/>
                <a:gd name="T19" fmla="*/ 3 h 87"/>
                <a:gd name="T20" fmla="*/ 3 w 54"/>
                <a:gd name="T21" fmla="*/ 5 h 87"/>
                <a:gd name="T22" fmla="*/ 3 w 54"/>
                <a:gd name="T23" fmla="*/ 5 h 87"/>
                <a:gd name="T24" fmla="*/ 3 w 54"/>
                <a:gd name="T25" fmla="*/ 4 h 87"/>
                <a:gd name="T26" fmla="*/ 3 w 54"/>
                <a:gd name="T27" fmla="*/ 4 h 87"/>
                <a:gd name="T28" fmla="*/ 2 w 54"/>
                <a:gd name="T29" fmla="*/ 3 h 87"/>
                <a:gd name="T30" fmla="*/ 2 w 54"/>
                <a:gd name="T31" fmla="*/ 3 h 87"/>
                <a:gd name="T32" fmla="*/ 1 w 54"/>
                <a:gd name="T33" fmla="*/ 2 h 87"/>
                <a:gd name="T34" fmla="*/ 1 w 54"/>
                <a:gd name="T35" fmla="*/ 1 h 87"/>
                <a:gd name="T36" fmla="*/ 0 w 54"/>
                <a:gd name="T37" fmla="*/ 1 h 8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54"/>
                <a:gd name="T58" fmla="*/ 0 h 87"/>
                <a:gd name="T59" fmla="*/ 54 w 54"/>
                <a:gd name="T60" fmla="*/ 87 h 87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54" h="87">
                  <a:moveTo>
                    <a:pt x="0" y="26"/>
                  </a:moveTo>
                  <a:lnTo>
                    <a:pt x="12" y="0"/>
                  </a:lnTo>
                  <a:lnTo>
                    <a:pt x="14" y="1"/>
                  </a:lnTo>
                  <a:lnTo>
                    <a:pt x="17" y="2"/>
                  </a:lnTo>
                  <a:lnTo>
                    <a:pt x="22" y="7"/>
                  </a:lnTo>
                  <a:lnTo>
                    <a:pt x="27" y="12"/>
                  </a:lnTo>
                  <a:lnTo>
                    <a:pt x="33" y="20"/>
                  </a:lnTo>
                  <a:lnTo>
                    <a:pt x="40" y="30"/>
                  </a:lnTo>
                  <a:lnTo>
                    <a:pt x="47" y="43"/>
                  </a:lnTo>
                  <a:lnTo>
                    <a:pt x="54" y="58"/>
                  </a:lnTo>
                  <a:lnTo>
                    <a:pt x="45" y="87"/>
                  </a:lnTo>
                  <a:lnTo>
                    <a:pt x="44" y="84"/>
                  </a:lnTo>
                  <a:lnTo>
                    <a:pt x="40" y="78"/>
                  </a:lnTo>
                  <a:lnTo>
                    <a:pt x="34" y="70"/>
                  </a:lnTo>
                  <a:lnTo>
                    <a:pt x="29" y="61"/>
                  </a:lnTo>
                  <a:lnTo>
                    <a:pt x="21" y="51"/>
                  </a:lnTo>
                  <a:lnTo>
                    <a:pt x="14" y="40"/>
                  </a:lnTo>
                  <a:lnTo>
                    <a:pt x="7" y="31"/>
                  </a:lnTo>
                  <a:lnTo>
                    <a:pt x="0" y="26"/>
                  </a:lnTo>
                  <a:close/>
                </a:path>
              </a:pathLst>
            </a:custGeom>
            <a:solidFill>
              <a:srgbClr val="59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51" name="未知"/>
            <p:cNvSpPr>
              <a:spLocks noChangeArrowheads="1"/>
            </p:cNvSpPr>
            <p:nvPr/>
          </p:nvSpPr>
          <p:spPr bwMode="auto">
            <a:xfrm>
              <a:off x="216" y="327"/>
              <a:ext cx="13" cy="31"/>
            </a:xfrm>
            <a:custGeom>
              <a:avLst/>
              <a:gdLst>
                <a:gd name="T0" fmla="*/ 0 w 27"/>
                <a:gd name="T1" fmla="*/ 1 h 63"/>
                <a:gd name="T2" fmla="*/ 0 w 27"/>
                <a:gd name="T3" fmla="*/ 0 h 63"/>
                <a:gd name="T4" fmla="*/ 1 w 27"/>
                <a:gd name="T5" fmla="*/ 3 h 63"/>
                <a:gd name="T6" fmla="*/ 0 w 27"/>
                <a:gd name="T7" fmla="*/ 1 h 6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7"/>
                <a:gd name="T13" fmla="*/ 0 h 63"/>
                <a:gd name="T14" fmla="*/ 27 w 27"/>
                <a:gd name="T15" fmla="*/ 63 h 6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7" h="63">
                  <a:moveTo>
                    <a:pt x="0" y="22"/>
                  </a:moveTo>
                  <a:lnTo>
                    <a:pt x="7" y="0"/>
                  </a:lnTo>
                  <a:lnTo>
                    <a:pt x="27" y="63"/>
                  </a:lnTo>
                  <a:lnTo>
                    <a:pt x="0" y="22"/>
                  </a:lnTo>
                  <a:close/>
                </a:path>
              </a:pathLst>
            </a:custGeom>
            <a:solidFill>
              <a:srgbClr val="59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52" name="未知"/>
            <p:cNvSpPr>
              <a:spLocks noChangeArrowheads="1"/>
            </p:cNvSpPr>
            <p:nvPr/>
          </p:nvSpPr>
          <p:spPr bwMode="auto">
            <a:xfrm>
              <a:off x="275" y="336"/>
              <a:ext cx="18" cy="35"/>
            </a:xfrm>
            <a:custGeom>
              <a:avLst/>
              <a:gdLst>
                <a:gd name="T0" fmla="*/ 1 w 36"/>
                <a:gd name="T1" fmla="*/ 0 h 71"/>
                <a:gd name="T2" fmla="*/ 1 w 36"/>
                <a:gd name="T3" fmla="*/ 0 h 71"/>
                <a:gd name="T4" fmla="*/ 1 w 36"/>
                <a:gd name="T5" fmla="*/ 1 h 71"/>
                <a:gd name="T6" fmla="*/ 2 w 36"/>
                <a:gd name="T7" fmla="*/ 2 h 71"/>
                <a:gd name="T8" fmla="*/ 3 w 36"/>
                <a:gd name="T9" fmla="*/ 4 h 71"/>
                <a:gd name="T10" fmla="*/ 0 w 36"/>
                <a:gd name="T11" fmla="*/ 4 h 71"/>
                <a:gd name="T12" fmla="*/ 0 w 36"/>
                <a:gd name="T13" fmla="*/ 3 h 71"/>
                <a:gd name="T14" fmla="*/ 0 w 36"/>
                <a:gd name="T15" fmla="*/ 2 h 71"/>
                <a:gd name="T16" fmla="*/ 1 w 36"/>
                <a:gd name="T17" fmla="*/ 1 h 71"/>
                <a:gd name="T18" fmla="*/ 1 w 36"/>
                <a:gd name="T19" fmla="*/ 0 h 71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36"/>
                <a:gd name="T31" fmla="*/ 0 h 71"/>
                <a:gd name="T32" fmla="*/ 36 w 36"/>
                <a:gd name="T33" fmla="*/ 71 h 71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36" h="71">
                  <a:moveTo>
                    <a:pt x="13" y="0"/>
                  </a:moveTo>
                  <a:lnTo>
                    <a:pt x="16" y="4"/>
                  </a:lnTo>
                  <a:lnTo>
                    <a:pt x="23" y="19"/>
                  </a:lnTo>
                  <a:lnTo>
                    <a:pt x="31" y="42"/>
                  </a:lnTo>
                  <a:lnTo>
                    <a:pt x="36" y="71"/>
                  </a:lnTo>
                  <a:lnTo>
                    <a:pt x="0" y="64"/>
                  </a:lnTo>
                  <a:lnTo>
                    <a:pt x="0" y="57"/>
                  </a:lnTo>
                  <a:lnTo>
                    <a:pt x="0" y="40"/>
                  </a:lnTo>
                  <a:lnTo>
                    <a:pt x="3" y="19"/>
                  </a:lnTo>
                  <a:lnTo>
                    <a:pt x="13" y="0"/>
                  </a:lnTo>
                  <a:close/>
                </a:path>
              </a:pathLst>
            </a:custGeom>
            <a:solidFill>
              <a:srgbClr val="21BA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53" name="未知"/>
            <p:cNvSpPr>
              <a:spLocks noChangeArrowheads="1"/>
            </p:cNvSpPr>
            <p:nvPr/>
          </p:nvSpPr>
          <p:spPr bwMode="auto">
            <a:xfrm>
              <a:off x="274" y="379"/>
              <a:ext cx="27" cy="45"/>
            </a:xfrm>
            <a:custGeom>
              <a:avLst/>
              <a:gdLst>
                <a:gd name="T0" fmla="*/ 0 w 56"/>
                <a:gd name="T1" fmla="*/ 0 h 90"/>
                <a:gd name="T2" fmla="*/ 2 w 56"/>
                <a:gd name="T3" fmla="*/ 1 h 90"/>
                <a:gd name="T4" fmla="*/ 3 w 56"/>
                <a:gd name="T5" fmla="*/ 6 h 90"/>
                <a:gd name="T6" fmla="*/ 3 w 56"/>
                <a:gd name="T7" fmla="*/ 6 h 90"/>
                <a:gd name="T8" fmla="*/ 3 w 56"/>
                <a:gd name="T9" fmla="*/ 6 h 90"/>
                <a:gd name="T10" fmla="*/ 2 w 56"/>
                <a:gd name="T11" fmla="*/ 6 h 90"/>
                <a:gd name="T12" fmla="*/ 2 w 56"/>
                <a:gd name="T13" fmla="*/ 5 h 90"/>
                <a:gd name="T14" fmla="*/ 1 w 56"/>
                <a:gd name="T15" fmla="*/ 4 h 90"/>
                <a:gd name="T16" fmla="*/ 1 w 56"/>
                <a:gd name="T17" fmla="*/ 3 h 90"/>
                <a:gd name="T18" fmla="*/ 0 w 56"/>
                <a:gd name="T19" fmla="*/ 2 h 90"/>
                <a:gd name="T20" fmla="*/ 0 w 56"/>
                <a:gd name="T21" fmla="*/ 0 h 90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56"/>
                <a:gd name="T34" fmla="*/ 0 h 90"/>
                <a:gd name="T35" fmla="*/ 56 w 56"/>
                <a:gd name="T36" fmla="*/ 90 h 90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56" h="90">
                  <a:moveTo>
                    <a:pt x="0" y="0"/>
                  </a:moveTo>
                  <a:lnTo>
                    <a:pt x="45" y="16"/>
                  </a:lnTo>
                  <a:lnTo>
                    <a:pt x="56" y="90"/>
                  </a:lnTo>
                  <a:lnTo>
                    <a:pt x="55" y="90"/>
                  </a:lnTo>
                  <a:lnTo>
                    <a:pt x="50" y="87"/>
                  </a:lnTo>
                  <a:lnTo>
                    <a:pt x="44" y="83"/>
                  </a:lnTo>
                  <a:lnTo>
                    <a:pt x="37" y="75"/>
                  </a:lnTo>
                  <a:lnTo>
                    <a:pt x="28" y="63"/>
                  </a:lnTo>
                  <a:lnTo>
                    <a:pt x="19" y="48"/>
                  </a:lnTo>
                  <a:lnTo>
                    <a:pt x="10" y="2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1BA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54" name="未知"/>
            <p:cNvSpPr>
              <a:spLocks noChangeArrowheads="1"/>
            </p:cNvSpPr>
            <p:nvPr/>
          </p:nvSpPr>
          <p:spPr bwMode="auto">
            <a:xfrm>
              <a:off x="314" y="371"/>
              <a:ext cx="25" cy="56"/>
            </a:xfrm>
            <a:custGeom>
              <a:avLst/>
              <a:gdLst>
                <a:gd name="T0" fmla="*/ 0 w 51"/>
                <a:gd name="T1" fmla="*/ 7 h 112"/>
                <a:gd name="T2" fmla="*/ 0 w 51"/>
                <a:gd name="T3" fmla="*/ 2 h 112"/>
                <a:gd name="T4" fmla="*/ 3 w 51"/>
                <a:gd name="T5" fmla="*/ 0 h 112"/>
                <a:gd name="T6" fmla="*/ 3 w 51"/>
                <a:gd name="T7" fmla="*/ 1 h 112"/>
                <a:gd name="T8" fmla="*/ 2 w 51"/>
                <a:gd name="T9" fmla="*/ 1 h 112"/>
                <a:gd name="T10" fmla="*/ 2 w 51"/>
                <a:gd name="T11" fmla="*/ 2 h 112"/>
                <a:gd name="T12" fmla="*/ 1 w 51"/>
                <a:gd name="T13" fmla="*/ 3 h 112"/>
                <a:gd name="T14" fmla="*/ 1 w 51"/>
                <a:gd name="T15" fmla="*/ 4 h 112"/>
                <a:gd name="T16" fmla="*/ 0 w 51"/>
                <a:gd name="T17" fmla="*/ 6 h 112"/>
                <a:gd name="T18" fmla="*/ 0 w 51"/>
                <a:gd name="T19" fmla="*/ 7 h 112"/>
                <a:gd name="T20" fmla="*/ 0 w 51"/>
                <a:gd name="T21" fmla="*/ 7 h 112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51"/>
                <a:gd name="T34" fmla="*/ 0 h 112"/>
                <a:gd name="T35" fmla="*/ 51 w 51"/>
                <a:gd name="T36" fmla="*/ 112 h 112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51" h="112">
                  <a:moveTo>
                    <a:pt x="0" y="112"/>
                  </a:moveTo>
                  <a:lnTo>
                    <a:pt x="0" y="31"/>
                  </a:lnTo>
                  <a:lnTo>
                    <a:pt x="51" y="0"/>
                  </a:lnTo>
                  <a:lnTo>
                    <a:pt x="49" y="3"/>
                  </a:lnTo>
                  <a:lnTo>
                    <a:pt x="43" y="14"/>
                  </a:lnTo>
                  <a:lnTo>
                    <a:pt x="35" y="28"/>
                  </a:lnTo>
                  <a:lnTo>
                    <a:pt x="25" y="45"/>
                  </a:lnTo>
                  <a:lnTo>
                    <a:pt x="16" y="63"/>
                  </a:lnTo>
                  <a:lnTo>
                    <a:pt x="8" y="82"/>
                  </a:lnTo>
                  <a:lnTo>
                    <a:pt x="2" y="99"/>
                  </a:lnTo>
                  <a:lnTo>
                    <a:pt x="0" y="112"/>
                  </a:lnTo>
                  <a:close/>
                </a:path>
              </a:pathLst>
            </a:custGeom>
            <a:solidFill>
              <a:srgbClr val="21BA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55" name="未知"/>
            <p:cNvSpPr>
              <a:spLocks noChangeArrowheads="1"/>
            </p:cNvSpPr>
            <p:nvPr/>
          </p:nvSpPr>
          <p:spPr bwMode="auto">
            <a:xfrm>
              <a:off x="300" y="343"/>
              <a:ext cx="25" cy="33"/>
            </a:xfrm>
            <a:custGeom>
              <a:avLst/>
              <a:gdLst>
                <a:gd name="T0" fmla="*/ 1 w 51"/>
                <a:gd name="T1" fmla="*/ 4 h 67"/>
                <a:gd name="T2" fmla="*/ 0 w 51"/>
                <a:gd name="T3" fmla="*/ 0 h 67"/>
                <a:gd name="T4" fmla="*/ 0 w 51"/>
                <a:gd name="T5" fmla="*/ 0 h 67"/>
                <a:gd name="T6" fmla="*/ 0 w 51"/>
                <a:gd name="T7" fmla="*/ 0 h 67"/>
                <a:gd name="T8" fmla="*/ 0 w 51"/>
                <a:gd name="T9" fmla="*/ 0 h 67"/>
                <a:gd name="T10" fmla="*/ 1 w 51"/>
                <a:gd name="T11" fmla="*/ 1 h 67"/>
                <a:gd name="T12" fmla="*/ 1 w 51"/>
                <a:gd name="T13" fmla="*/ 1 h 67"/>
                <a:gd name="T14" fmla="*/ 2 w 51"/>
                <a:gd name="T15" fmla="*/ 1 h 67"/>
                <a:gd name="T16" fmla="*/ 2 w 51"/>
                <a:gd name="T17" fmla="*/ 2 h 67"/>
                <a:gd name="T18" fmla="*/ 3 w 51"/>
                <a:gd name="T19" fmla="*/ 2 h 67"/>
                <a:gd name="T20" fmla="*/ 1 w 51"/>
                <a:gd name="T21" fmla="*/ 4 h 67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51"/>
                <a:gd name="T34" fmla="*/ 0 h 67"/>
                <a:gd name="T35" fmla="*/ 51 w 51"/>
                <a:gd name="T36" fmla="*/ 67 h 67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51" h="67">
                  <a:moveTo>
                    <a:pt x="19" y="67"/>
                  </a:moveTo>
                  <a:lnTo>
                    <a:pt x="0" y="0"/>
                  </a:lnTo>
                  <a:lnTo>
                    <a:pt x="3" y="1"/>
                  </a:lnTo>
                  <a:lnTo>
                    <a:pt x="7" y="5"/>
                  </a:lnTo>
                  <a:lnTo>
                    <a:pt x="14" y="10"/>
                  </a:lnTo>
                  <a:lnTo>
                    <a:pt x="22" y="16"/>
                  </a:lnTo>
                  <a:lnTo>
                    <a:pt x="31" y="23"/>
                  </a:lnTo>
                  <a:lnTo>
                    <a:pt x="39" y="30"/>
                  </a:lnTo>
                  <a:lnTo>
                    <a:pt x="46" y="36"/>
                  </a:lnTo>
                  <a:lnTo>
                    <a:pt x="51" y="42"/>
                  </a:lnTo>
                  <a:lnTo>
                    <a:pt x="19" y="67"/>
                  </a:lnTo>
                  <a:close/>
                </a:path>
              </a:pathLst>
            </a:custGeom>
            <a:solidFill>
              <a:srgbClr val="21BA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56" name="未知"/>
            <p:cNvSpPr>
              <a:spLocks noChangeArrowheads="1"/>
            </p:cNvSpPr>
            <p:nvPr/>
          </p:nvSpPr>
          <p:spPr bwMode="auto">
            <a:xfrm>
              <a:off x="111" y="249"/>
              <a:ext cx="30" cy="23"/>
            </a:xfrm>
            <a:custGeom>
              <a:avLst/>
              <a:gdLst>
                <a:gd name="T0" fmla="*/ 4 w 60"/>
                <a:gd name="T1" fmla="*/ 3 h 45"/>
                <a:gd name="T2" fmla="*/ 4 w 60"/>
                <a:gd name="T3" fmla="*/ 3 h 45"/>
                <a:gd name="T4" fmla="*/ 4 w 60"/>
                <a:gd name="T5" fmla="*/ 3 h 45"/>
                <a:gd name="T6" fmla="*/ 4 w 60"/>
                <a:gd name="T7" fmla="*/ 2 h 45"/>
                <a:gd name="T8" fmla="*/ 3 w 60"/>
                <a:gd name="T9" fmla="*/ 2 h 45"/>
                <a:gd name="T10" fmla="*/ 3 w 60"/>
                <a:gd name="T11" fmla="*/ 2 h 45"/>
                <a:gd name="T12" fmla="*/ 2 w 60"/>
                <a:gd name="T13" fmla="*/ 1 h 45"/>
                <a:gd name="T14" fmla="*/ 2 w 60"/>
                <a:gd name="T15" fmla="*/ 1 h 45"/>
                <a:gd name="T16" fmla="*/ 1 w 60"/>
                <a:gd name="T17" fmla="*/ 0 h 45"/>
                <a:gd name="T18" fmla="*/ 1 w 60"/>
                <a:gd name="T19" fmla="*/ 1 h 45"/>
                <a:gd name="T20" fmla="*/ 1 w 60"/>
                <a:gd name="T21" fmla="*/ 1 h 45"/>
                <a:gd name="T22" fmla="*/ 0 w 60"/>
                <a:gd name="T23" fmla="*/ 2 h 45"/>
                <a:gd name="T24" fmla="*/ 1 w 60"/>
                <a:gd name="T25" fmla="*/ 3 h 45"/>
                <a:gd name="T26" fmla="*/ 4 w 60"/>
                <a:gd name="T27" fmla="*/ 3 h 45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60"/>
                <a:gd name="T43" fmla="*/ 0 h 45"/>
                <a:gd name="T44" fmla="*/ 60 w 60"/>
                <a:gd name="T45" fmla="*/ 45 h 45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60" h="45">
                  <a:moveTo>
                    <a:pt x="60" y="39"/>
                  </a:moveTo>
                  <a:lnTo>
                    <a:pt x="59" y="38"/>
                  </a:lnTo>
                  <a:lnTo>
                    <a:pt x="56" y="34"/>
                  </a:lnTo>
                  <a:lnTo>
                    <a:pt x="51" y="30"/>
                  </a:lnTo>
                  <a:lnTo>
                    <a:pt x="44" y="23"/>
                  </a:lnTo>
                  <a:lnTo>
                    <a:pt x="36" y="17"/>
                  </a:lnTo>
                  <a:lnTo>
                    <a:pt x="28" y="10"/>
                  </a:lnTo>
                  <a:lnTo>
                    <a:pt x="19" y="4"/>
                  </a:lnTo>
                  <a:lnTo>
                    <a:pt x="8" y="0"/>
                  </a:lnTo>
                  <a:lnTo>
                    <a:pt x="6" y="4"/>
                  </a:lnTo>
                  <a:lnTo>
                    <a:pt x="3" y="15"/>
                  </a:lnTo>
                  <a:lnTo>
                    <a:pt x="0" y="30"/>
                  </a:lnTo>
                  <a:lnTo>
                    <a:pt x="6" y="45"/>
                  </a:lnTo>
                  <a:lnTo>
                    <a:pt x="60" y="39"/>
                  </a:lnTo>
                  <a:close/>
                </a:path>
              </a:pathLst>
            </a:custGeom>
            <a:solidFill>
              <a:srgbClr val="59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57" name="未知"/>
            <p:cNvSpPr>
              <a:spLocks noChangeArrowheads="1"/>
            </p:cNvSpPr>
            <p:nvPr/>
          </p:nvSpPr>
          <p:spPr bwMode="auto">
            <a:xfrm>
              <a:off x="275" y="43"/>
              <a:ext cx="471" cy="320"/>
            </a:xfrm>
            <a:custGeom>
              <a:avLst/>
              <a:gdLst>
                <a:gd name="T0" fmla="*/ 28 w 940"/>
                <a:gd name="T1" fmla="*/ 39 h 641"/>
                <a:gd name="T2" fmla="*/ 30 w 940"/>
                <a:gd name="T3" fmla="*/ 39 h 641"/>
                <a:gd name="T4" fmla="*/ 33 w 940"/>
                <a:gd name="T5" fmla="*/ 40 h 641"/>
                <a:gd name="T6" fmla="*/ 35 w 940"/>
                <a:gd name="T7" fmla="*/ 39 h 641"/>
                <a:gd name="T8" fmla="*/ 40 w 940"/>
                <a:gd name="T9" fmla="*/ 38 h 641"/>
                <a:gd name="T10" fmla="*/ 44 w 940"/>
                <a:gd name="T11" fmla="*/ 37 h 641"/>
                <a:gd name="T12" fmla="*/ 46 w 940"/>
                <a:gd name="T13" fmla="*/ 34 h 641"/>
                <a:gd name="T14" fmla="*/ 51 w 940"/>
                <a:gd name="T15" fmla="*/ 30 h 641"/>
                <a:gd name="T16" fmla="*/ 59 w 940"/>
                <a:gd name="T17" fmla="*/ 13 h 641"/>
                <a:gd name="T18" fmla="*/ 55 w 940"/>
                <a:gd name="T19" fmla="*/ 13 h 641"/>
                <a:gd name="T20" fmla="*/ 50 w 940"/>
                <a:gd name="T21" fmla="*/ 14 h 641"/>
                <a:gd name="T22" fmla="*/ 47 w 940"/>
                <a:gd name="T23" fmla="*/ 14 h 641"/>
                <a:gd name="T24" fmla="*/ 44 w 940"/>
                <a:gd name="T25" fmla="*/ 16 h 641"/>
                <a:gd name="T26" fmla="*/ 39 w 940"/>
                <a:gd name="T27" fmla="*/ 18 h 641"/>
                <a:gd name="T28" fmla="*/ 38 w 940"/>
                <a:gd name="T29" fmla="*/ 19 h 641"/>
                <a:gd name="T30" fmla="*/ 36 w 940"/>
                <a:gd name="T31" fmla="*/ 21 h 641"/>
                <a:gd name="T32" fmla="*/ 35 w 940"/>
                <a:gd name="T33" fmla="*/ 21 h 641"/>
                <a:gd name="T34" fmla="*/ 34 w 940"/>
                <a:gd name="T35" fmla="*/ 13 h 641"/>
                <a:gd name="T36" fmla="*/ 33 w 940"/>
                <a:gd name="T37" fmla="*/ 10 h 641"/>
                <a:gd name="T38" fmla="*/ 31 w 940"/>
                <a:gd name="T39" fmla="*/ 4 h 641"/>
                <a:gd name="T40" fmla="*/ 28 w 940"/>
                <a:gd name="T41" fmla="*/ 0 h 641"/>
                <a:gd name="T42" fmla="*/ 26 w 940"/>
                <a:gd name="T43" fmla="*/ 1 h 641"/>
                <a:gd name="T44" fmla="*/ 24 w 940"/>
                <a:gd name="T45" fmla="*/ 5 h 641"/>
                <a:gd name="T46" fmla="*/ 23 w 940"/>
                <a:gd name="T47" fmla="*/ 7 h 641"/>
                <a:gd name="T48" fmla="*/ 21 w 940"/>
                <a:gd name="T49" fmla="*/ 12 h 641"/>
                <a:gd name="T50" fmla="*/ 20 w 940"/>
                <a:gd name="T51" fmla="*/ 16 h 641"/>
                <a:gd name="T52" fmla="*/ 19 w 940"/>
                <a:gd name="T53" fmla="*/ 20 h 641"/>
                <a:gd name="T54" fmla="*/ 18 w 940"/>
                <a:gd name="T55" fmla="*/ 21 h 641"/>
                <a:gd name="T56" fmla="*/ 17 w 940"/>
                <a:gd name="T57" fmla="*/ 19 h 641"/>
                <a:gd name="T58" fmla="*/ 15 w 940"/>
                <a:gd name="T59" fmla="*/ 16 h 641"/>
                <a:gd name="T60" fmla="*/ 14 w 940"/>
                <a:gd name="T61" fmla="*/ 15 h 641"/>
                <a:gd name="T62" fmla="*/ 11 w 940"/>
                <a:gd name="T63" fmla="*/ 12 h 641"/>
                <a:gd name="T64" fmla="*/ 7 w 940"/>
                <a:gd name="T65" fmla="*/ 10 h 641"/>
                <a:gd name="T66" fmla="*/ 0 w 940"/>
                <a:gd name="T67" fmla="*/ 17 h 641"/>
                <a:gd name="T68" fmla="*/ 1 w 940"/>
                <a:gd name="T69" fmla="*/ 21 h 641"/>
                <a:gd name="T70" fmla="*/ 2 w 940"/>
                <a:gd name="T71" fmla="*/ 26 h 641"/>
                <a:gd name="T72" fmla="*/ 4 w 940"/>
                <a:gd name="T73" fmla="*/ 29 h 641"/>
                <a:gd name="T74" fmla="*/ 7 w 940"/>
                <a:gd name="T75" fmla="*/ 33 h 641"/>
                <a:gd name="T76" fmla="*/ 12 w 940"/>
                <a:gd name="T77" fmla="*/ 38 h 641"/>
                <a:gd name="T78" fmla="*/ 13 w 940"/>
                <a:gd name="T79" fmla="*/ 38 h 641"/>
                <a:gd name="T80" fmla="*/ 15 w 940"/>
                <a:gd name="T81" fmla="*/ 38 h 641"/>
                <a:gd name="T82" fmla="*/ 17 w 940"/>
                <a:gd name="T83" fmla="*/ 38 h 641"/>
                <a:gd name="T84" fmla="*/ 20 w 940"/>
                <a:gd name="T85" fmla="*/ 39 h 641"/>
                <a:gd name="T86" fmla="*/ 23 w 940"/>
                <a:gd name="T87" fmla="*/ 38 h 641"/>
                <a:gd name="T88" fmla="*/ 24 w 940"/>
                <a:gd name="T89" fmla="*/ 38 h 641"/>
                <a:gd name="T90" fmla="*/ 25 w 940"/>
                <a:gd name="T91" fmla="*/ 38 h 641"/>
                <a:gd name="T92" fmla="*/ 27 w 940"/>
                <a:gd name="T93" fmla="*/ 38 h 641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940"/>
                <a:gd name="T142" fmla="*/ 0 h 641"/>
                <a:gd name="T143" fmla="*/ 940 w 940"/>
                <a:gd name="T144" fmla="*/ 641 h 641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940" h="641">
                  <a:moveTo>
                    <a:pt x="427" y="621"/>
                  </a:moveTo>
                  <a:lnTo>
                    <a:pt x="430" y="622"/>
                  </a:lnTo>
                  <a:lnTo>
                    <a:pt x="437" y="625"/>
                  </a:lnTo>
                  <a:lnTo>
                    <a:pt x="446" y="628"/>
                  </a:lnTo>
                  <a:lnTo>
                    <a:pt x="459" y="632"/>
                  </a:lnTo>
                  <a:lnTo>
                    <a:pt x="474" y="635"/>
                  </a:lnTo>
                  <a:lnTo>
                    <a:pt x="490" y="639"/>
                  </a:lnTo>
                  <a:lnTo>
                    <a:pt x="507" y="641"/>
                  </a:lnTo>
                  <a:lnTo>
                    <a:pt x="524" y="641"/>
                  </a:lnTo>
                  <a:lnTo>
                    <a:pt x="528" y="641"/>
                  </a:lnTo>
                  <a:lnTo>
                    <a:pt x="539" y="640"/>
                  </a:lnTo>
                  <a:lnTo>
                    <a:pt x="555" y="636"/>
                  </a:lnTo>
                  <a:lnTo>
                    <a:pt x="577" y="633"/>
                  </a:lnTo>
                  <a:lnTo>
                    <a:pt x="601" y="627"/>
                  </a:lnTo>
                  <a:lnTo>
                    <a:pt x="628" y="619"/>
                  </a:lnTo>
                  <a:lnTo>
                    <a:pt x="657" y="609"/>
                  </a:lnTo>
                  <a:lnTo>
                    <a:pt x="684" y="596"/>
                  </a:lnTo>
                  <a:lnTo>
                    <a:pt x="688" y="594"/>
                  </a:lnTo>
                  <a:lnTo>
                    <a:pt x="698" y="587"/>
                  </a:lnTo>
                  <a:lnTo>
                    <a:pt x="712" y="575"/>
                  </a:lnTo>
                  <a:lnTo>
                    <a:pt x="732" y="559"/>
                  </a:lnTo>
                  <a:lnTo>
                    <a:pt x="752" y="539"/>
                  </a:lnTo>
                  <a:lnTo>
                    <a:pt x="776" y="515"/>
                  </a:lnTo>
                  <a:lnTo>
                    <a:pt x="800" y="489"/>
                  </a:lnTo>
                  <a:lnTo>
                    <a:pt x="822" y="458"/>
                  </a:lnTo>
                  <a:lnTo>
                    <a:pt x="940" y="209"/>
                  </a:lnTo>
                  <a:lnTo>
                    <a:pt x="936" y="209"/>
                  </a:lnTo>
                  <a:lnTo>
                    <a:pt x="923" y="210"/>
                  </a:lnTo>
                  <a:lnTo>
                    <a:pt x="903" y="211"/>
                  </a:lnTo>
                  <a:lnTo>
                    <a:pt x="878" y="212"/>
                  </a:lnTo>
                  <a:lnTo>
                    <a:pt x="849" y="216"/>
                  </a:lnTo>
                  <a:lnTo>
                    <a:pt x="819" y="220"/>
                  </a:lnTo>
                  <a:lnTo>
                    <a:pt x="789" y="226"/>
                  </a:lnTo>
                  <a:lnTo>
                    <a:pt x="761" y="234"/>
                  </a:lnTo>
                  <a:lnTo>
                    <a:pt x="757" y="235"/>
                  </a:lnTo>
                  <a:lnTo>
                    <a:pt x="747" y="238"/>
                  </a:lnTo>
                  <a:lnTo>
                    <a:pt x="732" y="242"/>
                  </a:lnTo>
                  <a:lnTo>
                    <a:pt x="712" y="249"/>
                  </a:lnTo>
                  <a:lnTo>
                    <a:pt x="690" y="258"/>
                  </a:lnTo>
                  <a:lnTo>
                    <a:pt x="667" y="269"/>
                  </a:lnTo>
                  <a:lnTo>
                    <a:pt x="645" y="283"/>
                  </a:lnTo>
                  <a:lnTo>
                    <a:pt x="623" y="298"/>
                  </a:lnTo>
                  <a:lnTo>
                    <a:pt x="621" y="300"/>
                  </a:lnTo>
                  <a:lnTo>
                    <a:pt x="615" y="304"/>
                  </a:lnTo>
                  <a:lnTo>
                    <a:pt x="606" y="313"/>
                  </a:lnTo>
                  <a:lnTo>
                    <a:pt x="596" y="323"/>
                  </a:lnTo>
                  <a:lnTo>
                    <a:pt x="584" y="333"/>
                  </a:lnTo>
                  <a:lnTo>
                    <a:pt x="573" y="344"/>
                  </a:lnTo>
                  <a:lnTo>
                    <a:pt x="563" y="354"/>
                  </a:lnTo>
                  <a:lnTo>
                    <a:pt x="555" y="362"/>
                  </a:lnTo>
                  <a:lnTo>
                    <a:pt x="554" y="349"/>
                  </a:lnTo>
                  <a:lnTo>
                    <a:pt x="551" y="314"/>
                  </a:lnTo>
                  <a:lnTo>
                    <a:pt x="544" y="265"/>
                  </a:lnTo>
                  <a:lnTo>
                    <a:pt x="533" y="211"/>
                  </a:lnTo>
                  <a:lnTo>
                    <a:pt x="532" y="205"/>
                  </a:lnTo>
                  <a:lnTo>
                    <a:pt x="529" y="190"/>
                  </a:lnTo>
                  <a:lnTo>
                    <a:pt x="523" y="167"/>
                  </a:lnTo>
                  <a:lnTo>
                    <a:pt x="514" y="139"/>
                  </a:lnTo>
                  <a:lnTo>
                    <a:pt x="500" y="105"/>
                  </a:lnTo>
                  <a:lnTo>
                    <a:pt x="484" y="69"/>
                  </a:lnTo>
                  <a:lnTo>
                    <a:pt x="463" y="34"/>
                  </a:lnTo>
                  <a:lnTo>
                    <a:pt x="438" y="0"/>
                  </a:lnTo>
                  <a:lnTo>
                    <a:pt x="436" y="3"/>
                  </a:lnTo>
                  <a:lnTo>
                    <a:pt x="429" y="7"/>
                  </a:lnTo>
                  <a:lnTo>
                    <a:pt x="419" y="17"/>
                  </a:lnTo>
                  <a:lnTo>
                    <a:pt x="408" y="28"/>
                  </a:lnTo>
                  <a:lnTo>
                    <a:pt x="395" y="43"/>
                  </a:lnTo>
                  <a:lnTo>
                    <a:pt x="383" y="61"/>
                  </a:lnTo>
                  <a:lnTo>
                    <a:pt x="371" y="82"/>
                  </a:lnTo>
                  <a:lnTo>
                    <a:pt x="362" y="106"/>
                  </a:lnTo>
                  <a:lnTo>
                    <a:pt x="359" y="111"/>
                  </a:lnTo>
                  <a:lnTo>
                    <a:pt x="355" y="125"/>
                  </a:lnTo>
                  <a:lnTo>
                    <a:pt x="347" y="144"/>
                  </a:lnTo>
                  <a:lnTo>
                    <a:pt x="339" y="169"/>
                  </a:lnTo>
                  <a:lnTo>
                    <a:pt x="329" y="195"/>
                  </a:lnTo>
                  <a:lnTo>
                    <a:pt x="321" y="222"/>
                  </a:lnTo>
                  <a:lnTo>
                    <a:pt x="315" y="247"/>
                  </a:lnTo>
                  <a:lnTo>
                    <a:pt x="311" y="269"/>
                  </a:lnTo>
                  <a:lnTo>
                    <a:pt x="309" y="277"/>
                  </a:lnTo>
                  <a:lnTo>
                    <a:pt x="304" y="298"/>
                  </a:lnTo>
                  <a:lnTo>
                    <a:pt x="300" y="323"/>
                  </a:lnTo>
                  <a:lnTo>
                    <a:pt x="297" y="346"/>
                  </a:lnTo>
                  <a:lnTo>
                    <a:pt x="288" y="353"/>
                  </a:lnTo>
                  <a:lnTo>
                    <a:pt x="287" y="349"/>
                  </a:lnTo>
                  <a:lnTo>
                    <a:pt x="282" y="341"/>
                  </a:lnTo>
                  <a:lnTo>
                    <a:pt x="275" y="329"/>
                  </a:lnTo>
                  <a:lnTo>
                    <a:pt x="268" y="313"/>
                  </a:lnTo>
                  <a:lnTo>
                    <a:pt x="259" y="296"/>
                  </a:lnTo>
                  <a:lnTo>
                    <a:pt x="249" y="280"/>
                  </a:lnTo>
                  <a:lnTo>
                    <a:pt x="240" y="265"/>
                  </a:lnTo>
                  <a:lnTo>
                    <a:pt x="230" y="254"/>
                  </a:lnTo>
                  <a:lnTo>
                    <a:pt x="227" y="250"/>
                  </a:lnTo>
                  <a:lnTo>
                    <a:pt x="218" y="243"/>
                  </a:lnTo>
                  <a:lnTo>
                    <a:pt x="205" y="232"/>
                  </a:lnTo>
                  <a:lnTo>
                    <a:pt x="188" y="218"/>
                  </a:lnTo>
                  <a:lnTo>
                    <a:pt x="168" y="203"/>
                  </a:lnTo>
                  <a:lnTo>
                    <a:pt x="149" y="189"/>
                  </a:lnTo>
                  <a:lnTo>
                    <a:pt x="128" y="178"/>
                  </a:lnTo>
                  <a:lnTo>
                    <a:pt x="109" y="170"/>
                  </a:lnTo>
                  <a:lnTo>
                    <a:pt x="9" y="148"/>
                  </a:lnTo>
                  <a:lnTo>
                    <a:pt x="0" y="272"/>
                  </a:lnTo>
                  <a:lnTo>
                    <a:pt x="0" y="277"/>
                  </a:lnTo>
                  <a:lnTo>
                    <a:pt x="1" y="292"/>
                  </a:lnTo>
                  <a:lnTo>
                    <a:pt x="3" y="313"/>
                  </a:lnTo>
                  <a:lnTo>
                    <a:pt x="7" y="339"/>
                  </a:lnTo>
                  <a:lnTo>
                    <a:pt x="11" y="368"/>
                  </a:lnTo>
                  <a:lnTo>
                    <a:pt x="18" y="399"/>
                  </a:lnTo>
                  <a:lnTo>
                    <a:pt x="29" y="430"/>
                  </a:lnTo>
                  <a:lnTo>
                    <a:pt x="41" y="458"/>
                  </a:lnTo>
                  <a:lnTo>
                    <a:pt x="45" y="462"/>
                  </a:lnTo>
                  <a:lnTo>
                    <a:pt x="53" y="475"/>
                  </a:lnTo>
                  <a:lnTo>
                    <a:pt x="67" y="495"/>
                  </a:lnTo>
                  <a:lnTo>
                    <a:pt x="85" y="518"/>
                  </a:lnTo>
                  <a:lnTo>
                    <a:pt x="107" y="543"/>
                  </a:lnTo>
                  <a:lnTo>
                    <a:pt x="132" y="567"/>
                  </a:lnTo>
                  <a:lnTo>
                    <a:pt x="160" y="590"/>
                  </a:lnTo>
                  <a:lnTo>
                    <a:pt x="189" y="609"/>
                  </a:lnTo>
                  <a:lnTo>
                    <a:pt x="190" y="609"/>
                  </a:lnTo>
                  <a:lnTo>
                    <a:pt x="194" y="610"/>
                  </a:lnTo>
                  <a:lnTo>
                    <a:pt x="199" y="611"/>
                  </a:lnTo>
                  <a:lnTo>
                    <a:pt x="206" y="612"/>
                  </a:lnTo>
                  <a:lnTo>
                    <a:pt x="215" y="614"/>
                  </a:lnTo>
                  <a:lnTo>
                    <a:pt x="227" y="615"/>
                  </a:lnTo>
                  <a:lnTo>
                    <a:pt x="238" y="618"/>
                  </a:lnTo>
                  <a:lnTo>
                    <a:pt x="252" y="619"/>
                  </a:lnTo>
                  <a:lnTo>
                    <a:pt x="266" y="621"/>
                  </a:lnTo>
                  <a:lnTo>
                    <a:pt x="280" y="622"/>
                  </a:lnTo>
                  <a:lnTo>
                    <a:pt x="296" y="622"/>
                  </a:lnTo>
                  <a:lnTo>
                    <a:pt x="311" y="624"/>
                  </a:lnTo>
                  <a:lnTo>
                    <a:pt x="327" y="622"/>
                  </a:lnTo>
                  <a:lnTo>
                    <a:pt x="343" y="622"/>
                  </a:lnTo>
                  <a:lnTo>
                    <a:pt x="358" y="620"/>
                  </a:lnTo>
                  <a:lnTo>
                    <a:pt x="373" y="618"/>
                  </a:lnTo>
                  <a:lnTo>
                    <a:pt x="374" y="618"/>
                  </a:lnTo>
                  <a:lnTo>
                    <a:pt x="378" y="615"/>
                  </a:lnTo>
                  <a:lnTo>
                    <a:pt x="383" y="614"/>
                  </a:lnTo>
                  <a:lnTo>
                    <a:pt x="389" y="613"/>
                  </a:lnTo>
                  <a:lnTo>
                    <a:pt x="397" y="613"/>
                  </a:lnTo>
                  <a:lnTo>
                    <a:pt x="407" y="614"/>
                  </a:lnTo>
                  <a:lnTo>
                    <a:pt x="417" y="617"/>
                  </a:lnTo>
                  <a:lnTo>
                    <a:pt x="427" y="62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58" name="未知"/>
            <p:cNvSpPr>
              <a:spLocks noChangeArrowheads="1"/>
            </p:cNvSpPr>
            <p:nvPr/>
          </p:nvSpPr>
          <p:spPr bwMode="auto">
            <a:xfrm>
              <a:off x="312" y="0"/>
              <a:ext cx="111" cy="152"/>
            </a:xfrm>
            <a:custGeom>
              <a:avLst/>
              <a:gdLst>
                <a:gd name="T0" fmla="*/ 13 w 223"/>
                <a:gd name="T1" fmla="*/ 19 h 304"/>
                <a:gd name="T2" fmla="*/ 13 w 223"/>
                <a:gd name="T3" fmla="*/ 12 h 304"/>
                <a:gd name="T4" fmla="*/ 13 w 223"/>
                <a:gd name="T5" fmla="*/ 12 h 304"/>
                <a:gd name="T6" fmla="*/ 13 w 223"/>
                <a:gd name="T7" fmla="*/ 11 h 304"/>
                <a:gd name="T8" fmla="*/ 13 w 223"/>
                <a:gd name="T9" fmla="*/ 10 h 304"/>
                <a:gd name="T10" fmla="*/ 13 w 223"/>
                <a:gd name="T11" fmla="*/ 10 h 304"/>
                <a:gd name="T12" fmla="*/ 13 w 223"/>
                <a:gd name="T13" fmla="*/ 8 h 304"/>
                <a:gd name="T14" fmla="*/ 12 w 223"/>
                <a:gd name="T15" fmla="*/ 7 h 304"/>
                <a:gd name="T16" fmla="*/ 11 w 223"/>
                <a:gd name="T17" fmla="*/ 5 h 304"/>
                <a:gd name="T18" fmla="*/ 11 w 223"/>
                <a:gd name="T19" fmla="*/ 5 h 304"/>
                <a:gd name="T20" fmla="*/ 11 w 223"/>
                <a:gd name="T21" fmla="*/ 5 h 304"/>
                <a:gd name="T22" fmla="*/ 10 w 223"/>
                <a:gd name="T23" fmla="*/ 4 h 304"/>
                <a:gd name="T24" fmla="*/ 10 w 223"/>
                <a:gd name="T25" fmla="*/ 3 h 304"/>
                <a:gd name="T26" fmla="*/ 9 w 223"/>
                <a:gd name="T27" fmla="*/ 3 h 304"/>
                <a:gd name="T28" fmla="*/ 8 w 223"/>
                <a:gd name="T29" fmla="*/ 3 h 304"/>
                <a:gd name="T30" fmla="*/ 7 w 223"/>
                <a:gd name="T31" fmla="*/ 2 h 304"/>
                <a:gd name="T32" fmla="*/ 6 w 223"/>
                <a:gd name="T33" fmla="*/ 1 h 304"/>
                <a:gd name="T34" fmla="*/ 4 w 223"/>
                <a:gd name="T35" fmla="*/ 1 h 304"/>
                <a:gd name="T36" fmla="*/ 0 w 223"/>
                <a:gd name="T37" fmla="*/ 0 h 304"/>
                <a:gd name="T38" fmla="*/ 0 w 223"/>
                <a:gd name="T39" fmla="*/ 6 h 304"/>
                <a:gd name="T40" fmla="*/ 0 w 223"/>
                <a:gd name="T41" fmla="*/ 6 h 304"/>
                <a:gd name="T42" fmla="*/ 0 w 223"/>
                <a:gd name="T43" fmla="*/ 8 h 304"/>
                <a:gd name="T44" fmla="*/ 0 w 223"/>
                <a:gd name="T45" fmla="*/ 10 h 304"/>
                <a:gd name="T46" fmla="*/ 1 w 223"/>
                <a:gd name="T47" fmla="*/ 12 h 304"/>
                <a:gd name="T48" fmla="*/ 1 w 223"/>
                <a:gd name="T49" fmla="*/ 12 h 304"/>
                <a:gd name="T50" fmla="*/ 1 w 223"/>
                <a:gd name="T51" fmla="*/ 12 h 304"/>
                <a:gd name="T52" fmla="*/ 2 w 223"/>
                <a:gd name="T53" fmla="*/ 13 h 304"/>
                <a:gd name="T54" fmla="*/ 3 w 223"/>
                <a:gd name="T55" fmla="*/ 13 h 304"/>
                <a:gd name="T56" fmla="*/ 3 w 223"/>
                <a:gd name="T57" fmla="*/ 14 h 304"/>
                <a:gd name="T58" fmla="*/ 4 w 223"/>
                <a:gd name="T59" fmla="*/ 15 h 304"/>
                <a:gd name="T60" fmla="*/ 6 w 223"/>
                <a:gd name="T61" fmla="*/ 15 h 304"/>
                <a:gd name="T62" fmla="*/ 7 w 223"/>
                <a:gd name="T63" fmla="*/ 16 h 304"/>
                <a:gd name="T64" fmla="*/ 7 w 223"/>
                <a:gd name="T65" fmla="*/ 17 h 304"/>
                <a:gd name="T66" fmla="*/ 7 w 223"/>
                <a:gd name="T67" fmla="*/ 17 h 304"/>
                <a:gd name="T68" fmla="*/ 8 w 223"/>
                <a:gd name="T69" fmla="*/ 17 h 304"/>
                <a:gd name="T70" fmla="*/ 9 w 223"/>
                <a:gd name="T71" fmla="*/ 18 h 304"/>
                <a:gd name="T72" fmla="*/ 10 w 223"/>
                <a:gd name="T73" fmla="*/ 18 h 304"/>
                <a:gd name="T74" fmla="*/ 11 w 223"/>
                <a:gd name="T75" fmla="*/ 18 h 304"/>
                <a:gd name="T76" fmla="*/ 12 w 223"/>
                <a:gd name="T77" fmla="*/ 19 h 304"/>
                <a:gd name="T78" fmla="*/ 13 w 223"/>
                <a:gd name="T79" fmla="*/ 19 h 304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223"/>
                <a:gd name="T121" fmla="*/ 0 h 304"/>
                <a:gd name="T122" fmla="*/ 223 w 223"/>
                <a:gd name="T123" fmla="*/ 304 h 304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223" h="304">
                  <a:moveTo>
                    <a:pt x="223" y="304"/>
                  </a:moveTo>
                  <a:lnTo>
                    <a:pt x="219" y="192"/>
                  </a:lnTo>
                  <a:lnTo>
                    <a:pt x="219" y="189"/>
                  </a:lnTo>
                  <a:lnTo>
                    <a:pt x="218" y="179"/>
                  </a:lnTo>
                  <a:lnTo>
                    <a:pt x="216" y="165"/>
                  </a:lnTo>
                  <a:lnTo>
                    <a:pt x="213" y="146"/>
                  </a:lnTo>
                  <a:lnTo>
                    <a:pt x="208" y="127"/>
                  </a:lnTo>
                  <a:lnTo>
                    <a:pt x="201" y="105"/>
                  </a:lnTo>
                  <a:lnTo>
                    <a:pt x="191" y="85"/>
                  </a:lnTo>
                  <a:lnTo>
                    <a:pt x="178" y="67"/>
                  </a:lnTo>
                  <a:lnTo>
                    <a:pt x="177" y="65"/>
                  </a:lnTo>
                  <a:lnTo>
                    <a:pt x="171" y="60"/>
                  </a:lnTo>
                  <a:lnTo>
                    <a:pt x="163" y="53"/>
                  </a:lnTo>
                  <a:lnTo>
                    <a:pt x="153" y="44"/>
                  </a:lnTo>
                  <a:lnTo>
                    <a:pt x="138" y="35"/>
                  </a:lnTo>
                  <a:lnTo>
                    <a:pt x="122" y="25"/>
                  </a:lnTo>
                  <a:lnTo>
                    <a:pt x="101" y="16"/>
                  </a:lnTo>
                  <a:lnTo>
                    <a:pt x="79" y="9"/>
                  </a:lnTo>
                  <a:lnTo>
                    <a:pt x="9" y="0"/>
                  </a:lnTo>
                  <a:lnTo>
                    <a:pt x="2" y="90"/>
                  </a:lnTo>
                  <a:lnTo>
                    <a:pt x="0" y="100"/>
                  </a:lnTo>
                  <a:lnTo>
                    <a:pt x="2" y="126"/>
                  </a:lnTo>
                  <a:lnTo>
                    <a:pt x="7" y="158"/>
                  </a:lnTo>
                  <a:lnTo>
                    <a:pt x="21" y="189"/>
                  </a:lnTo>
                  <a:lnTo>
                    <a:pt x="24" y="190"/>
                  </a:lnTo>
                  <a:lnTo>
                    <a:pt x="28" y="195"/>
                  </a:lnTo>
                  <a:lnTo>
                    <a:pt x="36" y="202"/>
                  </a:lnTo>
                  <a:lnTo>
                    <a:pt x="48" y="211"/>
                  </a:lnTo>
                  <a:lnTo>
                    <a:pt x="62" y="221"/>
                  </a:lnTo>
                  <a:lnTo>
                    <a:pt x="78" y="233"/>
                  </a:lnTo>
                  <a:lnTo>
                    <a:pt x="96" y="244"/>
                  </a:lnTo>
                  <a:lnTo>
                    <a:pt x="117" y="256"/>
                  </a:lnTo>
                  <a:lnTo>
                    <a:pt x="119" y="257"/>
                  </a:lnTo>
                  <a:lnTo>
                    <a:pt x="127" y="260"/>
                  </a:lnTo>
                  <a:lnTo>
                    <a:pt x="139" y="266"/>
                  </a:lnTo>
                  <a:lnTo>
                    <a:pt x="153" y="273"/>
                  </a:lnTo>
                  <a:lnTo>
                    <a:pt x="170" y="280"/>
                  </a:lnTo>
                  <a:lnTo>
                    <a:pt x="187" y="288"/>
                  </a:lnTo>
                  <a:lnTo>
                    <a:pt x="206" y="296"/>
                  </a:lnTo>
                  <a:lnTo>
                    <a:pt x="223" y="30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59" name="未知"/>
            <p:cNvSpPr>
              <a:spLocks noChangeArrowheads="1"/>
            </p:cNvSpPr>
            <p:nvPr/>
          </p:nvSpPr>
          <p:spPr bwMode="auto">
            <a:xfrm>
              <a:off x="557" y="7"/>
              <a:ext cx="111" cy="151"/>
            </a:xfrm>
            <a:custGeom>
              <a:avLst/>
              <a:gdLst>
                <a:gd name="T0" fmla="*/ 0 w 224"/>
                <a:gd name="T1" fmla="*/ 18 h 303"/>
                <a:gd name="T2" fmla="*/ 0 w 224"/>
                <a:gd name="T3" fmla="*/ 18 h 303"/>
                <a:gd name="T4" fmla="*/ 1 w 224"/>
                <a:gd name="T5" fmla="*/ 18 h 303"/>
                <a:gd name="T6" fmla="*/ 1 w 224"/>
                <a:gd name="T7" fmla="*/ 18 h 303"/>
                <a:gd name="T8" fmla="*/ 3 w 224"/>
                <a:gd name="T9" fmla="*/ 18 h 303"/>
                <a:gd name="T10" fmla="*/ 4 w 224"/>
                <a:gd name="T11" fmla="*/ 18 h 303"/>
                <a:gd name="T12" fmla="*/ 5 w 224"/>
                <a:gd name="T13" fmla="*/ 17 h 303"/>
                <a:gd name="T14" fmla="*/ 6 w 224"/>
                <a:gd name="T15" fmla="*/ 17 h 303"/>
                <a:gd name="T16" fmla="*/ 7 w 224"/>
                <a:gd name="T17" fmla="*/ 16 h 303"/>
                <a:gd name="T18" fmla="*/ 7 w 224"/>
                <a:gd name="T19" fmla="*/ 16 h 303"/>
                <a:gd name="T20" fmla="*/ 8 w 224"/>
                <a:gd name="T21" fmla="*/ 16 h 303"/>
                <a:gd name="T22" fmla="*/ 8 w 224"/>
                <a:gd name="T23" fmla="*/ 15 h 303"/>
                <a:gd name="T24" fmla="*/ 9 w 224"/>
                <a:gd name="T25" fmla="*/ 14 h 303"/>
                <a:gd name="T26" fmla="*/ 9 w 224"/>
                <a:gd name="T27" fmla="*/ 13 h 303"/>
                <a:gd name="T28" fmla="*/ 10 w 224"/>
                <a:gd name="T29" fmla="*/ 12 h 303"/>
                <a:gd name="T30" fmla="*/ 11 w 224"/>
                <a:gd name="T31" fmla="*/ 10 h 303"/>
                <a:gd name="T32" fmla="*/ 11 w 224"/>
                <a:gd name="T33" fmla="*/ 9 h 303"/>
                <a:gd name="T34" fmla="*/ 11 w 224"/>
                <a:gd name="T35" fmla="*/ 8 h 303"/>
                <a:gd name="T36" fmla="*/ 11 w 224"/>
                <a:gd name="T37" fmla="*/ 8 h 303"/>
                <a:gd name="T38" fmla="*/ 12 w 224"/>
                <a:gd name="T39" fmla="*/ 6 h 303"/>
                <a:gd name="T40" fmla="*/ 12 w 224"/>
                <a:gd name="T41" fmla="*/ 5 h 303"/>
                <a:gd name="T42" fmla="*/ 13 w 224"/>
                <a:gd name="T43" fmla="*/ 3 h 303"/>
                <a:gd name="T44" fmla="*/ 13 w 224"/>
                <a:gd name="T45" fmla="*/ 2 h 303"/>
                <a:gd name="T46" fmla="*/ 13 w 224"/>
                <a:gd name="T47" fmla="*/ 1 h 303"/>
                <a:gd name="T48" fmla="*/ 13 w 224"/>
                <a:gd name="T49" fmla="*/ 0 h 303"/>
                <a:gd name="T50" fmla="*/ 13 w 224"/>
                <a:gd name="T51" fmla="*/ 0 h 303"/>
                <a:gd name="T52" fmla="*/ 13 w 224"/>
                <a:gd name="T53" fmla="*/ 0 h 303"/>
                <a:gd name="T54" fmla="*/ 12 w 224"/>
                <a:gd name="T55" fmla="*/ 0 h 303"/>
                <a:gd name="T56" fmla="*/ 11 w 224"/>
                <a:gd name="T57" fmla="*/ 0 h 303"/>
                <a:gd name="T58" fmla="*/ 10 w 224"/>
                <a:gd name="T59" fmla="*/ 0 h 303"/>
                <a:gd name="T60" fmla="*/ 9 w 224"/>
                <a:gd name="T61" fmla="*/ 0 h 303"/>
                <a:gd name="T62" fmla="*/ 8 w 224"/>
                <a:gd name="T63" fmla="*/ 0 h 303"/>
                <a:gd name="T64" fmla="*/ 7 w 224"/>
                <a:gd name="T65" fmla="*/ 0 h 303"/>
                <a:gd name="T66" fmla="*/ 7 w 224"/>
                <a:gd name="T67" fmla="*/ 0 h 303"/>
                <a:gd name="T68" fmla="*/ 7 w 224"/>
                <a:gd name="T69" fmla="*/ 1 h 303"/>
                <a:gd name="T70" fmla="*/ 6 w 224"/>
                <a:gd name="T71" fmla="*/ 1 h 303"/>
                <a:gd name="T72" fmla="*/ 5 w 224"/>
                <a:gd name="T73" fmla="*/ 2 h 303"/>
                <a:gd name="T74" fmla="*/ 4 w 224"/>
                <a:gd name="T75" fmla="*/ 2 h 303"/>
                <a:gd name="T76" fmla="*/ 3 w 224"/>
                <a:gd name="T77" fmla="*/ 3 h 303"/>
                <a:gd name="T78" fmla="*/ 2 w 224"/>
                <a:gd name="T79" fmla="*/ 4 h 303"/>
                <a:gd name="T80" fmla="*/ 2 w 224"/>
                <a:gd name="T81" fmla="*/ 5 h 303"/>
                <a:gd name="T82" fmla="*/ 2 w 224"/>
                <a:gd name="T83" fmla="*/ 5 h 303"/>
                <a:gd name="T84" fmla="*/ 1 w 224"/>
                <a:gd name="T85" fmla="*/ 5 h 303"/>
                <a:gd name="T86" fmla="*/ 1 w 224"/>
                <a:gd name="T87" fmla="*/ 6 h 303"/>
                <a:gd name="T88" fmla="*/ 1 w 224"/>
                <a:gd name="T89" fmla="*/ 7 h 303"/>
                <a:gd name="T90" fmla="*/ 0 w 224"/>
                <a:gd name="T91" fmla="*/ 8 h 303"/>
                <a:gd name="T92" fmla="*/ 0 w 224"/>
                <a:gd name="T93" fmla="*/ 10 h 303"/>
                <a:gd name="T94" fmla="*/ 0 w 224"/>
                <a:gd name="T95" fmla="*/ 11 h 303"/>
                <a:gd name="T96" fmla="*/ 0 w 224"/>
                <a:gd name="T97" fmla="*/ 13 h 303"/>
                <a:gd name="T98" fmla="*/ 0 w 224"/>
                <a:gd name="T99" fmla="*/ 18 h 303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224"/>
                <a:gd name="T151" fmla="*/ 0 h 303"/>
                <a:gd name="T152" fmla="*/ 224 w 224"/>
                <a:gd name="T153" fmla="*/ 303 h 303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224" h="303">
                  <a:moveTo>
                    <a:pt x="4" y="303"/>
                  </a:moveTo>
                  <a:lnTo>
                    <a:pt x="7" y="303"/>
                  </a:lnTo>
                  <a:lnTo>
                    <a:pt x="18" y="302"/>
                  </a:lnTo>
                  <a:lnTo>
                    <a:pt x="31" y="300"/>
                  </a:lnTo>
                  <a:lnTo>
                    <a:pt x="50" y="298"/>
                  </a:lnTo>
                  <a:lnTo>
                    <a:pt x="69" y="294"/>
                  </a:lnTo>
                  <a:lnTo>
                    <a:pt x="89" y="287"/>
                  </a:lnTo>
                  <a:lnTo>
                    <a:pt x="107" y="277"/>
                  </a:lnTo>
                  <a:lnTo>
                    <a:pt x="122" y="265"/>
                  </a:lnTo>
                  <a:lnTo>
                    <a:pt x="125" y="262"/>
                  </a:lnTo>
                  <a:lnTo>
                    <a:pt x="129" y="256"/>
                  </a:lnTo>
                  <a:lnTo>
                    <a:pt x="137" y="245"/>
                  </a:lnTo>
                  <a:lnTo>
                    <a:pt x="147" y="230"/>
                  </a:lnTo>
                  <a:lnTo>
                    <a:pt x="157" y="213"/>
                  </a:lnTo>
                  <a:lnTo>
                    <a:pt x="167" y="193"/>
                  </a:lnTo>
                  <a:lnTo>
                    <a:pt x="178" y="170"/>
                  </a:lnTo>
                  <a:lnTo>
                    <a:pt x="186" y="146"/>
                  </a:lnTo>
                  <a:lnTo>
                    <a:pt x="187" y="141"/>
                  </a:lnTo>
                  <a:lnTo>
                    <a:pt x="192" y="128"/>
                  </a:lnTo>
                  <a:lnTo>
                    <a:pt x="197" y="109"/>
                  </a:lnTo>
                  <a:lnTo>
                    <a:pt x="205" y="86"/>
                  </a:lnTo>
                  <a:lnTo>
                    <a:pt x="212" y="62"/>
                  </a:lnTo>
                  <a:lnTo>
                    <a:pt x="218" y="38"/>
                  </a:lnTo>
                  <a:lnTo>
                    <a:pt x="223" y="17"/>
                  </a:lnTo>
                  <a:lnTo>
                    <a:pt x="224" y="2"/>
                  </a:lnTo>
                  <a:lnTo>
                    <a:pt x="222" y="2"/>
                  </a:lnTo>
                  <a:lnTo>
                    <a:pt x="215" y="1"/>
                  </a:lnTo>
                  <a:lnTo>
                    <a:pt x="203" y="0"/>
                  </a:lnTo>
                  <a:lnTo>
                    <a:pt x="189" y="0"/>
                  </a:lnTo>
                  <a:lnTo>
                    <a:pt x="174" y="0"/>
                  </a:lnTo>
                  <a:lnTo>
                    <a:pt x="157" y="2"/>
                  </a:lnTo>
                  <a:lnTo>
                    <a:pt x="140" y="6"/>
                  </a:lnTo>
                  <a:lnTo>
                    <a:pt x="122" y="11"/>
                  </a:lnTo>
                  <a:lnTo>
                    <a:pt x="119" y="12"/>
                  </a:lnTo>
                  <a:lnTo>
                    <a:pt x="112" y="17"/>
                  </a:lnTo>
                  <a:lnTo>
                    <a:pt x="99" y="24"/>
                  </a:lnTo>
                  <a:lnTo>
                    <a:pt x="87" y="32"/>
                  </a:lnTo>
                  <a:lnTo>
                    <a:pt x="72" y="42"/>
                  </a:lnTo>
                  <a:lnTo>
                    <a:pt x="57" y="55"/>
                  </a:lnTo>
                  <a:lnTo>
                    <a:pt x="45" y="68"/>
                  </a:lnTo>
                  <a:lnTo>
                    <a:pt x="36" y="82"/>
                  </a:lnTo>
                  <a:lnTo>
                    <a:pt x="35" y="84"/>
                  </a:lnTo>
                  <a:lnTo>
                    <a:pt x="30" y="92"/>
                  </a:lnTo>
                  <a:lnTo>
                    <a:pt x="23" y="103"/>
                  </a:lnTo>
                  <a:lnTo>
                    <a:pt x="16" y="120"/>
                  </a:lnTo>
                  <a:lnTo>
                    <a:pt x="10" y="139"/>
                  </a:lnTo>
                  <a:lnTo>
                    <a:pt x="5" y="163"/>
                  </a:lnTo>
                  <a:lnTo>
                    <a:pt x="0" y="190"/>
                  </a:lnTo>
                  <a:lnTo>
                    <a:pt x="0" y="220"/>
                  </a:lnTo>
                  <a:lnTo>
                    <a:pt x="4" y="30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60" name="未知"/>
            <p:cNvSpPr>
              <a:spLocks noChangeArrowheads="1"/>
            </p:cNvSpPr>
            <p:nvPr/>
          </p:nvSpPr>
          <p:spPr bwMode="auto">
            <a:xfrm>
              <a:off x="365" y="306"/>
              <a:ext cx="77" cy="35"/>
            </a:xfrm>
            <a:custGeom>
              <a:avLst/>
              <a:gdLst>
                <a:gd name="T0" fmla="*/ 10 w 153"/>
                <a:gd name="T1" fmla="*/ 5 h 70"/>
                <a:gd name="T2" fmla="*/ 5 w 153"/>
                <a:gd name="T3" fmla="*/ 0 h 70"/>
                <a:gd name="T4" fmla="*/ 5 w 153"/>
                <a:gd name="T5" fmla="*/ 1 h 70"/>
                <a:gd name="T6" fmla="*/ 5 w 153"/>
                <a:gd name="T7" fmla="*/ 1 h 70"/>
                <a:gd name="T8" fmla="*/ 5 w 153"/>
                <a:gd name="T9" fmla="*/ 1 h 70"/>
                <a:gd name="T10" fmla="*/ 4 w 153"/>
                <a:gd name="T11" fmla="*/ 1 h 70"/>
                <a:gd name="T12" fmla="*/ 3 w 153"/>
                <a:gd name="T13" fmla="*/ 2 h 70"/>
                <a:gd name="T14" fmla="*/ 3 w 153"/>
                <a:gd name="T15" fmla="*/ 2 h 70"/>
                <a:gd name="T16" fmla="*/ 2 w 153"/>
                <a:gd name="T17" fmla="*/ 3 h 70"/>
                <a:gd name="T18" fmla="*/ 0 w 153"/>
                <a:gd name="T19" fmla="*/ 3 h 70"/>
                <a:gd name="T20" fmla="*/ 0 w 153"/>
                <a:gd name="T21" fmla="*/ 3 h 70"/>
                <a:gd name="T22" fmla="*/ 1 w 153"/>
                <a:gd name="T23" fmla="*/ 3 h 70"/>
                <a:gd name="T24" fmla="*/ 1 w 153"/>
                <a:gd name="T25" fmla="*/ 3 h 70"/>
                <a:gd name="T26" fmla="*/ 1 w 153"/>
                <a:gd name="T27" fmla="*/ 3 h 70"/>
                <a:gd name="T28" fmla="*/ 2 w 153"/>
                <a:gd name="T29" fmla="*/ 4 h 70"/>
                <a:gd name="T30" fmla="*/ 3 w 153"/>
                <a:gd name="T31" fmla="*/ 4 h 70"/>
                <a:gd name="T32" fmla="*/ 4 w 153"/>
                <a:gd name="T33" fmla="*/ 4 h 70"/>
                <a:gd name="T34" fmla="*/ 5 w 153"/>
                <a:gd name="T35" fmla="*/ 5 h 70"/>
                <a:gd name="T36" fmla="*/ 5 w 153"/>
                <a:gd name="T37" fmla="*/ 5 h 70"/>
                <a:gd name="T38" fmla="*/ 5 w 153"/>
                <a:gd name="T39" fmla="*/ 5 h 70"/>
                <a:gd name="T40" fmla="*/ 6 w 153"/>
                <a:gd name="T41" fmla="*/ 5 h 70"/>
                <a:gd name="T42" fmla="*/ 7 w 153"/>
                <a:gd name="T43" fmla="*/ 5 h 70"/>
                <a:gd name="T44" fmla="*/ 8 w 153"/>
                <a:gd name="T45" fmla="*/ 5 h 70"/>
                <a:gd name="T46" fmla="*/ 8 w 153"/>
                <a:gd name="T47" fmla="*/ 5 h 70"/>
                <a:gd name="T48" fmla="*/ 9 w 153"/>
                <a:gd name="T49" fmla="*/ 5 h 70"/>
                <a:gd name="T50" fmla="*/ 10 w 153"/>
                <a:gd name="T51" fmla="*/ 5 h 70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153"/>
                <a:gd name="T79" fmla="*/ 0 h 70"/>
                <a:gd name="T80" fmla="*/ 153 w 153"/>
                <a:gd name="T81" fmla="*/ 70 h 70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153" h="70">
                  <a:moveTo>
                    <a:pt x="153" y="66"/>
                  </a:moveTo>
                  <a:lnTo>
                    <a:pt x="79" y="0"/>
                  </a:lnTo>
                  <a:lnTo>
                    <a:pt x="78" y="1"/>
                  </a:lnTo>
                  <a:lnTo>
                    <a:pt x="73" y="5"/>
                  </a:lnTo>
                  <a:lnTo>
                    <a:pt x="68" y="11"/>
                  </a:lnTo>
                  <a:lnTo>
                    <a:pt x="58" y="18"/>
                  </a:lnTo>
                  <a:lnTo>
                    <a:pt x="47" y="26"/>
                  </a:lnTo>
                  <a:lnTo>
                    <a:pt x="33" y="33"/>
                  </a:lnTo>
                  <a:lnTo>
                    <a:pt x="18" y="40"/>
                  </a:lnTo>
                  <a:lnTo>
                    <a:pt x="0" y="45"/>
                  </a:lnTo>
                  <a:lnTo>
                    <a:pt x="0" y="46"/>
                  </a:lnTo>
                  <a:lnTo>
                    <a:pt x="2" y="47"/>
                  </a:lnTo>
                  <a:lnTo>
                    <a:pt x="5" y="49"/>
                  </a:lnTo>
                  <a:lnTo>
                    <a:pt x="12" y="53"/>
                  </a:lnTo>
                  <a:lnTo>
                    <a:pt x="20" y="56"/>
                  </a:lnTo>
                  <a:lnTo>
                    <a:pt x="33" y="60"/>
                  </a:lnTo>
                  <a:lnTo>
                    <a:pt x="49" y="63"/>
                  </a:lnTo>
                  <a:lnTo>
                    <a:pt x="70" y="66"/>
                  </a:lnTo>
                  <a:lnTo>
                    <a:pt x="72" y="66"/>
                  </a:lnTo>
                  <a:lnTo>
                    <a:pt x="79" y="68"/>
                  </a:lnTo>
                  <a:lnTo>
                    <a:pt x="88" y="69"/>
                  </a:lnTo>
                  <a:lnTo>
                    <a:pt x="101" y="69"/>
                  </a:lnTo>
                  <a:lnTo>
                    <a:pt x="114" y="70"/>
                  </a:lnTo>
                  <a:lnTo>
                    <a:pt x="128" y="70"/>
                  </a:lnTo>
                  <a:lnTo>
                    <a:pt x="141" y="69"/>
                  </a:lnTo>
                  <a:lnTo>
                    <a:pt x="153" y="66"/>
                  </a:lnTo>
                  <a:close/>
                </a:path>
              </a:pathLst>
            </a:custGeom>
            <a:solidFill>
              <a:srgbClr val="21BA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61" name="未知"/>
            <p:cNvSpPr>
              <a:spLocks noChangeArrowheads="1"/>
            </p:cNvSpPr>
            <p:nvPr/>
          </p:nvSpPr>
          <p:spPr bwMode="auto">
            <a:xfrm>
              <a:off x="309" y="271"/>
              <a:ext cx="83" cy="44"/>
            </a:xfrm>
            <a:custGeom>
              <a:avLst/>
              <a:gdLst>
                <a:gd name="T0" fmla="*/ 10 w 167"/>
                <a:gd name="T1" fmla="*/ 3 h 89"/>
                <a:gd name="T2" fmla="*/ 5 w 167"/>
                <a:gd name="T3" fmla="*/ 5 h 89"/>
                <a:gd name="T4" fmla="*/ 5 w 167"/>
                <a:gd name="T5" fmla="*/ 5 h 89"/>
                <a:gd name="T6" fmla="*/ 4 w 167"/>
                <a:gd name="T7" fmla="*/ 5 h 89"/>
                <a:gd name="T8" fmla="*/ 4 w 167"/>
                <a:gd name="T9" fmla="*/ 4 h 89"/>
                <a:gd name="T10" fmla="*/ 3 w 167"/>
                <a:gd name="T11" fmla="*/ 4 h 89"/>
                <a:gd name="T12" fmla="*/ 2 w 167"/>
                <a:gd name="T13" fmla="*/ 3 h 89"/>
                <a:gd name="T14" fmla="*/ 1 w 167"/>
                <a:gd name="T15" fmla="*/ 2 h 89"/>
                <a:gd name="T16" fmla="*/ 0 w 167"/>
                <a:gd name="T17" fmla="*/ 1 h 89"/>
                <a:gd name="T18" fmla="*/ 0 w 167"/>
                <a:gd name="T19" fmla="*/ 0 h 89"/>
                <a:gd name="T20" fmla="*/ 9 w 167"/>
                <a:gd name="T21" fmla="*/ 0 h 89"/>
                <a:gd name="T22" fmla="*/ 10 w 167"/>
                <a:gd name="T23" fmla="*/ 3 h 89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67"/>
                <a:gd name="T37" fmla="*/ 0 h 89"/>
                <a:gd name="T38" fmla="*/ 167 w 167"/>
                <a:gd name="T39" fmla="*/ 89 h 89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67" h="89">
                  <a:moveTo>
                    <a:pt x="167" y="58"/>
                  </a:moveTo>
                  <a:lnTo>
                    <a:pt x="86" y="89"/>
                  </a:lnTo>
                  <a:lnTo>
                    <a:pt x="84" y="88"/>
                  </a:lnTo>
                  <a:lnTo>
                    <a:pt x="78" y="83"/>
                  </a:lnTo>
                  <a:lnTo>
                    <a:pt x="69" y="76"/>
                  </a:lnTo>
                  <a:lnTo>
                    <a:pt x="57" y="67"/>
                  </a:lnTo>
                  <a:lnTo>
                    <a:pt x="45" y="55"/>
                  </a:lnTo>
                  <a:lnTo>
                    <a:pt x="30" y="40"/>
                  </a:lnTo>
                  <a:lnTo>
                    <a:pt x="15" y="21"/>
                  </a:lnTo>
                  <a:lnTo>
                    <a:pt x="0" y="0"/>
                  </a:lnTo>
                  <a:lnTo>
                    <a:pt x="147" y="15"/>
                  </a:lnTo>
                  <a:lnTo>
                    <a:pt x="167" y="58"/>
                  </a:lnTo>
                  <a:close/>
                </a:path>
              </a:pathLst>
            </a:custGeom>
            <a:solidFill>
              <a:srgbClr val="21BA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62" name="未知"/>
            <p:cNvSpPr>
              <a:spLocks noChangeArrowheads="1"/>
            </p:cNvSpPr>
            <p:nvPr/>
          </p:nvSpPr>
          <p:spPr bwMode="auto">
            <a:xfrm>
              <a:off x="296" y="216"/>
              <a:ext cx="72" cy="47"/>
            </a:xfrm>
            <a:custGeom>
              <a:avLst/>
              <a:gdLst>
                <a:gd name="T0" fmla="*/ 9 w 145"/>
                <a:gd name="T1" fmla="*/ 6 h 93"/>
                <a:gd name="T2" fmla="*/ 5 w 145"/>
                <a:gd name="T3" fmla="*/ 1 h 93"/>
                <a:gd name="T4" fmla="*/ 0 w 145"/>
                <a:gd name="T5" fmla="*/ 0 h 93"/>
                <a:gd name="T6" fmla="*/ 0 w 145"/>
                <a:gd name="T7" fmla="*/ 1 h 93"/>
                <a:gd name="T8" fmla="*/ 0 w 145"/>
                <a:gd name="T9" fmla="*/ 2 h 93"/>
                <a:gd name="T10" fmla="*/ 0 w 145"/>
                <a:gd name="T11" fmla="*/ 3 h 93"/>
                <a:gd name="T12" fmla="*/ 1 w 145"/>
                <a:gd name="T13" fmla="*/ 5 h 93"/>
                <a:gd name="T14" fmla="*/ 9 w 145"/>
                <a:gd name="T15" fmla="*/ 6 h 93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45"/>
                <a:gd name="T25" fmla="*/ 0 h 93"/>
                <a:gd name="T26" fmla="*/ 145 w 145"/>
                <a:gd name="T27" fmla="*/ 93 h 93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45" h="93">
                  <a:moveTo>
                    <a:pt x="145" y="93"/>
                  </a:moveTo>
                  <a:lnTo>
                    <a:pt x="82" y="13"/>
                  </a:lnTo>
                  <a:lnTo>
                    <a:pt x="1" y="0"/>
                  </a:lnTo>
                  <a:lnTo>
                    <a:pt x="0" y="7"/>
                  </a:lnTo>
                  <a:lnTo>
                    <a:pt x="0" y="24"/>
                  </a:lnTo>
                  <a:lnTo>
                    <a:pt x="5" y="48"/>
                  </a:lnTo>
                  <a:lnTo>
                    <a:pt x="18" y="77"/>
                  </a:lnTo>
                  <a:lnTo>
                    <a:pt x="145" y="93"/>
                  </a:lnTo>
                  <a:close/>
                </a:path>
              </a:pathLst>
            </a:custGeom>
            <a:solidFill>
              <a:srgbClr val="21BA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63" name="未知"/>
            <p:cNvSpPr>
              <a:spLocks noChangeArrowheads="1"/>
            </p:cNvSpPr>
            <p:nvPr/>
          </p:nvSpPr>
          <p:spPr bwMode="auto">
            <a:xfrm>
              <a:off x="289" y="154"/>
              <a:ext cx="34" cy="48"/>
            </a:xfrm>
            <a:custGeom>
              <a:avLst/>
              <a:gdLst>
                <a:gd name="T0" fmla="*/ 4 w 70"/>
                <a:gd name="T1" fmla="*/ 6 h 95"/>
                <a:gd name="T2" fmla="*/ 0 w 70"/>
                <a:gd name="T3" fmla="*/ 0 h 95"/>
                <a:gd name="T4" fmla="*/ 0 w 70"/>
                <a:gd name="T5" fmla="*/ 1 h 95"/>
                <a:gd name="T6" fmla="*/ 0 w 70"/>
                <a:gd name="T7" fmla="*/ 2 h 95"/>
                <a:gd name="T8" fmla="*/ 0 w 70"/>
                <a:gd name="T9" fmla="*/ 4 h 95"/>
                <a:gd name="T10" fmla="*/ 0 w 70"/>
                <a:gd name="T11" fmla="*/ 5 h 95"/>
                <a:gd name="T12" fmla="*/ 0 w 70"/>
                <a:gd name="T13" fmla="*/ 5 h 95"/>
                <a:gd name="T14" fmla="*/ 0 w 70"/>
                <a:gd name="T15" fmla="*/ 6 h 95"/>
                <a:gd name="T16" fmla="*/ 0 w 70"/>
                <a:gd name="T17" fmla="*/ 6 h 95"/>
                <a:gd name="T18" fmla="*/ 1 w 70"/>
                <a:gd name="T19" fmla="*/ 6 h 95"/>
                <a:gd name="T20" fmla="*/ 1 w 70"/>
                <a:gd name="T21" fmla="*/ 6 h 95"/>
                <a:gd name="T22" fmla="*/ 2 w 70"/>
                <a:gd name="T23" fmla="*/ 6 h 95"/>
                <a:gd name="T24" fmla="*/ 3 w 70"/>
                <a:gd name="T25" fmla="*/ 6 h 95"/>
                <a:gd name="T26" fmla="*/ 4 w 70"/>
                <a:gd name="T27" fmla="*/ 6 h 95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70"/>
                <a:gd name="T43" fmla="*/ 0 h 95"/>
                <a:gd name="T44" fmla="*/ 70 w 70"/>
                <a:gd name="T45" fmla="*/ 95 h 95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70" h="95">
                  <a:moveTo>
                    <a:pt x="70" y="95"/>
                  </a:moveTo>
                  <a:lnTo>
                    <a:pt x="10" y="0"/>
                  </a:lnTo>
                  <a:lnTo>
                    <a:pt x="7" y="8"/>
                  </a:lnTo>
                  <a:lnTo>
                    <a:pt x="3" y="26"/>
                  </a:lnTo>
                  <a:lnTo>
                    <a:pt x="0" y="53"/>
                  </a:lnTo>
                  <a:lnTo>
                    <a:pt x="3" y="79"/>
                  </a:lnTo>
                  <a:lnTo>
                    <a:pt x="4" y="80"/>
                  </a:lnTo>
                  <a:lnTo>
                    <a:pt x="6" y="82"/>
                  </a:lnTo>
                  <a:lnTo>
                    <a:pt x="11" y="85"/>
                  </a:lnTo>
                  <a:lnTo>
                    <a:pt x="18" y="88"/>
                  </a:lnTo>
                  <a:lnTo>
                    <a:pt x="26" y="92"/>
                  </a:lnTo>
                  <a:lnTo>
                    <a:pt x="37" y="94"/>
                  </a:lnTo>
                  <a:lnTo>
                    <a:pt x="52" y="95"/>
                  </a:lnTo>
                  <a:lnTo>
                    <a:pt x="70" y="95"/>
                  </a:lnTo>
                  <a:close/>
                </a:path>
              </a:pathLst>
            </a:custGeom>
            <a:solidFill>
              <a:srgbClr val="21BA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64" name="未知"/>
            <p:cNvSpPr>
              <a:spLocks noChangeArrowheads="1"/>
            </p:cNvSpPr>
            <p:nvPr/>
          </p:nvSpPr>
          <p:spPr bwMode="auto">
            <a:xfrm>
              <a:off x="293" y="128"/>
              <a:ext cx="56" cy="78"/>
            </a:xfrm>
            <a:custGeom>
              <a:avLst/>
              <a:gdLst>
                <a:gd name="T0" fmla="*/ 7 w 111"/>
                <a:gd name="T1" fmla="*/ 10 h 156"/>
                <a:gd name="T2" fmla="*/ 0 w 111"/>
                <a:gd name="T3" fmla="*/ 0 h 156"/>
                <a:gd name="T4" fmla="*/ 1 w 111"/>
                <a:gd name="T5" fmla="*/ 1 h 156"/>
                <a:gd name="T6" fmla="*/ 1 w 111"/>
                <a:gd name="T7" fmla="*/ 1 h 156"/>
                <a:gd name="T8" fmla="*/ 2 w 111"/>
                <a:gd name="T9" fmla="*/ 1 h 156"/>
                <a:gd name="T10" fmla="*/ 3 w 111"/>
                <a:gd name="T11" fmla="*/ 1 h 156"/>
                <a:gd name="T12" fmla="*/ 5 w 111"/>
                <a:gd name="T13" fmla="*/ 2 h 156"/>
                <a:gd name="T14" fmla="*/ 6 w 111"/>
                <a:gd name="T15" fmla="*/ 3 h 156"/>
                <a:gd name="T16" fmla="*/ 7 w 111"/>
                <a:gd name="T17" fmla="*/ 3 h 156"/>
                <a:gd name="T18" fmla="*/ 7 w 111"/>
                <a:gd name="T19" fmla="*/ 3 h 156"/>
                <a:gd name="T20" fmla="*/ 7 w 111"/>
                <a:gd name="T21" fmla="*/ 4 h 156"/>
                <a:gd name="T22" fmla="*/ 7 w 111"/>
                <a:gd name="T23" fmla="*/ 5 h 156"/>
                <a:gd name="T24" fmla="*/ 7 w 111"/>
                <a:gd name="T25" fmla="*/ 7 h 156"/>
                <a:gd name="T26" fmla="*/ 7 w 111"/>
                <a:gd name="T27" fmla="*/ 10 h 15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111"/>
                <a:gd name="T43" fmla="*/ 0 h 156"/>
                <a:gd name="T44" fmla="*/ 111 w 111"/>
                <a:gd name="T45" fmla="*/ 156 h 15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111" h="156">
                  <a:moveTo>
                    <a:pt x="104" y="156"/>
                  </a:moveTo>
                  <a:lnTo>
                    <a:pt x="0" y="0"/>
                  </a:lnTo>
                  <a:lnTo>
                    <a:pt x="3" y="1"/>
                  </a:lnTo>
                  <a:lnTo>
                    <a:pt x="13" y="4"/>
                  </a:lnTo>
                  <a:lnTo>
                    <a:pt x="28" y="10"/>
                  </a:lnTo>
                  <a:lnTo>
                    <a:pt x="47" y="17"/>
                  </a:lnTo>
                  <a:lnTo>
                    <a:pt x="66" y="25"/>
                  </a:lnTo>
                  <a:lnTo>
                    <a:pt x="84" y="34"/>
                  </a:lnTo>
                  <a:lnTo>
                    <a:pt x="100" y="45"/>
                  </a:lnTo>
                  <a:lnTo>
                    <a:pt x="111" y="55"/>
                  </a:lnTo>
                  <a:lnTo>
                    <a:pt x="111" y="63"/>
                  </a:lnTo>
                  <a:lnTo>
                    <a:pt x="110" y="84"/>
                  </a:lnTo>
                  <a:lnTo>
                    <a:pt x="108" y="116"/>
                  </a:lnTo>
                  <a:lnTo>
                    <a:pt x="104" y="156"/>
                  </a:lnTo>
                  <a:close/>
                </a:path>
              </a:pathLst>
            </a:custGeom>
            <a:solidFill>
              <a:srgbClr val="21BA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65" name="未知"/>
            <p:cNvSpPr>
              <a:spLocks noChangeArrowheads="1"/>
            </p:cNvSpPr>
            <p:nvPr/>
          </p:nvSpPr>
          <p:spPr bwMode="auto">
            <a:xfrm>
              <a:off x="357" y="166"/>
              <a:ext cx="38" cy="91"/>
            </a:xfrm>
            <a:custGeom>
              <a:avLst/>
              <a:gdLst>
                <a:gd name="T0" fmla="*/ 0 w 76"/>
                <a:gd name="T1" fmla="*/ 7 h 182"/>
                <a:gd name="T2" fmla="*/ 1 w 76"/>
                <a:gd name="T3" fmla="*/ 0 h 182"/>
                <a:gd name="T4" fmla="*/ 1 w 76"/>
                <a:gd name="T5" fmla="*/ 1 h 182"/>
                <a:gd name="T6" fmla="*/ 1 w 76"/>
                <a:gd name="T7" fmla="*/ 1 h 182"/>
                <a:gd name="T8" fmla="*/ 2 w 76"/>
                <a:gd name="T9" fmla="*/ 1 h 182"/>
                <a:gd name="T10" fmla="*/ 3 w 76"/>
                <a:gd name="T11" fmla="*/ 1 h 182"/>
                <a:gd name="T12" fmla="*/ 3 w 76"/>
                <a:gd name="T13" fmla="*/ 2 h 182"/>
                <a:gd name="T14" fmla="*/ 4 w 76"/>
                <a:gd name="T15" fmla="*/ 3 h 182"/>
                <a:gd name="T16" fmla="*/ 5 w 76"/>
                <a:gd name="T17" fmla="*/ 3 h 182"/>
                <a:gd name="T18" fmla="*/ 5 w 76"/>
                <a:gd name="T19" fmla="*/ 5 h 182"/>
                <a:gd name="T20" fmla="*/ 3 w 76"/>
                <a:gd name="T21" fmla="*/ 12 h 182"/>
                <a:gd name="T22" fmla="*/ 0 w 76"/>
                <a:gd name="T23" fmla="*/ 7 h 182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76"/>
                <a:gd name="T37" fmla="*/ 0 h 182"/>
                <a:gd name="T38" fmla="*/ 76 w 76"/>
                <a:gd name="T39" fmla="*/ 182 h 182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76" h="182">
                  <a:moveTo>
                    <a:pt x="0" y="119"/>
                  </a:moveTo>
                  <a:lnTo>
                    <a:pt x="16" y="0"/>
                  </a:lnTo>
                  <a:lnTo>
                    <a:pt x="17" y="1"/>
                  </a:lnTo>
                  <a:lnTo>
                    <a:pt x="21" y="3"/>
                  </a:lnTo>
                  <a:lnTo>
                    <a:pt x="28" y="9"/>
                  </a:lnTo>
                  <a:lnTo>
                    <a:pt x="36" y="16"/>
                  </a:lnTo>
                  <a:lnTo>
                    <a:pt x="46" y="25"/>
                  </a:lnTo>
                  <a:lnTo>
                    <a:pt x="56" y="37"/>
                  </a:lnTo>
                  <a:lnTo>
                    <a:pt x="65" y="51"/>
                  </a:lnTo>
                  <a:lnTo>
                    <a:pt x="76" y="67"/>
                  </a:lnTo>
                  <a:lnTo>
                    <a:pt x="47" y="182"/>
                  </a:lnTo>
                  <a:lnTo>
                    <a:pt x="0" y="119"/>
                  </a:lnTo>
                  <a:close/>
                </a:path>
              </a:pathLst>
            </a:custGeom>
            <a:solidFill>
              <a:srgbClr val="21BA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66" name="未知"/>
            <p:cNvSpPr>
              <a:spLocks noChangeArrowheads="1"/>
            </p:cNvSpPr>
            <p:nvPr/>
          </p:nvSpPr>
          <p:spPr bwMode="auto">
            <a:xfrm>
              <a:off x="395" y="224"/>
              <a:ext cx="58" cy="103"/>
            </a:xfrm>
            <a:custGeom>
              <a:avLst/>
              <a:gdLst>
                <a:gd name="T0" fmla="*/ 0 w 115"/>
                <a:gd name="T1" fmla="*/ 6 h 205"/>
                <a:gd name="T2" fmla="*/ 2 w 115"/>
                <a:gd name="T3" fmla="*/ 0 h 205"/>
                <a:gd name="T4" fmla="*/ 2 w 115"/>
                <a:gd name="T5" fmla="*/ 1 h 205"/>
                <a:gd name="T6" fmla="*/ 2 w 115"/>
                <a:gd name="T7" fmla="*/ 2 h 205"/>
                <a:gd name="T8" fmla="*/ 3 w 115"/>
                <a:gd name="T9" fmla="*/ 3 h 205"/>
                <a:gd name="T10" fmla="*/ 4 w 115"/>
                <a:gd name="T11" fmla="*/ 5 h 205"/>
                <a:gd name="T12" fmla="*/ 5 w 115"/>
                <a:gd name="T13" fmla="*/ 7 h 205"/>
                <a:gd name="T14" fmla="*/ 6 w 115"/>
                <a:gd name="T15" fmla="*/ 9 h 205"/>
                <a:gd name="T16" fmla="*/ 7 w 115"/>
                <a:gd name="T17" fmla="*/ 11 h 205"/>
                <a:gd name="T18" fmla="*/ 8 w 115"/>
                <a:gd name="T19" fmla="*/ 13 h 205"/>
                <a:gd name="T20" fmla="*/ 8 w 115"/>
                <a:gd name="T21" fmla="*/ 13 h 205"/>
                <a:gd name="T22" fmla="*/ 0 w 115"/>
                <a:gd name="T23" fmla="*/ 6 h 205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15"/>
                <a:gd name="T37" fmla="*/ 0 h 205"/>
                <a:gd name="T38" fmla="*/ 115 w 115"/>
                <a:gd name="T39" fmla="*/ 205 h 205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15" h="205">
                  <a:moveTo>
                    <a:pt x="0" y="96"/>
                  </a:moveTo>
                  <a:lnTo>
                    <a:pt x="19" y="0"/>
                  </a:lnTo>
                  <a:lnTo>
                    <a:pt x="23" y="5"/>
                  </a:lnTo>
                  <a:lnTo>
                    <a:pt x="30" y="18"/>
                  </a:lnTo>
                  <a:lnTo>
                    <a:pt x="42" y="39"/>
                  </a:lnTo>
                  <a:lnTo>
                    <a:pt x="56" y="66"/>
                  </a:lnTo>
                  <a:lnTo>
                    <a:pt x="72" y="97"/>
                  </a:lnTo>
                  <a:lnTo>
                    <a:pt x="87" y="129"/>
                  </a:lnTo>
                  <a:lnTo>
                    <a:pt x="102" y="162"/>
                  </a:lnTo>
                  <a:lnTo>
                    <a:pt x="115" y="195"/>
                  </a:lnTo>
                  <a:lnTo>
                    <a:pt x="115" y="205"/>
                  </a:lnTo>
                  <a:lnTo>
                    <a:pt x="0" y="96"/>
                  </a:lnTo>
                  <a:close/>
                </a:path>
              </a:pathLst>
            </a:custGeom>
            <a:solidFill>
              <a:srgbClr val="21BA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67" name="未知"/>
            <p:cNvSpPr>
              <a:spLocks noChangeArrowheads="1"/>
            </p:cNvSpPr>
            <p:nvPr/>
          </p:nvSpPr>
          <p:spPr bwMode="auto">
            <a:xfrm>
              <a:off x="352" y="101"/>
              <a:ext cx="55" cy="33"/>
            </a:xfrm>
            <a:custGeom>
              <a:avLst/>
              <a:gdLst>
                <a:gd name="T0" fmla="*/ 7 w 110"/>
                <a:gd name="T1" fmla="*/ 4 h 66"/>
                <a:gd name="T2" fmla="*/ 5 w 110"/>
                <a:gd name="T3" fmla="*/ 1 h 66"/>
                <a:gd name="T4" fmla="*/ 0 w 110"/>
                <a:gd name="T5" fmla="*/ 0 h 66"/>
                <a:gd name="T6" fmla="*/ 1 w 110"/>
                <a:gd name="T7" fmla="*/ 1 h 66"/>
                <a:gd name="T8" fmla="*/ 1 w 110"/>
                <a:gd name="T9" fmla="*/ 1 h 66"/>
                <a:gd name="T10" fmla="*/ 2 w 110"/>
                <a:gd name="T11" fmla="*/ 1 h 66"/>
                <a:gd name="T12" fmla="*/ 3 w 110"/>
                <a:gd name="T13" fmla="*/ 2 h 66"/>
                <a:gd name="T14" fmla="*/ 4 w 110"/>
                <a:gd name="T15" fmla="*/ 3 h 66"/>
                <a:gd name="T16" fmla="*/ 5 w 110"/>
                <a:gd name="T17" fmla="*/ 3 h 66"/>
                <a:gd name="T18" fmla="*/ 6 w 110"/>
                <a:gd name="T19" fmla="*/ 4 h 66"/>
                <a:gd name="T20" fmla="*/ 7 w 110"/>
                <a:gd name="T21" fmla="*/ 4 h 6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10"/>
                <a:gd name="T34" fmla="*/ 0 h 66"/>
                <a:gd name="T35" fmla="*/ 110 w 110"/>
                <a:gd name="T36" fmla="*/ 66 h 6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10" h="66">
                  <a:moveTo>
                    <a:pt x="110" y="66"/>
                  </a:moveTo>
                  <a:lnTo>
                    <a:pt x="74" y="3"/>
                  </a:lnTo>
                  <a:lnTo>
                    <a:pt x="0" y="0"/>
                  </a:lnTo>
                  <a:lnTo>
                    <a:pt x="2" y="2"/>
                  </a:lnTo>
                  <a:lnTo>
                    <a:pt x="9" y="9"/>
                  </a:lnTo>
                  <a:lnTo>
                    <a:pt x="21" y="17"/>
                  </a:lnTo>
                  <a:lnTo>
                    <a:pt x="35" y="28"/>
                  </a:lnTo>
                  <a:lnTo>
                    <a:pt x="51" y="40"/>
                  </a:lnTo>
                  <a:lnTo>
                    <a:pt x="69" y="50"/>
                  </a:lnTo>
                  <a:lnTo>
                    <a:pt x="89" y="59"/>
                  </a:lnTo>
                  <a:lnTo>
                    <a:pt x="110" y="66"/>
                  </a:lnTo>
                  <a:close/>
                </a:path>
              </a:pathLst>
            </a:custGeom>
            <a:solidFill>
              <a:srgbClr val="21BA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68" name="未知"/>
            <p:cNvSpPr>
              <a:spLocks noChangeArrowheads="1"/>
            </p:cNvSpPr>
            <p:nvPr/>
          </p:nvSpPr>
          <p:spPr bwMode="auto">
            <a:xfrm>
              <a:off x="325" y="56"/>
              <a:ext cx="55" cy="35"/>
            </a:xfrm>
            <a:custGeom>
              <a:avLst/>
              <a:gdLst>
                <a:gd name="T0" fmla="*/ 7 w 109"/>
                <a:gd name="T1" fmla="*/ 5 h 70"/>
                <a:gd name="T2" fmla="*/ 5 w 109"/>
                <a:gd name="T3" fmla="*/ 1 h 70"/>
                <a:gd name="T4" fmla="*/ 0 w 109"/>
                <a:gd name="T5" fmla="*/ 0 h 70"/>
                <a:gd name="T6" fmla="*/ 0 w 109"/>
                <a:gd name="T7" fmla="*/ 1 h 70"/>
                <a:gd name="T8" fmla="*/ 1 w 109"/>
                <a:gd name="T9" fmla="*/ 2 h 70"/>
                <a:gd name="T10" fmla="*/ 1 w 109"/>
                <a:gd name="T11" fmla="*/ 3 h 70"/>
                <a:gd name="T12" fmla="*/ 2 w 109"/>
                <a:gd name="T13" fmla="*/ 5 h 70"/>
                <a:gd name="T14" fmla="*/ 7 w 109"/>
                <a:gd name="T15" fmla="*/ 5 h 7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09"/>
                <a:gd name="T25" fmla="*/ 0 h 70"/>
                <a:gd name="T26" fmla="*/ 109 w 109"/>
                <a:gd name="T27" fmla="*/ 70 h 7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09" h="70">
                  <a:moveTo>
                    <a:pt x="109" y="70"/>
                  </a:moveTo>
                  <a:lnTo>
                    <a:pt x="68" y="3"/>
                  </a:lnTo>
                  <a:lnTo>
                    <a:pt x="0" y="0"/>
                  </a:lnTo>
                  <a:lnTo>
                    <a:pt x="0" y="8"/>
                  </a:lnTo>
                  <a:lnTo>
                    <a:pt x="2" y="27"/>
                  </a:lnTo>
                  <a:lnTo>
                    <a:pt x="9" y="52"/>
                  </a:lnTo>
                  <a:lnTo>
                    <a:pt x="25" y="70"/>
                  </a:lnTo>
                  <a:lnTo>
                    <a:pt x="109" y="70"/>
                  </a:lnTo>
                  <a:close/>
                </a:path>
              </a:pathLst>
            </a:custGeom>
            <a:solidFill>
              <a:srgbClr val="21BA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69" name="未知"/>
            <p:cNvSpPr>
              <a:spLocks noChangeArrowheads="1"/>
            </p:cNvSpPr>
            <p:nvPr/>
          </p:nvSpPr>
          <p:spPr bwMode="auto">
            <a:xfrm>
              <a:off x="327" y="21"/>
              <a:ext cx="24" cy="26"/>
            </a:xfrm>
            <a:custGeom>
              <a:avLst/>
              <a:gdLst>
                <a:gd name="T0" fmla="*/ 3 w 49"/>
                <a:gd name="T1" fmla="*/ 4 h 52"/>
                <a:gd name="T2" fmla="*/ 0 w 49"/>
                <a:gd name="T3" fmla="*/ 0 h 52"/>
                <a:gd name="T4" fmla="*/ 0 w 49"/>
                <a:gd name="T5" fmla="*/ 1 h 52"/>
                <a:gd name="T6" fmla="*/ 0 w 49"/>
                <a:gd name="T7" fmla="*/ 2 h 52"/>
                <a:gd name="T8" fmla="*/ 0 w 49"/>
                <a:gd name="T9" fmla="*/ 3 h 52"/>
                <a:gd name="T10" fmla="*/ 0 w 49"/>
                <a:gd name="T11" fmla="*/ 4 h 52"/>
                <a:gd name="T12" fmla="*/ 3 w 49"/>
                <a:gd name="T13" fmla="*/ 4 h 5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49"/>
                <a:gd name="T22" fmla="*/ 0 h 52"/>
                <a:gd name="T23" fmla="*/ 49 w 49"/>
                <a:gd name="T24" fmla="*/ 52 h 52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49" h="52">
                  <a:moveTo>
                    <a:pt x="49" y="52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0" y="20"/>
                  </a:lnTo>
                  <a:lnTo>
                    <a:pt x="0" y="36"/>
                  </a:lnTo>
                  <a:lnTo>
                    <a:pt x="0" y="49"/>
                  </a:lnTo>
                  <a:lnTo>
                    <a:pt x="49" y="52"/>
                  </a:lnTo>
                  <a:close/>
                </a:path>
              </a:pathLst>
            </a:custGeom>
            <a:solidFill>
              <a:srgbClr val="21BA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70" name="未知"/>
            <p:cNvSpPr>
              <a:spLocks noChangeArrowheads="1"/>
            </p:cNvSpPr>
            <p:nvPr/>
          </p:nvSpPr>
          <p:spPr bwMode="auto">
            <a:xfrm>
              <a:off x="345" y="18"/>
              <a:ext cx="33" cy="37"/>
            </a:xfrm>
            <a:custGeom>
              <a:avLst/>
              <a:gdLst>
                <a:gd name="T0" fmla="*/ 0 w 67"/>
                <a:gd name="T1" fmla="*/ 1 h 72"/>
                <a:gd name="T2" fmla="*/ 0 w 67"/>
                <a:gd name="T3" fmla="*/ 1 h 72"/>
                <a:gd name="T4" fmla="*/ 0 w 67"/>
                <a:gd name="T5" fmla="*/ 0 h 72"/>
                <a:gd name="T6" fmla="*/ 0 w 67"/>
                <a:gd name="T7" fmla="*/ 0 h 72"/>
                <a:gd name="T8" fmla="*/ 1 w 67"/>
                <a:gd name="T9" fmla="*/ 1 h 72"/>
                <a:gd name="T10" fmla="*/ 1 w 67"/>
                <a:gd name="T11" fmla="*/ 1 h 72"/>
                <a:gd name="T12" fmla="*/ 2 w 67"/>
                <a:gd name="T13" fmla="*/ 1 h 72"/>
                <a:gd name="T14" fmla="*/ 3 w 67"/>
                <a:gd name="T15" fmla="*/ 2 h 72"/>
                <a:gd name="T16" fmla="*/ 4 w 67"/>
                <a:gd name="T17" fmla="*/ 2 h 72"/>
                <a:gd name="T18" fmla="*/ 4 w 67"/>
                <a:gd name="T19" fmla="*/ 5 h 72"/>
                <a:gd name="T20" fmla="*/ 3 w 67"/>
                <a:gd name="T21" fmla="*/ 5 h 72"/>
                <a:gd name="T22" fmla="*/ 3 w 67"/>
                <a:gd name="T23" fmla="*/ 4 h 72"/>
                <a:gd name="T24" fmla="*/ 2 w 67"/>
                <a:gd name="T25" fmla="*/ 4 h 72"/>
                <a:gd name="T26" fmla="*/ 2 w 67"/>
                <a:gd name="T27" fmla="*/ 3 h 72"/>
                <a:gd name="T28" fmla="*/ 1 w 67"/>
                <a:gd name="T29" fmla="*/ 2 h 72"/>
                <a:gd name="T30" fmla="*/ 1 w 67"/>
                <a:gd name="T31" fmla="*/ 2 h 72"/>
                <a:gd name="T32" fmla="*/ 0 w 67"/>
                <a:gd name="T33" fmla="*/ 1 h 72"/>
                <a:gd name="T34" fmla="*/ 0 w 67"/>
                <a:gd name="T35" fmla="*/ 1 h 72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67"/>
                <a:gd name="T55" fmla="*/ 0 h 72"/>
                <a:gd name="T56" fmla="*/ 67 w 67"/>
                <a:gd name="T57" fmla="*/ 72 h 72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67" h="72">
                  <a:moveTo>
                    <a:pt x="0" y="1"/>
                  </a:moveTo>
                  <a:lnTo>
                    <a:pt x="1" y="1"/>
                  </a:lnTo>
                  <a:lnTo>
                    <a:pt x="6" y="0"/>
                  </a:lnTo>
                  <a:lnTo>
                    <a:pt x="12" y="0"/>
                  </a:lnTo>
                  <a:lnTo>
                    <a:pt x="20" y="1"/>
                  </a:lnTo>
                  <a:lnTo>
                    <a:pt x="30" y="4"/>
                  </a:lnTo>
                  <a:lnTo>
                    <a:pt x="42" y="9"/>
                  </a:lnTo>
                  <a:lnTo>
                    <a:pt x="54" y="17"/>
                  </a:lnTo>
                  <a:lnTo>
                    <a:pt x="67" y="30"/>
                  </a:lnTo>
                  <a:lnTo>
                    <a:pt x="64" y="72"/>
                  </a:lnTo>
                  <a:lnTo>
                    <a:pt x="61" y="70"/>
                  </a:lnTo>
                  <a:lnTo>
                    <a:pt x="56" y="63"/>
                  </a:lnTo>
                  <a:lnTo>
                    <a:pt x="47" y="54"/>
                  </a:lnTo>
                  <a:lnTo>
                    <a:pt x="37" y="41"/>
                  </a:lnTo>
                  <a:lnTo>
                    <a:pt x="27" y="30"/>
                  </a:lnTo>
                  <a:lnTo>
                    <a:pt x="16" y="18"/>
                  </a:lnTo>
                  <a:lnTo>
                    <a:pt x="7" y="8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21BA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71" name="未知"/>
            <p:cNvSpPr>
              <a:spLocks noChangeArrowheads="1"/>
            </p:cNvSpPr>
            <p:nvPr/>
          </p:nvSpPr>
          <p:spPr bwMode="auto">
            <a:xfrm>
              <a:off x="391" y="51"/>
              <a:ext cx="22" cy="72"/>
            </a:xfrm>
            <a:custGeom>
              <a:avLst/>
              <a:gdLst>
                <a:gd name="T0" fmla="*/ 0 w 45"/>
                <a:gd name="T1" fmla="*/ 0 h 143"/>
                <a:gd name="T2" fmla="*/ 0 w 45"/>
                <a:gd name="T3" fmla="*/ 4 h 143"/>
                <a:gd name="T4" fmla="*/ 2 w 45"/>
                <a:gd name="T5" fmla="*/ 9 h 143"/>
                <a:gd name="T6" fmla="*/ 2 w 45"/>
                <a:gd name="T7" fmla="*/ 9 h 143"/>
                <a:gd name="T8" fmla="*/ 2 w 45"/>
                <a:gd name="T9" fmla="*/ 9 h 143"/>
                <a:gd name="T10" fmla="*/ 2 w 45"/>
                <a:gd name="T11" fmla="*/ 8 h 143"/>
                <a:gd name="T12" fmla="*/ 2 w 45"/>
                <a:gd name="T13" fmla="*/ 6 h 143"/>
                <a:gd name="T14" fmla="*/ 1 w 45"/>
                <a:gd name="T15" fmla="*/ 5 h 143"/>
                <a:gd name="T16" fmla="*/ 1 w 45"/>
                <a:gd name="T17" fmla="*/ 4 h 143"/>
                <a:gd name="T18" fmla="*/ 0 w 45"/>
                <a:gd name="T19" fmla="*/ 2 h 143"/>
                <a:gd name="T20" fmla="*/ 0 w 45"/>
                <a:gd name="T21" fmla="*/ 0 h 143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45"/>
                <a:gd name="T34" fmla="*/ 0 h 143"/>
                <a:gd name="T35" fmla="*/ 45 w 45"/>
                <a:gd name="T36" fmla="*/ 143 h 143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45" h="143">
                  <a:moveTo>
                    <a:pt x="0" y="0"/>
                  </a:moveTo>
                  <a:lnTo>
                    <a:pt x="0" y="57"/>
                  </a:lnTo>
                  <a:lnTo>
                    <a:pt x="45" y="143"/>
                  </a:lnTo>
                  <a:lnTo>
                    <a:pt x="45" y="140"/>
                  </a:lnTo>
                  <a:lnTo>
                    <a:pt x="44" y="130"/>
                  </a:lnTo>
                  <a:lnTo>
                    <a:pt x="41" y="115"/>
                  </a:lnTo>
                  <a:lnTo>
                    <a:pt x="37" y="95"/>
                  </a:lnTo>
                  <a:lnTo>
                    <a:pt x="31" y="73"/>
                  </a:lnTo>
                  <a:lnTo>
                    <a:pt x="23" y="49"/>
                  </a:lnTo>
                  <a:lnTo>
                    <a:pt x="13" y="2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1BA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72" name="未知"/>
            <p:cNvSpPr>
              <a:spLocks noChangeArrowheads="1"/>
            </p:cNvSpPr>
            <p:nvPr/>
          </p:nvSpPr>
          <p:spPr bwMode="auto">
            <a:xfrm>
              <a:off x="437" y="191"/>
              <a:ext cx="41" cy="99"/>
            </a:xfrm>
            <a:custGeom>
              <a:avLst/>
              <a:gdLst>
                <a:gd name="T0" fmla="*/ 5 w 82"/>
                <a:gd name="T1" fmla="*/ 13 h 198"/>
                <a:gd name="T2" fmla="*/ 5 w 82"/>
                <a:gd name="T3" fmla="*/ 5 h 198"/>
                <a:gd name="T4" fmla="*/ 1 w 82"/>
                <a:gd name="T5" fmla="*/ 0 h 198"/>
                <a:gd name="T6" fmla="*/ 1 w 82"/>
                <a:gd name="T7" fmla="*/ 1 h 198"/>
                <a:gd name="T8" fmla="*/ 1 w 82"/>
                <a:gd name="T9" fmla="*/ 3 h 198"/>
                <a:gd name="T10" fmla="*/ 0 w 82"/>
                <a:gd name="T11" fmla="*/ 5 h 198"/>
                <a:gd name="T12" fmla="*/ 1 w 82"/>
                <a:gd name="T13" fmla="*/ 6 h 198"/>
                <a:gd name="T14" fmla="*/ 5 w 82"/>
                <a:gd name="T15" fmla="*/ 13 h 19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82"/>
                <a:gd name="T25" fmla="*/ 0 h 198"/>
                <a:gd name="T26" fmla="*/ 82 w 82"/>
                <a:gd name="T27" fmla="*/ 198 h 198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82" h="198">
                  <a:moveTo>
                    <a:pt x="82" y="198"/>
                  </a:moveTo>
                  <a:lnTo>
                    <a:pt x="72" y="74"/>
                  </a:lnTo>
                  <a:lnTo>
                    <a:pt x="5" y="0"/>
                  </a:lnTo>
                  <a:lnTo>
                    <a:pt x="4" y="11"/>
                  </a:lnTo>
                  <a:lnTo>
                    <a:pt x="2" y="35"/>
                  </a:lnTo>
                  <a:lnTo>
                    <a:pt x="0" y="65"/>
                  </a:lnTo>
                  <a:lnTo>
                    <a:pt x="2" y="89"/>
                  </a:lnTo>
                  <a:lnTo>
                    <a:pt x="82" y="198"/>
                  </a:lnTo>
                  <a:close/>
                </a:path>
              </a:pathLst>
            </a:custGeom>
            <a:solidFill>
              <a:srgbClr val="21BA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73" name="未知"/>
            <p:cNvSpPr>
              <a:spLocks noChangeArrowheads="1"/>
            </p:cNvSpPr>
            <p:nvPr/>
          </p:nvSpPr>
          <p:spPr bwMode="auto">
            <a:xfrm>
              <a:off x="447" y="138"/>
              <a:ext cx="34" cy="64"/>
            </a:xfrm>
            <a:custGeom>
              <a:avLst/>
              <a:gdLst>
                <a:gd name="T0" fmla="*/ 4 w 69"/>
                <a:gd name="T1" fmla="*/ 8 h 128"/>
                <a:gd name="T2" fmla="*/ 4 w 69"/>
                <a:gd name="T3" fmla="*/ 5 h 128"/>
                <a:gd name="T4" fmla="*/ 1 w 69"/>
                <a:gd name="T5" fmla="*/ 0 h 128"/>
                <a:gd name="T6" fmla="*/ 1 w 69"/>
                <a:gd name="T7" fmla="*/ 1 h 128"/>
                <a:gd name="T8" fmla="*/ 0 w 69"/>
                <a:gd name="T9" fmla="*/ 1 h 128"/>
                <a:gd name="T10" fmla="*/ 0 w 69"/>
                <a:gd name="T11" fmla="*/ 2 h 128"/>
                <a:gd name="T12" fmla="*/ 0 w 69"/>
                <a:gd name="T13" fmla="*/ 5 h 128"/>
                <a:gd name="T14" fmla="*/ 4 w 69"/>
                <a:gd name="T15" fmla="*/ 8 h 12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69"/>
                <a:gd name="T25" fmla="*/ 0 h 128"/>
                <a:gd name="T26" fmla="*/ 69 w 69"/>
                <a:gd name="T27" fmla="*/ 128 h 128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69" h="128">
                  <a:moveTo>
                    <a:pt x="67" y="128"/>
                  </a:moveTo>
                  <a:lnTo>
                    <a:pt x="69" y="77"/>
                  </a:lnTo>
                  <a:lnTo>
                    <a:pt x="23" y="0"/>
                  </a:lnTo>
                  <a:lnTo>
                    <a:pt x="20" y="4"/>
                  </a:lnTo>
                  <a:lnTo>
                    <a:pt x="11" y="16"/>
                  </a:lnTo>
                  <a:lnTo>
                    <a:pt x="2" y="39"/>
                  </a:lnTo>
                  <a:lnTo>
                    <a:pt x="0" y="74"/>
                  </a:lnTo>
                  <a:lnTo>
                    <a:pt x="67" y="128"/>
                  </a:lnTo>
                  <a:close/>
                </a:path>
              </a:pathLst>
            </a:custGeom>
            <a:solidFill>
              <a:srgbClr val="21BA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74" name="未知"/>
            <p:cNvSpPr>
              <a:spLocks noChangeArrowheads="1"/>
            </p:cNvSpPr>
            <p:nvPr/>
          </p:nvSpPr>
          <p:spPr bwMode="auto">
            <a:xfrm>
              <a:off x="464" y="74"/>
              <a:ext cx="21" cy="68"/>
            </a:xfrm>
            <a:custGeom>
              <a:avLst/>
              <a:gdLst>
                <a:gd name="T0" fmla="*/ 2 w 41"/>
                <a:gd name="T1" fmla="*/ 8 h 138"/>
                <a:gd name="T2" fmla="*/ 3 w 41"/>
                <a:gd name="T3" fmla="*/ 0 h 138"/>
                <a:gd name="T4" fmla="*/ 3 w 41"/>
                <a:gd name="T5" fmla="*/ 0 h 138"/>
                <a:gd name="T6" fmla="*/ 3 w 41"/>
                <a:gd name="T7" fmla="*/ 0 h 138"/>
                <a:gd name="T8" fmla="*/ 2 w 41"/>
                <a:gd name="T9" fmla="*/ 0 h 138"/>
                <a:gd name="T10" fmla="*/ 2 w 41"/>
                <a:gd name="T11" fmla="*/ 1 h 138"/>
                <a:gd name="T12" fmla="*/ 1 w 41"/>
                <a:gd name="T13" fmla="*/ 2 h 138"/>
                <a:gd name="T14" fmla="*/ 1 w 41"/>
                <a:gd name="T15" fmla="*/ 3 h 138"/>
                <a:gd name="T16" fmla="*/ 1 w 41"/>
                <a:gd name="T17" fmla="*/ 4 h 138"/>
                <a:gd name="T18" fmla="*/ 0 w 41"/>
                <a:gd name="T19" fmla="*/ 6 h 138"/>
                <a:gd name="T20" fmla="*/ 2 w 41"/>
                <a:gd name="T21" fmla="*/ 8 h 138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41"/>
                <a:gd name="T34" fmla="*/ 0 h 138"/>
                <a:gd name="T35" fmla="*/ 41 w 41"/>
                <a:gd name="T36" fmla="*/ 138 h 138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41" h="138">
                  <a:moveTo>
                    <a:pt x="32" y="138"/>
                  </a:moveTo>
                  <a:lnTo>
                    <a:pt x="41" y="0"/>
                  </a:lnTo>
                  <a:lnTo>
                    <a:pt x="40" y="2"/>
                  </a:lnTo>
                  <a:lnTo>
                    <a:pt x="35" y="6"/>
                  </a:lnTo>
                  <a:lnTo>
                    <a:pt x="29" y="13"/>
                  </a:lnTo>
                  <a:lnTo>
                    <a:pt x="22" y="25"/>
                  </a:lnTo>
                  <a:lnTo>
                    <a:pt x="15" y="38"/>
                  </a:lnTo>
                  <a:lnTo>
                    <a:pt x="8" y="57"/>
                  </a:lnTo>
                  <a:lnTo>
                    <a:pt x="2" y="80"/>
                  </a:lnTo>
                  <a:lnTo>
                    <a:pt x="0" y="106"/>
                  </a:lnTo>
                  <a:lnTo>
                    <a:pt x="32" y="138"/>
                  </a:lnTo>
                  <a:close/>
                </a:path>
              </a:pathLst>
            </a:custGeom>
            <a:solidFill>
              <a:srgbClr val="21BA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75" name="未知"/>
            <p:cNvSpPr>
              <a:spLocks noChangeArrowheads="1"/>
            </p:cNvSpPr>
            <p:nvPr/>
          </p:nvSpPr>
          <p:spPr bwMode="auto">
            <a:xfrm>
              <a:off x="493" y="77"/>
              <a:ext cx="31" cy="83"/>
            </a:xfrm>
            <a:custGeom>
              <a:avLst/>
              <a:gdLst>
                <a:gd name="T0" fmla="*/ 0 w 64"/>
                <a:gd name="T1" fmla="*/ 10 h 167"/>
                <a:gd name="T2" fmla="*/ 0 w 64"/>
                <a:gd name="T3" fmla="*/ 0 h 167"/>
                <a:gd name="T4" fmla="*/ 0 w 64"/>
                <a:gd name="T5" fmla="*/ 0 h 167"/>
                <a:gd name="T6" fmla="*/ 1 w 64"/>
                <a:gd name="T7" fmla="*/ 0 h 167"/>
                <a:gd name="T8" fmla="*/ 1 w 64"/>
                <a:gd name="T9" fmla="*/ 1 h 167"/>
                <a:gd name="T10" fmla="*/ 2 w 64"/>
                <a:gd name="T11" fmla="*/ 2 h 167"/>
                <a:gd name="T12" fmla="*/ 2 w 64"/>
                <a:gd name="T13" fmla="*/ 3 h 167"/>
                <a:gd name="T14" fmla="*/ 3 w 64"/>
                <a:gd name="T15" fmla="*/ 4 h 167"/>
                <a:gd name="T16" fmla="*/ 3 w 64"/>
                <a:gd name="T17" fmla="*/ 5 h 167"/>
                <a:gd name="T18" fmla="*/ 3 w 64"/>
                <a:gd name="T19" fmla="*/ 6 h 167"/>
                <a:gd name="T20" fmla="*/ 3 w 64"/>
                <a:gd name="T21" fmla="*/ 7 h 167"/>
                <a:gd name="T22" fmla="*/ 0 w 64"/>
                <a:gd name="T23" fmla="*/ 10 h 16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64"/>
                <a:gd name="T37" fmla="*/ 0 h 167"/>
                <a:gd name="T38" fmla="*/ 64 w 64"/>
                <a:gd name="T39" fmla="*/ 167 h 167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64" h="167">
                  <a:moveTo>
                    <a:pt x="0" y="167"/>
                  </a:moveTo>
                  <a:lnTo>
                    <a:pt x="13" y="0"/>
                  </a:lnTo>
                  <a:lnTo>
                    <a:pt x="15" y="2"/>
                  </a:lnTo>
                  <a:lnTo>
                    <a:pt x="20" y="8"/>
                  </a:lnTo>
                  <a:lnTo>
                    <a:pt x="27" y="19"/>
                  </a:lnTo>
                  <a:lnTo>
                    <a:pt x="35" y="32"/>
                  </a:lnTo>
                  <a:lnTo>
                    <a:pt x="44" y="49"/>
                  </a:lnTo>
                  <a:lnTo>
                    <a:pt x="52" y="67"/>
                  </a:lnTo>
                  <a:lnTo>
                    <a:pt x="59" y="88"/>
                  </a:lnTo>
                  <a:lnTo>
                    <a:pt x="64" y="110"/>
                  </a:lnTo>
                  <a:lnTo>
                    <a:pt x="64" y="126"/>
                  </a:lnTo>
                  <a:lnTo>
                    <a:pt x="0" y="167"/>
                  </a:lnTo>
                  <a:close/>
                </a:path>
              </a:pathLst>
            </a:custGeom>
            <a:solidFill>
              <a:srgbClr val="21BA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76" name="未知"/>
            <p:cNvSpPr>
              <a:spLocks noChangeArrowheads="1"/>
            </p:cNvSpPr>
            <p:nvPr/>
          </p:nvSpPr>
          <p:spPr bwMode="auto">
            <a:xfrm>
              <a:off x="493" y="154"/>
              <a:ext cx="39" cy="62"/>
            </a:xfrm>
            <a:custGeom>
              <a:avLst/>
              <a:gdLst>
                <a:gd name="T0" fmla="*/ 0 w 80"/>
                <a:gd name="T1" fmla="*/ 3 h 124"/>
                <a:gd name="T2" fmla="*/ 4 w 80"/>
                <a:gd name="T3" fmla="*/ 0 h 124"/>
                <a:gd name="T4" fmla="*/ 4 w 80"/>
                <a:gd name="T5" fmla="*/ 1 h 124"/>
                <a:gd name="T6" fmla="*/ 4 w 80"/>
                <a:gd name="T7" fmla="*/ 1 h 124"/>
                <a:gd name="T8" fmla="*/ 4 w 80"/>
                <a:gd name="T9" fmla="*/ 2 h 124"/>
                <a:gd name="T10" fmla="*/ 4 w 80"/>
                <a:gd name="T11" fmla="*/ 4 h 124"/>
                <a:gd name="T12" fmla="*/ 0 w 80"/>
                <a:gd name="T13" fmla="*/ 8 h 124"/>
                <a:gd name="T14" fmla="*/ 0 w 80"/>
                <a:gd name="T15" fmla="*/ 3 h 124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80"/>
                <a:gd name="T25" fmla="*/ 0 h 124"/>
                <a:gd name="T26" fmla="*/ 80 w 80"/>
                <a:gd name="T27" fmla="*/ 124 h 124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80" h="124">
                  <a:moveTo>
                    <a:pt x="0" y="38"/>
                  </a:moveTo>
                  <a:lnTo>
                    <a:pt x="67" y="0"/>
                  </a:lnTo>
                  <a:lnTo>
                    <a:pt x="70" y="3"/>
                  </a:lnTo>
                  <a:lnTo>
                    <a:pt x="75" y="15"/>
                  </a:lnTo>
                  <a:lnTo>
                    <a:pt x="80" y="32"/>
                  </a:lnTo>
                  <a:lnTo>
                    <a:pt x="80" y="54"/>
                  </a:lnTo>
                  <a:lnTo>
                    <a:pt x="4" y="124"/>
                  </a:lnTo>
                  <a:lnTo>
                    <a:pt x="0" y="38"/>
                  </a:lnTo>
                  <a:close/>
                </a:path>
              </a:pathLst>
            </a:custGeom>
            <a:solidFill>
              <a:srgbClr val="21BA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77" name="未知"/>
            <p:cNvSpPr>
              <a:spLocks noChangeArrowheads="1"/>
            </p:cNvSpPr>
            <p:nvPr/>
          </p:nvSpPr>
          <p:spPr bwMode="auto">
            <a:xfrm>
              <a:off x="493" y="197"/>
              <a:ext cx="45" cy="131"/>
            </a:xfrm>
            <a:custGeom>
              <a:avLst/>
              <a:gdLst>
                <a:gd name="T0" fmla="*/ 0 w 90"/>
                <a:gd name="T1" fmla="*/ 4 h 263"/>
                <a:gd name="T2" fmla="*/ 0 w 90"/>
                <a:gd name="T3" fmla="*/ 16 h 263"/>
                <a:gd name="T4" fmla="*/ 1 w 90"/>
                <a:gd name="T5" fmla="*/ 16 h 263"/>
                <a:gd name="T6" fmla="*/ 1 w 90"/>
                <a:gd name="T7" fmla="*/ 15 h 263"/>
                <a:gd name="T8" fmla="*/ 1 w 90"/>
                <a:gd name="T9" fmla="*/ 15 h 263"/>
                <a:gd name="T10" fmla="*/ 2 w 90"/>
                <a:gd name="T11" fmla="*/ 14 h 263"/>
                <a:gd name="T12" fmla="*/ 3 w 90"/>
                <a:gd name="T13" fmla="*/ 13 h 263"/>
                <a:gd name="T14" fmla="*/ 3 w 90"/>
                <a:gd name="T15" fmla="*/ 12 h 263"/>
                <a:gd name="T16" fmla="*/ 3 w 90"/>
                <a:gd name="T17" fmla="*/ 11 h 263"/>
                <a:gd name="T18" fmla="*/ 4 w 90"/>
                <a:gd name="T19" fmla="*/ 10 h 263"/>
                <a:gd name="T20" fmla="*/ 5 w 90"/>
                <a:gd name="T21" fmla="*/ 8 h 263"/>
                <a:gd name="T22" fmla="*/ 5 w 90"/>
                <a:gd name="T23" fmla="*/ 6 h 263"/>
                <a:gd name="T24" fmla="*/ 6 w 90"/>
                <a:gd name="T25" fmla="*/ 2 h 263"/>
                <a:gd name="T26" fmla="*/ 6 w 90"/>
                <a:gd name="T27" fmla="*/ 0 h 263"/>
                <a:gd name="T28" fmla="*/ 0 w 90"/>
                <a:gd name="T29" fmla="*/ 4 h 263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90"/>
                <a:gd name="T46" fmla="*/ 0 h 263"/>
                <a:gd name="T47" fmla="*/ 90 w 90"/>
                <a:gd name="T48" fmla="*/ 263 h 263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90" h="263">
                  <a:moveTo>
                    <a:pt x="0" y="70"/>
                  </a:moveTo>
                  <a:lnTo>
                    <a:pt x="0" y="263"/>
                  </a:lnTo>
                  <a:lnTo>
                    <a:pt x="3" y="260"/>
                  </a:lnTo>
                  <a:lnTo>
                    <a:pt x="7" y="254"/>
                  </a:lnTo>
                  <a:lnTo>
                    <a:pt x="14" y="245"/>
                  </a:lnTo>
                  <a:lnTo>
                    <a:pt x="23" y="233"/>
                  </a:lnTo>
                  <a:lnTo>
                    <a:pt x="34" y="218"/>
                  </a:lnTo>
                  <a:lnTo>
                    <a:pt x="44" y="200"/>
                  </a:lnTo>
                  <a:lnTo>
                    <a:pt x="53" y="181"/>
                  </a:lnTo>
                  <a:lnTo>
                    <a:pt x="61" y="160"/>
                  </a:lnTo>
                  <a:lnTo>
                    <a:pt x="66" y="142"/>
                  </a:lnTo>
                  <a:lnTo>
                    <a:pt x="76" y="97"/>
                  </a:lnTo>
                  <a:lnTo>
                    <a:pt x="86" y="44"/>
                  </a:lnTo>
                  <a:lnTo>
                    <a:pt x="90" y="0"/>
                  </a:lnTo>
                  <a:lnTo>
                    <a:pt x="0" y="70"/>
                  </a:lnTo>
                  <a:close/>
                </a:path>
              </a:pathLst>
            </a:custGeom>
            <a:solidFill>
              <a:srgbClr val="21BA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78" name="未知"/>
            <p:cNvSpPr>
              <a:spLocks noChangeArrowheads="1"/>
            </p:cNvSpPr>
            <p:nvPr/>
          </p:nvSpPr>
          <p:spPr bwMode="auto">
            <a:xfrm>
              <a:off x="569" y="84"/>
              <a:ext cx="12" cy="57"/>
            </a:xfrm>
            <a:custGeom>
              <a:avLst/>
              <a:gdLst>
                <a:gd name="T0" fmla="*/ 0 w 23"/>
                <a:gd name="T1" fmla="*/ 7 h 115"/>
                <a:gd name="T2" fmla="*/ 0 w 23"/>
                <a:gd name="T3" fmla="*/ 1 h 115"/>
                <a:gd name="T4" fmla="*/ 1 w 23"/>
                <a:gd name="T5" fmla="*/ 0 h 115"/>
                <a:gd name="T6" fmla="*/ 2 w 23"/>
                <a:gd name="T7" fmla="*/ 3 h 115"/>
                <a:gd name="T8" fmla="*/ 0 w 23"/>
                <a:gd name="T9" fmla="*/ 7 h 1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3"/>
                <a:gd name="T16" fmla="*/ 0 h 115"/>
                <a:gd name="T17" fmla="*/ 23 w 23"/>
                <a:gd name="T18" fmla="*/ 115 h 1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3" h="115">
                  <a:moveTo>
                    <a:pt x="0" y="115"/>
                  </a:moveTo>
                  <a:lnTo>
                    <a:pt x="0" y="25"/>
                  </a:lnTo>
                  <a:lnTo>
                    <a:pt x="7" y="0"/>
                  </a:lnTo>
                  <a:lnTo>
                    <a:pt x="23" y="63"/>
                  </a:lnTo>
                  <a:lnTo>
                    <a:pt x="0" y="115"/>
                  </a:lnTo>
                  <a:close/>
                </a:path>
              </a:pathLst>
            </a:custGeom>
            <a:solidFill>
              <a:srgbClr val="21BA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79" name="未知"/>
            <p:cNvSpPr>
              <a:spLocks noChangeArrowheads="1"/>
            </p:cNvSpPr>
            <p:nvPr/>
          </p:nvSpPr>
          <p:spPr bwMode="auto">
            <a:xfrm>
              <a:off x="587" y="43"/>
              <a:ext cx="13" cy="62"/>
            </a:xfrm>
            <a:custGeom>
              <a:avLst/>
              <a:gdLst>
                <a:gd name="T0" fmla="*/ 1 w 26"/>
                <a:gd name="T1" fmla="*/ 7 h 125"/>
                <a:gd name="T2" fmla="*/ 0 w 26"/>
                <a:gd name="T3" fmla="*/ 1 h 125"/>
                <a:gd name="T4" fmla="*/ 2 w 26"/>
                <a:gd name="T5" fmla="*/ 0 h 125"/>
                <a:gd name="T6" fmla="*/ 2 w 26"/>
                <a:gd name="T7" fmla="*/ 5 h 125"/>
                <a:gd name="T8" fmla="*/ 1 w 26"/>
                <a:gd name="T9" fmla="*/ 7 h 12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6"/>
                <a:gd name="T16" fmla="*/ 0 h 125"/>
                <a:gd name="T17" fmla="*/ 26 w 26"/>
                <a:gd name="T18" fmla="*/ 125 h 12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6" h="125">
                  <a:moveTo>
                    <a:pt x="4" y="125"/>
                  </a:moveTo>
                  <a:lnTo>
                    <a:pt x="0" y="23"/>
                  </a:lnTo>
                  <a:lnTo>
                    <a:pt x="17" y="0"/>
                  </a:lnTo>
                  <a:lnTo>
                    <a:pt x="26" y="83"/>
                  </a:lnTo>
                  <a:lnTo>
                    <a:pt x="4" y="125"/>
                  </a:lnTo>
                  <a:close/>
                </a:path>
              </a:pathLst>
            </a:custGeom>
            <a:solidFill>
              <a:srgbClr val="21BA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80" name="未知"/>
            <p:cNvSpPr>
              <a:spLocks noChangeArrowheads="1"/>
            </p:cNvSpPr>
            <p:nvPr/>
          </p:nvSpPr>
          <p:spPr bwMode="auto">
            <a:xfrm>
              <a:off x="604" y="24"/>
              <a:ext cx="21" cy="46"/>
            </a:xfrm>
            <a:custGeom>
              <a:avLst/>
              <a:gdLst>
                <a:gd name="T0" fmla="*/ 1 w 41"/>
                <a:gd name="T1" fmla="*/ 5 h 93"/>
                <a:gd name="T2" fmla="*/ 0 w 41"/>
                <a:gd name="T3" fmla="*/ 1 h 93"/>
                <a:gd name="T4" fmla="*/ 1 w 41"/>
                <a:gd name="T5" fmla="*/ 0 h 93"/>
                <a:gd name="T6" fmla="*/ 1 w 41"/>
                <a:gd name="T7" fmla="*/ 0 h 93"/>
                <a:gd name="T8" fmla="*/ 1 w 41"/>
                <a:gd name="T9" fmla="*/ 0 h 93"/>
                <a:gd name="T10" fmla="*/ 2 w 41"/>
                <a:gd name="T11" fmla="*/ 0 h 93"/>
                <a:gd name="T12" fmla="*/ 3 w 41"/>
                <a:gd name="T13" fmla="*/ 4 h 93"/>
                <a:gd name="T14" fmla="*/ 1 w 41"/>
                <a:gd name="T15" fmla="*/ 5 h 93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41"/>
                <a:gd name="T25" fmla="*/ 0 h 93"/>
                <a:gd name="T26" fmla="*/ 41 w 41"/>
                <a:gd name="T27" fmla="*/ 93 h 93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41" h="93">
                  <a:moveTo>
                    <a:pt x="13" y="93"/>
                  </a:moveTo>
                  <a:lnTo>
                    <a:pt x="0" y="17"/>
                  </a:lnTo>
                  <a:lnTo>
                    <a:pt x="2" y="14"/>
                  </a:lnTo>
                  <a:lnTo>
                    <a:pt x="7" y="10"/>
                  </a:lnTo>
                  <a:lnTo>
                    <a:pt x="14" y="4"/>
                  </a:lnTo>
                  <a:lnTo>
                    <a:pt x="23" y="0"/>
                  </a:lnTo>
                  <a:lnTo>
                    <a:pt x="41" y="64"/>
                  </a:lnTo>
                  <a:lnTo>
                    <a:pt x="13" y="93"/>
                  </a:lnTo>
                  <a:close/>
                </a:path>
              </a:pathLst>
            </a:custGeom>
            <a:solidFill>
              <a:srgbClr val="21BA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81" name="未知"/>
            <p:cNvSpPr>
              <a:spLocks noChangeArrowheads="1"/>
            </p:cNvSpPr>
            <p:nvPr/>
          </p:nvSpPr>
          <p:spPr bwMode="auto">
            <a:xfrm>
              <a:off x="632" y="19"/>
              <a:ext cx="17" cy="21"/>
            </a:xfrm>
            <a:custGeom>
              <a:avLst/>
              <a:gdLst>
                <a:gd name="T0" fmla="*/ 0 w 35"/>
                <a:gd name="T1" fmla="*/ 2 h 43"/>
                <a:gd name="T2" fmla="*/ 0 w 35"/>
                <a:gd name="T3" fmla="*/ 0 h 43"/>
                <a:gd name="T4" fmla="*/ 2 w 35"/>
                <a:gd name="T5" fmla="*/ 0 h 43"/>
                <a:gd name="T6" fmla="*/ 0 w 35"/>
                <a:gd name="T7" fmla="*/ 2 h 4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35"/>
                <a:gd name="T13" fmla="*/ 0 h 43"/>
                <a:gd name="T14" fmla="*/ 35 w 35"/>
                <a:gd name="T15" fmla="*/ 43 h 4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35" h="43">
                  <a:moveTo>
                    <a:pt x="3" y="43"/>
                  </a:moveTo>
                  <a:lnTo>
                    <a:pt x="0" y="7"/>
                  </a:lnTo>
                  <a:lnTo>
                    <a:pt x="35" y="0"/>
                  </a:lnTo>
                  <a:lnTo>
                    <a:pt x="3" y="43"/>
                  </a:lnTo>
                  <a:close/>
                </a:path>
              </a:pathLst>
            </a:custGeom>
            <a:solidFill>
              <a:srgbClr val="21BA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82" name="未知"/>
            <p:cNvSpPr>
              <a:spLocks noChangeArrowheads="1"/>
            </p:cNvSpPr>
            <p:nvPr/>
          </p:nvSpPr>
          <p:spPr bwMode="auto">
            <a:xfrm>
              <a:off x="584" y="119"/>
              <a:ext cx="30" cy="25"/>
            </a:xfrm>
            <a:custGeom>
              <a:avLst/>
              <a:gdLst>
                <a:gd name="T0" fmla="*/ 0 w 62"/>
                <a:gd name="T1" fmla="*/ 3 h 51"/>
                <a:gd name="T2" fmla="*/ 1 w 62"/>
                <a:gd name="T3" fmla="*/ 0 h 51"/>
                <a:gd name="T4" fmla="*/ 3 w 62"/>
                <a:gd name="T5" fmla="*/ 0 h 51"/>
                <a:gd name="T6" fmla="*/ 3 w 62"/>
                <a:gd name="T7" fmla="*/ 0 h 51"/>
                <a:gd name="T8" fmla="*/ 3 w 62"/>
                <a:gd name="T9" fmla="*/ 0 h 51"/>
                <a:gd name="T10" fmla="*/ 3 w 62"/>
                <a:gd name="T11" fmla="*/ 0 h 51"/>
                <a:gd name="T12" fmla="*/ 3 w 62"/>
                <a:gd name="T13" fmla="*/ 1 h 51"/>
                <a:gd name="T14" fmla="*/ 3 w 62"/>
                <a:gd name="T15" fmla="*/ 1 h 51"/>
                <a:gd name="T16" fmla="*/ 2 w 62"/>
                <a:gd name="T17" fmla="*/ 2 h 51"/>
                <a:gd name="T18" fmla="*/ 1 w 62"/>
                <a:gd name="T19" fmla="*/ 2 h 51"/>
                <a:gd name="T20" fmla="*/ 0 w 62"/>
                <a:gd name="T21" fmla="*/ 3 h 51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62"/>
                <a:gd name="T34" fmla="*/ 0 h 51"/>
                <a:gd name="T35" fmla="*/ 62 w 62"/>
                <a:gd name="T36" fmla="*/ 51 h 51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62" h="51">
                  <a:moveTo>
                    <a:pt x="0" y="51"/>
                  </a:moveTo>
                  <a:lnTo>
                    <a:pt x="20" y="6"/>
                  </a:lnTo>
                  <a:lnTo>
                    <a:pt x="62" y="0"/>
                  </a:lnTo>
                  <a:lnTo>
                    <a:pt x="62" y="3"/>
                  </a:lnTo>
                  <a:lnTo>
                    <a:pt x="62" y="7"/>
                  </a:lnTo>
                  <a:lnTo>
                    <a:pt x="60" y="14"/>
                  </a:lnTo>
                  <a:lnTo>
                    <a:pt x="57" y="22"/>
                  </a:lnTo>
                  <a:lnTo>
                    <a:pt x="50" y="31"/>
                  </a:lnTo>
                  <a:lnTo>
                    <a:pt x="38" y="39"/>
                  </a:lnTo>
                  <a:lnTo>
                    <a:pt x="22" y="46"/>
                  </a:lnTo>
                  <a:lnTo>
                    <a:pt x="0" y="51"/>
                  </a:lnTo>
                  <a:close/>
                </a:path>
              </a:pathLst>
            </a:custGeom>
            <a:solidFill>
              <a:srgbClr val="21BA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83" name="未知"/>
            <p:cNvSpPr>
              <a:spLocks noChangeArrowheads="1"/>
            </p:cNvSpPr>
            <p:nvPr/>
          </p:nvSpPr>
          <p:spPr bwMode="auto">
            <a:xfrm>
              <a:off x="603" y="88"/>
              <a:ext cx="34" cy="19"/>
            </a:xfrm>
            <a:custGeom>
              <a:avLst/>
              <a:gdLst>
                <a:gd name="T0" fmla="*/ 0 w 66"/>
                <a:gd name="T1" fmla="*/ 3 h 38"/>
                <a:gd name="T2" fmla="*/ 2 w 66"/>
                <a:gd name="T3" fmla="*/ 0 h 38"/>
                <a:gd name="T4" fmla="*/ 5 w 66"/>
                <a:gd name="T5" fmla="*/ 1 h 38"/>
                <a:gd name="T6" fmla="*/ 5 w 66"/>
                <a:gd name="T7" fmla="*/ 1 h 38"/>
                <a:gd name="T8" fmla="*/ 4 w 66"/>
                <a:gd name="T9" fmla="*/ 1 h 38"/>
                <a:gd name="T10" fmla="*/ 4 w 66"/>
                <a:gd name="T11" fmla="*/ 1 h 38"/>
                <a:gd name="T12" fmla="*/ 4 w 66"/>
                <a:gd name="T13" fmla="*/ 2 h 38"/>
                <a:gd name="T14" fmla="*/ 3 w 66"/>
                <a:gd name="T15" fmla="*/ 2 h 38"/>
                <a:gd name="T16" fmla="*/ 2 w 66"/>
                <a:gd name="T17" fmla="*/ 3 h 38"/>
                <a:gd name="T18" fmla="*/ 2 w 66"/>
                <a:gd name="T19" fmla="*/ 3 h 38"/>
                <a:gd name="T20" fmla="*/ 0 w 66"/>
                <a:gd name="T21" fmla="*/ 3 h 38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66"/>
                <a:gd name="T34" fmla="*/ 0 h 38"/>
                <a:gd name="T35" fmla="*/ 66 w 66"/>
                <a:gd name="T36" fmla="*/ 38 h 38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66" h="38">
                  <a:moveTo>
                    <a:pt x="0" y="35"/>
                  </a:moveTo>
                  <a:lnTo>
                    <a:pt x="25" y="0"/>
                  </a:lnTo>
                  <a:lnTo>
                    <a:pt x="66" y="6"/>
                  </a:lnTo>
                  <a:lnTo>
                    <a:pt x="65" y="8"/>
                  </a:lnTo>
                  <a:lnTo>
                    <a:pt x="63" y="13"/>
                  </a:lnTo>
                  <a:lnTo>
                    <a:pt x="58" y="20"/>
                  </a:lnTo>
                  <a:lnTo>
                    <a:pt x="53" y="27"/>
                  </a:lnTo>
                  <a:lnTo>
                    <a:pt x="43" y="32"/>
                  </a:lnTo>
                  <a:lnTo>
                    <a:pt x="32" y="37"/>
                  </a:lnTo>
                  <a:lnTo>
                    <a:pt x="17" y="38"/>
                  </a:lnTo>
                  <a:lnTo>
                    <a:pt x="0" y="35"/>
                  </a:lnTo>
                  <a:close/>
                </a:path>
              </a:pathLst>
            </a:custGeom>
            <a:solidFill>
              <a:srgbClr val="21BA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84" name="未知"/>
            <p:cNvSpPr>
              <a:spLocks noChangeArrowheads="1"/>
            </p:cNvSpPr>
            <p:nvPr/>
          </p:nvSpPr>
          <p:spPr bwMode="auto">
            <a:xfrm>
              <a:off x="624" y="61"/>
              <a:ext cx="21" cy="16"/>
            </a:xfrm>
            <a:custGeom>
              <a:avLst/>
              <a:gdLst>
                <a:gd name="T0" fmla="*/ 0 w 42"/>
                <a:gd name="T1" fmla="*/ 2 h 31"/>
                <a:gd name="T2" fmla="*/ 2 w 42"/>
                <a:gd name="T3" fmla="*/ 0 h 31"/>
                <a:gd name="T4" fmla="*/ 3 w 42"/>
                <a:gd name="T5" fmla="*/ 1 h 31"/>
                <a:gd name="T6" fmla="*/ 2 w 42"/>
                <a:gd name="T7" fmla="*/ 2 h 31"/>
                <a:gd name="T8" fmla="*/ 0 w 42"/>
                <a:gd name="T9" fmla="*/ 2 h 3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2"/>
                <a:gd name="T16" fmla="*/ 0 h 31"/>
                <a:gd name="T17" fmla="*/ 42 w 42"/>
                <a:gd name="T18" fmla="*/ 31 h 3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2" h="31">
                  <a:moveTo>
                    <a:pt x="0" y="22"/>
                  </a:moveTo>
                  <a:lnTo>
                    <a:pt x="22" y="0"/>
                  </a:lnTo>
                  <a:lnTo>
                    <a:pt x="42" y="2"/>
                  </a:lnTo>
                  <a:lnTo>
                    <a:pt x="29" y="31"/>
                  </a:lnTo>
                  <a:lnTo>
                    <a:pt x="0" y="22"/>
                  </a:lnTo>
                  <a:close/>
                </a:path>
              </a:pathLst>
            </a:custGeom>
            <a:solidFill>
              <a:srgbClr val="21BA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85" name="未知"/>
            <p:cNvSpPr>
              <a:spLocks noChangeArrowheads="1"/>
            </p:cNvSpPr>
            <p:nvPr/>
          </p:nvSpPr>
          <p:spPr bwMode="auto">
            <a:xfrm>
              <a:off x="645" y="26"/>
              <a:ext cx="12" cy="17"/>
            </a:xfrm>
            <a:custGeom>
              <a:avLst/>
              <a:gdLst>
                <a:gd name="T0" fmla="*/ 0 w 25"/>
                <a:gd name="T1" fmla="*/ 2 h 34"/>
                <a:gd name="T2" fmla="*/ 1 w 25"/>
                <a:gd name="T3" fmla="*/ 0 h 34"/>
                <a:gd name="T4" fmla="*/ 1 w 25"/>
                <a:gd name="T5" fmla="*/ 2 h 34"/>
                <a:gd name="T6" fmla="*/ 0 w 25"/>
                <a:gd name="T7" fmla="*/ 2 h 3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5"/>
                <a:gd name="T13" fmla="*/ 0 h 34"/>
                <a:gd name="T14" fmla="*/ 25 w 25"/>
                <a:gd name="T15" fmla="*/ 34 h 3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5" h="34">
                  <a:moveTo>
                    <a:pt x="0" y="29"/>
                  </a:moveTo>
                  <a:lnTo>
                    <a:pt x="25" y="0"/>
                  </a:lnTo>
                  <a:lnTo>
                    <a:pt x="16" y="34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21BA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86" name="未知"/>
            <p:cNvSpPr>
              <a:spLocks noChangeArrowheads="1"/>
            </p:cNvSpPr>
            <p:nvPr/>
          </p:nvSpPr>
          <p:spPr bwMode="auto">
            <a:xfrm>
              <a:off x="521" y="270"/>
              <a:ext cx="23" cy="34"/>
            </a:xfrm>
            <a:custGeom>
              <a:avLst/>
              <a:gdLst>
                <a:gd name="T0" fmla="*/ 0 w 45"/>
                <a:gd name="T1" fmla="*/ 4 h 69"/>
                <a:gd name="T2" fmla="*/ 1 w 45"/>
                <a:gd name="T3" fmla="*/ 4 h 69"/>
                <a:gd name="T4" fmla="*/ 1 w 45"/>
                <a:gd name="T5" fmla="*/ 4 h 69"/>
                <a:gd name="T6" fmla="*/ 1 w 45"/>
                <a:gd name="T7" fmla="*/ 3 h 69"/>
                <a:gd name="T8" fmla="*/ 1 w 45"/>
                <a:gd name="T9" fmla="*/ 3 h 69"/>
                <a:gd name="T10" fmla="*/ 2 w 45"/>
                <a:gd name="T11" fmla="*/ 2 h 69"/>
                <a:gd name="T12" fmla="*/ 2 w 45"/>
                <a:gd name="T13" fmla="*/ 1 h 69"/>
                <a:gd name="T14" fmla="*/ 2 w 45"/>
                <a:gd name="T15" fmla="*/ 1 h 69"/>
                <a:gd name="T16" fmla="*/ 3 w 45"/>
                <a:gd name="T17" fmla="*/ 0 h 69"/>
                <a:gd name="T18" fmla="*/ 3 w 45"/>
                <a:gd name="T19" fmla="*/ 0 h 69"/>
                <a:gd name="T20" fmla="*/ 3 w 45"/>
                <a:gd name="T21" fmla="*/ 0 h 69"/>
                <a:gd name="T22" fmla="*/ 3 w 45"/>
                <a:gd name="T23" fmla="*/ 2 h 69"/>
                <a:gd name="T24" fmla="*/ 3 w 45"/>
                <a:gd name="T25" fmla="*/ 2 h 69"/>
                <a:gd name="T26" fmla="*/ 3 w 45"/>
                <a:gd name="T27" fmla="*/ 2 h 69"/>
                <a:gd name="T28" fmla="*/ 3 w 45"/>
                <a:gd name="T29" fmla="*/ 2 h 69"/>
                <a:gd name="T30" fmla="*/ 3 w 45"/>
                <a:gd name="T31" fmla="*/ 2 h 69"/>
                <a:gd name="T32" fmla="*/ 3 w 45"/>
                <a:gd name="T33" fmla="*/ 3 h 69"/>
                <a:gd name="T34" fmla="*/ 2 w 45"/>
                <a:gd name="T35" fmla="*/ 3 h 69"/>
                <a:gd name="T36" fmla="*/ 2 w 45"/>
                <a:gd name="T37" fmla="*/ 3 h 69"/>
                <a:gd name="T38" fmla="*/ 1 w 45"/>
                <a:gd name="T39" fmla="*/ 3 h 69"/>
                <a:gd name="T40" fmla="*/ 0 w 45"/>
                <a:gd name="T41" fmla="*/ 4 h 69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45"/>
                <a:gd name="T64" fmla="*/ 0 h 69"/>
                <a:gd name="T65" fmla="*/ 45 w 45"/>
                <a:gd name="T66" fmla="*/ 69 h 69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45" h="69">
                  <a:moveTo>
                    <a:pt x="0" y="69"/>
                  </a:moveTo>
                  <a:lnTo>
                    <a:pt x="1" y="68"/>
                  </a:lnTo>
                  <a:lnTo>
                    <a:pt x="5" y="65"/>
                  </a:lnTo>
                  <a:lnTo>
                    <a:pt x="8" y="59"/>
                  </a:lnTo>
                  <a:lnTo>
                    <a:pt x="14" y="51"/>
                  </a:lnTo>
                  <a:lnTo>
                    <a:pt x="20" y="42"/>
                  </a:lnTo>
                  <a:lnTo>
                    <a:pt x="25" y="31"/>
                  </a:lnTo>
                  <a:lnTo>
                    <a:pt x="30" y="20"/>
                  </a:lnTo>
                  <a:lnTo>
                    <a:pt x="35" y="8"/>
                  </a:lnTo>
                  <a:lnTo>
                    <a:pt x="40" y="0"/>
                  </a:lnTo>
                  <a:lnTo>
                    <a:pt x="44" y="14"/>
                  </a:lnTo>
                  <a:lnTo>
                    <a:pt x="45" y="33"/>
                  </a:lnTo>
                  <a:lnTo>
                    <a:pt x="45" y="44"/>
                  </a:lnTo>
                  <a:lnTo>
                    <a:pt x="44" y="45"/>
                  </a:lnTo>
                  <a:lnTo>
                    <a:pt x="40" y="47"/>
                  </a:lnTo>
                  <a:lnTo>
                    <a:pt x="37" y="51"/>
                  </a:lnTo>
                  <a:lnTo>
                    <a:pt x="31" y="54"/>
                  </a:lnTo>
                  <a:lnTo>
                    <a:pt x="23" y="59"/>
                  </a:lnTo>
                  <a:lnTo>
                    <a:pt x="13" y="63"/>
                  </a:lnTo>
                  <a:lnTo>
                    <a:pt x="0" y="69"/>
                  </a:lnTo>
                  <a:close/>
                </a:path>
              </a:pathLst>
            </a:custGeom>
            <a:solidFill>
              <a:srgbClr val="21BA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87" name="未知"/>
            <p:cNvSpPr>
              <a:spLocks noChangeArrowheads="1"/>
            </p:cNvSpPr>
            <p:nvPr/>
          </p:nvSpPr>
          <p:spPr bwMode="auto">
            <a:xfrm>
              <a:off x="507" y="312"/>
              <a:ext cx="103" cy="33"/>
            </a:xfrm>
            <a:custGeom>
              <a:avLst/>
              <a:gdLst>
                <a:gd name="T0" fmla="*/ 0 w 205"/>
                <a:gd name="T1" fmla="*/ 3 h 66"/>
                <a:gd name="T2" fmla="*/ 4 w 205"/>
                <a:gd name="T3" fmla="*/ 0 h 66"/>
                <a:gd name="T4" fmla="*/ 13 w 205"/>
                <a:gd name="T5" fmla="*/ 2 h 66"/>
                <a:gd name="T6" fmla="*/ 13 w 205"/>
                <a:gd name="T7" fmla="*/ 2 h 66"/>
                <a:gd name="T8" fmla="*/ 13 w 205"/>
                <a:gd name="T9" fmla="*/ 2 h 66"/>
                <a:gd name="T10" fmla="*/ 12 w 205"/>
                <a:gd name="T11" fmla="*/ 2 h 66"/>
                <a:gd name="T12" fmla="*/ 12 w 205"/>
                <a:gd name="T13" fmla="*/ 3 h 66"/>
                <a:gd name="T14" fmla="*/ 10 w 205"/>
                <a:gd name="T15" fmla="*/ 3 h 66"/>
                <a:gd name="T16" fmla="*/ 9 w 205"/>
                <a:gd name="T17" fmla="*/ 3 h 66"/>
                <a:gd name="T18" fmla="*/ 8 w 205"/>
                <a:gd name="T19" fmla="*/ 4 h 66"/>
                <a:gd name="T20" fmla="*/ 6 w 205"/>
                <a:gd name="T21" fmla="*/ 4 h 66"/>
                <a:gd name="T22" fmla="*/ 6 w 205"/>
                <a:gd name="T23" fmla="*/ 4 h 66"/>
                <a:gd name="T24" fmla="*/ 6 w 205"/>
                <a:gd name="T25" fmla="*/ 4 h 66"/>
                <a:gd name="T26" fmla="*/ 5 w 205"/>
                <a:gd name="T27" fmla="*/ 4 h 66"/>
                <a:gd name="T28" fmla="*/ 4 w 205"/>
                <a:gd name="T29" fmla="*/ 4 h 66"/>
                <a:gd name="T30" fmla="*/ 3 w 205"/>
                <a:gd name="T31" fmla="*/ 4 h 66"/>
                <a:gd name="T32" fmla="*/ 2 w 205"/>
                <a:gd name="T33" fmla="*/ 4 h 66"/>
                <a:gd name="T34" fmla="*/ 1 w 205"/>
                <a:gd name="T35" fmla="*/ 4 h 66"/>
                <a:gd name="T36" fmla="*/ 0 w 205"/>
                <a:gd name="T37" fmla="*/ 3 h 6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205"/>
                <a:gd name="T58" fmla="*/ 0 h 66"/>
                <a:gd name="T59" fmla="*/ 205 w 205"/>
                <a:gd name="T60" fmla="*/ 66 h 6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205" h="66">
                  <a:moveTo>
                    <a:pt x="0" y="54"/>
                  </a:moveTo>
                  <a:lnTo>
                    <a:pt x="54" y="0"/>
                  </a:lnTo>
                  <a:lnTo>
                    <a:pt x="205" y="26"/>
                  </a:lnTo>
                  <a:lnTo>
                    <a:pt x="203" y="27"/>
                  </a:lnTo>
                  <a:lnTo>
                    <a:pt x="198" y="30"/>
                  </a:lnTo>
                  <a:lnTo>
                    <a:pt x="189" y="35"/>
                  </a:lnTo>
                  <a:lnTo>
                    <a:pt x="177" y="41"/>
                  </a:lnTo>
                  <a:lnTo>
                    <a:pt x="160" y="48"/>
                  </a:lnTo>
                  <a:lnTo>
                    <a:pt x="141" y="53"/>
                  </a:lnTo>
                  <a:lnTo>
                    <a:pt x="119" y="59"/>
                  </a:lnTo>
                  <a:lnTo>
                    <a:pt x="92" y="64"/>
                  </a:lnTo>
                  <a:lnTo>
                    <a:pt x="90" y="64"/>
                  </a:lnTo>
                  <a:lnTo>
                    <a:pt x="83" y="65"/>
                  </a:lnTo>
                  <a:lnTo>
                    <a:pt x="73" y="66"/>
                  </a:lnTo>
                  <a:lnTo>
                    <a:pt x="60" y="66"/>
                  </a:lnTo>
                  <a:lnTo>
                    <a:pt x="46" y="66"/>
                  </a:lnTo>
                  <a:lnTo>
                    <a:pt x="30" y="64"/>
                  </a:lnTo>
                  <a:lnTo>
                    <a:pt x="15" y="60"/>
                  </a:lnTo>
                  <a:lnTo>
                    <a:pt x="0" y="54"/>
                  </a:lnTo>
                  <a:close/>
                </a:path>
              </a:pathLst>
            </a:custGeom>
            <a:solidFill>
              <a:srgbClr val="21BA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88" name="未知"/>
            <p:cNvSpPr>
              <a:spLocks noChangeArrowheads="1"/>
            </p:cNvSpPr>
            <p:nvPr/>
          </p:nvSpPr>
          <p:spPr bwMode="auto">
            <a:xfrm>
              <a:off x="558" y="278"/>
              <a:ext cx="98" cy="37"/>
            </a:xfrm>
            <a:custGeom>
              <a:avLst/>
              <a:gdLst>
                <a:gd name="T0" fmla="*/ 0 w 195"/>
                <a:gd name="T1" fmla="*/ 3 h 74"/>
                <a:gd name="T2" fmla="*/ 4 w 195"/>
                <a:gd name="T3" fmla="*/ 0 h 74"/>
                <a:gd name="T4" fmla="*/ 13 w 195"/>
                <a:gd name="T5" fmla="*/ 2 h 74"/>
                <a:gd name="T6" fmla="*/ 9 w 195"/>
                <a:gd name="T7" fmla="*/ 5 h 74"/>
                <a:gd name="T8" fmla="*/ 0 w 195"/>
                <a:gd name="T9" fmla="*/ 3 h 7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95"/>
                <a:gd name="T16" fmla="*/ 0 h 74"/>
                <a:gd name="T17" fmla="*/ 195 w 195"/>
                <a:gd name="T18" fmla="*/ 74 h 7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95" h="74">
                  <a:moveTo>
                    <a:pt x="0" y="43"/>
                  </a:moveTo>
                  <a:lnTo>
                    <a:pt x="57" y="0"/>
                  </a:lnTo>
                  <a:lnTo>
                    <a:pt x="195" y="27"/>
                  </a:lnTo>
                  <a:lnTo>
                    <a:pt x="133" y="74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rgbClr val="21BA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89" name="未知"/>
            <p:cNvSpPr>
              <a:spLocks noChangeArrowheads="1"/>
            </p:cNvSpPr>
            <p:nvPr/>
          </p:nvSpPr>
          <p:spPr bwMode="auto">
            <a:xfrm>
              <a:off x="550" y="214"/>
              <a:ext cx="32" cy="66"/>
            </a:xfrm>
            <a:custGeom>
              <a:avLst/>
              <a:gdLst>
                <a:gd name="T0" fmla="*/ 1 w 63"/>
                <a:gd name="T1" fmla="*/ 9 h 132"/>
                <a:gd name="T2" fmla="*/ 0 w 63"/>
                <a:gd name="T3" fmla="*/ 4 h 132"/>
                <a:gd name="T4" fmla="*/ 1 w 63"/>
                <a:gd name="T5" fmla="*/ 4 h 132"/>
                <a:gd name="T6" fmla="*/ 1 w 63"/>
                <a:gd name="T7" fmla="*/ 4 h 132"/>
                <a:gd name="T8" fmla="*/ 1 w 63"/>
                <a:gd name="T9" fmla="*/ 3 h 132"/>
                <a:gd name="T10" fmla="*/ 2 w 63"/>
                <a:gd name="T11" fmla="*/ 3 h 132"/>
                <a:gd name="T12" fmla="*/ 2 w 63"/>
                <a:gd name="T13" fmla="*/ 2 h 132"/>
                <a:gd name="T14" fmla="*/ 3 w 63"/>
                <a:gd name="T15" fmla="*/ 1 h 132"/>
                <a:gd name="T16" fmla="*/ 3 w 63"/>
                <a:gd name="T17" fmla="*/ 1 h 132"/>
                <a:gd name="T18" fmla="*/ 4 w 63"/>
                <a:gd name="T19" fmla="*/ 0 h 132"/>
                <a:gd name="T20" fmla="*/ 4 w 63"/>
                <a:gd name="T21" fmla="*/ 6 h 132"/>
                <a:gd name="T22" fmla="*/ 1 w 63"/>
                <a:gd name="T23" fmla="*/ 9 h 132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63"/>
                <a:gd name="T37" fmla="*/ 0 h 132"/>
                <a:gd name="T38" fmla="*/ 63 w 63"/>
                <a:gd name="T39" fmla="*/ 132 h 132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63" h="132">
                  <a:moveTo>
                    <a:pt x="12" y="132"/>
                  </a:moveTo>
                  <a:lnTo>
                    <a:pt x="0" y="62"/>
                  </a:lnTo>
                  <a:lnTo>
                    <a:pt x="1" y="60"/>
                  </a:lnTo>
                  <a:lnTo>
                    <a:pt x="5" y="56"/>
                  </a:lnTo>
                  <a:lnTo>
                    <a:pt x="12" y="49"/>
                  </a:lnTo>
                  <a:lnTo>
                    <a:pt x="20" y="40"/>
                  </a:lnTo>
                  <a:lnTo>
                    <a:pt x="28" y="30"/>
                  </a:lnTo>
                  <a:lnTo>
                    <a:pt x="39" y="20"/>
                  </a:lnTo>
                  <a:lnTo>
                    <a:pt x="48" y="10"/>
                  </a:lnTo>
                  <a:lnTo>
                    <a:pt x="57" y="0"/>
                  </a:lnTo>
                  <a:lnTo>
                    <a:pt x="63" y="100"/>
                  </a:lnTo>
                  <a:lnTo>
                    <a:pt x="12" y="132"/>
                  </a:lnTo>
                  <a:close/>
                </a:path>
              </a:pathLst>
            </a:custGeom>
            <a:solidFill>
              <a:srgbClr val="21BA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90" name="未知"/>
            <p:cNvSpPr>
              <a:spLocks noChangeArrowheads="1"/>
            </p:cNvSpPr>
            <p:nvPr/>
          </p:nvSpPr>
          <p:spPr bwMode="auto">
            <a:xfrm>
              <a:off x="595" y="176"/>
              <a:ext cx="58" cy="75"/>
            </a:xfrm>
            <a:custGeom>
              <a:avLst/>
              <a:gdLst>
                <a:gd name="T0" fmla="*/ 0 w 115"/>
                <a:gd name="T1" fmla="*/ 10 h 150"/>
                <a:gd name="T2" fmla="*/ 1 w 115"/>
                <a:gd name="T3" fmla="*/ 3 h 150"/>
                <a:gd name="T4" fmla="*/ 1 w 115"/>
                <a:gd name="T5" fmla="*/ 3 h 150"/>
                <a:gd name="T6" fmla="*/ 1 w 115"/>
                <a:gd name="T7" fmla="*/ 3 h 150"/>
                <a:gd name="T8" fmla="*/ 1 w 115"/>
                <a:gd name="T9" fmla="*/ 3 h 150"/>
                <a:gd name="T10" fmla="*/ 1 w 115"/>
                <a:gd name="T11" fmla="*/ 3 h 150"/>
                <a:gd name="T12" fmla="*/ 2 w 115"/>
                <a:gd name="T13" fmla="*/ 2 h 150"/>
                <a:gd name="T14" fmla="*/ 3 w 115"/>
                <a:gd name="T15" fmla="*/ 1 h 150"/>
                <a:gd name="T16" fmla="*/ 4 w 115"/>
                <a:gd name="T17" fmla="*/ 1 h 150"/>
                <a:gd name="T18" fmla="*/ 5 w 115"/>
                <a:gd name="T19" fmla="*/ 1 h 150"/>
                <a:gd name="T20" fmla="*/ 8 w 115"/>
                <a:gd name="T21" fmla="*/ 0 h 150"/>
                <a:gd name="T22" fmla="*/ 6 w 115"/>
                <a:gd name="T23" fmla="*/ 5 h 150"/>
                <a:gd name="T24" fmla="*/ 0 w 115"/>
                <a:gd name="T25" fmla="*/ 10 h 150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15"/>
                <a:gd name="T40" fmla="*/ 0 h 150"/>
                <a:gd name="T41" fmla="*/ 115 w 115"/>
                <a:gd name="T42" fmla="*/ 150 h 150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15" h="150">
                  <a:moveTo>
                    <a:pt x="0" y="150"/>
                  </a:moveTo>
                  <a:lnTo>
                    <a:pt x="2" y="48"/>
                  </a:lnTo>
                  <a:lnTo>
                    <a:pt x="3" y="47"/>
                  </a:lnTo>
                  <a:lnTo>
                    <a:pt x="5" y="43"/>
                  </a:lnTo>
                  <a:lnTo>
                    <a:pt x="9" y="38"/>
                  </a:lnTo>
                  <a:lnTo>
                    <a:pt x="16" y="33"/>
                  </a:lnTo>
                  <a:lnTo>
                    <a:pt x="25" y="27"/>
                  </a:lnTo>
                  <a:lnTo>
                    <a:pt x="36" y="20"/>
                  </a:lnTo>
                  <a:lnTo>
                    <a:pt x="51" y="13"/>
                  </a:lnTo>
                  <a:lnTo>
                    <a:pt x="70" y="6"/>
                  </a:lnTo>
                  <a:lnTo>
                    <a:pt x="115" y="0"/>
                  </a:lnTo>
                  <a:lnTo>
                    <a:pt x="82" y="83"/>
                  </a:lnTo>
                  <a:lnTo>
                    <a:pt x="0" y="150"/>
                  </a:lnTo>
                  <a:close/>
                </a:path>
              </a:pathLst>
            </a:custGeom>
            <a:solidFill>
              <a:srgbClr val="21BA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91" name="未知"/>
            <p:cNvSpPr>
              <a:spLocks noChangeArrowheads="1"/>
            </p:cNvSpPr>
            <p:nvPr/>
          </p:nvSpPr>
          <p:spPr bwMode="auto">
            <a:xfrm>
              <a:off x="603" y="237"/>
              <a:ext cx="85" cy="43"/>
            </a:xfrm>
            <a:custGeom>
              <a:avLst/>
              <a:gdLst>
                <a:gd name="T0" fmla="*/ 0 w 169"/>
                <a:gd name="T1" fmla="*/ 3 h 87"/>
                <a:gd name="T2" fmla="*/ 5 w 169"/>
                <a:gd name="T3" fmla="*/ 0 h 87"/>
                <a:gd name="T4" fmla="*/ 11 w 169"/>
                <a:gd name="T5" fmla="*/ 0 h 87"/>
                <a:gd name="T6" fmla="*/ 11 w 169"/>
                <a:gd name="T7" fmla="*/ 0 h 87"/>
                <a:gd name="T8" fmla="*/ 11 w 169"/>
                <a:gd name="T9" fmla="*/ 1 h 87"/>
                <a:gd name="T10" fmla="*/ 10 w 169"/>
                <a:gd name="T11" fmla="*/ 1 h 87"/>
                <a:gd name="T12" fmla="*/ 10 w 169"/>
                <a:gd name="T13" fmla="*/ 2 h 87"/>
                <a:gd name="T14" fmla="*/ 9 w 169"/>
                <a:gd name="T15" fmla="*/ 3 h 87"/>
                <a:gd name="T16" fmla="*/ 9 w 169"/>
                <a:gd name="T17" fmla="*/ 4 h 87"/>
                <a:gd name="T18" fmla="*/ 8 w 169"/>
                <a:gd name="T19" fmla="*/ 4 h 87"/>
                <a:gd name="T20" fmla="*/ 8 w 169"/>
                <a:gd name="T21" fmla="*/ 5 h 87"/>
                <a:gd name="T22" fmla="*/ 0 w 169"/>
                <a:gd name="T23" fmla="*/ 3 h 8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69"/>
                <a:gd name="T37" fmla="*/ 0 h 87"/>
                <a:gd name="T38" fmla="*/ 169 w 169"/>
                <a:gd name="T39" fmla="*/ 87 h 87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69" h="87">
                  <a:moveTo>
                    <a:pt x="0" y="55"/>
                  </a:moveTo>
                  <a:lnTo>
                    <a:pt x="66" y="0"/>
                  </a:lnTo>
                  <a:lnTo>
                    <a:pt x="169" y="13"/>
                  </a:lnTo>
                  <a:lnTo>
                    <a:pt x="168" y="15"/>
                  </a:lnTo>
                  <a:lnTo>
                    <a:pt x="164" y="21"/>
                  </a:lnTo>
                  <a:lnTo>
                    <a:pt x="159" y="30"/>
                  </a:lnTo>
                  <a:lnTo>
                    <a:pt x="152" y="42"/>
                  </a:lnTo>
                  <a:lnTo>
                    <a:pt x="144" y="53"/>
                  </a:lnTo>
                  <a:lnTo>
                    <a:pt x="134" y="66"/>
                  </a:lnTo>
                  <a:lnTo>
                    <a:pt x="126" y="78"/>
                  </a:lnTo>
                  <a:lnTo>
                    <a:pt x="117" y="87"/>
                  </a:lnTo>
                  <a:lnTo>
                    <a:pt x="0" y="55"/>
                  </a:lnTo>
                  <a:close/>
                </a:path>
              </a:pathLst>
            </a:custGeom>
            <a:solidFill>
              <a:srgbClr val="21BA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92" name="未知"/>
            <p:cNvSpPr>
              <a:spLocks noChangeArrowheads="1"/>
            </p:cNvSpPr>
            <p:nvPr/>
          </p:nvSpPr>
          <p:spPr bwMode="auto">
            <a:xfrm>
              <a:off x="657" y="165"/>
              <a:ext cx="69" cy="62"/>
            </a:xfrm>
            <a:custGeom>
              <a:avLst/>
              <a:gdLst>
                <a:gd name="T0" fmla="*/ 0 w 137"/>
                <a:gd name="T1" fmla="*/ 6 h 126"/>
                <a:gd name="T2" fmla="*/ 9 w 137"/>
                <a:gd name="T3" fmla="*/ 0 h 126"/>
                <a:gd name="T4" fmla="*/ 9 w 137"/>
                <a:gd name="T5" fmla="*/ 0 h 126"/>
                <a:gd name="T6" fmla="*/ 9 w 137"/>
                <a:gd name="T7" fmla="*/ 1 h 126"/>
                <a:gd name="T8" fmla="*/ 8 w 137"/>
                <a:gd name="T9" fmla="*/ 2 h 126"/>
                <a:gd name="T10" fmla="*/ 7 w 137"/>
                <a:gd name="T11" fmla="*/ 3 h 126"/>
                <a:gd name="T12" fmla="*/ 7 w 137"/>
                <a:gd name="T13" fmla="*/ 4 h 126"/>
                <a:gd name="T14" fmla="*/ 6 w 137"/>
                <a:gd name="T15" fmla="*/ 6 h 126"/>
                <a:gd name="T16" fmla="*/ 6 w 137"/>
                <a:gd name="T17" fmla="*/ 7 h 126"/>
                <a:gd name="T18" fmla="*/ 5 w 137"/>
                <a:gd name="T19" fmla="*/ 7 h 126"/>
                <a:gd name="T20" fmla="*/ 0 w 137"/>
                <a:gd name="T21" fmla="*/ 6 h 12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37"/>
                <a:gd name="T34" fmla="*/ 0 h 126"/>
                <a:gd name="T35" fmla="*/ 137 w 137"/>
                <a:gd name="T36" fmla="*/ 126 h 12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37" h="126">
                  <a:moveTo>
                    <a:pt x="0" y="112"/>
                  </a:moveTo>
                  <a:lnTo>
                    <a:pt x="137" y="0"/>
                  </a:lnTo>
                  <a:lnTo>
                    <a:pt x="135" y="5"/>
                  </a:lnTo>
                  <a:lnTo>
                    <a:pt x="129" y="18"/>
                  </a:lnTo>
                  <a:lnTo>
                    <a:pt x="121" y="36"/>
                  </a:lnTo>
                  <a:lnTo>
                    <a:pt x="112" y="57"/>
                  </a:lnTo>
                  <a:lnTo>
                    <a:pt x="101" y="79"/>
                  </a:lnTo>
                  <a:lnTo>
                    <a:pt x="92" y="99"/>
                  </a:lnTo>
                  <a:lnTo>
                    <a:pt x="83" y="116"/>
                  </a:lnTo>
                  <a:lnTo>
                    <a:pt x="77" y="126"/>
                  </a:lnTo>
                  <a:lnTo>
                    <a:pt x="0" y="112"/>
                  </a:lnTo>
                  <a:close/>
                </a:path>
              </a:pathLst>
            </a:custGeom>
            <a:solidFill>
              <a:srgbClr val="21BA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93" name="未知"/>
            <p:cNvSpPr>
              <a:spLocks noChangeArrowheads="1"/>
            </p:cNvSpPr>
            <p:nvPr/>
          </p:nvSpPr>
          <p:spPr bwMode="auto">
            <a:xfrm>
              <a:off x="661" y="160"/>
              <a:ext cx="54" cy="43"/>
            </a:xfrm>
            <a:custGeom>
              <a:avLst/>
              <a:gdLst>
                <a:gd name="T0" fmla="*/ 0 w 108"/>
                <a:gd name="T1" fmla="*/ 5 h 87"/>
                <a:gd name="T2" fmla="*/ 2 w 108"/>
                <a:gd name="T3" fmla="*/ 0 h 87"/>
                <a:gd name="T4" fmla="*/ 7 w 108"/>
                <a:gd name="T5" fmla="*/ 0 h 87"/>
                <a:gd name="T6" fmla="*/ 0 w 108"/>
                <a:gd name="T7" fmla="*/ 5 h 87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08"/>
                <a:gd name="T13" fmla="*/ 0 h 87"/>
                <a:gd name="T14" fmla="*/ 108 w 108"/>
                <a:gd name="T15" fmla="*/ 87 h 87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08" h="87">
                  <a:moveTo>
                    <a:pt x="0" y="87"/>
                  </a:moveTo>
                  <a:lnTo>
                    <a:pt x="18" y="13"/>
                  </a:lnTo>
                  <a:lnTo>
                    <a:pt x="108" y="0"/>
                  </a:lnTo>
                  <a:lnTo>
                    <a:pt x="0" y="87"/>
                  </a:lnTo>
                  <a:close/>
                </a:path>
              </a:pathLst>
            </a:custGeom>
            <a:solidFill>
              <a:srgbClr val="21BA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94" name="未知"/>
            <p:cNvSpPr>
              <a:spLocks noChangeArrowheads="1"/>
            </p:cNvSpPr>
            <p:nvPr/>
          </p:nvSpPr>
          <p:spPr bwMode="auto">
            <a:xfrm>
              <a:off x="629" y="257"/>
              <a:ext cx="238" cy="287"/>
            </a:xfrm>
            <a:custGeom>
              <a:avLst/>
              <a:gdLst>
                <a:gd name="T0" fmla="*/ 0 w 477"/>
                <a:gd name="T1" fmla="*/ 21 h 573"/>
                <a:gd name="T2" fmla="*/ 0 w 477"/>
                <a:gd name="T3" fmla="*/ 16 h 573"/>
                <a:gd name="T4" fmla="*/ 1 w 477"/>
                <a:gd name="T5" fmla="*/ 13 h 573"/>
                <a:gd name="T6" fmla="*/ 2 w 477"/>
                <a:gd name="T7" fmla="*/ 12 h 573"/>
                <a:gd name="T8" fmla="*/ 3 w 477"/>
                <a:gd name="T9" fmla="*/ 10 h 573"/>
                <a:gd name="T10" fmla="*/ 5 w 477"/>
                <a:gd name="T11" fmla="*/ 8 h 573"/>
                <a:gd name="T12" fmla="*/ 6 w 477"/>
                <a:gd name="T13" fmla="*/ 7 h 573"/>
                <a:gd name="T14" fmla="*/ 8 w 477"/>
                <a:gd name="T15" fmla="*/ 5 h 573"/>
                <a:gd name="T16" fmla="*/ 11 w 477"/>
                <a:gd name="T17" fmla="*/ 3 h 573"/>
                <a:gd name="T18" fmla="*/ 15 w 477"/>
                <a:gd name="T19" fmla="*/ 1 h 573"/>
                <a:gd name="T20" fmla="*/ 16 w 477"/>
                <a:gd name="T21" fmla="*/ 1 h 573"/>
                <a:gd name="T22" fmla="*/ 18 w 477"/>
                <a:gd name="T23" fmla="*/ 1 h 573"/>
                <a:gd name="T24" fmla="*/ 21 w 477"/>
                <a:gd name="T25" fmla="*/ 1 h 573"/>
                <a:gd name="T26" fmla="*/ 23 w 477"/>
                <a:gd name="T27" fmla="*/ 0 h 573"/>
                <a:gd name="T28" fmla="*/ 24 w 477"/>
                <a:gd name="T29" fmla="*/ 1 h 573"/>
                <a:gd name="T30" fmla="*/ 24 w 477"/>
                <a:gd name="T31" fmla="*/ 3 h 573"/>
                <a:gd name="T32" fmla="*/ 23 w 477"/>
                <a:gd name="T33" fmla="*/ 6 h 573"/>
                <a:gd name="T34" fmla="*/ 22 w 477"/>
                <a:gd name="T35" fmla="*/ 8 h 573"/>
                <a:gd name="T36" fmla="*/ 20 w 477"/>
                <a:gd name="T37" fmla="*/ 11 h 573"/>
                <a:gd name="T38" fmla="*/ 17 w 477"/>
                <a:gd name="T39" fmla="*/ 14 h 573"/>
                <a:gd name="T40" fmla="*/ 15 w 477"/>
                <a:gd name="T41" fmla="*/ 16 h 573"/>
                <a:gd name="T42" fmla="*/ 14 w 477"/>
                <a:gd name="T43" fmla="*/ 17 h 573"/>
                <a:gd name="T44" fmla="*/ 11 w 477"/>
                <a:gd name="T45" fmla="*/ 18 h 573"/>
                <a:gd name="T46" fmla="*/ 9 w 477"/>
                <a:gd name="T47" fmla="*/ 19 h 573"/>
                <a:gd name="T48" fmla="*/ 16 w 477"/>
                <a:gd name="T49" fmla="*/ 23 h 573"/>
                <a:gd name="T50" fmla="*/ 17 w 477"/>
                <a:gd name="T51" fmla="*/ 23 h 573"/>
                <a:gd name="T52" fmla="*/ 19 w 477"/>
                <a:gd name="T53" fmla="*/ 24 h 573"/>
                <a:gd name="T54" fmla="*/ 22 w 477"/>
                <a:gd name="T55" fmla="*/ 25 h 573"/>
                <a:gd name="T56" fmla="*/ 24 w 477"/>
                <a:gd name="T57" fmla="*/ 26 h 573"/>
                <a:gd name="T58" fmla="*/ 24 w 477"/>
                <a:gd name="T59" fmla="*/ 27 h 573"/>
                <a:gd name="T60" fmla="*/ 26 w 477"/>
                <a:gd name="T61" fmla="*/ 28 h 573"/>
                <a:gd name="T62" fmla="*/ 28 w 477"/>
                <a:gd name="T63" fmla="*/ 31 h 573"/>
                <a:gd name="T64" fmla="*/ 29 w 477"/>
                <a:gd name="T65" fmla="*/ 35 h 573"/>
                <a:gd name="T66" fmla="*/ 29 w 477"/>
                <a:gd name="T67" fmla="*/ 35 h 573"/>
                <a:gd name="T68" fmla="*/ 26 w 477"/>
                <a:gd name="T69" fmla="*/ 36 h 573"/>
                <a:gd name="T70" fmla="*/ 23 w 477"/>
                <a:gd name="T71" fmla="*/ 36 h 573"/>
                <a:gd name="T72" fmla="*/ 20 w 477"/>
                <a:gd name="T73" fmla="*/ 36 h 573"/>
                <a:gd name="T74" fmla="*/ 19 w 477"/>
                <a:gd name="T75" fmla="*/ 36 h 573"/>
                <a:gd name="T76" fmla="*/ 16 w 477"/>
                <a:gd name="T77" fmla="*/ 35 h 573"/>
                <a:gd name="T78" fmla="*/ 13 w 477"/>
                <a:gd name="T79" fmla="*/ 34 h 573"/>
                <a:gd name="T80" fmla="*/ 10 w 477"/>
                <a:gd name="T81" fmla="*/ 32 h 573"/>
                <a:gd name="T82" fmla="*/ 9 w 477"/>
                <a:gd name="T83" fmla="*/ 31 h 573"/>
                <a:gd name="T84" fmla="*/ 7 w 477"/>
                <a:gd name="T85" fmla="*/ 30 h 573"/>
                <a:gd name="T86" fmla="*/ 5 w 477"/>
                <a:gd name="T87" fmla="*/ 28 h 573"/>
                <a:gd name="T88" fmla="*/ 4 w 477"/>
                <a:gd name="T89" fmla="*/ 25 h 573"/>
                <a:gd name="T90" fmla="*/ 3 w 477"/>
                <a:gd name="T91" fmla="*/ 24 h 573"/>
                <a:gd name="T92" fmla="*/ 2 w 477"/>
                <a:gd name="T93" fmla="*/ 22 h 573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477"/>
                <a:gd name="T142" fmla="*/ 0 h 573"/>
                <a:gd name="T143" fmla="*/ 477 w 477"/>
                <a:gd name="T144" fmla="*/ 573 h 573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477" h="573">
                  <a:moveTo>
                    <a:pt x="0" y="340"/>
                  </a:moveTo>
                  <a:lnTo>
                    <a:pt x="0" y="326"/>
                  </a:lnTo>
                  <a:lnTo>
                    <a:pt x="2" y="294"/>
                  </a:lnTo>
                  <a:lnTo>
                    <a:pt x="8" y="252"/>
                  </a:lnTo>
                  <a:lnTo>
                    <a:pt x="22" y="212"/>
                  </a:lnTo>
                  <a:lnTo>
                    <a:pt x="25" y="208"/>
                  </a:lnTo>
                  <a:lnTo>
                    <a:pt x="29" y="199"/>
                  </a:lnTo>
                  <a:lnTo>
                    <a:pt x="37" y="185"/>
                  </a:lnTo>
                  <a:lnTo>
                    <a:pt x="48" y="169"/>
                  </a:lnTo>
                  <a:lnTo>
                    <a:pt x="59" y="151"/>
                  </a:lnTo>
                  <a:lnTo>
                    <a:pt x="73" y="133"/>
                  </a:lnTo>
                  <a:lnTo>
                    <a:pt x="88" y="116"/>
                  </a:lnTo>
                  <a:lnTo>
                    <a:pt x="103" y="102"/>
                  </a:lnTo>
                  <a:lnTo>
                    <a:pt x="108" y="99"/>
                  </a:lnTo>
                  <a:lnTo>
                    <a:pt x="120" y="89"/>
                  </a:lnTo>
                  <a:lnTo>
                    <a:pt x="140" y="74"/>
                  </a:lnTo>
                  <a:lnTo>
                    <a:pt x="163" y="56"/>
                  </a:lnTo>
                  <a:lnTo>
                    <a:pt x="189" y="39"/>
                  </a:lnTo>
                  <a:lnTo>
                    <a:pt x="217" y="23"/>
                  </a:lnTo>
                  <a:lnTo>
                    <a:pt x="244" y="10"/>
                  </a:lnTo>
                  <a:lnTo>
                    <a:pt x="267" y="3"/>
                  </a:lnTo>
                  <a:lnTo>
                    <a:pt x="271" y="3"/>
                  </a:lnTo>
                  <a:lnTo>
                    <a:pt x="283" y="3"/>
                  </a:lnTo>
                  <a:lnTo>
                    <a:pt x="299" y="2"/>
                  </a:lnTo>
                  <a:lnTo>
                    <a:pt x="320" y="1"/>
                  </a:lnTo>
                  <a:lnTo>
                    <a:pt x="340" y="1"/>
                  </a:lnTo>
                  <a:lnTo>
                    <a:pt x="361" y="0"/>
                  </a:lnTo>
                  <a:lnTo>
                    <a:pt x="378" y="0"/>
                  </a:lnTo>
                  <a:lnTo>
                    <a:pt x="391" y="0"/>
                  </a:lnTo>
                  <a:lnTo>
                    <a:pt x="392" y="6"/>
                  </a:lnTo>
                  <a:lnTo>
                    <a:pt x="392" y="22"/>
                  </a:lnTo>
                  <a:lnTo>
                    <a:pt x="386" y="48"/>
                  </a:lnTo>
                  <a:lnTo>
                    <a:pt x="371" y="86"/>
                  </a:lnTo>
                  <a:lnTo>
                    <a:pt x="369" y="91"/>
                  </a:lnTo>
                  <a:lnTo>
                    <a:pt x="362" y="104"/>
                  </a:lnTo>
                  <a:lnTo>
                    <a:pt x="352" y="123"/>
                  </a:lnTo>
                  <a:lnTo>
                    <a:pt x="338" y="146"/>
                  </a:lnTo>
                  <a:lnTo>
                    <a:pt x="321" y="171"/>
                  </a:lnTo>
                  <a:lnTo>
                    <a:pt x="301" y="198"/>
                  </a:lnTo>
                  <a:lnTo>
                    <a:pt x="279" y="221"/>
                  </a:lnTo>
                  <a:lnTo>
                    <a:pt x="256" y="241"/>
                  </a:lnTo>
                  <a:lnTo>
                    <a:pt x="253" y="243"/>
                  </a:lnTo>
                  <a:lnTo>
                    <a:pt x="241" y="250"/>
                  </a:lnTo>
                  <a:lnTo>
                    <a:pt x="226" y="259"/>
                  </a:lnTo>
                  <a:lnTo>
                    <a:pt x="208" y="271"/>
                  </a:lnTo>
                  <a:lnTo>
                    <a:pt x="188" y="283"/>
                  </a:lnTo>
                  <a:lnTo>
                    <a:pt x="169" y="295"/>
                  </a:lnTo>
                  <a:lnTo>
                    <a:pt x="151" y="304"/>
                  </a:lnTo>
                  <a:lnTo>
                    <a:pt x="138" y="311"/>
                  </a:lnTo>
                  <a:lnTo>
                    <a:pt x="267" y="356"/>
                  </a:lnTo>
                  <a:lnTo>
                    <a:pt x="270" y="357"/>
                  </a:lnTo>
                  <a:lnTo>
                    <a:pt x="280" y="359"/>
                  </a:lnTo>
                  <a:lnTo>
                    <a:pt x="295" y="364"/>
                  </a:lnTo>
                  <a:lnTo>
                    <a:pt x="314" y="371"/>
                  </a:lnTo>
                  <a:lnTo>
                    <a:pt x="335" y="378"/>
                  </a:lnTo>
                  <a:lnTo>
                    <a:pt x="354" y="387"/>
                  </a:lnTo>
                  <a:lnTo>
                    <a:pt x="373" y="396"/>
                  </a:lnTo>
                  <a:lnTo>
                    <a:pt x="388" y="406"/>
                  </a:lnTo>
                  <a:lnTo>
                    <a:pt x="390" y="409"/>
                  </a:lnTo>
                  <a:lnTo>
                    <a:pt x="397" y="417"/>
                  </a:lnTo>
                  <a:lnTo>
                    <a:pt x="407" y="430"/>
                  </a:lnTo>
                  <a:lnTo>
                    <a:pt x="421" y="446"/>
                  </a:lnTo>
                  <a:lnTo>
                    <a:pt x="435" y="466"/>
                  </a:lnTo>
                  <a:lnTo>
                    <a:pt x="450" y="491"/>
                  </a:lnTo>
                  <a:lnTo>
                    <a:pt x="465" y="517"/>
                  </a:lnTo>
                  <a:lnTo>
                    <a:pt x="477" y="547"/>
                  </a:lnTo>
                  <a:lnTo>
                    <a:pt x="474" y="548"/>
                  </a:lnTo>
                  <a:lnTo>
                    <a:pt x="465" y="552"/>
                  </a:lnTo>
                  <a:lnTo>
                    <a:pt x="449" y="557"/>
                  </a:lnTo>
                  <a:lnTo>
                    <a:pt x="430" y="562"/>
                  </a:lnTo>
                  <a:lnTo>
                    <a:pt x="407" y="568"/>
                  </a:lnTo>
                  <a:lnTo>
                    <a:pt x="381" y="572"/>
                  </a:lnTo>
                  <a:lnTo>
                    <a:pt x="354" y="573"/>
                  </a:lnTo>
                  <a:lnTo>
                    <a:pt x="327" y="573"/>
                  </a:lnTo>
                  <a:lnTo>
                    <a:pt x="322" y="572"/>
                  </a:lnTo>
                  <a:lnTo>
                    <a:pt x="308" y="570"/>
                  </a:lnTo>
                  <a:lnTo>
                    <a:pt x="287" y="564"/>
                  </a:lnTo>
                  <a:lnTo>
                    <a:pt x="263" y="557"/>
                  </a:lnTo>
                  <a:lnTo>
                    <a:pt x="235" y="547"/>
                  </a:lnTo>
                  <a:lnTo>
                    <a:pt x="208" y="535"/>
                  </a:lnTo>
                  <a:lnTo>
                    <a:pt x="182" y="521"/>
                  </a:lnTo>
                  <a:lnTo>
                    <a:pt x="161" y="502"/>
                  </a:lnTo>
                  <a:lnTo>
                    <a:pt x="157" y="500"/>
                  </a:lnTo>
                  <a:lnTo>
                    <a:pt x="150" y="494"/>
                  </a:lnTo>
                  <a:lnTo>
                    <a:pt x="138" y="484"/>
                  </a:lnTo>
                  <a:lnTo>
                    <a:pt x="124" y="471"/>
                  </a:lnTo>
                  <a:lnTo>
                    <a:pt x="108" y="456"/>
                  </a:lnTo>
                  <a:lnTo>
                    <a:pt x="93" y="438"/>
                  </a:lnTo>
                  <a:lnTo>
                    <a:pt x="78" y="418"/>
                  </a:lnTo>
                  <a:lnTo>
                    <a:pt x="65" y="397"/>
                  </a:lnTo>
                  <a:lnTo>
                    <a:pt x="60" y="393"/>
                  </a:lnTo>
                  <a:lnTo>
                    <a:pt x="51" y="380"/>
                  </a:lnTo>
                  <a:lnTo>
                    <a:pt x="42" y="363"/>
                  </a:lnTo>
                  <a:lnTo>
                    <a:pt x="36" y="343"/>
                  </a:lnTo>
                  <a:lnTo>
                    <a:pt x="0" y="34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95" name="未知"/>
            <p:cNvSpPr>
              <a:spLocks noChangeArrowheads="1"/>
            </p:cNvSpPr>
            <p:nvPr/>
          </p:nvSpPr>
          <p:spPr bwMode="auto">
            <a:xfrm>
              <a:off x="736" y="350"/>
              <a:ext cx="205" cy="92"/>
            </a:xfrm>
            <a:custGeom>
              <a:avLst/>
              <a:gdLst>
                <a:gd name="T0" fmla="*/ 2 w 410"/>
                <a:gd name="T1" fmla="*/ 7 h 183"/>
                <a:gd name="T2" fmla="*/ 2 w 410"/>
                <a:gd name="T3" fmla="*/ 6 h 183"/>
                <a:gd name="T4" fmla="*/ 3 w 410"/>
                <a:gd name="T5" fmla="*/ 5 h 183"/>
                <a:gd name="T6" fmla="*/ 6 w 410"/>
                <a:gd name="T7" fmla="*/ 4 h 183"/>
                <a:gd name="T8" fmla="*/ 8 w 410"/>
                <a:gd name="T9" fmla="*/ 2 h 183"/>
                <a:gd name="T10" fmla="*/ 9 w 410"/>
                <a:gd name="T11" fmla="*/ 2 h 183"/>
                <a:gd name="T12" fmla="*/ 11 w 410"/>
                <a:gd name="T13" fmla="*/ 1 h 183"/>
                <a:gd name="T14" fmla="*/ 13 w 410"/>
                <a:gd name="T15" fmla="*/ 1 h 183"/>
                <a:gd name="T16" fmla="*/ 16 w 410"/>
                <a:gd name="T17" fmla="*/ 0 h 183"/>
                <a:gd name="T18" fmla="*/ 17 w 410"/>
                <a:gd name="T19" fmla="*/ 1 h 183"/>
                <a:gd name="T20" fmla="*/ 19 w 410"/>
                <a:gd name="T21" fmla="*/ 1 h 183"/>
                <a:gd name="T22" fmla="*/ 21 w 410"/>
                <a:gd name="T23" fmla="*/ 2 h 183"/>
                <a:gd name="T24" fmla="*/ 24 w 410"/>
                <a:gd name="T25" fmla="*/ 4 h 183"/>
                <a:gd name="T26" fmla="*/ 26 w 410"/>
                <a:gd name="T27" fmla="*/ 7 h 183"/>
                <a:gd name="T28" fmla="*/ 25 w 410"/>
                <a:gd name="T29" fmla="*/ 8 h 183"/>
                <a:gd name="T30" fmla="*/ 24 w 410"/>
                <a:gd name="T31" fmla="*/ 9 h 183"/>
                <a:gd name="T32" fmla="*/ 22 w 410"/>
                <a:gd name="T33" fmla="*/ 10 h 183"/>
                <a:gd name="T34" fmla="*/ 21 w 410"/>
                <a:gd name="T35" fmla="*/ 10 h 183"/>
                <a:gd name="T36" fmla="*/ 20 w 410"/>
                <a:gd name="T37" fmla="*/ 11 h 183"/>
                <a:gd name="T38" fmla="*/ 17 w 410"/>
                <a:gd name="T39" fmla="*/ 11 h 183"/>
                <a:gd name="T40" fmla="*/ 14 w 410"/>
                <a:gd name="T41" fmla="*/ 12 h 183"/>
                <a:gd name="T42" fmla="*/ 13 w 410"/>
                <a:gd name="T43" fmla="*/ 12 h 183"/>
                <a:gd name="T44" fmla="*/ 12 w 410"/>
                <a:gd name="T45" fmla="*/ 12 h 183"/>
                <a:gd name="T46" fmla="*/ 10 w 410"/>
                <a:gd name="T47" fmla="*/ 11 h 183"/>
                <a:gd name="T48" fmla="*/ 7 w 410"/>
                <a:gd name="T49" fmla="*/ 10 h 183"/>
                <a:gd name="T50" fmla="*/ 5 w 410"/>
                <a:gd name="T51" fmla="*/ 10 h 183"/>
                <a:gd name="T52" fmla="*/ 5 w 410"/>
                <a:gd name="T53" fmla="*/ 9 h 183"/>
                <a:gd name="T54" fmla="*/ 4 w 410"/>
                <a:gd name="T55" fmla="*/ 9 h 183"/>
                <a:gd name="T56" fmla="*/ 3 w 410"/>
                <a:gd name="T57" fmla="*/ 8 h 183"/>
                <a:gd name="T58" fmla="*/ 3 w 410"/>
                <a:gd name="T59" fmla="*/ 8 h 183"/>
                <a:gd name="T60" fmla="*/ 2 w 410"/>
                <a:gd name="T61" fmla="*/ 8 h 183"/>
                <a:gd name="T62" fmla="*/ 0 w 410"/>
                <a:gd name="T63" fmla="*/ 8 h 183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410"/>
                <a:gd name="T97" fmla="*/ 0 h 183"/>
                <a:gd name="T98" fmla="*/ 410 w 410"/>
                <a:gd name="T99" fmla="*/ 183 h 183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410" h="183">
                  <a:moveTo>
                    <a:pt x="0" y="119"/>
                  </a:moveTo>
                  <a:lnTo>
                    <a:pt x="25" y="103"/>
                  </a:lnTo>
                  <a:lnTo>
                    <a:pt x="26" y="101"/>
                  </a:lnTo>
                  <a:lnTo>
                    <a:pt x="32" y="95"/>
                  </a:lnTo>
                  <a:lnTo>
                    <a:pt x="40" y="87"/>
                  </a:lnTo>
                  <a:lnTo>
                    <a:pt x="50" y="76"/>
                  </a:lnTo>
                  <a:lnTo>
                    <a:pt x="65" y="64"/>
                  </a:lnTo>
                  <a:lnTo>
                    <a:pt x="82" y="52"/>
                  </a:lnTo>
                  <a:lnTo>
                    <a:pt x="102" y="39"/>
                  </a:lnTo>
                  <a:lnTo>
                    <a:pt x="124" y="29"/>
                  </a:lnTo>
                  <a:lnTo>
                    <a:pt x="128" y="28"/>
                  </a:lnTo>
                  <a:lnTo>
                    <a:pt x="137" y="23"/>
                  </a:lnTo>
                  <a:lnTo>
                    <a:pt x="152" y="19"/>
                  </a:lnTo>
                  <a:lnTo>
                    <a:pt x="169" y="13"/>
                  </a:lnTo>
                  <a:lnTo>
                    <a:pt x="190" y="7"/>
                  </a:lnTo>
                  <a:lnTo>
                    <a:pt x="212" y="3"/>
                  </a:lnTo>
                  <a:lnTo>
                    <a:pt x="233" y="0"/>
                  </a:lnTo>
                  <a:lnTo>
                    <a:pt x="253" y="0"/>
                  </a:lnTo>
                  <a:lnTo>
                    <a:pt x="257" y="0"/>
                  </a:lnTo>
                  <a:lnTo>
                    <a:pt x="266" y="1"/>
                  </a:lnTo>
                  <a:lnTo>
                    <a:pt x="281" y="4"/>
                  </a:lnTo>
                  <a:lnTo>
                    <a:pt x="298" y="8"/>
                  </a:lnTo>
                  <a:lnTo>
                    <a:pt x="317" y="14"/>
                  </a:lnTo>
                  <a:lnTo>
                    <a:pt x="336" y="23"/>
                  </a:lnTo>
                  <a:lnTo>
                    <a:pt x="355" y="36"/>
                  </a:lnTo>
                  <a:lnTo>
                    <a:pt x="371" y="52"/>
                  </a:lnTo>
                  <a:lnTo>
                    <a:pt x="410" y="106"/>
                  </a:lnTo>
                  <a:lnTo>
                    <a:pt x="409" y="107"/>
                  </a:lnTo>
                  <a:lnTo>
                    <a:pt x="405" y="112"/>
                  </a:lnTo>
                  <a:lnTo>
                    <a:pt x="398" y="118"/>
                  </a:lnTo>
                  <a:lnTo>
                    <a:pt x="390" y="125"/>
                  </a:lnTo>
                  <a:lnTo>
                    <a:pt x="380" y="133"/>
                  </a:lnTo>
                  <a:lnTo>
                    <a:pt x="366" y="142"/>
                  </a:lnTo>
                  <a:lnTo>
                    <a:pt x="351" y="150"/>
                  </a:lnTo>
                  <a:lnTo>
                    <a:pt x="333" y="158"/>
                  </a:lnTo>
                  <a:lnTo>
                    <a:pt x="329" y="159"/>
                  </a:lnTo>
                  <a:lnTo>
                    <a:pt x="320" y="162"/>
                  </a:lnTo>
                  <a:lnTo>
                    <a:pt x="305" y="166"/>
                  </a:lnTo>
                  <a:lnTo>
                    <a:pt x="288" y="171"/>
                  </a:lnTo>
                  <a:lnTo>
                    <a:pt x="268" y="175"/>
                  </a:lnTo>
                  <a:lnTo>
                    <a:pt x="248" y="180"/>
                  </a:lnTo>
                  <a:lnTo>
                    <a:pt x="228" y="182"/>
                  </a:lnTo>
                  <a:lnTo>
                    <a:pt x="211" y="183"/>
                  </a:lnTo>
                  <a:lnTo>
                    <a:pt x="207" y="183"/>
                  </a:lnTo>
                  <a:lnTo>
                    <a:pt x="198" y="182"/>
                  </a:lnTo>
                  <a:lnTo>
                    <a:pt x="184" y="181"/>
                  </a:lnTo>
                  <a:lnTo>
                    <a:pt x="167" y="178"/>
                  </a:lnTo>
                  <a:lnTo>
                    <a:pt x="147" y="173"/>
                  </a:lnTo>
                  <a:lnTo>
                    <a:pt x="125" y="167"/>
                  </a:lnTo>
                  <a:lnTo>
                    <a:pt x="102" y="158"/>
                  </a:lnTo>
                  <a:lnTo>
                    <a:pt x="80" y="148"/>
                  </a:lnTo>
                  <a:lnTo>
                    <a:pt x="79" y="147"/>
                  </a:lnTo>
                  <a:lnTo>
                    <a:pt x="78" y="145"/>
                  </a:lnTo>
                  <a:lnTo>
                    <a:pt x="75" y="143"/>
                  </a:lnTo>
                  <a:lnTo>
                    <a:pt x="70" y="140"/>
                  </a:lnTo>
                  <a:lnTo>
                    <a:pt x="64" y="135"/>
                  </a:lnTo>
                  <a:lnTo>
                    <a:pt x="58" y="130"/>
                  </a:lnTo>
                  <a:lnTo>
                    <a:pt x="52" y="125"/>
                  </a:lnTo>
                  <a:lnTo>
                    <a:pt x="45" y="119"/>
                  </a:lnTo>
                  <a:lnTo>
                    <a:pt x="42" y="118"/>
                  </a:lnTo>
                  <a:lnTo>
                    <a:pt x="35" y="117"/>
                  </a:lnTo>
                  <a:lnTo>
                    <a:pt x="26" y="119"/>
                  </a:lnTo>
                  <a:lnTo>
                    <a:pt x="12" y="129"/>
                  </a:lnTo>
                  <a:lnTo>
                    <a:pt x="0" y="11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96" name="未知"/>
            <p:cNvSpPr>
              <a:spLocks noChangeArrowheads="1"/>
            </p:cNvSpPr>
            <p:nvPr/>
          </p:nvSpPr>
          <p:spPr bwMode="auto">
            <a:xfrm>
              <a:off x="641" y="333"/>
              <a:ext cx="33" cy="74"/>
            </a:xfrm>
            <a:custGeom>
              <a:avLst/>
              <a:gdLst>
                <a:gd name="T0" fmla="*/ 0 w 64"/>
                <a:gd name="T1" fmla="*/ 10 h 147"/>
                <a:gd name="T2" fmla="*/ 5 w 64"/>
                <a:gd name="T3" fmla="*/ 5 h 147"/>
                <a:gd name="T4" fmla="*/ 5 w 64"/>
                <a:gd name="T5" fmla="*/ 0 h 147"/>
                <a:gd name="T6" fmla="*/ 5 w 64"/>
                <a:gd name="T7" fmla="*/ 1 h 147"/>
                <a:gd name="T8" fmla="*/ 4 w 64"/>
                <a:gd name="T9" fmla="*/ 1 h 147"/>
                <a:gd name="T10" fmla="*/ 4 w 64"/>
                <a:gd name="T11" fmla="*/ 1 h 147"/>
                <a:gd name="T12" fmla="*/ 3 w 64"/>
                <a:gd name="T13" fmla="*/ 2 h 147"/>
                <a:gd name="T14" fmla="*/ 3 w 64"/>
                <a:gd name="T15" fmla="*/ 3 h 147"/>
                <a:gd name="T16" fmla="*/ 2 w 64"/>
                <a:gd name="T17" fmla="*/ 4 h 147"/>
                <a:gd name="T18" fmla="*/ 2 w 64"/>
                <a:gd name="T19" fmla="*/ 4 h 147"/>
                <a:gd name="T20" fmla="*/ 1 w 64"/>
                <a:gd name="T21" fmla="*/ 5 h 147"/>
                <a:gd name="T22" fmla="*/ 0 w 64"/>
                <a:gd name="T23" fmla="*/ 10 h 14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64"/>
                <a:gd name="T37" fmla="*/ 0 h 147"/>
                <a:gd name="T38" fmla="*/ 64 w 64"/>
                <a:gd name="T39" fmla="*/ 147 h 147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64" h="147">
                  <a:moveTo>
                    <a:pt x="0" y="147"/>
                  </a:moveTo>
                  <a:lnTo>
                    <a:pt x="64" y="73"/>
                  </a:lnTo>
                  <a:lnTo>
                    <a:pt x="64" y="0"/>
                  </a:lnTo>
                  <a:lnTo>
                    <a:pt x="63" y="2"/>
                  </a:lnTo>
                  <a:lnTo>
                    <a:pt x="58" y="8"/>
                  </a:lnTo>
                  <a:lnTo>
                    <a:pt x="53" y="16"/>
                  </a:lnTo>
                  <a:lnTo>
                    <a:pt x="46" y="26"/>
                  </a:lnTo>
                  <a:lnTo>
                    <a:pt x="38" y="38"/>
                  </a:lnTo>
                  <a:lnTo>
                    <a:pt x="30" y="52"/>
                  </a:lnTo>
                  <a:lnTo>
                    <a:pt x="23" y="64"/>
                  </a:lnTo>
                  <a:lnTo>
                    <a:pt x="16" y="77"/>
                  </a:lnTo>
                  <a:lnTo>
                    <a:pt x="0" y="147"/>
                  </a:lnTo>
                  <a:close/>
                </a:path>
              </a:pathLst>
            </a:custGeom>
            <a:solidFill>
              <a:srgbClr val="59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97" name="未知"/>
            <p:cNvSpPr>
              <a:spLocks noChangeArrowheads="1"/>
            </p:cNvSpPr>
            <p:nvPr/>
          </p:nvSpPr>
          <p:spPr bwMode="auto">
            <a:xfrm>
              <a:off x="685" y="290"/>
              <a:ext cx="45" cy="65"/>
            </a:xfrm>
            <a:custGeom>
              <a:avLst/>
              <a:gdLst>
                <a:gd name="T0" fmla="*/ 1 w 90"/>
                <a:gd name="T1" fmla="*/ 8 h 132"/>
                <a:gd name="T2" fmla="*/ 0 w 90"/>
                <a:gd name="T3" fmla="*/ 3 h 132"/>
                <a:gd name="T4" fmla="*/ 1 w 90"/>
                <a:gd name="T5" fmla="*/ 3 h 132"/>
                <a:gd name="T6" fmla="*/ 1 w 90"/>
                <a:gd name="T7" fmla="*/ 3 h 132"/>
                <a:gd name="T8" fmla="*/ 1 w 90"/>
                <a:gd name="T9" fmla="*/ 3 h 132"/>
                <a:gd name="T10" fmla="*/ 1 w 90"/>
                <a:gd name="T11" fmla="*/ 2 h 132"/>
                <a:gd name="T12" fmla="*/ 2 w 90"/>
                <a:gd name="T13" fmla="*/ 2 h 132"/>
                <a:gd name="T14" fmla="*/ 2 w 90"/>
                <a:gd name="T15" fmla="*/ 1 h 132"/>
                <a:gd name="T16" fmla="*/ 3 w 90"/>
                <a:gd name="T17" fmla="*/ 1 h 132"/>
                <a:gd name="T18" fmla="*/ 3 w 90"/>
                <a:gd name="T19" fmla="*/ 1 h 132"/>
                <a:gd name="T20" fmla="*/ 6 w 90"/>
                <a:gd name="T21" fmla="*/ 0 h 132"/>
                <a:gd name="T22" fmla="*/ 6 w 90"/>
                <a:gd name="T23" fmla="*/ 2 h 132"/>
                <a:gd name="T24" fmla="*/ 1 w 90"/>
                <a:gd name="T25" fmla="*/ 8 h 13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90"/>
                <a:gd name="T40" fmla="*/ 0 h 132"/>
                <a:gd name="T41" fmla="*/ 90 w 90"/>
                <a:gd name="T42" fmla="*/ 132 h 13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90" h="132">
                  <a:moveTo>
                    <a:pt x="4" y="132"/>
                  </a:moveTo>
                  <a:lnTo>
                    <a:pt x="0" y="61"/>
                  </a:lnTo>
                  <a:lnTo>
                    <a:pt x="1" y="60"/>
                  </a:lnTo>
                  <a:lnTo>
                    <a:pt x="4" y="56"/>
                  </a:lnTo>
                  <a:lnTo>
                    <a:pt x="8" y="51"/>
                  </a:lnTo>
                  <a:lnTo>
                    <a:pt x="13" y="44"/>
                  </a:lnTo>
                  <a:lnTo>
                    <a:pt x="20" y="36"/>
                  </a:lnTo>
                  <a:lnTo>
                    <a:pt x="28" y="29"/>
                  </a:lnTo>
                  <a:lnTo>
                    <a:pt x="36" y="22"/>
                  </a:lnTo>
                  <a:lnTo>
                    <a:pt x="45" y="17"/>
                  </a:lnTo>
                  <a:lnTo>
                    <a:pt x="90" y="0"/>
                  </a:lnTo>
                  <a:lnTo>
                    <a:pt x="87" y="38"/>
                  </a:lnTo>
                  <a:lnTo>
                    <a:pt x="4" y="132"/>
                  </a:lnTo>
                  <a:close/>
                </a:path>
              </a:pathLst>
            </a:custGeom>
            <a:solidFill>
              <a:srgbClr val="59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98" name="未知"/>
            <p:cNvSpPr>
              <a:spLocks noChangeArrowheads="1"/>
            </p:cNvSpPr>
            <p:nvPr/>
          </p:nvSpPr>
          <p:spPr bwMode="auto">
            <a:xfrm>
              <a:off x="742" y="267"/>
              <a:ext cx="56" cy="39"/>
            </a:xfrm>
            <a:custGeom>
              <a:avLst/>
              <a:gdLst>
                <a:gd name="T0" fmla="*/ 0 w 112"/>
                <a:gd name="T1" fmla="*/ 5 h 78"/>
                <a:gd name="T2" fmla="*/ 1 w 112"/>
                <a:gd name="T3" fmla="*/ 2 h 78"/>
                <a:gd name="T4" fmla="*/ 1 w 112"/>
                <a:gd name="T5" fmla="*/ 2 h 78"/>
                <a:gd name="T6" fmla="*/ 1 w 112"/>
                <a:gd name="T7" fmla="*/ 2 h 78"/>
                <a:gd name="T8" fmla="*/ 2 w 112"/>
                <a:gd name="T9" fmla="*/ 1 h 78"/>
                <a:gd name="T10" fmla="*/ 3 w 112"/>
                <a:gd name="T11" fmla="*/ 1 h 78"/>
                <a:gd name="T12" fmla="*/ 4 w 112"/>
                <a:gd name="T13" fmla="*/ 1 h 78"/>
                <a:gd name="T14" fmla="*/ 5 w 112"/>
                <a:gd name="T15" fmla="*/ 1 h 78"/>
                <a:gd name="T16" fmla="*/ 6 w 112"/>
                <a:gd name="T17" fmla="*/ 1 h 78"/>
                <a:gd name="T18" fmla="*/ 7 w 112"/>
                <a:gd name="T19" fmla="*/ 0 h 78"/>
                <a:gd name="T20" fmla="*/ 0 w 112"/>
                <a:gd name="T21" fmla="*/ 5 h 78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12"/>
                <a:gd name="T34" fmla="*/ 0 h 78"/>
                <a:gd name="T35" fmla="*/ 112 w 112"/>
                <a:gd name="T36" fmla="*/ 78 h 78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12" h="78">
                  <a:moveTo>
                    <a:pt x="0" y="78"/>
                  </a:moveTo>
                  <a:lnTo>
                    <a:pt x="7" y="29"/>
                  </a:lnTo>
                  <a:lnTo>
                    <a:pt x="10" y="28"/>
                  </a:lnTo>
                  <a:lnTo>
                    <a:pt x="14" y="25"/>
                  </a:lnTo>
                  <a:lnTo>
                    <a:pt x="23" y="20"/>
                  </a:lnTo>
                  <a:lnTo>
                    <a:pt x="36" y="14"/>
                  </a:lnTo>
                  <a:lnTo>
                    <a:pt x="51" y="10"/>
                  </a:lnTo>
                  <a:lnTo>
                    <a:pt x="70" y="5"/>
                  </a:lnTo>
                  <a:lnTo>
                    <a:pt x="89" y="2"/>
                  </a:lnTo>
                  <a:lnTo>
                    <a:pt x="112" y="0"/>
                  </a:lnTo>
                  <a:lnTo>
                    <a:pt x="0" y="78"/>
                  </a:lnTo>
                  <a:close/>
                </a:path>
              </a:pathLst>
            </a:custGeom>
            <a:solidFill>
              <a:srgbClr val="59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99" name="未知"/>
            <p:cNvSpPr>
              <a:spLocks noChangeArrowheads="1"/>
            </p:cNvSpPr>
            <p:nvPr/>
          </p:nvSpPr>
          <p:spPr bwMode="auto">
            <a:xfrm>
              <a:off x="766" y="271"/>
              <a:ext cx="46" cy="36"/>
            </a:xfrm>
            <a:custGeom>
              <a:avLst/>
              <a:gdLst>
                <a:gd name="T0" fmla="*/ 0 w 92"/>
                <a:gd name="T1" fmla="*/ 4 h 73"/>
                <a:gd name="T2" fmla="*/ 6 w 92"/>
                <a:gd name="T3" fmla="*/ 0 h 73"/>
                <a:gd name="T4" fmla="*/ 6 w 92"/>
                <a:gd name="T5" fmla="*/ 0 h 73"/>
                <a:gd name="T6" fmla="*/ 6 w 92"/>
                <a:gd name="T7" fmla="*/ 1 h 73"/>
                <a:gd name="T8" fmla="*/ 5 w 92"/>
                <a:gd name="T9" fmla="*/ 3 h 73"/>
                <a:gd name="T10" fmla="*/ 4 w 92"/>
                <a:gd name="T11" fmla="*/ 4 h 73"/>
                <a:gd name="T12" fmla="*/ 0 w 92"/>
                <a:gd name="T13" fmla="*/ 4 h 7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92"/>
                <a:gd name="T22" fmla="*/ 0 h 73"/>
                <a:gd name="T23" fmla="*/ 92 w 92"/>
                <a:gd name="T24" fmla="*/ 73 h 73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92" h="73">
                  <a:moveTo>
                    <a:pt x="0" y="73"/>
                  </a:moveTo>
                  <a:lnTo>
                    <a:pt x="92" y="0"/>
                  </a:lnTo>
                  <a:lnTo>
                    <a:pt x="90" y="10"/>
                  </a:lnTo>
                  <a:lnTo>
                    <a:pt x="83" y="29"/>
                  </a:lnTo>
                  <a:lnTo>
                    <a:pt x="74" y="53"/>
                  </a:lnTo>
                  <a:lnTo>
                    <a:pt x="63" y="71"/>
                  </a:lnTo>
                  <a:lnTo>
                    <a:pt x="0" y="73"/>
                  </a:lnTo>
                  <a:close/>
                </a:path>
              </a:pathLst>
            </a:custGeom>
            <a:solidFill>
              <a:srgbClr val="59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500" name="未知"/>
            <p:cNvSpPr>
              <a:spLocks noChangeArrowheads="1"/>
            </p:cNvSpPr>
            <p:nvPr/>
          </p:nvSpPr>
          <p:spPr bwMode="auto">
            <a:xfrm>
              <a:off x="721" y="317"/>
              <a:ext cx="70" cy="27"/>
            </a:xfrm>
            <a:custGeom>
              <a:avLst/>
              <a:gdLst>
                <a:gd name="T0" fmla="*/ 4 w 138"/>
                <a:gd name="T1" fmla="*/ 0 h 54"/>
                <a:gd name="T2" fmla="*/ 9 w 138"/>
                <a:gd name="T3" fmla="*/ 0 h 54"/>
                <a:gd name="T4" fmla="*/ 9 w 138"/>
                <a:gd name="T5" fmla="*/ 1 h 54"/>
                <a:gd name="T6" fmla="*/ 9 w 138"/>
                <a:gd name="T7" fmla="*/ 1 h 54"/>
                <a:gd name="T8" fmla="*/ 9 w 138"/>
                <a:gd name="T9" fmla="*/ 1 h 54"/>
                <a:gd name="T10" fmla="*/ 9 w 138"/>
                <a:gd name="T11" fmla="*/ 2 h 54"/>
                <a:gd name="T12" fmla="*/ 8 w 138"/>
                <a:gd name="T13" fmla="*/ 2 h 54"/>
                <a:gd name="T14" fmla="*/ 8 w 138"/>
                <a:gd name="T15" fmla="*/ 3 h 54"/>
                <a:gd name="T16" fmla="*/ 7 w 138"/>
                <a:gd name="T17" fmla="*/ 3 h 54"/>
                <a:gd name="T18" fmla="*/ 7 w 138"/>
                <a:gd name="T19" fmla="*/ 4 h 54"/>
                <a:gd name="T20" fmla="*/ 0 w 138"/>
                <a:gd name="T21" fmla="*/ 4 h 54"/>
                <a:gd name="T22" fmla="*/ 4 w 138"/>
                <a:gd name="T23" fmla="*/ 0 h 54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38"/>
                <a:gd name="T37" fmla="*/ 0 h 54"/>
                <a:gd name="T38" fmla="*/ 138 w 138"/>
                <a:gd name="T39" fmla="*/ 54 h 54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38" h="54">
                  <a:moveTo>
                    <a:pt x="64" y="0"/>
                  </a:moveTo>
                  <a:lnTo>
                    <a:pt x="138" y="0"/>
                  </a:lnTo>
                  <a:lnTo>
                    <a:pt x="137" y="1"/>
                  </a:lnTo>
                  <a:lnTo>
                    <a:pt x="136" y="5"/>
                  </a:lnTo>
                  <a:lnTo>
                    <a:pt x="132" y="12"/>
                  </a:lnTo>
                  <a:lnTo>
                    <a:pt x="128" y="19"/>
                  </a:lnTo>
                  <a:lnTo>
                    <a:pt x="122" y="28"/>
                  </a:lnTo>
                  <a:lnTo>
                    <a:pt x="115" y="38"/>
                  </a:lnTo>
                  <a:lnTo>
                    <a:pt x="107" y="46"/>
                  </a:lnTo>
                  <a:lnTo>
                    <a:pt x="99" y="54"/>
                  </a:lnTo>
                  <a:lnTo>
                    <a:pt x="0" y="54"/>
                  </a:lnTo>
                  <a:lnTo>
                    <a:pt x="64" y="0"/>
                  </a:lnTo>
                  <a:close/>
                </a:path>
              </a:pathLst>
            </a:custGeom>
            <a:solidFill>
              <a:srgbClr val="59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501" name="未知"/>
            <p:cNvSpPr>
              <a:spLocks noChangeArrowheads="1"/>
            </p:cNvSpPr>
            <p:nvPr/>
          </p:nvSpPr>
          <p:spPr bwMode="auto">
            <a:xfrm>
              <a:off x="690" y="355"/>
              <a:ext cx="70" cy="24"/>
            </a:xfrm>
            <a:custGeom>
              <a:avLst/>
              <a:gdLst>
                <a:gd name="T0" fmla="*/ 3 w 140"/>
                <a:gd name="T1" fmla="*/ 0 h 47"/>
                <a:gd name="T2" fmla="*/ 9 w 140"/>
                <a:gd name="T3" fmla="*/ 0 h 47"/>
                <a:gd name="T4" fmla="*/ 9 w 140"/>
                <a:gd name="T5" fmla="*/ 1 h 47"/>
                <a:gd name="T6" fmla="*/ 9 w 140"/>
                <a:gd name="T7" fmla="*/ 1 h 47"/>
                <a:gd name="T8" fmla="*/ 9 w 140"/>
                <a:gd name="T9" fmla="*/ 1 h 47"/>
                <a:gd name="T10" fmla="*/ 8 w 140"/>
                <a:gd name="T11" fmla="*/ 1 h 47"/>
                <a:gd name="T12" fmla="*/ 7 w 140"/>
                <a:gd name="T13" fmla="*/ 2 h 47"/>
                <a:gd name="T14" fmla="*/ 6 w 140"/>
                <a:gd name="T15" fmla="*/ 2 h 47"/>
                <a:gd name="T16" fmla="*/ 6 w 140"/>
                <a:gd name="T17" fmla="*/ 3 h 47"/>
                <a:gd name="T18" fmla="*/ 5 w 140"/>
                <a:gd name="T19" fmla="*/ 3 h 47"/>
                <a:gd name="T20" fmla="*/ 0 w 140"/>
                <a:gd name="T21" fmla="*/ 3 h 47"/>
                <a:gd name="T22" fmla="*/ 3 w 140"/>
                <a:gd name="T23" fmla="*/ 0 h 4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40"/>
                <a:gd name="T37" fmla="*/ 0 h 47"/>
                <a:gd name="T38" fmla="*/ 140 w 140"/>
                <a:gd name="T39" fmla="*/ 47 h 47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40" h="47">
                  <a:moveTo>
                    <a:pt x="41" y="0"/>
                  </a:moveTo>
                  <a:lnTo>
                    <a:pt x="140" y="0"/>
                  </a:lnTo>
                  <a:lnTo>
                    <a:pt x="139" y="1"/>
                  </a:lnTo>
                  <a:lnTo>
                    <a:pt x="136" y="4"/>
                  </a:lnTo>
                  <a:lnTo>
                    <a:pt x="131" y="10"/>
                  </a:lnTo>
                  <a:lnTo>
                    <a:pt x="124" y="16"/>
                  </a:lnTo>
                  <a:lnTo>
                    <a:pt x="115" y="24"/>
                  </a:lnTo>
                  <a:lnTo>
                    <a:pt x="103" y="32"/>
                  </a:lnTo>
                  <a:lnTo>
                    <a:pt x="91" y="40"/>
                  </a:lnTo>
                  <a:lnTo>
                    <a:pt x="76" y="47"/>
                  </a:lnTo>
                  <a:lnTo>
                    <a:pt x="0" y="41"/>
                  </a:lnTo>
                  <a:lnTo>
                    <a:pt x="41" y="0"/>
                  </a:lnTo>
                  <a:close/>
                </a:path>
              </a:pathLst>
            </a:custGeom>
            <a:solidFill>
              <a:srgbClr val="59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502" name="未知"/>
            <p:cNvSpPr>
              <a:spLocks noChangeArrowheads="1"/>
            </p:cNvSpPr>
            <p:nvPr/>
          </p:nvSpPr>
          <p:spPr bwMode="auto">
            <a:xfrm>
              <a:off x="656" y="387"/>
              <a:ext cx="51" cy="31"/>
            </a:xfrm>
            <a:custGeom>
              <a:avLst/>
              <a:gdLst>
                <a:gd name="T0" fmla="*/ 3 w 102"/>
                <a:gd name="T1" fmla="*/ 0 h 61"/>
                <a:gd name="T2" fmla="*/ 7 w 102"/>
                <a:gd name="T3" fmla="*/ 1 h 61"/>
                <a:gd name="T4" fmla="*/ 7 w 102"/>
                <a:gd name="T5" fmla="*/ 1 h 61"/>
                <a:gd name="T6" fmla="*/ 6 w 102"/>
                <a:gd name="T7" fmla="*/ 2 h 61"/>
                <a:gd name="T8" fmla="*/ 6 w 102"/>
                <a:gd name="T9" fmla="*/ 2 h 61"/>
                <a:gd name="T10" fmla="*/ 5 w 102"/>
                <a:gd name="T11" fmla="*/ 2 h 61"/>
                <a:gd name="T12" fmla="*/ 4 w 102"/>
                <a:gd name="T13" fmla="*/ 3 h 61"/>
                <a:gd name="T14" fmla="*/ 3 w 102"/>
                <a:gd name="T15" fmla="*/ 4 h 61"/>
                <a:gd name="T16" fmla="*/ 2 w 102"/>
                <a:gd name="T17" fmla="*/ 4 h 61"/>
                <a:gd name="T18" fmla="*/ 0 w 102"/>
                <a:gd name="T19" fmla="*/ 4 h 61"/>
                <a:gd name="T20" fmla="*/ 3 w 102"/>
                <a:gd name="T21" fmla="*/ 0 h 61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02"/>
                <a:gd name="T34" fmla="*/ 0 h 61"/>
                <a:gd name="T35" fmla="*/ 102 w 102"/>
                <a:gd name="T36" fmla="*/ 61 h 61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02" h="61">
                  <a:moveTo>
                    <a:pt x="35" y="0"/>
                  </a:moveTo>
                  <a:lnTo>
                    <a:pt x="102" y="10"/>
                  </a:lnTo>
                  <a:lnTo>
                    <a:pt x="101" y="13"/>
                  </a:lnTo>
                  <a:lnTo>
                    <a:pt x="95" y="17"/>
                  </a:lnTo>
                  <a:lnTo>
                    <a:pt x="87" y="24"/>
                  </a:lnTo>
                  <a:lnTo>
                    <a:pt x="77" y="32"/>
                  </a:lnTo>
                  <a:lnTo>
                    <a:pt x="62" y="42"/>
                  </a:lnTo>
                  <a:lnTo>
                    <a:pt x="44" y="50"/>
                  </a:lnTo>
                  <a:lnTo>
                    <a:pt x="24" y="56"/>
                  </a:lnTo>
                  <a:lnTo>
                    <a:pt x="0" y="61"/>
                  </a:lnTo>
                  <a:lnTo>
                    <a:pt x="35" y="0"/>
                  </a:lnTo>
                  <a:close/>
                </a:path>
              </a:pathLst>
            </a:custGeom>
            <a:solidFill>
              <a:srgbClr val="59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503" name="未知"/>
            <p:cNvSpPr>
              <a:spLocks noChangeArrowheads="1"/>
            </p:cNvSpPr>
            <p:nvPr/>
          </p:nvSpPr>
          <p:spPr bwMode="auto">
            <a:xfrm>
              <a:off x="674" y="430"/>
              <a:ext cx="97" cy="28"/>
            </a:xfrm>
            <a:custGeom>
              <a:avLst/>
              <a:gdLst>
                <a:gd name="T0" fmla="*/ 0 w 195"/>
                <a:gd name="T1" fmla="*/ 0 h 56"/>
                <a:gd name="T2" fmla="*/ 0 w 195"/>
                <a:gd name="T3" fmla="*/ 0 h 56"/>
                <a:gd name="T4" fmla="*/ 1 w 195"/>
                <a:gd name="T5" fmla="*/ 0 h 56"/>
                <a:gd name="T6" fmla="*/ 2 w 195"/>
                <a:gd name="T7" fmla="*/ 1 h 56"/>
                <a:gd name="T8" fmla="*/ 3 w 195"/>
                <a:gd name="T9" fmla="*/ 1 h 56"/>
                <a:gd name="T10" fmla="*/ 5 w 195"/>
                <a:gd name="T11" fmla="*/ 1 h 56"/>
                <a:gd name="T12" fmla="*/ 7 w 195"/>
                <a:gd name="T13" fmla="*/ 1 h 56"/>
                <a:gd name="T14" fmla="*/ 9 w 195"/>
                <a:gd name="T15" fmla="*/ 2 h 56"/>
                <a:gd name="T16" fmla="*/ 11 w 195"/>
                <a:gd name="T17" fmla="*/ 3 h 56"/>
                <a:gd name="T18" fmla="*/ 12 w 195"/>
                <a:gd name="T19" fmla="*/ 3 h 56"/>
                <a:gd name="T20" fmla="*/ 7 w 195"/>
                <a:gd name="T21" fmla="*/ 4 h 56"/>
                <a:gd name="T22" fmla="*/ 0 w 195"/>
                <a:gd name="T23" fmla="*/ 0 h 5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95"/>
                <a:gd name="T37" fmla="*/ 0 h 56"/>
                <a:gd name="T38" fmla="*/ 195 w 195"/>
                <a:gd name="T39" fmla="*/ 56 h 5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95" h="56">
                  <a:moveTo>
                    <a:pt x="0" y="0"/>
                  </a:moveTo>
                  <a:lnTo>
                    <a:pt x="5" y="0"/>
                  </a:lnTo>
                  <a:lnTo>
                    <a:pt x="19" y="0"/>
                  </a:lnTo>
                  <a:lnTo>
                    <a:pt x="38" y="2"/>
                  </a:lnTo>
                  <a:lnTo>
                    <a:pt x="62" y="4"/>
                  </a:lnTo>
                  <a:lnTo>
                    <a:pt x="91" y="7"/>
                  </a:lnTo>
                  <a:lnTo>
                    <a:pt x="120" y="13"/>
                  </a:lnTo>
                  <a:lnTo>
                    <a:pt x="149" y="21"/>
                  </a:lnTo>
                  <a:lnTo>
                    <a:pt x="177" y="33"/>
                  </a:lnTo>
                  <a:lnTo>
                    <a:pt x="195" y="42"/>
                  </a:lnTo>
                  <a:lnTo>
                    <a:pt x="112" y="5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1BA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504" name="未知"/>
            <p:cNvSpPr>
              <a:spLocks noChangeArrowheads="1"/>
            </p:cNvSpPr>
            <p:nvPr/>
          </p:nvSpPr>
          <p:spPr bwMode="auto">
            <a:xfrm>
              <a:off x="672" y="442"/>
              <a:ext cx="33" cy="48"/>
            </a:xfrm>
            <a:custGeom>
              <a:avLst/>
              <a:gdLst>
                <a:gd name="T0" fmla="*/ 0 w 67"/>
                <a:gd name="T1" fmla="*/ 0 h 96"/>
                <a:gd name="T2" fmla="*/ 4 w 67"/>
                <a:gd name="T3" fmla="*/ 3 h 96"/>
                <a:gd name="T4" fmla="*/ 4 w 67"/>
                <a:gd name="T5" fmla="*/ 6 h 96"/>
                <a:gd name="T6" fmla="*/ 4 w 67"/>
                <a:gd name="T7" fmla="*/ 6 h 96"/>
                <a:gd name="T8" fmla="*/ 3 w 67"/>
                <a:gd name="T9" fmla="*/ 6 h 96"/>
                <a:gd name="T10" fmla="*/ 3 w 67"/>
                <a:gd name="T11" fmla="*/ 6 h 96"/>
                <a:gd name="T12" fmla="*/ 2 w 67"/>
                <a:gd name="T13" fmla="*/ 5 h 96"/>
                <a:gd name="T14" fmla="*/ 1 w 67"/>
                <a:gd name="T15" fmla="*/ 4 h 96"/>
                <a:gd name="T16" fmla="*/ 1 w 67"/>
                <a:gd name="T17" fmla="*/ 3 h 96"/>
                <a:gd name="T18" fmla="*/ 0 w 67"/>
                <a:gd name="T19" fmla="*/ 2 h 96"/>
                <a:gd name="T20" fmla="*/ 0 w 67"/>
                <a:gd name="T21" fmla="*/ 0 h 9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67"/>
                <a:gd name="T34" fmla="*/ 0 h 96"/>
                <a:gd name="T35" fmla="*/ 67 w 67"/>
                <a:gd name="T36" fmla="*/ 96 h 9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67" h="96">
                  <a:moveTo>
                    <a:pt x="0" y="0"/>
                  </a:moveTo>
                  <a:lnTo>
                    <a:pt x="67" y="45"/>
                  </a:lnTo>
                  <a:lnTo>
                    <a:pt x="67" y="96"/>
                  </a:lnTo>
                  <a:lnTo>
                    <a:pt x="64" y="95"/>
                  </a:lnTo>
                  <a:lnTo>
                    <a:pt x="59" y="89"/>
                  </a:lnTo>
                  <a:lnTo>
                    <a:pt x="51" y="82"/>
                  </a:lnTo>
                  <a:lnTo>
                    <a:pt x="40" y="71"/>
                  </a:lnTo>
                  <a:lnTo>
                    <a:pt x="30" y="58"/>
                  </a:lnTo>
                  <a:lnTo>
                    <a:pt x="18" y="41"/>
                  </a:lnTo>
                  <a:lnTo>
                    <a:pt x="8" y="2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1BA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505" name="未知"/>
            <p:cNvSpPr>
              <a:spLocks noChangeArrowheads="1"/>
            </p:cNvSpPr>
            <p:nvPr/>
          </p:nvSpPr>
          <p:spPr bwMode="auto">
            <a:xfrm>
              <a:off x="721" y="467"/>
              <a:ext cx="29" cy="51"/>
            </a:xfrm>
            <a:custGeom>
              <a:avLst/>
              <a:gdLst>
                <a:gd name="T0" fmla="*/ 0 w 58"/>
                <a:gd name="T1" fmla="*/ 4 h 103"/>
                <a:gd name="T2" fmla="*/ 0 w 58"/>
                <a:gd name="T3" fmla="*/ 0 h 103"/>
                <a:gd name="T4" fmla="*/ 4 w 58"/>
                <a:gd name="T5" fmla="*/ 1 h 103"/>
                <a:gd name="T6" fmla="*/ 4 w 58"/>
                <a:gd name="T7" fmla="*/ 6 h 103"/>
                <a:gd name="T8" fmla="*/ 0 w 58"/>
                <a:gd name="T9" fmla="*/ 4 h 10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8"/>
                <a:gd name="T16" fmla="*/ 0 h 103"/>
                <a:gd name="T17" fmla="*/ 58 w 58"/>
                <a:gd name="T18" fmla="*/ 103 h 10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8" h="103">
                  <a:moveTo>
                    <a:pt x="0" y="68"/>
                  </a:moveTo>
                  <a:lnTo>
                    <a:pt x="0" y="0"/>
                  </a:lnTo>
                  <a:lnTo>
                    <a:pt x="52" y="16"/>
                  </a:lnTo>
                  <a:lnTo>
                    <a:pt x="58" y="103"/>
                  </a:lnTo>
                  <a:lnTo>
                    <a:pt x="0" y="68"/>
                  </a:lnTo>
                  <a:close/>
                </a:path>
              </a:pathLst>
            </a:custGeom>
            <a:solidFill>
              <a:srgbClr val="21BA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506" name="未知"/>
            <p:cNvSpPr>
              <a:spLocks noChangeArrowheads="1"/>
            </p:cNvSpPr>
            <p:nvPr/>
          </p:nvSpPr>
          <p:spPr bwMode="auto">
            <a:xfrm>
              <a:off x="758" y="485"/>
              <a:ext cx="42" cy="43"/>
            </a:xfrm>
            <a:custGeom>
              <a:avLst/>
              <a:gdLst>
                <a:gd name="T0" fmla="*/ 0 w 83"/>
                <a:gd name="T1" fmla="*/ 0 h 86"/>
                <a:gd name="T2" fmla="*/ 1 w 83"/>
                <a:gd name="T3" fmla="*/ 5 h 86"/>
                <a:gd name="T4" fmla="*/ 1 w 83"/>
                <a:gd name="T5" fmla="*/ 5 h 86"/>
                <a:gd name="T6" fmla="*/ 1 w 83"/>
                <a:gd name="T7" fmla="*/ 5 h 86"/>
                <a:gd name="T8" fmla="*/ 2 w 83"/>
                <a:gd name="T9" fmla="*/ 5 h 86"/>
                <a:gd name="T10" fmla="*/ 2 w 83"/>
                <a:gd name="T11" fmla="*/ 5 h 86"/>
                <a:gd name="T12" fmla="*/ 3 w 83"/>
                <a:gd name="T13" fmla="*/ 6 h 86"/>
                <a:gd name="T14" fmla="*/ 4 w 83"/>
                <a:gd name="T15" fmla="*/ 6 h 86"/>
                <a:gd name="T16" fmla="*/ 5 w 83"/>
                <a:gd name="T17" fmla="*/ 6 h 86"/>
                <a:gd name="T18" fmla="*/ 6 w 83"/>
                <a:gd name="T19" fmla="*/ 6 h 86"/>
                <a:gd name="T20" fmla="*/ 3 w 83"/>
                <a:gd name="T21" fmla="*/ 1 h 86"/>
                <a:gd name="T22" fmla="*/ 0 w 83"/>
                <a:gd name="T23" fmla="*/ 0 h 8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83"/>
                <a:gd name="T37" fmla="*/ 0 h 86"/>
                <a:gd name="T38" fmla="*/ 83 w 83"/>
                <a:gd name="T39" fmla="*/ 86 h 8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83" h="86">
                  <a:moveTo>
                    <a:pt x="0" y="0"/>
                  </a:moveTo>
                  <a:lnTo>
                    <a:pt x="3" y="70"/>
                  </a:lnTo>
                  <a:lnTo>
                    <a:pt x="4" y="71"/>
                  </a:lnTo>
                  <a:lnTo>
                    <a:pt x="9" y="74"/>
                  </a:lnTo>
                  <a:lnTo>
                    <a:pt x="17" y="76"/>
                  </a:lnTo>
                  <a:lnTo>
                    <a:pt x="26" y="79"/>
                  </a:lnTo>
                  <a:lnTo>
                    <a:pt x="38" y="83"/>
                  </a:lnTo>
                  <a:lnTo>
                    <a:pt x="52" y="85"/>
                  </a:lnTo>
                  <a:lnTo>
                    <a:pt x="67" y="86"/>
                  </a:lnTo>
                  <a:lnTo>
                    <a:pt x="83" y="86"/>
                  </a:lnTo>
                  <a:lnTo>
                    <a:pt x="45" y="1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1BA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507" name="未知"/>
            <p:cNvSpPr>
              <a:spLocks noChangeArrowheads="1"/>
            </p:cNvSpPr>
            <p:nvPr/>
          </p:nvSpPr>
          <p:spPr bwMode="auto">
            <a:xfrm>
              <a:off x="802" y="504"/>
              <a:ext cx="43" cy="25"/>
            </a:xfrm>
            <a:custGeom>
              <a:avLst/>
              <a:gdLst>
                <a:gd name="T0" fmla="*/ 0 w 87"/>
                <a:gd name="T1" fmla="*/ 0 h 49"/>
                <a:gd name="T2" fmla="*/ 1 w 87"/>
                <a:gd name="T3" fmla="*/ 3 h 49"/>
                <a:gd name="T4" fmla="*/ 1 w 87"/>
                <a:gd name="T5" fmla="*/ 3 h 49"/>
                <a:gd name="T6" fmla="*/ 1 w 87"/>
                <a:gd name="T7" fmla="*/ 3 h 49"/>
                <a:gd name="T8" fmla="*/ 2 w 87"/>
                <a:gd name="T9" fmla="*/ 4 h 49"/>
                <a:gd name="T10" fmla="*/ 2 w 87"/>
                <a:gd name="T11" fmla="*/ 4 h 49"/>
                <a:gd name="T12" fmla="*/ 3 w 87"/>
                <a:gd name="T13" fmla="*/ 4 h 49"/>
                <a:gd name="T14" fmla="*/ 4 w 87"/>
                <a:gd name="T15" fmla="*/ 3 h 49"/>
                <a:gd name="T16" fmla="*/ 4 w 87"/>
                <a:gd name="T17" fmla="*/ 3 h 49"/>
                <a:gd name="T18" fmla="*/ 5 w 87"/>
                <a:gd name="T19" fmla="*/ 3 h 49"/>
                <a:gd name="T20" fmla="*/ 5 w 87"/>
                <a:gd name="T21" fmla="*/ 3 h 49"/>
                <a:gd name="T22" fmla="*/ 5 w 87"/>
                <a:gd name="T23" fmla="*/ 3 h 49"/>
                <a:gd name="T24" fmla="*/ 4 w 87"/>
                <a:gd name="T25" fmla="*/ 3 h 49"/>
                <a:gd name="T26" fmla="*/ 4 w 87"/>
                <a:gd name="T27" fmla="*/ 2 h 49"/>
                <a:gd name="T28" fmla="*/ 3 w 87"/>
                <a:gd name="T29" fmla="*/ 2 h 49"/>
                <a:gd name="T30" fmla="*/ 2 w 87"/>
                <a:gd name="T31" fmla="*/ 1 h 49"/>
                <a:gd name="T32" fmla="*/ 1 w 87"/>
                <a:gd name="T33" fmla="*/ 1 h 49"/>
                <a:gd name="T34" fmla="*/ 0 w 87"/>
                <a:gd name="T35" fmla="*/ 0 h 49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87"/>
                <a:gd name="T55" fmla="*/ 0 h 49"/>
                <a:gd name="T56" fmla="*/ 87 w 87"/>
                <a:gd name="T57" fmla="*/ 49 h 49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87" h="49">
                  <a:moveTo>
                    <a:pt x="0" y="0"/>
                  </a:moveTo>
                  <a:lnTo>
                    <a:pt x="25" y="48"/>
                  </a:lnTo>
                  <a:lnTo>
                    <a:pt x="27" y="48"/>
                  </a:lnTo>
                  <a:lnTo>
                    <a:pt x="31" y="48"/>
                  </a:lnTo>
                  <a:lnTo>
                    <a:pt x="37" y="49"/>
                  </a:lnTo>
                  <a:lnTo>
                    <a:pt x="45" y="49"/>
                  </a:lnTo>
                  <a:lnTo>
                    <a:pt x="54" y="49"/>
                  </a:lnTo>
                  <a:lnTo>
                    <a:pt x="65" y="48"/>
                  </a:lnTo>
                  <a:lnTo>
                    <a:pt x="76" y="47"/>
                  </a:lnTo>
                  <a:lnTo>
                    <a:pt x="87" y="45"/>
                  </a:lnTo>
                  <a:lnTo>
                    <a:pt x="85" y="44"/>
                  </a:lnTo>
                  <a:lnTo>
                    <a:pt x="81" y="40"/>
                  </a:lnTo>
                  <a:lnTo>
                    <a:pt x="74" y="36"/>
                  </a:lnTo>
                  <a:lnTo>
                    <a:pt x="65" y="30"/>
                  </a:lnTo>
                  <a:lnTo>
                    <a:pt x="53" y="23"/>
                  </a:lnTo>
                  <a:lnTo>
                    <a:pt x="38" y="15"/>
                  </a:lnTo>
                  <a:lnTo>
                    <a:pt x="21" y="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1BA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508" name="未知"/>
            <p:cNvSpPr>
              <a:spLocks noChangeArrowheads="1"/>
            </p:cNvSpPr>
            <p:nvPr/>
          </p:nvSpPr>
          <p:spPr bwMode="auto">
            <a:xfrm>
              <a:off x="760" y="456"/>
              <a:ext cx="52" cy="25"/>
            </a:xfrm>
            <a:custGeom>
              <a:avLst/>
              <a:gdLst>
                <a:gd name="T0" fmla="*/ 0 w 105"/>
                <a:gd name="T1" fmla="*/ 1 h 51"/>
                <a:gd name="T2" fmla="*/ 3 w 105"/>
                <a:gd name="T3" fmla="*/ 0 h 51"/>
                <a:gd name="T4" fmla="*/ 3 w 105"/>
                <a:gd name="T5" fmla="*/ 0 h 51"/>
                <a:gd name="T6" fmla="*/ 3 w 105"/>
                <a:gd name="T7" fmla="*/ 0 h 51"/>
                <a:gd name="T8" fmla="*/ 4 w 105"/>
                <a:gd name="T9" fmla="*/ 0 h 51"/>
                <a:gd name="T10" fmla="*/ 4 w 105"/>
                <a:gd name="T11" fmla="*/ 0 h 51"/>
                <a:gd name="T12" fmla="*/ 5 w 105"/>
                <a:gd name="T13" fmla="*/ 0 h 51"/>
                <a:gd name="T14" fmla="*/ 5 w 105"/>
                <a:gd name="T15" fmla="*/ 1 h 51"/>
                <a:gd name="T16" fmla="*/ 6 w 105"/>
                <a:gd name="T17" fmla="*/ 1 h 51"/>
                <a:gd name="T18" fmla="*/ 6 w 105"/>
                <a:gd name="T19" fmla="*/ 1 h 51"/>
                <a:gd name="T20" fmla="*/ 4 w 105"/>
                <a:gd name="T21" fmla="*/ 3 h 51"/>
                <a:gd name="T22" fmla="*/ 0 w 105"/>
                <a:gd name="T23" fmla="*/ 1 h 51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05"/>
                <a:gd name="T37" fmla="*/ 0 h 51"/>
                <a:gd name="T38" fmla="*/ 105 w 105"/>
                <a:gd name="T39" fmla="*/ 51 h 51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05" h="51">
                  <a:moveTo>
                    <a:pt x="0" y="19"/>
                  </a:moveTo>
                  <a:lnTo>
                    <a:pt x="54" y="0"/>
                  </a:lnTo>
                  <a:lnTo>
                    <a:pt x="57" y="1"/>
                  </a:lnTo>
                  <a:lnTo>
                    <a:pt x="61" y="4"/>
                  </a:lnTo>
                  <a:lnTo>
                    <a:pt x="68" y="7"/>
                  </a:lnTo>
                  <a:lnTo>
                    <a:pt x="76" y="11"/>
                  </a:lnTo>
                  <a:lnTo>
                    <a:pt x="85" y="15"/>
                  </a:lnTo>
                  <a:lnTo>
                    <a:pt x="93" y="20"/>
                  </a:lnTo>
                  <a:lnTo>
                    <a:pt x="100" y="24"/>
                  </a:lnTo>
                  <a:lnTo>
                    <a:pt x="105" y="29"/>
                  </a:lnTo>
                  <a:lnTo>
                    <a:pt x="64" y="51"/>
                  </a:lnTo>
                  <a:lnTo>
                    <a:pt x="0" y="19"/>
                  </a:lnTo>
                  <a:close/>
                </a:path>
              </a:pathLst>
            </a:custGeom>
            <a:solidFill>
              <a:srgbClr val="21BA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509" name="未知"/>
            <p:cNvSpPr>
              <a:spLocks noChangeArrowheads="1"/>
            </p:cNvSpPr>
            <p:nvPr/>
          </p:nvSpPr>
          <p:spPr bwMode="auto">
            <a:xfrm>
              <a:off x="806" y="483"/>
              <a:ext cx="40" cy="26"/>
            </a:xfrm>
            <a:custGeom>
              <a:avLst/>
              <a:gdLst>
                <a:gd name="T0" fmla="*/ 0 w 81"/>
                <a:gd name="T1" fmla="*/ 1 h 51"/>
                <a:gd name="T2" fmla="*/ 2 w 81"/>
                <a:gd name="T3" fmla="*/ 0 h 51"/>
                <a:gd name="T4" fmla="*/ 2 w 81"/>
                <a:gd name="T5" fmla="*/ 1 h 51"/>
                <a:gd name="T6" fmla="*/ 2 w 81"/>
                <a:gd name="T7" fmla="*/ 1 h 51"/>
                <a:gd name="T8" fmla="*/ 2 w 81"/>
                <a:gd name="T9" fmla="*/ 1 h 51"/>
                <a:gd name="T10" fmla="*/ 3 w 81"/>
                <a:gd name="T11" fmla="*/ 1 h 51"/>
                <a:gd name="T12" fmla="*/ 3 w 81"/>
                <a:gd name="T13" fmla="*/ 2 h 51"/>
                <a:gd name="T14" fmla="*/ 4 w 81"/>
                <a:gd name="T15" fmla="*/ 2 h 51"/>
                <a:gd name="T16" fmla="*/ 4 w 81"/>
                <a:gd name="T17" fmla="*/ 3 h 51"/>
                <a:gd name="T18" fmla="*/ 5 w 81"/>
                <a:gd name="T19" fmla="*/ 4 h 51"/>
                <a:gd name="T20" fmla="*/ 0 w 81"/>
                <a:gd name="T21" fmla="*/ 1 h 51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81"/>
                <a:gd name="T34" fmla="*/ 0 h 51"/>
                <a:gd name="T35" fmla="*/ 81 w 81"/>
                <a:gd name="T36" fmla="*/ 51 h 51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81" h="51">
                  <a:moveTo>
                    <a:pt x="0" y="10"/>
                  </a:moveTo>
                  <a:lnTo>
                    <a:pt x="40" y="0"/>
                  </a:lnTo>
                  <a:lnTo>
                    <a:pt x="41" y="2"/>
                  </a:lnTo>
                  <a:lnTo>
                    <a:pt x="43" y="4"/>
                  </a:lnTo>
                  <a:lnTo>
                    <a:pt x="46" y="8"/>
                  </a:lnTo>
                  <a:lnTo>
                    <a:pt x="51" y="14"/>
                  </a:lnTo>
                  <a:lnTo>
                    <a:pt x="57" y="21"/>
                  </a:lnTo>
                  <a:lnTo>
                    <a:pt x="64" y="30"/>
                  </a:lnTo>
                  <a:lnTo>
                    <a:pt x="72" y="40"/>
                  </a:lnTo>
                  <a:lnTo>
                    <a:pt x="81" y="51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rgbClr val="21BA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510" name="未知"/>
            <p:cNvSpPr>
              <a:spLocks noChangeArrowheads="1"/>
            </p:cNvSpPr>
            <p:nvPr/>
          </p:nvSpPr>
          <p:spPr bwMode="auto">
            <a:xfrm>
              <a:off x="773" y="401"/>
              <a:ext cx="62" cy="28"/>
            </a:xfrm>
            <a:custGeom>
              <a:avLst/>
              <a:gdLst>
                <a:gd name="T0" fmla="*/ 0 w 125"/>
                <a:gd name="T1" fmla="*/ 0 h 55"/>
                <a:gd name="T2" fmla="*/ 4 w 125"/>
                <a:gd name="T3" fmla="*/ 0 h 55"/>
                <a:gd name="T4" fmla="*/ 7 w 125"/>
                <a:gd name="T5" fmla="*/ 4 h 55"/>
                <a:gd name="T6" fmla="*/ 7 w 125"/>
                <a:gd name="T7" fmla="*/ 4 h 55"/>
                <a:gd name="T8" fmla="*/ 6 w 125"/>
                <a:gd name="T9" fmla="*/ 4 h 55"/>
                <a:gd name="T10" fmla="*/ 5 w 125"/>
                <a:gd name="T11" fmla="*/ 4 h 55"/>
                <a:gd name="T12" fmla="*/ 4 w 125"/>
                <a:gd name="T13" fmla="*/ 3 h 55"/>
                <a:gd name="T14" fmla="*/ 3 w 125"/>
                <a:gd name="T15" fmla="*/ 3 h 55"/>
                <a:gd name="T16" fmla="*/ 2 w 125"/>
                <a:gd name="T17" fmla="*/ 2 h 55"/>
                <a:gd name="T18" fmla="*/ 0 w 125"/>
                <a:gd name="T19" fmla="*/ 1 h 55"/>
                <a:gd name="T20" fmla="*/ 0 w 125"/>
                <a:gd name="T21" fmla="*/ 0 h 55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25"/>
                <a:gd name="T34" fmla="*/ 0 h 55"/>
                <a:gd name="T35" fmla="*/ 125 w 125"/>
                <a:gd name="T36" fmla="*/ 55 h 55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25" h="55">
                  <a:moveTo>
                    <a:pt x="0" y="0"/>
                  </a:moveTo>
                  <a:lnTo>
                    <a:pt x="71" y="0"/>
                  </a:lnTo>
                  <a:lnTo>
                    <a:pt x="125" y="55"/>
                  </a:lnTo>
                  <a:lnTo>
                    <a:pt x="121" y="55"/>
                  </a:lnTo>
                  <a:lnTo>
                    <a:pt x="110" y="53"/>
                  </a:lnTo>
                  <a:lnTo>
                    <a:pt x="94" y="51"/>
                  </a:lnTo>
                  <a:lnTo>
                    <a:pt x="75" y="46"/>
                  </a:lnTo>
                  <a:lnTo>
                    <a:pt x="53" y="39"/>
                  </a:lnTo>
                  <a:lnTo>
                    <a:pt x="34" y="29"/>
                  </a:lnTo>
                  <a:lnTo>
                    <a:pt x="15" y="1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1BA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511" name="未知"/>
            <p:cNvSpPr>
              <a:spLocks noChangeArrowheads="1"/>
            </p:cNvSpPr>
            <p:nvPr/>
          </p:nvSpPr>
          <p:spPr bwMode="auto">
            <a:xfrm>
              <a:off x="832" y="397"/>
              <a:ext cx="58" cy="27"/>
            </a:xfrm>
            <a:custGeom>
              <a:avLst/>
              <a:gdLst>
                <a:gd name="T0" fmla="*/ 0 w 115"/>
                <a:gd name="T1" fmla="*/ 1 h 54"/>
                <a:gd name="T2" fmla="*/ 6 w 115"/>
                <a:gd name="T3" fmla="*/ 0 h 54"/>
                <a:gd name="T4" fmla="*/ 8 w 115"/>
                <a:gd name="T5" fmla="*/ 3 h 54"/>
                <a:gd name="T6" fmla="*/ 8 w 115"/>
                <a:gd name="T7" fmla="*/ 3 h 54"/>
                <a:gd name="T8" fmla="*/ 7 w 115"/>
                <a:gd name="T9" fmla="*/ 3 h 54"/>
                <a:gd name="T10" fmla="*/ 7 w 115"/>
                <a:gd name="T11" fmla="*/ 3 h 54"/>
                <a:gd name="T12" fmla="*/ 6 w 115"/>
                <a:gd name="T13" fmla="*/ 3 h 54"/>
                <a:gd name="T14" fmla="*/ 6 w 115"/>
                <a:gd name="T15" fmla="*/ 4 h 54"/>
                <a:gd name="T16" fmla="*/ 5 w 115"/>
                <a:gd name="T17" fmla="*/ 4 h 54"/>
                <a:gd name="T18" fmla="*/ 4 w 115"/>
                <a:gd name="T19" fmla="*/ 4 h 54"/>
                <a:gd name="T20" fmla="*/ 3 w 115"/>
                <a:gd name="T21" fmla="*/ 4 h 54"/>
                <a:gd name="T22" fmla="*/ 3 w 115"/>
                <a:gd name="T23" fmla="*/ 4 h 54"/>
                <a:gd name="T24" fmla="*/ 2 w 115"/>
                <a:gd name="T25" fmla="*/ 3 h 54"/>
                <a:gd name="T26" fmla="*/ 2 w 115"/>
                <a:gd name="T27" fmla="*/ 3 h 54"/>
                <a:gd name="T28" fmla="*/ 1 w 115"/>
                <a:gd name="T29" fmla="*/ 2 h 54"/>
                <a:gd name="T30" fmla="*/ 1 w 115"/>
                <a:gd name="T31" fmla="*/ 2 h 54"/>
                <a:gd name="T32" fmla="*/ 1 w 115"/>
                <a:gd name="T33" fmla="*/ 1 h 54"/>
                <a:gd name="T34" fmla="*/ 1 w 115"/>
                <a:gd name="T35" fmla="*/ 1 h 54"/>
                <a:gd name="T36" fmla="*/ 0 w 115"/>
                <a:gd name="T37" fmla="*/ 1 h 54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115"/>
                <a:gd name="T58" fmla="*/ 0 h 54"/>
                <a:gd name="T59" fmla="*/ 115 w 115"/>
                <a:gd name="T60" fmla="*/ 54 h 54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115" h="54">
                  <a:moveTo>
                    <a:pt x="0" y="3"/>
                  </a:moveTo>
                  <a:lnTo>
                    <a:pt x="83" y="0"/>
                  </a:lnTo>
                  <a:lnTo>
                    <a:pt x="115" y="38"/>
                  </a:lnTo>
                  <a:lnTo>
                    <a:pt x="113" y="39"/>
                  </a:lnTo>
                  <a:lnTo>
                    <a:pt x="109" y="40"/>
                  </a:lnTo>
                  <a:lnTo>
                    <a:pt x="100" y="42"/>
                  </a:lnTo>
                  <a:lnTo>
                    <a:pt x="91" y="46"/>
                  </a:lnTo>
                  <a:lnTo>
                    <a:pt x="81" y="49"/>
                  </a:lnTo>
                  <a:lnTo>
                    <a:pt x="69" y="51"/>
                  </a:lnTo>
                  <a:lnTo>
                    <a:pt x="58" y="53"/>
                  </a:lnTo>
                  <a:lnTo>
                    <a:pt x="47" y="54"/>
                  </a:lnTo>
                  <a:lnTo>
                    <a:pt x="38" y="51"/>
                  </a:lnTo>
                  <a:lnTo>
                    <a:pt x="29" y="46"/>
                  </a:lnTo>
                  <a:lnTo>
                    <a:pt x="21" y="38"/>
                  </a:lnTo>
                  <a:lnTo>
                    <a:pt x="14" y="28"/>
                  </a:lnTo>
                  <a:lnTo>
                    <a:pt x="8" y="19"/>
                  </a:lnTo>
                  <a:lnTo>
                    <a:pt x="4" y="11"/>
                  </a:lnTo>
                  <a:lnTo>
                    <a:pt x="1" y="5"/>
                  </a:lnTo>
                  <a:lnTo>
                    <a:pt x="0" y="3"/>
                  </a:lnTo>
                  <a:close/>
                </a:path>
              </a:pathLst>
            </a:custGeom>
            <a:solidFill>
              <a:srgbClr val="21BA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512" name="未知"/>
            <p:cNvSpPr>
              <a:spLocks noChangeArrowheads="1"/>
            </p:cNvSpPr>
            <p:nvPr/>
          </p:nvSpPr>
          <p:spPr bwMode="auto">
            <a:xfrm>
              <a:off x="890" y="399"/>
              <a:ext cx="38" cy="10"/>
            </a:xfrm>
            <a:custGeom>
              <a:avLst/>
              <a:gdLst>
                <a:gd name="T0" fmla="*/ 0 w 76"/>
                <a:gd name="T1" fmla="*/ 0 h 22"/>
                <a:gd name="T2" fmla="*/ 1 w 76"/>
                <a:gd name="T3" fmla="*/ 1 h 22"/>
                <a:gd name="T4" fmla="*/ 5 w 76"/>
                <a:gd name="T5" fmla="*/ 0 h 22"/>
                <a:gd name="T6" fmla="*/ 0 w 76"/>
                <a:gd name="T7" fmla="*/ 0 h 2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76"/>
                <a:gd name="T13" fmla="*/ 0 h 22"/>
                <a:gd name="T14" fmla="*/ 76 w 76"/>
                <a:gd name="T15" fmla="*/ 22 h 2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76" h="22">
                  <a:moveTo>
                    <a:pt x="0" y="0"/>
                  </a:moveTo>
                  <a:lnTo>
                    <a:pt x="22" y="22"/>
                  </a:lnTo>
                  <a:lnTo>
                    <a:pt x="76" y="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1BA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513" name="未知"/>
            <p:cNvSpPr>
              <a:spLocks noChangeArrowheads="1"/>
            </p:cNvSpPr>
            <p:nvPr/>
          </p:nvSpPr>
          <p:spPr bwMode="auto">
            <a:xfrm>
              <a:off x="878" y="365"/>
              <a:ext cx="34" cy="19"/>
            </a:xfrm>
            <a:custGeom>
              <a:avLst/>
              <a:gdLst>
                <a:gd name="T0" fmla="*/ 0 w 69"/>
                <a:gd name="T1" fmla="*/ 2 h 39"/>
                <a:gd name="T2" fmla="*/ 4 w 69"/>
                <a:gd name="T3" fmla="*/ 2 h 39"/>
                <a:gd name="T4" fmla="*/ 4 w 69"/>
                <a:gd name="T5" fmla="*/ 1 h 39"/>
                <a:gd name="T6" fmla="*/ 4 w 69"/>
                <a:gd name="T7" fmla="*/ 1 h 39"/>
                <a:gd name="T8" fmla="*/ 3 w 69"/>
                <a:gd name="T9" fmla="*/ 1 h 39"/>
                <a:gd name="T10" fmla="*/ 3 w 69"/>
                <a:gd name="T11" fmla="*/ 1 h 39"/>
                <a:gd name="T12" fmla="*/ 2 w 69"/>
                <a:gd name="T13" fmla="*/ 0 h 39"/>
                <a:gd name="T14" fmla="*/ 2 w 69"/>
                <a:gd name="T15" fmla="*/ 0 h 39"/>
                <a:gd name="T16" fmla="*/ 1 w 69"/>
                <a:gd name="T17" fmla="*/ 0 h 39"/>
                <a:gd name="T18" fmla="*/ 1 w 69"/>
                <a:gd name="T19" fmla="*/ 0 h 39"/>
                <a:gd name="T20" fmla="*/ 0 w 69"/>
                <a:gd name="T21" fmla="*/ 0 h 39"/>
                <a:gd name="T22" fmla="*/ 0 w 69"/>
                <a:gd name="T23" fmla="*/ 1 h 39"/>
                <a:gd name="T24" fmla="*/ 0 w 69"/>
                <a:gd name="T25" fmla="*/ 2 h 39"/>
                <a:gd name="T26" fmla="*/ 0 w 69"/>
                <a:gd name="T27" fmla="*/ 2 h 39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69"/>
                <a:gd name="T43" fmla="*/ 0 h 39"/>
                <a:gd name="T44" fmla="*/ 69 w 69"/>
                <a:gd name="T45" fmla="*/ 39 h 39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69" h="39">
                  <a:moveTo>
                    <a:pt x="1" y="39"/>
                  </a:moveTo>
                  <a:lnTo>
                    <a:pt x="69" y="32"/>
                  </a:lnTo>
                  <a:lnTo>
                    <a:pt x="68" y="31"/>
                  </a:lnTo>
                  <a:lnTo>
                    <a:pt x="65" y="28"/>
                  </a:lnTo>
                  <a:lnTo>
                    <a:pt x="60" y="24"/>
                  </a:lnTo>
                  <a:lnTo>
                    <a:pt x="53" y="19"/>
                  </a:lnTo>
                  <a:lnTo>
                    <a:pt x="45" y="13"/>
                  </a:lnTo>
                  <a:lnTo>
                    <a:pt x="36" y="8"/>
                  </a:lnTo>
                  <a:lnTo>
                    <a:pt x="27" y="4"/>
                  </a:lnTo>
                  <a:lnTo>
                    <a:pt x="18" y="0"/>
                  </a:lnTo>
                  <a:lnTo>
                    <a:pt x="5" y="4"/>
                  </a:lnTo>
                  <a:lnTo>
                    <a:pt x="0" y="17"/>
                  </a:lnTo>
                  <a:lnTo>
                    <a:pt x="0" y="32"/>
                  </a:lnTo>
                  <a:lnTo>
                    <a:pt x="1" y="39"/>
                  </a:lnTo>
                  <a:close/>
                </a:path>
              </a:pathLst>
            </a:custGeom>
            <a:solidFill>
              <a:srgbClr val="21BA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514" name="未知"/>
            <p:cNvSpPr>
              <a:spLocks noChangeArrowheads="1"/>
            </p:cNvSpPr>
            <p:nvPr/>
          </p:nvSpPr>
          <p:spPr bwMode="auto">
            <a:xfrm>
              <a:off x="832" y="362"/>
              <a:ext cx="38" cy="20"/>
            </a:xfrm>
            <a:custGeom>
              <a:avLst/>
              <a:gdLst>
                <a:gd name="T0" fmla="*/ 3 w 76"/>
                <a:gd name="T1" fmla="*/ 2 h 42"/>
                <a:gd name="T2" fmla="*/ 5 w 76"/>
                <a:gd name="T3" fmla="*/ 0 h 42"/>
                <a:gd name="T4" fmla="*/ 5 w 76"/>
                <a:gd name="T5" fmla="*/ 0 h 42"/>
                <a:gd name="T6" fmla="*/ 5 w 76"/>
                <a:gd name="T7" fmla="*/ 0 h 42"/>
                <a:gd name="T8" fmla="*/ 5 w 76"/>
                <a:gd name="T9" fmla="*/ 0 h 42"/>
                <a:gd name="T10" fmla="*/ 4 w 76"/>
                <a:gd name="T11" fmla="*/ 0 h 42"/>
                <a:gd name="T12" fmla="*/ 3 w 76"/>
                <a:gd name="T13" fmla="*/ 0 h 42"/>
                <a:gd name="T14" fmla="*/ 3 w 76"/>
                <a:gd name="T15" fmla="*/ 0 h 42"/>
                <a:gd name="T16" fmla="*/ 2 w 76"/>
                <a:gd name="T17" fmla="*/ 0 h 42"/>
                <a:gd name="T18" fmla="*/ 1 w 76"/>
                <a:gd name="T19" fmla="*/ 0 h 42"/>
                <a:gd name="T20" fmla="*/ 1 w 76"/>
                <a:gd name="T21" fmla="*/ 1 h 42"/>
                <a:gd name="T22" fmla="*/ 1 w 76"/>
                <a:gd name="T23" fmla="*/ 1 h 42"/>
                <a:gd name="T24" fmla="*/ 0 w 76"/>
                <a:gd name="T25" fmla="*/ 2 h 42"/>
                <a:gd name="T26" fmla="*/ 0 w 76"/>
                <a:gd name="T27" fmla="*/ 2 h 42"/>
                <a:gd name="T28" fmla="*/ 3 w 76"/>
                <a:gd name="T29" fmla="*/ 2 h 42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76"/>
                <a:gd name="T46" fmla="*/ 0 h 42"/>
                <a:gd name="T47" fmla="*/ 76 w 76"/>
                <a:gd name="T48" fmla="*/ 42 h 42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76" h="42">
                  <a:moveTo>
                    <a:pt x="54" y="42"/>
                  </a:moveTo>
                  <a:lnTo>
                    <a:pt x="76" y="0"/>
                  </a:lnTo>
                  <a:lnTo>
                    <a:pt x="75" y="0"/>
                  </a:lnTo>
                  <a:lnTo>
                    <a:pt x="70" y="0"/>
                  </a:lnTo>
                  <a:lnTo>
                    <a:pt x="65" y="0"/>
                  </a:lnTo>
                  <a:lnTo>
                    <a:pt x="58" y="0"/>
                  </a:lnTo>
                  <a:lnTo>
                    <a:pt x="50" y="2"/>
                  </a:lnTo>
                  <a:lnTo>
                    <a:pt x="41" y="3"/>
                  </a:lnTo>
                  <a:lnTo>
                    <a:pt x="31" y="5"/>
                  </a:lnTo>
                  <a:lnTo>
                    <a:pt x="22" y="10"/>
                  </a:lnTo>
                  <a:lnTo>
                    <a:pt x="9" y="20"/>
                  </a:lnTo>
                  <a:lnTo>
                    <a:pt x="2" y="29"/>
                  </a:lnTo>
                  <a:lnTo>
                    <a:pt x="0" y="36"/>
                  </a:lnTo>
                  <a:lnTo>
                    <a:pt x="0" y="38"/>
                  </a:lnTo>
                  <a:lnTo>
                    <a:pt x="54" y="42"/>
                  </a:lnTo>
                  <a:close/>
                </a:path>
              </a:pathLst>
            </a:custGeom>
            <a:solidFill>
              <a:srgbClr val="21BA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515" name="未知"/>
            <p:cNvSpPr>
              <a:spLocks noChangeArrowheads="1"/>
            </p:cNvSpPr>
            <p:nvPr/>
          </p:nvSpPr>
          <p:spPr bwMode="auto">
            <a:xfrm>
              <a:off x="777" y="365"/>
              <a:ext cx="49" cy="29"/>
            </a:xfrm>
            <a:custGeom>
              <a:avLst/>
              <a:gdLst>
                <a:gd name="T0" fmla="*/ 4 w 98"/>
                <a:gd name="T1" fmla="*/ 2 h 59"/>
                <a:gd name="T2" fmla="*/ 6 w 98"/>
                <a:gd name="T3" fmla="*/ 0 h 59"/>
                <a:gd name="T4" fmla="*/ 6 w 98"/>
                <a:gd name="T5" fmla="*/ 0 h 59"/>
                <a:gd name="T6" fmla="*/ 6 w 98"/>
                <a:gd name="T7" fmla="*/ 0 h 59"/>
                <a:gd name="T8" fmla="*/ 5 w 98"/>
                <a:gd name="T9" fmla="*/ 0 h 59"/>
                <a:gd name="T10" fmla="*/ 4 w 98"/>
                <a:gd name="T11" fmla="*/ 0 h 59"/>
                <a:gd name="T12" fmla="*/ 3 w 98"/>
                <a:gd name="T13" fmla="*/ 1 h 59"/>
                <a:gd name="T14" fmla="*/ 2 w 98"/>
                <a:gd name="T15" fmla="*/ 1 h 59"/>
                <a:gd name="T16" fmla="*/ 1 w 98"/>
                <a:gd name="T17" fmla="*/ 2 h 59"/>
                <a:gd name="T18" fmla="*/ 1 w 98"/>
                <a:gd name="T19" fmla="*/ 3 h 59"/>
                <a:gd name="T20" fmla="*/ 0 w 98"/>
                <a:gd name="T21" fmla="*/ 3 h 59"/>
                <a:gd name="T22" fmla="*/ 1 w 98"/>
                <a:gd name="T23" fmla="*/ 3 h 59"/>
                <a:gd name="T24" fmla="*/ 1 w 98"/>
                <a:gd name="T25" fmla="*/ 3 h 59"/>
                <a:gd name="T26" fmla="*/ 2 w 98"/>
                <a:gd name="T27" fmla="*/ 3 h 59"/>
                <a:gd name="T28" fmla="*/ 3 w 98"/>
                <a:gd name="T29" fmla="*/ 3 h 59"/>
                <a:gd name="T30" fmla="*/ 3 w 98"/>
                <a:gd name="T31" fmla="*/ 3 h 59"/>
                <a:gd name="T32" fmla="*/ 3 w 98"/>
                <a:gd name="T33" fmla="*/ 2 h 59"/>
                <a:gd name="T34" fmla="*/ 4 w 98"/>
                <a:gd name="T35" fmla="*/ 2 h 59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98"/>
                <a:gd name="T55" fmla="*/ 0 h 59"/>
                <a:gd name="T56" fmla="*/ 98 w 98"/>
                <a:gd name="T57" fmla="*/ 59 h 59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98" h="59">
                  <a:moveTo>
                    <a:pt x="56" y="45"/>
                  </a:moveTo>
                  <a:lnTo>
                    <a:pt x="98" y="0"/>
                  </a:lnTo>
                  <a:lnTo>
                    <a:pt x="94" y="1"/>
                  </a:lnTo>
                  <a:lnTo>
                    <a:pt x="86" y="4"/>
                  </a:lnTo>
                  <a:lnTo>
                    <a:pt x="74" y="8"/>
                  </a:lnTo>
                  <a:lnTo>
                    <a:pt x="59" y="15"/>
                  </a:lnTo>
                  <a:lnTo>
                    <a:pt x="43" y="22"/>
                  </a:lnTo>
                  <a:lnTo>
                    <a:pt x="28" y="30"/>
                  </a:lnTo>
                  <a:lnTo>
                    <a:pt x="15" y="39"/>
                  </a:lnTo>
                  <a:lnTo>
                    <a:pt x="4" y="48"/>
                  </a:lnTo>
                  <a:lnTo>
                    <a:pt x="0" y="55"/>
                  </a:lnTo>
                  <a:lnTo>
                    <a:pt x="3" y="59"/>
                  </a:lnTo>
                  <a:lnTo>
                    <a:pt x="11" y="59"/>
                  </a:lnTo>
                  <a:lnTo>
                    <a:pt x="21" y="57"/>
                  </a:lnTo>
                  <a:lnTo>
                    <a:pt x="34" y="53"/>
                  </a:lnTo>
                  <a:lnTo>
                    <a:pt x="44" y="50"/>
                  </a:lnTo>
                  <a:lnTo>
                    <a:pt x="53" y="46"/>
                  </a:lnTo>
                  <a:lnTo>
                    <a:pt x="56" y="45"/>
                  </a:lnTo>
                  <a:close/>
                </a:path>
              </a:pathLst>
            </a:custGeom>
            <a:solidFill>
              <a:srgbClr val="21BA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" name="矩形 1"/>
          <p:cNvSpPr/>
          <p:nvPr/>
        </p:nvSpPr>
        <p:spPr>
          <a:xfrm>
            <a:off x="319088" y="849313"/>
            <a:ext cx="4900612" cy="7080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 typeface="Arial" pitchFamily="34" charset="0"/>
              <a:buNone/>
              <a:defRPr/>
            </a:pPr>
            <a:r>
              <a:rPr lang="zh-CN" altLang="en-US" sz="4000" b="1" dirty="0">
                <a:solidFill>
                  <a:schemeClr val="tx2">
                    <a:lumMod val="50000"/>
                  </a:schemeClr>
                </a:solidFill>
                <a:latin typeface="黑体" pitchFamily="49" charset="-122"/>
                <a:ea typeface="黑体" pitchFamily="49" charset="-122"/>
              </a:rPr>
              <a:t> 三、</a:t>
            </a:r>
            <a:r>
              <a:rPr lang="en-US" altLang="zh-CN" sz="4000" b="1" dirty="0">
                <a:solidFill>
                  <a:schemeClr val="tx2">
                    <a:lumMod val="50000"/>
                  </a:schemeClr>
                </a:solidFill>
                <a:latin typeface="黑体" pitchFamily="49" charset="-122"/>
                <a:ea typeface="黑体" pitchFamily="49" charset="-122"/>
              </a:rPr>
              <a:t>ATP</a:t>
            </a:r>
            <a:r>
              <a:rPr lang="zh-CN" altLang="en-US" sz="4000" b="1" dirty="0">
                <a:solidFill>
                  <a:schemeClr val="tx2">
                    <a:lumMod val="50000"/>
                  </a:schemeClr>
                </a:solidFill>
                <a:latin typeface="黑体" pitchFamily="49" charset="-122"/>
                <a:ea typeface="黑体" pitchFamily="49" charset="-122"/>
              </a:rPr>
              <a:t>的形成途径</a:t>
            </a:r>
            <a:endParaRPr lang="zh-CN" altLang="en-US" sz="4000" dirty="0">
              <a:solidFill>
                <a:schemeClr val="tx2">
                  <a:lumMod val="50000"/>
                </a:schemeClr>
              </a:solidFill>
              <a:latin typeface="黑体" pitchFamily="49" charset="-122"/>
              <a:ea typeface="黑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96565538"/>
      </p:ext>
    </p:extLst>
  </p:cSld>
  <p:clrMapOvr>
    <a:masterClrMapping/>
  </p:clrMapOvr>
  <p:transition>
    <p:split dir="in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atp1"/>
          <p:cNvPicPr>
            <a:picLocks noChangeAspect="1" noChangeArrowheads="1"/>
          </p:cNvPicPr>
          <p:nvPr/>
        </p:nvPicPr>
        <p:blipFill>
          <a:blip r:embed="rId2">
            <a:lum bright="24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138" y="368300"/>
            <a:ext cx="7724775" cy="558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55664155"/>
      </p:ext>
    </p:extLst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955675" y="260350"/>
            <a:ext cx="5400675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7287" tIns="53643" rIns="107287" bIns="53643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kumimoji="1" lang="en-US" altLang="zh-CN" sz="3300" b="1">
                <a:solidFill>
                  <a:srgbClr val="990099"/>
                </a:solidFill>
                <a:latin typeface="Times New Roman" pitchFamily="18" charset="0"/>
                <a:cs typeface="Times New Roman" pitchFamily="18" charset="0"/>
              </a:rPr>
              <a:t>ATP</a:t>
            </a:r>
            <a:r>
              <a:rPr kumimoji="1" lang="zh-CN" altLang="en-US" sz="3300" b="1">
                <a:solidFill>
                  <a:srgbClr val="990099"/>
                </a:solidFill>
                <a:latin typeface="Times New Roman" pitchFamily="18" charset="0"/>
                <a:cs typeface="Times New Roman" pitchFamily="18" charset="0"/>
              </a:rPr>
              <a:t>的合成：</a:t>
            </a:r>
            <a:endParaRPr kumimoji="1" lang="zh-CN" altLang="en-US" sz="3300" b="1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8195" name="Group 3"/>
          <p:cNvGrpSpPr>
            <a:grpSpLocks/>
          </p:cNvGrpSpPr>
          <p:nvPr/>
        </p:nvGrpSpPr>
        <p:grpSpPr bwMode="auto">
          <a:xfrm>
            <a:off x="1187450" y="666750"/>
            <a:ext cx="5600700" cy="995363"/>
            <a:chOff x="939" y="828"/>
            <a:chExt cx="3528" cy="627"/>
          </a:xfrm>
        </p:grpSpPr>
        <p:sp>
          <p:nvSpPr>
            <p:cNvPr id="7189" name="Text Box 4"/>
            <p:cNvSpPr txBox="1">
              <a:spLocks noChangeArrowheads="1"/>
            </p:cNvSpPr>
            <p:nvPr/>
          </p:nvSpPr>
          <p:spPr bwMode="auto">
            <a:xfrm>
              <a:off x="1565" y="1071"/>
              <a:ext cx="1451" cy="37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  <a:defRPr/>
              </a:pPr>
              <a:r>
                <a:rPr kumimoji="1" lang="en-US" altLang="zh-CN" sz="3300" b="1" smtClean="0">
                  <a:solidFill>
                    <a:schemeClr val="tx2">
                      <a:lumMod val="5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 + Pi + </a:t>
              </a:r>
              <a:r>
                <a:rPr kumimoji="1" lang="zh-CN" altLang="en-US" sz="3300" b="1" smtClean="0">
                  <a:solidFill>
                    <a:schemeClr val="tx2">
                      <a:lumMod val="5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能量</a:t>
              </a:r>
            </a:p>
          </p:txBody>
        </p:sp>
        <p:sp>
          <p:nvSpPr>
            <p:cNvPr id="7190" name="Text Box 5"/>
            <p:cNvSpPr txBox="1">
              <a:spLocks noChangeArrowheads="1"/>
            </p:cNvSpPr>
            <p:nvPr/>
          </p:nvSpPr>
          <p:spPr bwMode="auto">
            <a:xfrm>
              <a:off x="939" y="1071"/>
              <a:ext cx="726" cy="37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  <a:defRPr/>
              </a:pPr>
              <a:r>
                <a:rPr kumimoji="1" lang="en-US" altLang="zh-CN" sz="3300" b="1" dirty="0" smtClean="0">
                  <a:solidFill>
                    <a:schemeClr val="tx2">
                      <a:lumMod val="5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ADP</a:t>
              </a:r>
            </a:p>
          </p:txBody>
        </p:sp>
        <p:grpSp>
          <p:nvGrpSpPr>
            <p:cNvPr id="19479" name="Group 6"/>
            <p:cNvGrpSpPr>
              <a:grpSpLocks/>
            </p:cNvGrpSpPr>
            <p:nvPr/>
          </p:nvGrpSpPr>
          <p:grpSpPr bwMode="auto">
            <a:xfrm>
              <a:off x="2880" y="828"/>
              <a:ext cx="1587" cy="627"/>
              <a:chOff x="2880" y="2264"/>
              <a:chExt cx="1587" cy="627"/>
            </a:xfrm>
          </p:grpSpPr>
          <p:sp>
            <p:nvSpPr>
              <p:cNvPr id="7192" name="Text Box 7"/>
              <p:cNvSpPr txBox="1">
                <a:spLocks noChangeArrowheads="1"/>
              </p:cNvSpPr>
              <p:nvPr/>
            </p:nvSpPr>
            <p:spPr bwMode="auto">
              <a:xfrm>
                <a:off x="3651" y="2513"/>
                <a:ext cx="816" cy="37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eaLnBrk="1" hangingPunct="1">
                  <a:buFont typeface="Arial" pitchFamily="34" charset="0"/>
                  <a:buNone/>
                  <a:defRPr/>
                </a:pPr>
                <a:r>
                  <a:rPr kumimoji="1" lang="en-US" altLang="zh-CN" sz="3300" b="1" smtClean="0">
                    <a:solidFill>
                      <a:schemeClr val="tx2">
                        <a:lumMod val="50000"/>
                      </a:schemeClr>
                    </a:solidFill>
                    <a:latin typeface="Times New Roman" pitchFamily="18" charset="0"/>
                    <a:cs typeface="Times New Roman" pitchFamily="18" charset="0"/>
                  </a:rPr>
                  <a:t>ATP</a:t>
                </a:r>
              </a:p>
            </p:txBody>
          </p:sp>
          <p:sp>
            <p:nvSpPr>
              <p:cNvPr id="8200" name="Line 8"/>
              <p:cNvSpPr>
                <a:spLocks noChangeShapeType="1"/>
              </p:cNvSpPr>
              <p:nvPr/>
            </p:nvSpPr>
            <p:spPr bwMode="auto">
              <a:xfrm>
                <a:off x="2880" y="2659"/>
                <a:ext cx="726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>
                  <a:buFont typeface="Arial" pitchFamily="34" charset="0"/>
                  <a:buNone/>
                  <a:defRPr/>
                </a:pPr>
                <a:endParaRPr lang="zh-CN" altLang="en-US" sz="3300" b="1">
                  <a:solidFill>
                    <a:schemeClr val="tx2">
                      <a:lumMod val="50000"/>
                    </a:schemeClr>
                  </a:solidFill>
                  <a:latin typeface="Times New Roman" pitchFamily="18" charset="0"/>
                  <a:ea typeface="+mn-ea"/>
                  <a:cs typeface="Times New Roman" pitchFamily="18" charset="0"/>
                </a:endParaRPr>
              </a:p>
            </p:txBody>
          </p:sp>
          <p:sp>
            <p:nvSpPr>
              <p:cNvPr id="7194" name="Text Box 9"/>
              <p:cNvSpPr txBox="1">
                <a:spLocks noChangeArrowheads="1"/>
              </p:cNvSpPr>
              <p:nvPr/>
            </p:nvSpPr>
            <p:spPr bwMode="auto">
              <a:xfrm>
                <a:off x="3055" y="2264"/>
                <a:ext cx="384" cy="37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eaLnBrk="1" hangingPunct="1">
                  <a:buFont typeface="Arial" pitchFamily="34" charset="0"/>
                  <a:buNone/>
                  <a:defRPr/>
                </a:pPr>
                <a:r>
                  <a:rPr lang="zh-CN" altLang="en-US" sz="3300" b="1" smtClean="0">
                    <a:solidFill>
                      <a:schemeClr val="tx2">
                        <a:lumMod val="50000"/>
                      </a:schemeClr>
                    </a:solidFill>
                    <a:latin typeface="Times New Roman" pitchFamily="18" charset="0"/>
                    <a:cs typeface="Times New Roman" pitchFamily="18" charset="0"/>
                  </a:rPr>
                  <a:t>酶</a:t>
                </a:r>
              </a:p>
            </p:txBody>
          </p:sp>
        </p:grpSp>
      </p:grpSp>
      <p:grpSp>
        <p:nvGrpSpPr>
          <p:cNvPr id="8202" name="Group 10"/>
          <p:cNvGrpSpPr>
            <a:grpSpLocks/>
          </p:cNvGrpSpPr>
          <p:nvPr/>
        </p:nvGrpSpPr>
        <p:grpSpPr bwMode="auto">
          <a:xfrm>
            <a:off x="1066800" y="1570038"/>
            <a:ext cx="2744788" cy="2298700"/>
            <a:chOff x="863" y="1398"/>
            <a:chExt cx="1729" cy="1447"/>
          </a:xfrm>
        </p:grpSpPr>
        <p:sp>
          <p:nvSpPr>
            <p:cNvPr id="7186" name="Text Box 8"/>
            <p:cNvSpPr txBox="1">
              <a:spLocks noChangeArrowheads="1"/>
            </p:cNvSpPr>
            <p:nvPr/>
          </p:nvSpPr>
          <p:spPr bwMode="auto">
            <a:xfrm>
              <a:off x="1440" y="2244"/>
              <a:ext cx="1152" cy="601"/>
            </a:xfrm>
            <a:prstGeom prst="rect">
              <a:avLst/>
            </a:prstGeom>
            <a:solidFill>
              <a:srgbClr val="FF9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  <a:buFont typeface="Arial" pitchFamily="34" charset="0"/>
                <a:buNone/>
                <a:defRPr/>
              </a:pPr>
              <a:r>
                <a:rPr kumimoji="1" lang="zh-CN" altLang="en-US" sz="2800" b="1" smtClean="0">
                  <a:solidFill>
                    <a:schemeClr val="tx2">
                      <a:lumMod val="5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动物和人等</a:t>
              </a:r>
            </a:p>
          </p:txBody>
        </p:sp>
        <p:sp>
          <p:nvSpPr>
            <p:cNvPr id="2" name="Line 10"/>
            <p:cNvSpPr>
              <a:spLocks noChangeShapeType="1"/>
            </p:cNvSpPr>
            <p:nvPr/>
          </p:nvSpPr>
          <p:spPr bwMode="auto">
            <a:xfrm flipV="1">
              <a:off x="2064" y="1398"/>
              <a:ext cx="408" cy="86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>
                <a:buFont typeface="Arial" pitchFamily="34" charset="0"/>
                <a:buNone/>
                <a:defRPr/>
              </a:pPr>
              <a:endParaRPr lang="zh-CN" altLang="en-US" sz="2800" b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ea typeface="+mn-ea"/>
                <a:cs typeface="Times New Roman" pitchFamily="18" charset="0"/>
              </a:endParaRPr>
            </a:p>
          </p:txBody>
        </p:sp>
        <p:sp>
          <p:nvSpPr>
            <p:cNvPr id="7188" name="AutoShape 12"/>
            <p:cNvSpPr>
              <a:spLocks noChangeArrowheads="1"/>
            </p:cNvSpPr>
            <p:nvPr/>
          </p:nvSpPr>
          <p:spPr bwMode="auto">
            <a:xfrm>
              <a:off x="863" y="1534"/>
              <a:ext cx="1253" cy="384"/>
            </a:xfrm>
            <a:prstGeom prst="wedgeRoundRectCallout">
              <a:avLst>
                <a:gd name="adj1" fmla="val 69046"/>
                <a:gd name="adj2" fmla="val -19792"/>
                <a:gd name="adj3" fmla="val 16667"/>
              </a:avLst>
            </a:prstGeom>
            <a:solidFill>
              <a:srgbClr val="FFFFFF"/>
            </a:solidFill>
            <a:ln w="38100">
              <a:solidFill>
                <a:srgbClr val="FF6600"/>
              </a:solidFill>
              <a:miter lim="800000"/>
              <a:headEnd/>
              <a:tailEnd/>
            </a:ln>
          </p:spPr>
          <p:txBody>
            <a:bodyPr/>
            <a:lstStyle/>
            <a:p>
              <a:pPr>
                <a:spcBef>
                  <a:spcPct val="50000"/>
                </a:spcBef>
                <a:buFont typeface="Arial" pitchFamily="34" charset="0"/>
                <a:buNone/>
                <a:defRPr/>
              </a:pPr>
              <a:r>
                <a:rPr kumimoji="1" lang="zh-CN" altLang="en-US" sz="2800" b="1" dirty="0">
                  <a:solidFill>
                    <a:schemeClr val="tx2">
                      <a:lumMod val="50000"/>
                    </a:schemeClr>
                  </a:solidFill>
                  <a:latin typeface="Times New Roman" pitchFamily="18" charset="0"/>
                  <a:ea typeface="宋体" pitchFamily="2" charset="-122"/>
                  <a:cs typeface="Times New Roman" pitchFamily="18" charset="0"/>
                </a:rPr>
                <a:t>细胞呼吸</a:t>
              </a:r>
            </a:p>
          </p:txBody>
        </p:sp>
      </p:grpSp>
      <p:grpSp>
        <p:nvGrpSpPr>
          <p:cNvPr id="8206" name="Group 14"/>
          <p:cNvGrpSpPr>
            <a:grpSpLocks/>
          </p:cNvGrpSpPr>
          <p:nvPr/>
        </p:nvGrpSpPr>
        <p:grpSpPr bwMode="auto">
          <a:xfrm>
            <a:off x="3836988" y="1570038"/>
            <a:ext cx="2951162" cy="2298700"/>
            <a:chOff x="2608" y="1398"/>
            <a:chExt cx="1859" cy="1447"/>
          </a:xfrm>
        </p:grpSpPr>
        <p:sp>
          <p:nvSpPr>
            <p:cNvPr id="7183" name="Text Box 9"/>
            <p:cNvSpPr txBox="1">
              <a:spLocks noChangeArrowheads="1"/>
            </p:cNvSpPr>
            <p:nvPr/>
          </p:nvSpPr>
          <p:spPr bwMode="auto">
            <a:xfrm>
              <a:off x="2835" y="2244"/>
              <a:ext cx="1008" cy="60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  <a:buFont typeface="Arial" pitchFamily="34" charset="0"/>
                <a:buNone/>
                <a:defRPr/>
              </a:pPr>
              <a:r>
                <a:rPr kumimoji="1" lang="zh-CN" altLang="en-US" sz="2800" b="1" smtClean="0">
                  <a:solidFill>
                    <a:schemeClr val="tx2">
                      <a:lumMod val="5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绿色植物</a:t>
              </a:r>
            </a:p>
          </p:txBody>
        </p:sp>
        <p:sp>
          <p:nvSpPr>
            <p:cNvPr id="3" name="Line 11"/>
            <p:cNvSpPr>
              <a:spLocks noChangeShapeType="1"/>
            </p:cNvSpPr>
            <p:nvPr/>
          </p:nvSpPr>
          <p:spPr bwMode="auto">
            <a:xfrm flipH="1" flipV="1">
              <a:off x="2608" y="1398"/>
              <a:ext cx="544" cy="86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>
                <a:buFont typeface="Arial" pitchFamily="34" charset="0"/>
                <a:buNone/>
                <a:defRPr/>
              </a:pPr>
              <a:endParaRPr lang="zh-CN" altLang="en-US" sz="2800" b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ea typeface="+mn-ea"/>
                <a:cs typeface="Times New Roman" pitchFamily="18" charset="0"/>
              </a:endParaRPr>
            </a:p>
          </p:txBody>
        </p:sp>
        <p:sp>
          <p:nvSpPr>
            <p:cNvPr id="7185" name="AutoShape 13"/>
            <p:cNvSpPr>
              <a:spLocks noChangeArrowheads="1"/>
            </p:cNvSpPr>
            <p:nvPr/>
          </p:nvSpPr>
          <p:spPr bwMode="auto">
            <a:xfrm>
              <a:off x="3187" y="1548"/>
              <a:ext cx="1280" cy="577"/>
            </a:xfrm>
            <a:prstGeom prst="wedgeRoundRectCallout">
              <a:avLst>
                <a:gd name="adj1" fmla="val -77875"/>
                <a:gd name="adj2" fmla="val -18574"/>
                <a:gd name="adj3" fmla="val 16667"/>
              </a:avLst>
            </a:prstGeom>
            <a:solidFill>
              <a:srgbClr val="FFFFFF"/>
            </a:solidFill>
            <a:ln w="38100">
              <a:solidFill>
                <a:srgbClr val="FF6600"/>
              </a:solidFill>
              <a:miter lim="800000"/>
              <a:headEnd/>
              <a:tailEnd/>
            </a:ln>
          </p:spPr>
          <p:txBody>
            <a:bodyPr/>
            <a:lstStyle/>
            <a:p>
              <a:pPr>
                <a:lnSpc>
                  <a:spcPct val="65000"/>
                </a:lnSpc>
                <a:spcBef>
                  <a:spcPct val="50000"/>
                </a:spcBef>
                <a:buFont typeface="Arial" pitchFamily="34" charset="0"/>
                <a:buNone/>
                <a:defRPr/>
              </a:pPr>
              <a:r>
                <a:rPr kumimoji="1" lang="zh-CN" altLang="en-US" sz="2800" b="1">
                  <a:solidFill>
                    <a:schemeClr val="tx2">
                      <a:lumMod val="50000"/>
                    </a:schemeClr>
                  </a:solidFill>
                  <a:latin typeface="Times New Roman" pitchFamily="18" charset="0"/>
                  <a:ea typeface="宋体" pitchFamily="2" charset="-122"/>
                  <a:cs typeface="Times New Roman" pitchFamily="18" charset="0"/>
                </a:rPr>
                <a:t>细胞呼吸</a:t>
              </a:r>
            </a:p>
            <a:p>
              <a:pPr>
                <a:lnSpc>
                  <a:spcPct val="65000"/>
                </a:lnSpc>
                <a:spcBef>
                  <a:spcPct val="50000"/>
                </a:spcBef>
                <a:buFont typeface="Arial" pitchFamily="34" charset="0"/>
                <a:buNone/>
                <a:defRPr/>
              </a:pPr>
              <a:r>
                <a:rPr kumimoji="1" lang="zh-CN" altLang="en-US" sz="2800" b="1">
                  <a:solidFill>
                    <a:schemeClr val="tx2">
                      <a:lumMod val="50000"/>
                    </a:schemeClr>
                  </a:solidFill>
                  <a:latin typeface="Times New Roman" pitchFamily="18" charset="0"/>
                  <a:ea typeface="宋体" pitchFamily="2" charset="-122"/>
                  <a:cs typeface="Times New Roman" pitchFamily="18" charset="0"/>
                </a:rPr>
                <a:t>光合作用</a:t>
              </a:r>
            </a:p>
          </p:txBody>
        </p:sp>
      </p:grpSp>
      <p:sp>
        <p:nvSpPr>
          <p:cNvPr id="8210" name="Text Box 18"/>
          <p:cNvSpPr txBox="1">
            <a:spLocks noChangeArrowheads="1"/>
          </p:cNvSpPr>
          <p:nvPr/>
        </p:nvSpPr>
        <p:spPr bwMode="auto">
          <a:xfrm>
            <a:off x="3233738" y="4067175"/>
            <a:ext cx="1490662" cy="615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7287" tIns="53643" rIns="107287" bIns="53643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3300" b="1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合成酶</a:t>
            </a:r>
          </a:p>
        </p:txBody>
      </p:sp>
      <p:sp>
        <p:nvSpPr>
          <p:cNvPr id="8211" name="Text Box 19"/>
          <p:cNvSpPr txBox="1">
            <a:spLocks noChangeArrowheads="1"/>
          </p:cNvSpPr>
          <p:nvPr/>
        </p:nvSpPr>
        <p:spPr bwMode="auto">
          <a:xfrm>
            <a:off x="3152775" y="4716463"/>
            <a:ext cx="5740400" cy="615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7287" tIns="53643" rIns="107287" bIns="53643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3300" b="1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细胞质基质、线粒体、叶绿体</a:t>
            </a:r>
          </a:p>
        </p:txBody>
      </p:sp>
      <p:grpSp>
        <p:nvGrpSpPr>
          <p:cNvPr id="8212" name="Group 20"/>
          <p:cNvGrpSpPr>
            <a:grpSpLocks/>
          </p:cNvGrpSpPr>
          <p:nvPr/>
        </p:nvGrpSpPr>
        <p:grpSpPr bwMode="auto">
          <a:xfrm>
            <a:off x="4763" y="4124325"/>
            <a:ext cx="8621712" cy="1968500"/>
            <a:chOff x="168" y="2876"/>
            <a:chExt cx="5430" cy="1240"/>
          </a:xfrm>
        </p:grpSpPr>
        <p:sp>
          <p:nvSpPr>
            <p:cNvPr id="7178" name="Text Box 21"/>
            <p:cNvSpPr txBox="1">
              <a:spLocks noChangeArrowheads="1"/>
            </p:cNvSpPr>
            <p:nvPr/>
          </p:nvSpPr>
          <p:spPr bwMode="auto">
            <a:xfrm>
              <a:off x="1440" y="2876"/>
              <a:ext cx="1853" cy="37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  <a:defRPr/>
              </a:pPr>
              <a:r>
                <a:rPr lang="zh-CN" altLang="en-US" sz="3300" b="1" dirty="0" smtClean="0">
                  <a:solidFill>
                    <a:schemeClr val="hlink"/>
                  </a:solidFill>
                  <a:latin typeface="Times New Roman" pitchFamily="18" charset="0"/>
                  <a:cs typeface="Times New Roman" pitchFamily="18" charset="0"/>
                </a:rPr>
                <a:t>酶</a:t>
              </a:r>
              <a:r>
                <a:rPr lang="zh-CN" altLang="en-US" sz="3300" b="1" dirty="0" smtClean="0">
                  <a:solidFill>
                    <a:schemeClr val="tx2">
                      <a:lumMod val="5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属于</a:t>
              </a:r>
              <a:r>
                <a:rPr lang="en-US" altLang="zh-CN" sz="3300" b="1" dirty="0" smtClean="0">
                  <a:latin typeface="Times New Roman" pitchFamily="18" charset="0"/>
                  <a:cs typeface="Times New Roman" pitchFamily="18" charset="0"/>
                </a:rPr>
                <a:t>_______</a:t>
              </a:r>
            </a:p>
          </p:txBody>
        </p:sp>
        <p:sp>
          <p:nvSpPr>
            <p:cNvPr id="7179" name="Text Box 22"/>
            <p:cNvSpPr txBox="1">
              <a:spLocks noChangeArrowheads="1"/>
            </p:cNvSpPr>
            <p:nvPr/>
          </p:nvSpPr>
          <p:spPr bwMode="auto">
            <a:xfrm>
              <a:off x="168" y="3285"/>
              <a:ext cx="1187" cy="37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  <a:defRPr/>
              </a:pPr>
              <a:r>
                <a:rPr lang="zh-CN" altLang="en-US" sz="3300" b="1" dirty="0" smtClean="0">
                  <a:solidFill>
                    <a:schemeClr val="tx2">
                      <a:lumMod val="5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该反应中</a:t>
              </a:r>
            </a:p>
          </p:txBody>
        </p:sp>
        <p:sp>
          <p:nvSpPr>
            <p:cNvPr id="19468" name="AutoShape 23"/>
            <p:cNvSpPr>
              <a:spLocks/>
            </p:cNvSpPr>
            <p:nvPr/>
          </p:nvSpPr>
          <p:spPr bwMode="auto">
            <a:xfrm>
              <a:off x="1302" y="2883"/>
              <a:ext cx="91" cy="1137"/>
            </a:xfrm>
            <a:prstGeom prst="leftBrace">
              <a:avLst>
                <a:gd name="adj1" fmla="val 104121"/>
                <a:gd name="adj2" fmla="val 50000"/>
              </a:avLst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 sz="3300"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181" name="Text Box 24"/>
            <p:cNvSpPr txBox="1">
              <a:spLocks noChangeArrowheads="1"/>
            </p:cNvSpPr>
            <p:nvPr/>
          </p:nvSpPr>
          <p:spPr bwMode="auto">
            <a:xfrm>
              <a:off x="1347" y="3294"/>
              <a:ext cx="4251" cy="37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  <a:defRPr/>
              </a:pPr>
              <a:r>
                <a:rPr lang="zh-CN" altLang="en-US" sz="3300" b="1" dirty="0" smtClean="0">
                  <a:solidFill>
                    <a:schemeClr val="hlink"/>
                  </a:solidFill>
                  <a:latin typeface="Times New Roman" pitchFamily="18" charset="0"/>
                  <a:cs typeface="Times New Roman" pitchFamily="18" charset="0"/>
                </a:rPr>
                <a:t>场所</a:t>
              </a:r>
              <a:r>
                <a:rPr lang="zh-CN" altLang="en-US" sz="3300" b="1" dirty="0" smtClean="0">
                  <a:solidFill>
                    <a:schemeClr val="tx2">
                      <a:lumMod val="5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在</a:t>
              </a:r>
              <a:r>
                <a:rPr lang="en-US" altLang="zh-CN" sz="3300" b="1" dirty="0" smtClean="0">
                  <a:latin typeface="Times New Roman" pitchFamily="18" charset="0"/>
                  <a:cs typeface="Times New Roman" pitchFamily="18" charset="0"/>
                </a:rPr>
                <a:t>_________________________</a:t>
              </a:r>
            </a:p>
          </p:txBody>
        </p:sp>
        <p:sp>
          <p:nvSpPr>
            <p:cNvPr id="7182" name="Text Box 25"/>
            <p:cNvSpPr txBox="1">
              <a:spLocks noChangeArrowheads="1"/>
            </p:cNvSpPr>
            <p:nvPr/>
          </p:nvSpPr>
          <p:spPr bwMode="auto">
            <a:xfrm>
              <a:off x="1384" y="3738"/>
              <a:ext cx="3853" cy="37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  <a:defRPr/>
              </a:pPr>
              <a:r>
                <a:rPr lang="zh-CN" altLang="en-US" sz="3300" b="1" dirty="0" smtClean="0">
                  <a:solidFill>
                    <a:schemeClr val="hlink"/>
                  </a:solidFill>
                  <a:latin typeface="Times New Roman" pitchFamily="18" charset="0"/>
                  <a:cs typeface="Times New Roman" pitchFamily="18" charset="0"/>
                </a:rPr>
                <a:t>能量</a:t>
              </a:r>
              <a:r>
                <a:rPr lang="zh-CN" altLang="en-US" sz="3300" b="1" dirty="0" smtClean="0">
                  <a:solidFill>
                    <a:schemeClr val="tx2">
                      <a:lumMod val="5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来源于</a:t>
              </a:r>
              <a:r>
                <a:rPr lang="en-US" altLang="zh-CN" sz="3300" b="1" dirty="0" smtClean="0">
                  <a:latin typeface="Times New Roman" pitchFamily="18" charset="0"/>
                  <a:cs typeface="Times New Roman" pitchFamily="18" charset="0"/>
                </a:rPr>
                <a:t>__________________</a:t>
              </a:r>
            </a:p>
          </p:txBody>
        </p:sp>
      </p:grpSp>
      <p:sp>
        <p:nvSpPr>
          <p:cNvPr id="8218" name="Text Box 26"/>
          <p:cNvSpPr txBox="1">
            <a:spLocks noChangeArrowheads="1"/>
          </p:cNvSpPr>
          <p:nvPr/>
        </p:nvSpPr>
        <p:spPr bwMode="auto">
          <a:xfrm>
            <a:off x="4030663" y="5429250"/>
            <a:ext cx="4040187" cy="615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7287" tIns="53643" rIns="107287" bIns="53643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3300" b="1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细胞呼吸、光合作用</a:t>
            </a:r>
          </a:p>
        </p:txBody>
      </p:sp>
    </p:spTree>
    <p:extLst>
      <p:ext uri="{BB962C8B-B14F-4D97-AF65-F5344CB8AC3E}">
        <p14:creationId xmlns:p14="http://schemas.microsoft.com/office/powerpoint/2010/main" val="36440023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8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8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8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8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8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" grpId="0"/>
      <p:bldP spid="8210" grpId="0"/>
      <p:bldP spid="8211" grpId="0"/>
      <p:bldP spid="8218" grpId="0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</TotalTime>
  <Words>490</Words>
  <Application>Microsoft Office PowerPoint</Application>
  <PresentationFormat>全屏显示(4:3)</PresentationFormat>
  <Paragraphs>108</Paragraphs>
  <Slides>17</Slides>
  <Notes>0</Notes>
  <HiddenSlides>0</HiddenSlides>
  <MMClips>0</MMClips>
  <ScaleCrop>false</ScaleCrop>
  <HeadingPairs>
    <vt:vector size="6" baseType="variant"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17</vt:i4>
      </vt:variant>
    </vt:vector>
  </HeadingPairs>
  <TitlesOfParts>
    <vt:vector size="19" baseType="lpstr">
      <vt:lpstr>Office 主题</vt:lpstr>
      <vt:lpstr>位图图像</vt:lpstr>
      <vt:lpstr>PowerPoint 演示文稿</vt:lpstr>
      <vt:lpstr>PowerPoint 演示文稿</vt:lpstr>
      <vt:lpstr>PowerPoint 演示文稿</vt:lpstr>
      <vt:lpstr>PowerPoint 演示文稿</vt:lpstr>
      <vt:lpstr>能源相关的物质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</cp:lastModifiedBy>
  <cp:revision>14</cp:revision>
  <dcterms:created xsi:type="dcterms:W3CDTF">2017-12-13T12:00:23Z</dcterms:created>
  <dcterms:modified xsi:type="dcterms:W3CDTF">2017-12-13T12:58:11Z</dcterms:modified>
</cp:coreProperties>
</file>