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00.xml" ContentType="application/vnd.openxmlformats-officedocument.presentationml.tags+xml"/>
  <Override PartName="/ppt/tags/tag1001.xml" ContentType="application/vnd.openxmlformats-officedocument.presentationml.tags+xml"/>
  <Override PartName="/ppt/tags/tag1002.xml" ContentType="application/vnd.openxmlformats-officedocument.presentationml.tags+xml"/>
  <Override PartName="/ppt/tags/tag1003.xml" ContentType="application/vnd.openxmlformats-officedocument.presentationml.tags+xml"/>
  <Override PartName="/ppt/tags/tag1004.xml" ContentType="application/vnd.openxmlformats-officedocument.presentationml.tags+xml"/>
  <Override PartName="/ppt/tags/tag1005.xml" ContentType="application/vnd.openxmlformats-officedocument.presentationml.tags+xml"/>
  <Override PartName="/ppt/tags/tag1006.xml" ContentType="application/vnd.openxmlformats-officedocument.presentationml.tags+xml"/>
  <Override PartName="/ppt/tags/tag1007.xml" ContentType="application/vnd.openxmlformats-officedocument.presentationml.tags+xml"/>
  <Override PartName="/ppt/tags/tag1008.xml" ContentType="application/vnd.openxmlformats-officedocument.presentationml.tags+xml"/>
  <Override PartName="/ppt/tags/tag1009.xml" ContentType="application/vnd.openxmlformats-officedocument.presentationml.tags+xml"/>
  <Override PartName="/ppt/tags/tag101.xml" ContentType="application/vnd.openxmlformats-officedocument.presentationml.tags+xml"/>
  <Override PartName="/ppt/tags/tag1010.xml" ContentType="application/vnd.openxmlformats-officedocument.presentationml.tags+xml"/>
  <Override PartName="/ppt/tags/tag1011.xml" ContentType="application/vnd.openxmlformats-officedocument.presentationml.tags+xml"/>
  <Override PartName="/ppt/tags/tag1012.xml" ContentType="application/vnd.openxmlformats-officedocument.presentationml.tags+xml"/>
  <Override PartName="/ppt/tags/tag1013.xml" ContentType="application/vnd.openxmlformats-officedocument.presentationml.tags+xml"/>
  <Override PartName="/ppt/tags/tag1014.xml" ContentType="application/vnd.openxmlformats-officedocument.presentationml.tags+xml"/>
  <Override PartName="/ppt/tags/tag1015.xml" ContentType="application/vnd.openxmlformats-officedocument.presentationml.tags+xml"/>
  <Override PartName="/ppt/tags/tag1016.xml" ContentType="application/vnd.openxmlformats-officedocument.presentationml.tags+xml"/>
  <Override PartName="/ppt/tags/tag1017.xml" ContentType="application/vnd.openxmlformats-officedocument.presentationml.tags+xml"/>
  <Override PartName="/ppt/tags/tag1018.xml" ContentType="application/vnd.openxmlformats-officedocument.presentationml.tags+xml"/>
  <Override PartName="/ppt/tags/tag1019.xml" ContentType="application/vnd.openxmlformats-officedocument.presentationml.tags+xml"/>
  <Override PartName="/ppt/tags/tag102.xml" ContentType="application/vnd.openxmlformats-officedocument.presentationml.tags+xml"/>
  <Override PartName="/ppt/tags/tag1020.xml" ContentType="application/vnd.openxmlformats-officedocument.presentationml.tags+xml"/>
  <Override PartName="/ppt/tags/tag1021.xml" ContentType="application/vnd.openxmlformats-officedocument.presentationml.tags+xml"/>
  <Override PartName="/ppt/tags/tag1022.xml" ContentType="application/vnd.openxmlformats-officedocument.presentationml.tags+xml"/>
  <Override PartName="/ppt/tags/tag1023.xml" ContentType="application/vnd.openxmlformats-officedocument.presentationml.tags+xml"/>
  <Override PartName="/ppt/tags/tag1024.xml" ContentType="application/vnd.openxmlformats-officedocument.presentationml.tags+xml"/>
  <Override PartName="/ppt/tags/tag1025.xml" ContentType="application/vnd.openxmlformats-officedocument.presentationml.tags+xml"/>
  <Override PartName="/ppt/tags/tag1026.xml" ContentType="application/vnd.openxmlformats-officedocument.presentationml.tags+xml"/>
  <Override PartName="/ppt/tags/tag1027.xml" ContentType="application/vnd.openxmlformats-officedocument.presentationml.tags+xml"/>
  <Override PartName="/ppt/tags/tag1028.xml" ContentType="application/vnd.openxmlformats-officedocument.presentationml.tags+xml"/>
  <Override PartName="/ppt/tags/tag1029.xml" ContentType="application/vnd.openxmlformats-officedocument.presentationml.tags+xml"/>
  <Override PartName="/ppt/tags/tag103.xml" ContentType="application/vnd.openxmlformats-officedocument.presentationml.tags+xml"/>
  <Override PartName="/ppt/tags/tag1030.xml" ContentType="application/vnd.openxmlformats-officedocument.presentationml.tags+xml"/>
  <Override PartName="/ppt/tags/tag1031.xml" ContentType="application/vnd.openxmlformats-officedocument.presentationml.tags+xml"/>
  <Override PartName="/ppt/tags/tag1032.xml" ContentType="application/vnd.openxmlformats-officedocument.presentationml.tags+xml"/>
  <Override PartName="/ppt/tags/tag1033.xml" ContentType="application/vnd.openxmlformats-officedocument.presentationml.tags+xml"/>
  <Override PartName="/ppt/tags/tag1034.xml" ContentType="application/vnd.openxmlformats-officedocument.presentationml.tags+xml"/>
  <Override PartName="/ppt/tags/tag1035.xml" ContentType="application/vnd.openxmlformats-officedocument.presentationml.tags+xml"/>
  <Override PartName="/ppt/tags/tag1036.xml" ContentType="application/vnd.openxmlformats-officedocument.presentationml.tags+xml"/>
  <Override PartName="/ppt/tags/tag1037.xml" ContentType="application/vnd.openxmlformats-officedocument.presentationml.tags+xml"/>
  <Override PartName="/ppt/tags/tag1038.xml" ContentType="application/vnd.openxmlformats-officedocument.presentationml.tags+xml"/>
  <Override PartName="/ppt/tags/tag1039.xml" ContentType="application/vnd.openxmlformats-officedocument.presentationml.tags+xml"/>
  <Override PartName="/ppt/tags/tag104.xml" ContentType="application/vnd.openxmlformats-officedocument.presentationml.tags+xml"/>
  <Override PartName="/ppt/tags/tag1040.xml" ContentType="application/vnd.openxmlformats-officedocument.presentationml.tags+xml"/>
  <Override PartName="/ppt/tags/tag1041.xml" ContentType="application/vnd.openxmlformats-officedocument.presentationml.tags+xml"/>
  <Override PartName="/ppt/tags/tag1042.xml" ContentType="application/vnd.openxmlformats-officedocument.presentationml.tags+xml"/>
  <Override PartName="/ppt/tags/tag1043.xml" ContentType="application/vnd.openxmlformats-officedocument.presentationml.tags+xml"/>
  <Override PartName="/ppt/tags/tag1044.xml" ContentType="application/vnd.openxmlformats-officedocument.presentationml.tags+xml"/>
  <Override PartName="/ppt/tags/tag1045.xml" ContentType="application/vnd.openxmlformats-officedocument.presentationml.tags+xml"/>
  <Override PartName="/ppt/tags/tag1046.xml" ContentType="application/vnd.openxmlformats-officedocument.presentationml.tags+xml"/>
  <Override PartName="/ppt/tags/tag1047.xml" ContentType="application/vnd.openxmlformats-officedocument.presentationml.tags+xml"/>
  <Override PartName="/ppt/tags/tag1048.xml" ContentType="application/vnd.openxmlformats-officedocument.presentationml.tags+xml"/>
  <Override PartName="/ppt/tags/tag1049.xml" ContentType="application/vnd.openxmlformats-officedocument.presentationml.tags+xml"/>
  <Override PartName="/ppt/tags/tag105.xml" ContentType="application/vnd.openxmlformats-officedocument.presentationml.tags+xml"/>
  <Override PartName="/ppt/tags/tag1050.xml" ContentType="application/vnd.openxmlformats-officedocument.presentationml.tags+xml"/>
  <Override PartName="/ppt/tags/tag1051.xml" ContentType="application/vnd.openxmlformats-officedocument.presentationml.tags+xml"/>
  <Override PartName="/ppt/tags/tag1052.xml" ContentType="application/vnd.openxmlformats-officedocument.presentationml.tags+xml"/>
  <Override PartName="/ppt/tags/tag1053.xml" ContentType="application/vnd.openxmlformats-officedocument.presentationml.tags+xml"/>
  <Override PartName="/ppt/tags/tag1054.xml" ContentType="application/vnd.openxmlformats-officedocument.presentationml.tags+xml"/>
  <Override PartName="/ppt/tags/tag1055.xml" ContentType="application/vnd.openxmlformats-officedocument.presentationml.tags+xml"/>
  <Override PartName="/ppt/tags/tag1056.xml" ContentType="application/vnd.openxmlformats-officedocument.presentationml.tags+xml"/>
  <Override PartName="/ppt/tags/tag1057.xml" ContentType="application/vnd.openxmlformats-officedocument.presentationml.tags+xml"/>
  <Override PartName="/ppt/tags/tag1058.xml" ContentType="application/vnd.openxmlformats-officedocument.presentationml.tags+xml"/>
  <Override PartName="/ppt/tags/tag1059.xml" ContentType="application/vnd.openxmlformats-officedocument.presentationml.tags+xml"/>
  <Override PartName="/ppt/tags/tag106.xml" ContentType="application/vnd.openxmlformats-officedocument.presentationml.tags+xml"/>
  <Override PartName="/ppt/tags/tag1060.xml" ContentType="application/vnd.openxmlformats-officedocument.presentationml.tags+xml"/>
  <Override PartName="/ppt/tags/tag1061.xml" ContentType="application/vnd.openxmlformats-officedocument.presentationml.tags+xml"/>
  <Override PartName="/ppt/tags/tag1062.xml" ContentType="application/vnd.openxmlformats-officedocument.presentationml.tags+xml"/>
  <Override PartName="/ppt/tags/tag1063.xml" ContentType="application/vnd.openxmlformats-officedocument.presentationml.tags+xml"/>
  <Override PartName="/ppt/tags/tag1064.xml" ContentType="application/vnd.openxmlformats-officedocument.presentationml.tags+xml"/>
  <Override PartName="/ppt/tags/tag1065.xml" ContentType="application/vnd.openxmlformats-officedocument.presentationml.tags+xml"/>
  <Override PartName="/ppt/tags/tag1066.xml" ContentType="application/vnd.openxmlformats-officedocument.presentationml.tags+xml"/>
  <Override PartName="/ppt/tags/tag1067.xml" ContentType="application/vnd.openxmlformats-officedocument.presentationml.tags+xml"/>
  <Override PartName="/ppt/tags/tag1068.xml" ContentType="application/vnd.openxmlformats-officedocument.presentationml.tags+xml"/>
  <Override PartName="/ppt/tags/tag1069.xml" ContentType="application/vnd.openxmlformats-officedocument.presentationml.tags+xml"/>
  <Override PartName="/ppt/tags/tag107.xml" ContentType="application/vnd.openxmlformats-officedocument.presentationml.tags+xml"/>
  <Override PartName="/ppt/tags/tag1070.xml" ContentType="application/vnd.openxmlformats-officedocument.presentationml.tags+xml"/>
  <Override PartName="/ppt/tags/tag1071.xml" ContentType="application/vnd.openxmlformats-officedocument.presentationml.tags+xml"/>
  <Override PartName="/ppt/tags/tag1072.xml" ContentType="application/vnd.openxmlformats-officedocument.presentationml.tags+xml"/>
  <Override PartName="/ppt/tags/tag1073.xml" ContentType="application/vnd.openxmlformats-officedocument.presentationml.tags+xml"/>
  <Override PartName="/ppt/tags/tag1074.xml" ContentType="application/vnd.openxmlformats-officedocument.presentationml.tags+xml"/>
  <Override PartName="/ppt/tags/tag1075.xml" ContentType="application/vnd.openxmlformats-officedocument.presentationml.tags+xml"/>
  <Override PartName="/ppt/tags/tag1076.xml" ContentType="application/vnd.openxmlformats-officedocument.presentationml.tags+xml"/>
  <Override PartName="/ppt/tags/tag1077.xml" ContentType="application/vnd.openxmlformats-officedocument.presentationml.tags+xml"/>
  <Override PartName="/ppt/tags/tag1078.xml" ContentType="application/vnd.openxmlformats-officedocument.presentationml.tags+xml"/>
  <Override PartName="/ppt/tags/tag1079.xml" ContentType="application/vnd.openxmlformats-officedocument.presentationml.tags+xml"/>
  <Override PartName="/ppt/tags/tag108.xml" ContentType="application/vnd.openxmlformats-officedocument.presentationml.tags+xml"/>
  <Override PartName="/ppt/tags/tag1080.xml" ContentType="application/vnd.openxmlformats-officedocument.presentationml.tags+xml"/>
  <Override PartName="/ppt/tags/tag1081.xml" ContentType="application/vnd.openxmlformats-officedocument.presentationml.tags+xml"/>
  <Override PartName="/ppt/tags/tag1082.xml" ContentType="application/vnd.openxmlformats-officedocument.presentationml.tags+xml"/>
  <Override PartName="/ppt/tags/tag1083.xml" ContentType="application/vnd.openxmlformats-officedocument.presentationml.tags+xml"/>
  <Override PartName="/ppt/tags/tag1084.xml" ContentType="application/vnd.openxmlformats-officedocument.presentationml.tags+xml"/>
  <Override PartName="/ppt/tags/tag1085.xml" ContentType="application/vnd.openxmlformats-officedocument.presentationml.tags+xml"/>
  <Override PartName="/ppt/tags/tag1086.xml" ContentType="application/vnd.openxmlformats-officedocument.presentationml.tags+xml"/>
  <Override PartName="/ppt/tags/tag1087.xml" ContentType="application/vnd.openxmlformats-officedocument.presentationml.tags+xml"/>
  <Override PartName="/ppt/tags/tag1088.xml" ContentType="application/vnd.openxmlformats-officedocument.presentationml.tags+xml"/>
  <Override PartName="/ppt/tags/tag1089.xml" ContentType="application/vnd.openxmlformats-officedocument.presentationml.tags+xml"/>
  <Override PartName="/ppt/tags/tag109.xml" ContentType="application/vnd.openxmlformats-officedocument.presentationml.tags+xml"/>
  <Override PartName="/ppt/tags/tag1090.xml" ContentType="application/vnd.openxmlformats-officedocument.presentationml.tags+xml"/>
  <Override PartName="/ppt/tags/tag1091.xml" ContentType="application/vnd.openxmlformats-officedocument.presentationml.tags+xml"/>
  <Override PartName="/ppt/tags/tag1092.xml" ContentType="application/vnd.openxmlformats-officedocument.presentationml.tags+xml"/>
  <Override PartName="/ppt/tags/tag1093.xml" ContentType="application/vnd.openxmlformats-officedocument.presentationml.tags+xml"/>
  <Override PartName="/ppt/tags/tag1094.xml" ContentType="application/vnd.openxmlformats-officedocument.presentationml.tags+xml"/>
  <Override PartName="/ppt/tags/tag1095.xml" ContentType="application/vnd.openxmlformats-officedocument.presentationml.tags+xml"/>
  <Override PartName="/ppt/tags/tag1096.xml" ContentType="application/vnd.openxmlformats-officedocument.presentationml.tags+xml"/>
  <Override PartName="/ppt/tags/tag1097.xml" ContentType="application/vnd.openxmlformats-officedocument.presentationml.tags+xml"/>
  <Override PartName="/ppt/tags/tag1098.xml" ContentType="application/vnd.openxmlformats-officedocument.presentationml.tags+xml"/>
  <Override PartName="/ppt/tags/tag109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00.xml" ContentType="application/vnd.openxmlformats-officedocument.presentationml.tags+xml"/>
  <Override PartName="/ppt/tags/tag1101.xml" ContentType="application/vnd.openxmlformats-officedocument.presentationml.tags+xml"/>
  <Override PartName="/ppt/tags/tag1102.xml" ContentType="application/vnd.openxmlformats-officedocument.presentationml.tags+xml"/>
  <Override PartName="/ppt/tags/tag1103.xml" ContentType="application/vnd.openxmlformats-officedocument.presentationml.tags+xml"/>
  <Override PartName="/ppt/tags/tag1104.xml" ContentType="application/vnd.openxmlformats-officedocument.presentationml.tags+xml"/>
  <Override PartName="/ppt/tags/tag1105.xml" ContentType="application/vnd.openxmlformats-officedocument.presentationml.tags+xml"/>
  <Override PartName="/ppt/tags/tag1106.xml" ContentType="application/vnd.openxmlformats-officedocument.presentationml.tags+xml"/>
  <Override PartName="/ppt/tags/tag1107.xml" ContentType="application/vnd.openxmlformats-officedocument.presentationml.tags+xml"/>
  <Override PartName="/ppt/tags/tag1108.xml" ContentType="application/vnd.openxmlformats-officedocument.presentationml.tags+xml"/>
  <Override PartName="/ppt/tags/tag1109.xml" ContentType="application/vnd.openxmlformats-officedocument.presentationml.tags+xml"/>
  <Override PartName="/ppt/tags/tag111.xml" ContentType="application/vnd.openxmlformats-officedocument.presentationml.tags+xml"/>
  <Override PartName="/ppt/tags/tag1110.xml" ContentType="application/vnd.openxmlformats-officedocument.presentationml.tags+xml"/>
  <Override PartName="/ppt/tags/tag1111.xml" ContentType="application/vnd.openxmlformats-officedocument.presentationml.tags+xml"/>
  <Override PartName="/ppt/tags/tag1112.xml" ContentType="application/vnd.openxmlformats-officedocument.presentationml.tags+xml"/>
  <Override PartName="/ppt/tags/tag1113.xml" ContentType="application/vnd.openxmlformats-officedocument.presentationml.tags+xml"/>
  <Override PartName="/ppt/tags/tag1114.xml" ContentType="application/vnd.openxmlformats-officedocument.presentationml.tags+xml"/>
  <Override PartName="/ppt/tags/tag1115.xml" ContentType="application/vnd.openxmlformats-officedocument.presentationml.tags+xml"/>
  <Override PartName="/ppt/tags/tag1116.xml" ContentType="application/vnd.openxmlformats-officedocument.presentationml.tags+xml"/>
  <Override PartName="/ppt/tags/tag1117.xml" ContentType="application/vnd.openxmlformats-officedocument.presentationml.tags+xml"/>
  <Override PartName="/ppt/tags/tag1118.xml" ContentType="application/vnd.openxmlformats-officedocument.presentationml.tags+xml"/>
  <Override PartName="/ppt/tags/tag1119.xml" ContentType="application/vnd.openxmlformats-officedocument.presentationml.tags+xml"/>
  <Override PartName="/ppt/tags/tag112.xml" ContentType="application/vnd.openxmlformats-officedocument.presentationml.tags+xml"/>
  <Override PartName="/ppt/tags/tag1120.xml" ContentType="application/vnd.openxmlformats-officedocument.presentationml.tags+xml"/>
  <Override PartName="/ppt/tags/tag1121.xml" ContentType="application/vnd.openxmlformats-officedocument.presentationml.tags+xml"/>
  <Override PartName="/ppt/tags/tag1122.xml" ContentType="application/vnd.openxmlformats-officedocument.presentationml.tags+xml"/>
  <Override PartName="/ppt/tags/tag1123.xml" ContentType="application/vnd.openxmlformats-officedocument.presentationml.tags+xml"/>
  <Override PartName="/ppt/tags/tag1124.xml" ContentType="application/vnd.openxmlformats-officedocument.presentationml.tags+xml"/>
  <Override PartName="/ppt/tags/tag1125.xml" ContentType="application/vnd.openxmlformats-officedocument.presentationml.tags+xml"/>
  <Override PartName="/ppt/tags/tag1126.xml" ContentType="application/vnd.openxmlformats-officedocument.presentationml.tags+xml"/>
  <Override PartName="/ppt/tags/tag1127.xml" ContentType="application/vnd.openxmlformats-officedocument.presentationml.tags+xml"/>
  <Override PartName="/ppt/tags/tag1128.xml" ContentType="application/vnd.openxmlformats-officedocument.presentationml.tags+xml"/>
  <Override PartName="/ppt/tags/tag1129.xml" ContentType="application/vnd.openxmlformats-officedocument.presentationml.tags+xml"/>
  <Override PartName="/ppt/tags/tag113.xml" ContentType="application/vnd.openxmlformats-officedocument.presentationml.tags+xml"/>
  <Override PartName="/ppt/tags/tag1130.xml" ContentType="application/vnd.openxmlformats-officedocument.presentationml.tags+xml"/>
  <Override PartName="/ppt/tags/tag1131.xml" ContentType="application/vnd.openxmlformats-officedocument.presentationml.tags+xml"/>
  <Override PartName="/ppt/tags/tag1132.xml" ContentType="application/vnd.openxmlformats-officedocument.presentationml.tags+xml"/>
  <Override PartName="/ppt/tags/tag1133.xml" ContentType="application/vnd.openxmlformats-officedocument.presentationml.tags+xml"/>
  <Override PartName="/ppt/tags/tag1134.xml" ContentType="application/vnd.openxmlformats-officedocument.presentationml.tags+xml"/>
  <Override PartName="/ppt/tags/tag1135.xml" ContentType="application/vnd.openxmlformats-officedocument.presentationml.tags+xml"/>
  <Override PartName="/ppt/tags/tag1136.xml" ContentType="application/vnd.openxmlformats-officedocument.presentationml.tags+xml"/>
  <Override PartName="/ppt/tags/tag1137.xml" ContentType="application/vnd.openxmlformats-officedocument.presentationml.tags+xml"/>
  <Override PartName="/ppt/tags/tag1138.xml" ContentType="application/vnd.openxmlformats-officedocument.presentationml.tags+xml"/>
  <Override PartName="/ppt/tags/tag1139.xml" ContentType="application/vnd.openxmlformats-officedocument.presentationml.tags+xml"/>
  <Override PartName="/ppt/tags/tag114.xml" ContentType="application/vnd.openxmlformats-officedocument.presentationml.tags+xml"/>
  <Override PartName="/ppt/tags/tag1140.xml" ContentType="application/vnd.openxmlformats-officedocument.presentationml.tags+xml"/>
  <Override PartName="/ppt/tags/tag1141.xml" ContentType="application/vnd.openxmlformats-officedocument.presentationml.tags+xml"/>
  <Override PartName="/ppt/tags/tag1142.xml" ContentType="application/vnd.openxmlformats-officedocument.presentationml.tags+xml"/>
  <Override PartName="/ppt/tags/tag1143.xml" ContentType="application/vnd.openxmlformats-officedocument.presentationml.tags+xml"/>
  <Override PartName="/ppt/tags/tag1144.xml" ContentType="application/vnd.openxmlformats-officedocument.presentationml.tags+xml"/>
  <Override PartName="/ppt/tags/tag1145.xml" ContentType="application/vnd.openxmlformats-officedocument.presentationml.tags+xml"/>
  <Override PartName="/ppt/tags/tag1146.xml" ContentType="application/vnd.openxmlformats-officedocument.presentationml.tags+xml"/>
  <Override PartName="/ppt/tags/tag1147.xml" ContentType="application/vnd.openxmlformats-officedocument.presentationml.tags+xml"/>
  <Override PartName="/ppt/tags/tag1148.xml" ContentType="application/vnd.openxmlformats-officedocument.presentationml.tags+xml"/>
  <Override PartName="/ppt/tags/tag1149.xml" ContentType="application/vnd.openxmlformats-officedocument.presentationml.tags+xml"/>
  <Override PartName="/ppt/tags/tag115.xml" ContentType="application/vnd.openxmlformats-officedocument.presentationml.tags+xml"/>
  <Override PartName="/ppt/tags/tag1150.xml" ContentType="application/vnd.openxmlformats-officedocument.presentationml.tags+xml"/>
  <Override PartName="/ppt/tags/tag1151.xml" ContentType="application/vnd.openxmlformats-officedocument.presentationml.tags+xml"/>
  <Override PartName="/ppt/tags/tag1152.xml" ContentType="application/vnd.openxmlformats-officedocument.presentationml.tags+xml"/>
  <Override PartName="/ppt/tags/tag1153.xml" ContentType="application/vnd.openxmlformats-officedocument.presentationml.tags+xml"/>
  <Override PartName="/ppt/tags/tag1154.xml" ContentType="application/vnd.openxmlformats-officedocument.presentationml.tags+xml"/>
  <Override PartName="/ppt/tags/tag1155.xml" ContentType="application/vnd.openxmlformats-officedocument.presentationml.tags+xml"/>
  <Override PartName="/ppt/tags/tag1156.xml" ContentType="application/vnd.openxmlformats-officedocument.presentationml.tags+xml"/>
  <Override PartName="/ppt/tags/tag1157.xml" ContentType="application/vnd.openxmlformats-officedocument.presentationml.tags+xml"/>
  <Override PartName="/ppt/tags/tag1158.xml" ContentType="application/vnd.openxmlformats-officedocument.presentationml.tags+xml"/>
  <Override PartName="/ppt/tags/tag1159.xml" ContentType="application/vnd.openxmlformats-officedocument.presentationml.tags+xml"/>
  <Override PartName="/ppt/tags/tag116.xml" ContentType="application/vnd.openxmlformats-officedocument.presentationml.tags+xml"/>
  <Override PartName="/ppt/tags/tag1160.xml" ContentType="application/vnd.openxmlformats-officedocument.presentationml.tags+xml"/>
  <Override PartName="/ppt/tags/tag1161.xml" ContentType="application/vnd.openxmlformats-officedocument.presentationml.tags+xml"/>
  <Override PartName="/ppt/tags/tag1162.xml" ContentType="application/vnd.openxmlformats-officedocument.presentationml.tags+xml"/>
  <Override PartName="/ppt/tags/tag1163.xml" ContentType="application/vnd.openxmlformats-officedocument.presentationml.tags+xml"/>
  <Override PartName="/ppt/tags/tag1164.xml" ContentType="application/vnd.openxmlformats-officedocument.presentationml.tags+xml"/>
  <Override PartName="/ppt/tags/tag1165.xml" ContentType="application/vnd.openxmlformats-officedocument.presentationml.tags+xml"/>
  <Override PartName="/ppt/tags/tag1166.xml" ContentType="application/vnd.openxmlformats-officedocument.presentationml.tags+xml"/>
  <Override PartName="/ppt/tags/tag1167.xml" ContentType="application/vnd.openxmlformats-officedocument.presentationml.tags+xml"/>
  <Override PartName="/ppt/tags/tag1168.xml" ContentType="application/vnd.openxmlformats-officedocument.presentationml.tags+xml"/>
  <Override PartName="/ppt/tags/tag1169.xml" ContentType="application/vnd.openxmlformats-officedocument.presentationml.tags+xml"/>
  <Override PartName="/ppt/tags/tag117.xml" ContentType="application/vnd.openxmlformats-officedocument.presentationml.tags+xml"/>
  <Override PartName="/ppt/tags/tag1170.xml" ContentType="application/vnd.openxmlformats-officedocument.presentationml.tags+xml"/>
  <Override PartName="/ppt/tags/tag1171.xml" ContentType="application/vnd.openxmlformats-officedocument.presentationml.tags+xml"/>
  <Override PartName="/ppt/tags/tag1172.xml" ContentType="application/vnd.openxmlformats-officedocument.presentationml.tags+xml"/>
  <Override PartName="/ppt/tags/tag1173.xml" ContentType="application/vnd.openxmlformats-officedocument.presentationml.tags+xml"/>
  <Override PartName="/ppt/tags/tag1174.xml" ContentType="application/vnd.openxmlformats-officedocument.presentationml.tags+xml"/>
  <Override PartName="/ppt/tags/tag1175.xml" ContentType="application/vnd.openxmlformats-officedocument.presentationml.tags+xml"/>
  <Override PartName="/ppt/tags/tag1176.xml" ContentType="application/vnd.openxmlformats-officedocument.presentationml.tags+xml"/>
  <Override PartName="/ppt/tags/tag1177.xml" ContentType="application/vnd.openxmlformats-officedocument.presentationml.tags+xml"/>
  <Override PartName="/ppt/tags/tag1178.xml" ContentType="application/vnd.openxmlformats-officedocument.presentationml.tags+xml"/>
  <Override PartName="/ppt/tags/tag1179.xml" ContentType="application/vnd.openxmlformats-officedocument.presentationml.tags+xml"/>
  <Override PartName="/ppt/tags/tag118.xml" ContentType="application/vnd.openxmlformats-officedocument.presentationml.tags+xml"/>
  <Override PartName="/ppt/tags/tag1180.xml" ContentType="application/vnd.openxmlformats-officedocument.presentationml.tags+xml"/>
  <Override PartName="/ppt/tags/tag1181.xml" ContentType="application/vnd.openxmlformats-officedocument.presentationml.tags+xml"/>
  <Override PartName="/ppt/tags/tag1182.xml" ContentType="application/vnd.openxmlformats-officedocument.presentationml.tags+xml"/>
  <Override PartName="/ppt/tags/tag1183.xml" ContentType="application/vnd.openxmlformats-officedocument.presentationml.tags+xml"/>
  <Override PartName="/ppt/tags/tag1184.xml" ContentType="application/vnd.openxmlformats-officedocument.presentationml.tags+xml"/>
  <Override PartName="/ppt/tags/tag1185.xml" ContentType="application/vnd.openxmlformats-officedocument.presentationml.tags+xml"/>
  <Override PartName="/ppt/tags/tag1186.xml" ContentType="application/vnd.openxmlformats-officedocument.presentationml.tags+xml"/>
  <Override PartName="/ppt/tags/tag1187.xml" ContentType="application/vnd.openxmlformats-officedocument.presentationml.tags+xml"/>
  <Override PartName="/ppt/tags/tag1188.xml" ContentType="application/vnd.openxmlformats-officedocument.presentationml.tags+xml"/>
  <Override PartName="/ppt/tags/tag1189.xml" ContentType="application/vnd.openxmlformats-officedocument.presentationml.tags+xml"/>
  <Override PartName="/ppt/tags/tag119.xml" ContentType="application/vnd.openxmlformats-officedocument.presentationml.tags+xml"/>
  <Override PartName="/ppt/tags/tag1190.xml" ContentType="application/vnd.openxmlformats-officedocument.presentationml.tags+xml"/>
  <Override PartName="/ppt/tags/tag1191.xml" ContentType="application/vnd.openxmlformats-officedocument.presentationml.tags+xml"/>
  <Override PartName="/ppt/tags/tag1192.xml" ContentType="application/vnd.openxmlformats-officedocument.presentationml.tags+xml"/>
  <Override PartName="/ppt/tags/tag1193.xml" ContentType="application/vnd.openxmlformats-officedocument.presentationml.tags+xml"/>
  <Override PartName="/ppt/tags/tag1194.xml" ContentType="application/vnd.openxmlformats-officedocument.presentationml.tags+xml"/>
  <Override PartName="/ppt/tags/tag1195.xml" ContentType="application/vnd.openxmlformats-officedocument.presentationml.tags+xml"/>
  <Override PartName="/ppt/tags/tag1196.xml" ContentType="application/vnd.openxmlformats-officedocument.presentationml.tags+xml"/>
  <Override PartName="/ppt/tags/tag1197.xml" ContentType="application/vnd.openxmlformats-officedocument.presentationml.tags+xml"/>
  <Override PartName="/ppt/tags/tag1198.xml" ContentType="application/vnd.openxmlformats-officedocument.presentationml.tags+xml"/>
  <Override PartName="/ppt/tags/tag119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00.xml" ContentType="application/vnd.openxmlformats-officedocument.presentationml.tags+xml"/>
  <Override PartName="/ppt/tags/tag1201.xml" ContentType="application/vnd.openxmlformats-officedocument.presentationml.tags+xml"/>
  <Override PartName="/ppt/tags/tag1202.xml" ContentType="application/vnd.openxmlformats-officedocument.presentationml.tags+xml"/>
  <Override PartName="/ppt/tags/tag1203.xml" ContentType="application/vnd.openxmlformats-officedocument.presentationml.tags+xml"/>
  <Override PartName="/ppt/tags/tag1204.xml" ContentType="application/vnd.openxmlformats-officedocument.presentationml.tags+xml"/>
  <Override PartName="/ppt/tags/tag1205.xml" ContentType="application/vnd.openxmlformats-officedocument.presentationml.tags+xml"/>
  <Override PartName="/ppt/tags/tag1206.xml" ContentType="application/vnd.openxmlformats-officedocument.presentationml.tags+xml"/>
  <Override PartName="/ppt/tags/tag1207.xml" ContentType="application/vnd.openxmlformats-officedocument.presentationml.tags+xml"/>
  <Override PartName="/ppt/tags/tag1208.xml" ContentType="application/vnd.openxmlformats-officedocument.presentationml.tags+xml"/>
  <Override PartName="/ppt/tags/tag1209.xml" ContentType="application/vnd.openxmlformats-officedocument.presentationml.tags+xml"/>
  <Override PartName="/ppt/tags/tag121.xml" ContentType="application/vnd.openxmlformats-officedocument.presentationml.tags+xml"/>
  <Override PartName="/ppt/tags/tag1210.xml" ContentType="application/vnd.openxmlformats-officedocument.presentationml.tags+xml"/>
  <Override PartName="/ppt/tags/tag1211.xml" ContentType="application/vnd.openxmlformats-officedocument.presentationml.tags+xml"/>
  <Override PartName="/ppt/tags/tag1212.xml" ContentType="application/vnd.openxmlformats-officedocument.presentationml.tags+xml"/>
  <Override PartName="/ppt/tags/tag1213.xml" ContentType="application/vnd.openxmlformats-officedocument.presentationml.tags+xml"/>
  <Override PartName="/ppt/tags/tag1214.xml" ContentType="application/vnd.openxmlformats-officedocument.presentationml.tags+xml"/>
  <Override PartName="/ppt/tags/tag1215.xml" ContentType="application/vnd.openxmlformats-officedocument.presentationml.tags+xml"/>
  <Override PartName="/ppt/tags/tag1216.xml" ContentType="application/vnd.openxmlformats-officedocument.presentationml.tags+xml"/>
  <Override PartName="/ppt/tags/tag1217.xml" ContentType="application/vnd.openxmlformats-officedocument.presentationml.tags+xml"/>
  <Override PartName="/ppt/tags/tag1218.xml" ContentType="application/vnd.openxmlformats-officedocument.presentationml.tags+xml"/>
  <Override PartName="/ppt/tags/tag1219.xml" ContentType="application/vnd.openxmlformats-officedocument.presentationml.tags+xml"/>
  <Override PartName="/ppt/tags/tag122.xml" ContentType="application/vnd.openxmlformats-officedocument.presentationml.tags+xml"/>
  <Override PartName="/ppt/tags/tag1220.xml" ContentType="application/vnd.openxmlformats-officedocument.presentationml.tags+xml"/>
  <Override PartName="/ppt/tags/tag1221.xml" ContentType="application/vnd.openxmlformats-officedocument.presentationml.tags+xml"/>
  <Override PartName="/ppt/tags/tag1222.xml" ContentType="application/vnd.openxmlformats-officedocument.presentationml.tags+xml"/>
  <Override PartName="/ppt/tags/tag1223.xml" ContentType="application/vnd.openxmlformats-officedocument.presentationml.tags+xml"/>
  <Override PartName="/ppt/tags/tag1224.xml" ContentType="application/vnd.openxmlformats-officedocument.presentationml.tags+xml"/>
  <Override PartName="/ppt/tags/tag1225.xml" ContentType="application/vnd.openxmlformats-officedocument.presentationml.tags+xml"/>
  <Override PartName="/ppt/tags/tag1226.xml" ContentType="application/vnd.openxmlformats-officedocument.presentationml.tags+xml"/>
  <Override PartName="/ppt/tags/tag1227.xml" ContentType="application/vnd.openxmlformats-officedocument.presentationml.tags+xml"/>
  <Override PartName="/ppt/tags/tag1228.xml" ContentType="application/vnd.openxmlformats-officedocument.presentationml.tags+xml"/>
  <Override PartName="/ppt/tags/tag1229.xml" ContentType="application/vnd.openxmlformats-officedocument.presentationml.tags+xml"/>
  <Override PartName="/ppt/tags/tag123.xml" ContentType="application/vnd.openxmlformats-officedocument.presentationml.tags+xml"/>
  <Override PartName="/ppt/tags/tag1230.xml" ContentType="application/vnd.openxmlformats-officedocument.presentationml.tags+xml"/>
  <Override PartName="/ppt/tags/tag1231.xml" ContentType="application/vnd.openxmlformats-officedocument.presentationml.tags+xml"/>
  <Override PartName="/ppt/tags/tag1232.xml" ContentType="application/vnd.openxmlformats-officedocument.presentationml.tags+xml"/>
  <Override PartName="/ppt/tags/tag1233.xml" ContentType="application/vnd.openxmlformats-officedocument.presentationml.tags+xml"/>
  <Override PartName="/ppt/tags/tag1234.xml" ContentType="application/vnd.openxmlformats-officedocument.presentationml.tags+xml"/>
  <Override PartName="/ppt/tags/tag1235.xml" ContentType="application/vnd.openxmlformats-officedocument.presentationml.tags+xml"/>
  <Override PartName="/ppt/tags/tag1236.xml" ContentType="application/vnd.openxmlformats-officedocument.presentationml.tags+xml"/>
  <Override PartName="/ppt/tags/tag1237.xml" ContentType="application/vnd.openxmlformats-officedocument.presentationml.tags+xml"/>
  <Override PartName="/ppt/tags/tag1238.xml" ContentType="application/vnd.openxmlformats-officedocument.presentationml.tags+xml"/>
  <Override PartName="/ppt/tags/tag1239.xml" ContentType="application/vnd.openxmlformats-officedocument.presentationml.tags+xml"/>
  <Override PartName="/ppt/tags/tag124.xml" ContentType="application/vnd.openxmlformats-officedocument.presentationml.tags+xml"/>
  <Override PartName="/ppt/tags/tag1240.xml" ContentType="application/vnd.openxmlformats-officedocument.presentationml.tags+xml"/>
  <Override PartName="/ppt/tags/tag1241.xml" ContentType="application/vnd.openxmlformats-officedocument.presentationml.tags+xml"/>
  <Override PartName="/ppt/tags/tag1242.xml" ContentType="application/vnd.openxmlformats-officedocument.presentationml.tags+xml"/>
  <Override PartName="/ppt/tags/tag1243.xml" ContentType="application/vnd.openxmlformats-officedocument.presentationml.tags+xml"/>
  <Override PartName="/ppt/tags/tag1244.xml" ContentType="application/vnd.openxmlformats-officedocument.presentationml.tags+xml"/>
  <Override PartName="/ppt/tags/tag1245.xml" ContentType="application/vnd.openxmlformats-officedocument.presentationml.tags+xml"/>
  <Override PartName="/ppt/tags/tag1246.xml" ContentType="application/vnd.openxmlformats-officedocument.presentationml.tags+xml"/>
  <Override PartName="/ppt/tags/tag1247.xml" ContentType="application/vnd.openxmlformats-officedocument.presentationml.tags+xml"/>
  <Override PartName="/ppt/tags/tag1248.xml" ContentType="application/vnd.openxmlformats-officedocument.presentationml.tags+xml"/>
  <Override PartName="/ppt/tags/tag1249.xml" ContentType="application/vnd.openxmlformats-officedocument.presentationml.tags+xml"/>
  <Override PartName="/ppt/tags/tag125.xml" ContentType="application/vnd.openxmlformats-officedocument.presentationml.tags+xml"/>
  <Override PartName="/ppt/tags/tag1250.xml" ContentType="application/vnd.openxmlformats-officedocument.presentationml.tags+xml"/>
  <Override PartName="/ppt/tags/tag1251.xml" ContentType="application/vnd.openxmlformats-officedocument.presentationml.tags+xml"/>
  <Override PartName="/ppt/tags/tag1252.xml" ContentType="application/vnd.openxmlformats-officedocument.presentationml.tags+xml"/>
  <Override PartName="/ppt/tags/tag1253.xml" ContentType="application/vnd.openxmlformats-officedocument.presentationml.tags+xml"/>
  <Override PartName="/ppt/tags/tag1254.xml" ContentType="application/vnd.openxmlformats-officedocument.presentationml.tags+xml"/>
  <Override PartName="/ppt/tags/tag1255.xml" ContentType="application/vnd.openxmlformats-officedocument.presentationml.tags+xml"/>
  <Override PartName="/ppt/tags/tag1256.xml" ContentType="application/vnd.openxmlformats-officedocument.presentationml.tags+xml"/>
  <Override PartName="/ppt/tags/tag1257.xml" ContentType="application/vnd.openxmlformats-officedocument.presentationml.tags+xml"/>
  <Override PartName="/ppt/tags/tag1258.xml" ContentType="application/vnd.openxmlformats-officedocument.presentationml.tags+xml"/>
  <Override PartName="/ppt/tags/tag1259.xml" ContentType="application/vnd.openxmlformats-officedocument.presentationml.tags+xml"/>
  <Override PartName="/ppt/tags/tag126.xml" ContentType="application/vnd.openxmlformats-officedocument.presentationml.tags+xml"/>
  <Override PartName="/ppt/tags/tag1260.xml" ContentType="application/vnd.openxmlformats-officedocument.presentationml.tags+xml"/>
  <Override PartName="/ppt/tags/tag1261.xml" ContentType="application/vnd.openxmlformats-officedocument.presentationml.tags+xml"/>
  <Override PartName="/ppt/tags/tag1262.xml" ContentType="application/vnd.openxmlformats-officedocument.presentationml.tags+xml"/>
  <Override PartName="/ppt/tags/tag1263.xml" ContentType="application/vnd.openxmlformats-officedocument.presentationml.tags+xml"/>
  <Override PartName="/ppt/tags/tag1264.xml" ContentType="application/vnd.openxmlformats-officedocument.presentationml.tags+xml"/>
  <Override PartName="/ppt/tags/tag1265.xml" ContentType="application/vnd.openxmlformats-officedocument.presentationml.tags+xml"/>
  <Override PartName="/ppt/tags/tag1266.xml" ContentType="application/vnd.openxmlformats-officedocument.presentationml.tags+xml"/>
  <Override PartName="/ppt/tags/tag1267.xml" ContentType="application/vnd.openxmlformats-officedocument.presentationml.tags+xml"/>
  <Override PartName="/ppt/tags/tag1268.xml" ContentType="application/vnd.openxmlformats-officedocument.presentationml.tags+xml"/>
  <Override PartName="/ppt/tags/tag1269.xml" ContentType="application/vnd.openxmlformats-officedocument.presentationml.tags+xml"/>
  <Override PartName="/ppt/tags/tag127.xml" ContentType="application/vnd.openxmlformats-officedocument.presentationml.tags+xml"/>
  <Override PartName="/ppt/tags/tag1270.xml" ContentType="application/vnd.openxmlformats-officedocument.presentationml.tags+xml"/>
  <Override PartName="/ppt/tags/tag1271.xml" ContentType="application/vnd.openxmlformats-officedocument.presentationml.tags+xml"/>
  <Override PartName="/ppt/tags/tag1272.xml" ContentType="application/vnd.openxmlformats-officedocument.presentationml.tags+xml"/>
  <Override PartName="/ppt/tags/tag1273.xml" ContentType="application/vnd.openxmlformats-officedocument.presentationml.tags+xml"/>
  <Override PartName="/ppt/tags/tag1274.xml" ContentType="application/vnd.openxmlformats-officedocument.presentationml.tags+xml"/>
  <Override PartName="/ppt/tags/tag1275.xml" ContentType="application/vnd.openxmlformats-officedocument.presentationml.tags+xml"/>
  <Override PartName="/ppt/tags/tag1276.xml" ContentType="application/vnd.openxmlformats-officedocument.presentationml.tags+xml"/>
  <Override PartName="/ppt/tags/tag1277.xml" ContentType="application/vnd.openxmlformats-officedocument.presentationml.tags+xml"/>
  <Override PartName="/ppt/tags/tag1278.xml" ContentType="application/vnd.openxmlformats-officedocument.presentationml.tags+xml"/>
  <Override PartName="/ppt/tags/tag1279.xml" ContentType="application/vnd.openxmlformats-officedocument.presentationml.tags+xml"/>
  <Override PartName="/ppt/tags/tag128.xml" ContentType="application/vnd.openxmlformats-officedocument.presentationml.tags+xml"/>
  <Override PartName="/ppt/tags/tag1280.xml" ContentType="application/vnd.openxmlformats-officedocument.presentationml.tags+xml"/>
  <Override PartName="/ppt/tags/tag1281.xml" ContentType="application/vnd.openxmlformats-officedocument.presentationml.tags+xml"/>
  <Override PartName="/ppt/tags/tag1282.xml" ContentType="application/vnd.openxmlformats-officedocument.presentationml.tags+xml"/>
  <Override PartName="/ppt/tags/tag1283.xml" ContentType="application/vnd.openxmlformats-officedocument.presentationml.tags+xml"/>
  <Override PartName="/ppt/tags/tag1284.xml" ContentType="application/vnd.openxmlformats-officedocument.presentationml.tags+xml"/>
  <Override PartName="/ppt/tags/tag1285.xml" ContentType="application/vnd.openxmlformats-officedocument.presentationml.tags+xml"/>
  <Override PartName="/ppt/tags/tag1286.xml" ContentType="application/vnd.openxmlformats-officedocument.presentationml.tags+xml"/>
  <Override PartName="/ppt/tags/tag1287.xml" ContentType="application/vnd.openxmlformats-officedocument.presentationml.tags+xml"/>
  <Override PartName="/ppt/tags/tag1288.xml" ContentType="application/vnd.openxmlformats-officedocument.presentationml.tags+xml"/>
  <Override PartName="/ppt/tags/tag1289.xml" ContentType="application/vnd.openxmlformats-officedocument.presentationml.tags+xml"/>
  <Override PartName="/ppt/tags/tag129.xml" ContentType="application/vnd.openxmlformats-officedocument.presentationml.tags+xml"/>
  <Override PartName="/ppt/tags/tag1290.xml" ContentType="application/vnd.openxmlformats-officedocument.presentationml.tags+xml"/>
  <Override PartName="/ppt/tags/tag1291.xml" ContentType="application/vnd.openxmlformats-officedocument.presentationml.tags+xml"/>
  <Override PartName="/ppt/tags/tag1292.xml" ContentType="application/vnd.openxmlformats-officedocument.presentationml.tags+xml"/>
  <Override PartName="/ppt/tags/tag1293.xml" ContentType="application/vnd.openxmlformats-officedocument.presentationml.tags+xml"/>
  <Override PartName="/ppt/tags/tag1294.xml" ContentType="application/vnd.openxmlformats-officedocument.presentationml.tags+xml"/>
  <Override PartName="/ppt/tags/tag1295.xml" ContentType="application/vnd.openxmlformats-officedocument.presentationml.tags+xml"/>
  <Override PartName="/ppt/tags/tag1296.xml" ContentType="application/vnd.openxmlformats-officedocument.presentationml.tags+xml"/>
  <Override PartName="/ppt/tags/tag1297.xml" ContentType="application/vnd.openxmlformats-officedocument.presentationml.tags+xml"/>
  <Override PartName="/ppt/tags/tag1298.xml" ContentType="application/vnd.openxmlformats-officedocument.presentationml.tags+xml"/>
  <Override PartName="/ppt/tags/tag129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00.xml" ContentType="application/vnd.openxmlformats-officedocument.presentationml.tags+xml"/>
  <Override PartName="/ppt/tags/tag1301.xml" ContentType="application/vnd.openxmlformats-officedocument.presentationml.tags+xml"/>
  <Override PartName="/ppt/tags/tag1302.xml" ContentType="application/vnd.openxmlformats-officedocument.presentationml.tags+xml"/>
  <Override PartName="/ppt/tags/tag1303.xml" ContentType="application/vnd.openxmlformats-officedocument.presentationml.tags+xml"/>
  <Override PartName="/ppt/tags/tag1304.xml" ContentType="application/vnd.openxmlformats-officedocument.presentationml.tags+xml"/>
  <Override PartName="/ppt/tags/tag1305.xml" ContentType="application/vnd.openxmlformats-officedocument.presentationml.tags+xml"/>
  <Override PartName="/ppt/tags/tag1306.xml" ContentType="application/vnd.openxmlformats-officedocument.presentationml.tags+xml"/>
  <Override PartName="/ppt/tags/tag1307.xml" ContentType="application/vnd.openxmlformats-officedocument.presentationml.tags+xml"/>
  <Override PartName="/ppt/tags/tag1308.xml" ContentType="application/vnd.openxmlformats-officedocument.presentationml.tags+xml"/>
  <Override PartName="/ppt/tags/tag1309.xml" ContentType="application/vnd.openxmlformats-officedocument.presentationml.tags+xml"/>
  <Override PartName="/ppt/tags/tag131.xml" ContentType="application/vnd.openxmlformats-officedocument.presentationml.tags+xml"/>
  <Override PartName="/ppt/tags/tag1310.xml" ContentType="application/vnd.openxmlformats-officedocument.presentationml.tags+xml"/>
  <Override PartName="/ppt/tags/tag1311.xml" ContentType="application/vnd.openxmlformats-officedocument.presentationml.tags+xml"/>
  <Override PartName="/ppt/tags/tag1312.xml" ContentType="application/vnd.openxmlformats-officedocument.presentationml.tags+xml"/>
  <Override PartName="/ppt/tags/tag1313.xml" ContentType="application/vnd.openxmlformats-officedocument.presentationml.tags+xml"/>
  <Override PartName="/ppt/tags/tag1314.xml" ContentType="application/vnd.openxmlformats-officedocument.presentationml.tags+xml"/>
  <Override PartName="/ppt/tags/tag1315.xml" ContentType="application/vnd.openxmlformats-officedocument.presentationml.tags+xml"/>
  <Override PartName="/ppt/tags/tag1316.xml" ContentType="application/vnd.openxmlformats-officedocument.presentationml.tags+xml"/>
  <Override PartName="/ppt/tags/tag1317.xml" ContentType="application/vnd.openxmlformats-officedocument.presentationml.tags+xml"/>
  <Override PartName="/ppt/tags/tag1318.xml" ContentType="application/vnd.openxmlformats-officedocument.presentationml.tags+xml"/>
  <Override PartName="/ppt/tags/tag1319.xml" ContentType="application/vnd.openxmlformats-officedocument.presentationml.tags+xml"/>
  <Override PartName="/ppt/tags/tag132.xml" ContentType="application/vnd.openxmlformats-officedocument.presentationml.tags+xml"/>
  <Override PartName="/ppt/tags/tag1320.xml" ContentType="application/vnd.openxmlformats-officedocument.presentationml.tags+xml"/>
  <Override PartName="/ppt/tags/tag1321.xml" ContentType="application/vnd.openxmlformats-officedocument.presentationml.tags+xml"/>
  <Override PartName="/ppt/tags/tag1322.xml" ContentType="application/vnd.openxmlformats-officedocument.presentationml.tags+xml"/>
  <Override PartName="/ppt/tags/tag1323.xml" ContentType="application/vnd.openxmlformats-officedocument.presentationml.tags+xml"/>
  <Override PartName="/ppt/tags/tag1324.xml" ContentType="application/vnd.openxmlformats-officedocument.presentationml.tags+xml"/>
  <Override PartName="/ppt/tags/tag1325.xml" ContentType="application/vnd.openxmlformats-officedocument.presentationml.tags+xml"/>
  <Override PartName="/ppt/tags/tag1326.xml" ContentType="application/vnd.openxmlformats-officedocument.presentationml.tags+xml"/>
  <Override PartName="/ppt/tags/tag1327.xml" ContentType="application/vnd.openxmlformats-officedocument.presentationml.tags+xml"/>
  <Override PartName="/ppt/tags/tag1328.xml" ContentType="application/vnd.openxmlformats-officedocument.presentationml.tags+xml"/>
  <Override PartName="/ppt/tags/tag1329.xml" ContentType="application/vnd.openxmlformats-officedocument.presentationml.tags+xml"/>
  <Override PartName="/ppt/tags/tag133.xml" ContentType="application/vnd.openxmlformats-officedocument.presentationml.tags+xml"/>
  <Override PartName="/ppt/tags/tag1330.xml" ContentType="application/vnd.openxmlformats-officedocument.presentationml.tags+xml"/>
  <Override PartName="/ppt/tags/tag1331.xml" ContentType="application/vnd.openxmlformats-officedocument.presentationml.tags+xml"/>
  <Override PartName="/ppt/tags/tag1332.xml" ContentType="application/vnd.openxmlformats-officedocument.presentationml.tags+xml"/>
  <Override PartName="/ppt/tags/tag1333.xml" ContentType="application/vnd.openxmlformats-officedocument.presentationml.tags+xml"/>
  <Override PartName="/ppt/tags/tag1334.xml" ContentType="application/vnd.openxmlformats-officedocument.presentationml.tags+xml"/>
  <Override PartName="/ppt/tags/tag1335.xml" ContentType="application/vnd.openxmlformats-officedocument.presentationml.tags+xml"/>
  <Override PartName="/ppt/tags/tag1336.xml" ContentType="application/vnd.openxmlformats-officedocument.presentationml.tags+xml"/>
  <Override PartName="/ppt/tags/tag1337.xml" ContentType="application/vnd.openxmlformats-officedocument.presentationml.tags+xml"/>
  <Override PartName="/ppt/tags/tag1338.xml" ContentType="application/vnd.openxmlformats-officedocument.presentationml.tags+xml"/>
  <Override PartName="/ppt/tags/tag1339.xml" ContentType="application/vnd.openxmlformats-officedocument.presentationml.tags+xml"/>
  <Override PartName="/ppt/tags/tag134.xml" ContentType="application/vnd.openxmlformats-officedocument.presentationml.tags+xml"/>
  <Override PartName="/ppt/tags/tag1340.xml" ContentType="application/vnd.openxmlformats-officedocument.presentationml.tags+xml"/>
  <Override PartName="/ppt/tags/tag1341.xml" ContentType="application/vnd.openxmlformats-officedocument.presentationml.tags+xml"/>
  <Override PartName="/ppt/tags/tag1342.xml" ContentType="application/vnd.openxmlformats-officedocument.presentationml.tags+xml"/>
  <Override PartName="/ppt/tags/tag1343.xml" ContentType="application/vnd.openxmlformats-officedocument.presentationml.tags+xml"/>
  <Override PartName="/ppt/tags/tag1344.xml" ContentType="application/vnd.openxmlformats-officedocument.presentationml.tags+xml"/>
  <Override PartName="/ppt/tags/tag1345.xml" ContentType="application/vnd.openxmlformats-officedocument.presentationml.tags+xml"/>
  <Override PartName="/ppt/tags/tag1346.xml" ContentType="application/vnd.openxmlformats-officedocument.presentationml.tags+xml"/>
  <Override PartName="/ppt/tags/tag1347.xml" ContentType="application/vnd.openxmlformats-officedocument.presentationml.tags+xml"/>
  <Override PartName="/ppt/tags/tag1348.xml" ContentType="application/vnd.openxmlformats-officedocument.presentationml.tags+xml"/>
  <Override PartName="/ppt/tags/tag1349.xml" ContentType="application/vnd.openxmlformats-officedocument.presentationml.tags+xml"/>
  <Override PartName="/ppt/tags/tag135.xml" ContentType="application/vnd.openxmlformats-officedocument.presentationml.tags+xml"/>
  <Override PartName="/ppt/tags/tag1350.xml" ContentType="application/vnd.openxmlformats-officedocument.presentationml.tags+xml"/>
  <Override PartName="/ppt/tags/tag1351.xml" ContentType="application/vnd.openxmlformats-officedocument.presentationml.tags+xml"/>
  <Override PartName="/ppt/tags/tag1352.xml" ContentType="application/vnd.openxmlformats-officedocument.presentationml.tags+xml"/>
  <Override PartName="/ppt/tags/tag1353.xml" ContentType="application/vnd.openxmlformats-officedocument.presentationml.tags+xml"/>
  <Override PartName="/ppt/tags/tag1354.xml" ContentType="application/vnd.openxmlformats-officedocument.presentationml.tags+xml"/>
  <Override PartName="/ppt/tags/tag1355.xml" ContentType="application/vnd.openxmlformats-officedocument.presentationml.tags+xml"/>
  <Override PartName="/ppt/tags/tag1356.xml" ContentType="application/vnd.openxmlformats-officedocument.presentationml.tags+xml"/>
  <Override PartName="/ppt/tags/tag1357.xml" ContentType="application/vnd.openxmlformats-officedocument.presentationml.tags+xml"/>
  <Override PartName="/ppt/tags/tag1358.xml" ContentType="application/vnd.openxmlformats-officedocument.presentationml.tags+xml"/>
  <Override PartName="/ppt/tags/tag1359.xml" ContentType="application/vnd.openxmlformats-officedocument.presentationml.tags+xml"/>
  <Override PartName="/ppt/tags/tag136.xml" ContentType="application/vnd.openxmlformats-officedocument.presentationml.tags+xml"/>
  <Override PartName="/ppt/tags/tag1360.xml" ContentType="application/vnd.openxmlformats-officedocument.presentationml.tags+xml"/>
  <Override PartName="/ppt/tags/tag1361.xml" ContentType="application/vnd.openxmlformats-officedocument.presentationml.tags+xml"/>
  <Override PartName="/ppt/tags/tag1362.xml" ContentType="application/vnd.openxmlformats-officedocument.presentationml.tags+xml"/>
  <Override PartName="/ppt/tags/tag1363.xml" ContentType="application/vnd.openxmlformats-officedocument.presentationml.tags+xml"/>
  <Override PartName="/ppt/tags/tag1364.xml" ContentType="application/vnd.openxmlformats-officedocument.presentationml.tags+xml"/>
  <Override PartName="/ppt/tags/tag1365.xml" ContentType="application/vnd.openxmlformats-officedocument.presentationml.tags+xml"/>
  <Override PartName="/ppt/tags/tag1366.xml" ContentType="application/vnd.openxmlformats-officedocument.presentationml.tags+xml"/>
  <Override PartName="/ppt/tags/tag1367.xml" ContentType="application/vnd.openxmlformats-officedocument.presentationml.tags+xml"/>
  <Override PartName="/ppt/tags/tag1368.xml" ContentType="application/vnd.openxmlformats-officedocument.presentationml.tags+xml"/>
  <Override PartName="/ppt/tags/tag1369.xml" ContentType="application/vnd.openxmlformats-officedocument.presentationml.tags+xml"/>
  <Override PartName="/ppt/tags/tag137.xml" ContentType="application/vnd.openxmlformats-officedocument.presentationml.tags+xml"/>
  <Override PartName="/ppt/tags/tag1370.xml" ContentType="application/vnd.openxmlformats-officedocument.presentationml.tags+xml"/>
  <Override PartName="/ppt/tags/tag1371.xml" ContentType="application/vnd.openxmlformats-officedocument.presentationml.tags+xml"/>
  <Override PartName="/ppt/tags/tag1372.xml" ContentType="application/vnd.openxmlformats-officedocument.presentationml.tags+xml"/>
  <Override PartName="/ppt/tags/tag1373.xml" ContentType="application/vnd.openxmlformats-officedocument.presentationml.tags+xml"/>
  <Override PartName="/ppt/tags/tag1374.xml" ContentType="application/vnd.openxmlformats-officedocument.presentationml.tags+xml"/>
  <Override PartName="/ppt/tags/tag1375.xml" ContentType="application/vnd.openxmlformats-officedocument.presentationml.tags+xml"/>
  <Override PartName="/ppt/tags/tag1376.xml" ContentType="application/vnd.openxmlformats-officedocument.presentationml.tags+xml"/>
  <Override PartName="/ppt/tags/tag1377.xml" ContentType="application/vnd.openxmlformats-officedocument.presentationml.tags+xml"/>
  <Override PartName="/ppt/tags/tag1378.xml" ContentType="application/vnd.openxmlformats-officedocument.presentationml.tags+xml"/>
  <Override PartName="/ppt/tags/tag1379.xml" ContentType="application/vnd.openxmlformats-officedocument.presentationml.tags+xml"/>
  <Override PartName="/ppt/tags/tag138.xml" ContentType="application/vnd.openxmlformats-officedocument.presentationml.tags+xml"/>
  <Override PartName="/ppt/tags/tag1380.xml" ContentType="application/vnd.openxmlformats-officedocument.presentationml.tags+xml"/>
  <Override PartName="/ppt/tags/tag1381.xml" ContentType="application/vnd.openxmlformats-officedocument.presentationml.tags+xml"/>
  <Override PartName="/ppt/tags/tag1382.xml" ContentType="application/vnd.openxmlformats-officedocument.presentationml.tags+xml"/>
  <Override PartName="/ppt/tags/tag1383.xml" ContentType="application/vnd.openxmlformats-officedocument.presentationml.tags+xml"/>
  <Override PartName="/ppt/tags/tag1384.xml" ContentType="application/vnd.openxmlformats-officedocument.presentationml.tags+xml"/>
  <Override PartName="/ppt/tags/tag1385.xml" ContentType="application/vnd.openxmlformats-officedocument.presentationml.tags+xml"/>
  <Override PartName="/ppt/tags/tag1386.xml" ContentType="application/vnd.openxmlformats-officedocument.presentationml.tags+xml"/>
  <Override PartName="/ppt/tags/tag1387.xml" ContentType="application/vnd.openxmlformats-officedocument.presentationml.tags+xml"/>
  <Override PartName="/ppt/tags/tag1388.xml" ContentType="application/vnd.openxmlformats-officedocument.presentationml.tags+xml"/>
  <Override PartName="/ppt/tags/tag1389.xml" ContentType="application/vnd.openxmlformats-officedocument.presentationml.tags+xml"/>
  <Override PartName="/ppt/tags/tag139.xml" ContentType="application/vnd.openxmlformats-officedocument.presentationml.tags+xml"/>
  <Override PartName="/ppt/tags/tag1390.xml" ContentType="application/vnd.openxmlformats-officedocument.presentationml.tags+xml"/>
  <Override PartName="/ppt/tags/tag1391.xml" ContentType="application/vnd.openxmlformats-officedocument.presentationml.tags+xml"/>
  <Override PartName="/ppt/tags/tag1392.xml" ContentType="application/vnd.openxmlformats-officedocument.presentationml.tags+xml"/>
  <Override PartName="/ppt/tags/tag1393.xml" ContentType="application/vnd.openxmlformats-officedocument.presentationml.tags+xml"/>
  <Override PartName="/ppt/tags/tag1394.xml" ContentType="application/vnd.openxmlformats-officedocument.presentationml.tags+xml"/>
  <Override PartName="/ppt/tags/tag1395.xml" ContentType="application/vnd.openxmlformats-officedocument.presentationml.tags+xml"/>
  <Override PartName="/ppt/tags/tag1396.xml" ContentType="application/vnd.openxmlformats-officedocument.presentationml.tags+xml"/>
  <Override PartName="/ppt/tags/tag1397.xml" ContentType="application/vnd.openxmlformats-officedocument.presentationml.tags+xml"/>
  <Override PartName="/ppt/tags/tag1398.xml" ContentType="application/vnd.openxmlformats-officedocument.presentationml.tags+xml"/>
  <Override PartName="/ppt/tags/tag139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00.xml" ContentType="application/vnd.openxmlformats-officedocument.presentationml.tags+xml"/>
  <Override PartName="/ppt/tags/tag1401.xml" ContentType="application/vnd.openxmlformats-officedocument.presentationml.tags+xml"/>
  <Override PartName="/ppt/tags/tag1402.xml" ContentType="application/vnd.openxmlformats-officedocument.presentationml.tags+xml"/>
  <Override PartName="/ppt/tags/tag1403.xml" ContentType="application/vnd.openxmlformats-officedocument.presentationml.tags+xml"/>
  <Override PartName="/ppt/tags/tag1404.xml" ContentType="application/vnd.openxmlformats-officedocument.presentationml.tags+xml"/>
  <Override PartName="/ppt/tags/tag1405.xml" ContentType="application/vnd.openxmlformats-officedocument.presentationml.tags+xml"/>
  <Override PartName="/ppt/tags/tag1406.xml" ContentType="application/vnd.openxmlformats-officedocument.presentationml.tags+xml"/>
  <Override PartName="/ppt/tags/tag1407.xml" ContentType="application/vnd.openxmlformats-officedocument.presentationml.tags+xml"/>
  <Override PartName="/ppt/tags/tag1408.xml" ContentType="application/vnd.openxmlformats-officedocument.presentationml.tags+xml"/>
  <Override PartName="/ppt/tags/tag1409.xml" ContentType="application/vnd.openxmlformats-officedocument.presentationml.tags+xml"/>
  <Override PartName="/ppt/tags/tag141.xml" ContentType="application/vnd.openxmlformats-officedocument.presentationml.tags+xml"/>
  <Override PartName="/ppt/tags/tag1410.xml" ContentType="application/vnd.openxmlformats-officedocument.presentationml.tags+xml"/>
  <Override PartName="/ppt/tags/tag1411.xml" ContentType="application/vnd.openxmlformats-officedocument.presentationml.tags+xml"/>
  <Override PartName="/ppt/tags/tag1412.xml" ContentType="application/vnd.openxmlformats-officedocument.presentationml.tags+xml"/>
  <Override PartName="/ppt/tags/tag1413.xml" ContentType="application/vnd.openxmlformats-officedocument.presentationml.tags+xml"/>
  <Override PartName="/ppt/tags/tag1414.xml" ContentType="application/vnd.openxmlformats-officedocument.presentationml.tags+xml"/>
  <Override PartName="/ppt/tags/tag1415.xml" ContentType="application/vnd.openxmlformats-officedocument.presentationml.tags+xml"/>
  <Override PartName="/ppt/tags/tag1416.xml" ContentType="application/vnd.openxmlformats-officedocument.presentationml.tags+xml"/>
  <Override PartName="/ppt/tags/tag1417.xml" ContentType="application/vnd.openxmlformats-officedocument.presentationml.tags+xml"/>
  <Override PartName="/ppt/tags/tag1418.xml" ContentType="application/vnd.openxmlformats-officedocument.presentationml.tags+xml"/>
  <Override PartName="/ppt/tags/tag1419.xml" ContentType="application/vnd.openxmlformats-officedocument.presentationml.tags+xml"/>
  <Override PartName="/ppt/tags/tag142.xml" ContentType="application/vnd.openxmlformats-officedocument.presentationml.tags+xml"/>
  <Override PartName="/ppt/tags/tag1420.xml" ContentType="application/vnd.openxmlformats-officedocument.presentationml.tags+xml"/>
  <Override PartName="/ppt/tags/tag1421.xml" ContentType="application/vnd.openxmlformats-officedocument.presentationml.tags+xml"/>
  <Override PartName="/ppt/tags/tag1422.xml" ContentType="application/vnd.openxmlformats-officedocument.presentationml.tags+xml"/>
  <Override PartName="/ppt/tags/tag1423.xml" ContentType="application/vnd.openxmlformats-officedocument.presentationml.tags+xml"/>
  <Override PartName="/ppt/tags/tag1424.xml" ContentType="application/vnd.openxmlformats-officedocument.presentationml.tags+xml"/>
  <Override PartName="/ppt/tags/tag1425.xml" ContentType="application/vnd.openxmlformats-officedocument.presentationml.tags+xml"/>
  <Override PartName="/ppt/tags/tag1426.xml" ContentType="application/vnd.openxmlformats-officedocument.presentationml.tags+xml"/>
  <Override PartName="/ppt/tags/tag1427.xml" ContentType="application/vnd.openxmlformats-officedocument.presentationml.tags+xml"/>
  <Override PartName="/ppt/tags/tag1428.xml" ContentType="application/vnd.openxmlformats-officedocument.presentationml.tags+xml"/>
  <Override PartName="/ppt/tags/tag1429.xml" ContentType="application/vnd.openxmlformats-officedocument.presentationml.tags+xml"/>
  <Override PartName="/ppt/tags/tag143.xml" ContentType="application/vnd.openxmlformats-officedocument.presentationml.tags+xml"/>
  <Override PartName="/ppt/tags/tag1430.xml" ContentType="application/vnd.openxmlformats-officedocument.presentationml.tags+xml"/>
  <Override PartName="/ppt/tags/tag1431.xml" ContentType="application/vnd.openxmlformats-officedocument.presentationml.tags+xml"/>
  <Override PartName="/ppt/tags/tag1432.xml" ContentType="application/vnd.openxmlformats-officedocument.presentationml.tags+xml"/>
  <Override PartName="/ppt/tags/tag1433.xml" ContentType="application/vnd.openxmlformats-officedocument.presentationml.tags+xml"/>
  <Override PartName="/ppt/tags/tag1434.xml" ContentType="application/vnd.openxmlformats-officedocument.presentationml.tags+xml"/>
  <Override PartName="/ppt/tags/tag1435.xml" ContentType="application/vnd.openxmlformats-officedocument.presentationml.tags+xml"/>
  <Override PartName="/ppt/tags/tag1436.xml" ContentType="application/vnd.openxmlformats-officedocument.presentationml.tags+xml"/>
  <Override PartName="/ppt/tags/tag1437.xml" ContentType="application/vnd.openxmlformats-officedocument.presentationml.tags+xml"/>
  <Override PartName="/ppt/tags/tag1438.xml" ContentType="application/vnd.openxmlformats-officedocument.presentationml.tags+xml"/>
  <Override PartName="/ppt/tags/tag1439.xml" ContentType="application/vnd.openxmlformats-officedocument.presentationml.tags+xml"/>
  <Override PartName="/ppt/tags/tag144.xml" ContentType="application/vnd.openxmlformats-officedocument.presentationml.tags+xml"/>
  <Override PartName="/ppt/tags/tag1440.xml" ContentType="application/vnd.openxmlformats-officedocument.presentationml.tags+xml"/>
  <Override PartName="/ppt/tags/tag1441.xml" ContentType="application/vnd.openxmlformats-officedocument.presentationml.tags+xml"/>
  <Override PartName="/ppt/tags/tag1442.xml" ContentType="application/vnd.openxmlformats-officedocument.presentationml.tags+xml"/>
  <Override PartName="/ppt/tags/tag1443.xml" ContentType="application/vnd.openxmlformats-officedocument.presentationml.tags+xml"/>
  <Override PartName="/ppt/tags/tag1444.xml" ContentType="application/vnd.openxmlformats-officedocument.presentationml.tags+xml"/>
  <Override PartName="/ppt/tags/tag1445.xml" ContentType="application/vnd.openxmlformats-officedocument.presentationml.tags+xml"/>
  <Override PartName="/ppt/tags/tag1446.xml" ContentType="application/vnd.openxmlformats-officedocument.presentationml.tags+xml"/>
  <Override PartName="/ppt/tags/tag1447.xml" ContentType="application/vnd.openxmlformats-officedocument.presentationml.tags+xml"/>
  <Override PartName="/ppt/tags/tag1448.xml" ContentType="application/vnd.openxmlformats-officedocument.presentationml.tags+xml"/>
  <Override PartName="/ppt/tags/tag1449.xml" ContentType="application/vnd.openxmlformats-officedocument.presentationml.tags+xml"/>
  <Override PartName="/ppt/tags/tag145.xml" ContentType="application/vnd.openxmlformats-officedocument.presentationml.tags+xml"/>
  <Override PartName="/ppt/tags/tag1450.xml" ContentType="application/vnd.openxmlformats-officedocument.presentationml.tags+xml"/>
  <Override PartName="/ppt/tags/tag1451.xml" ContentType="application/vnd.openxmlformats-officedocument.presentationml.tags+xml"/>
  <Override PartName="/ppt/tags/tag1452.xml" ContentType="application/vnd.openxmlformats-officedocument.presentationml.tags+xml"/>
  <Override PartName="/ppt/tags/tag1453.xml" ContentType="application/vnd.openxmlformats-officedocument.presentationml.tags+xml"/>
  <Override PartName="/ppt/tags/tag1454.xml" ContentType="application/vnd.openxmlformats-officedocument.presentationml.tags+xml"/>
  <Override PartName="/ppt/tags/tag1455.xml" ContentType="application/vnd.openxmlformats-officedocument.presentationml.tags+xml"/>
  <Override PartName="/ppt/tags/tag1456.xml" ContentType="application/vnd.openxmlformats-officedocument.presentationml.tags+xml"/>
  <Override PartName="/ppt/tags/tag1457.xml" ContentType="application/vnd.openxmlformats-officedocument.presentationml.tags+xml"/>
  <Override PartName="/ppt/tags/tag1458.xml" ContentType="application/vnd.openxmlformats-officedocument.presentationml.tags+xml"/>
  <Override PartName="/ppt/tags/tag1459.xml" ContentType="application/vnd.openxmlformats-officedocument.presentationml.tags+xml"/>
  <Override PartName="/ppt/tags/tag146.xml" ContentType="application/vnd.openxmlformats-officedocument.presentationml.tags+xml"/>
  <Override PartName="/ppt/tags/tag1460.xml" ContentType="application/vnd.openxmlformats-officedocument.presentationml.tags+xml"/>
  <Override PartName="/ppt/tags/tag1461.xml" ContentType="application/vnd.openxmlformats-officedocument.presentationml.tags+xml"/>
  <Override PartName="/ppt/tags/tag1462.xml" ContentType="application/vnd.openxmlformats-officedocument.presentationml.tags+xml"/>
  <Override PartName="/ppt/tags/tag1463.xml" ContentType="application/vnd.openxmlformats-officedocument.presentationml.tags+xml"/>
  <Override PartName="/ppt/tags/tag1464.xml" ContentType="application/vnd.openxmlformats-officedocument.presentationml.tags+xml"/>
  <Override PartName="/ppt/tags/tag1465.xml" ContentType="application/vnd.openxmlformats-officedocument.presentationml.tags+xml"/>
  <Override PartName="/ppt/tags/tag1466.xml" ContentType="application/vnd.openxmlformats-officedocument.presentationml.tags+xml"/>
  <Override PartName="/ppt/tags/tag1467.xml" ContentType="application/vnd.openxmlformats-officedocument.presentationml.tags+xml"/>
  <Override PartName="/ppt/tags/tag1468.xml" ContentType="application/vnd.openxmlformats-officedocument.presentationml.tags+xml"/>
  <Override PartName="/ppt/tags/tag1469.xml" ContentType="application/vnd.openxmlformats-officedocument.presentationml.tags+xml"/>
  <Override PartName="/ppt/tags/tag147.xml" ContentType="application/vnd.openxmlformats-officedocument.presentationml.tags+xml"/>
  <Override PartName="/ppt/tags/tag1470.xml" ContentType="application/vnd.openxmlformats-officedocument.presentationml.tags+xml"/>
  <Override PartName="/ppt/tags/tag1471.xml" ContentType="application/vnd.openxmlformats-officedocument.presentationml.tags+xml"/>
  <Override PartName="/ppt/tags/tag1472.xml" ContentType="application/vnd.openxmlformats-officedocument.presentationml.tags+xml"/>
  <Override PartName="/ppt/tags/tag1473.xml" ContentType="application/vnd.openxmlformats-officedocument.presentationml.tags+xml"/>
  <Override PartName="/ppt/tags/tag1474.xml" ContentType="application/vnd.openxmlformats-officedocument.presentationml.tags+xml"/>
  <Override PartName="/ppt/tags/tag1475.xml" ContentType="application/vnd.openxmlformats-officedocument.presentationml.tags+xml"/>
  <Override PartName="/ppt/tags/tag1476.xml" ContentType="application/vnd.openxmlformats-officedocument.presentationml.tags+xml"/>
  <Override PartName="/ppt/tags/tag1477.xml" ContentType="application/vnd.openxmlformats-officedocument.presentationml.tags+xml"/>
  <Override PartName="/ppt/tags/tag1478.xml" ContentType="application/vnd.openxmlformats-officedocument.presentationml.tags+xml"/>
  <Override PartName="/ppt/tags/tag1479.xml" ContentType="application/vnd.openxmlformats-officedocument.presentationml.tags+xml"/>
  <Override PartName="/ppt/tags/tag148.xml" ContentType="application/vnd.openxmlformats-officedocument.presentationml.tags+xml"/>
  <Override PartName="/ppt/tags/tag1480.xml" ContentType="application/vnd.openxmlformats-officedocument.presentationml.tags+xml"/>
  <Override PartName="/ppt/tags/tag1481.xml" ContentType="application/vnd.openxmlformats-officedocument.presentationml.tags+xml"/>
  <Override PartName="/ppt/tags/tag1482.xml" ContentType="application/vnd.openxmlformats-officedocument.presentationml.tags+xml"/>
  <Override PartName="/ppt/tags/tag1483.xml" ContentType="application/vnd.openxmlformats-officedocument.presentationml.tags+xml"/>
  <Override PartName="/ppt/tags/tag1484.xml" ContentType="application/vnd.openxmlformats-officedocument.presentationml.tags+xml"/>
  <Override PartName="/ppt/tags/tag1485.xml" ContentType="application/vnd.openxmlformats-officedocument.presentationml.tags+xml"/>
  <Override PartName="/ppt/tags/tag1486.xml" ContentType="application/vnd.openxmlformats-officedocument.presentationml.tags+xml"/>
  <Override PartName="/ppt/tags/tag1487.xml" ContentType="application/vnd.openxmlformats-officedocument.presentationml.tags+xml"/>
  <Override PartName="/ppt/tags/tag1488.xml" ContentType="application/vnd.openxmlformats-officedocument.presentationml.tags+xml"/>
  <Override PartName="/ppt/tags/tag1489.xml" ContentType="application/vnd.openxmlformats-officedocument.presentationml.tags+xml"/>
  <Override PartName="/ppt/tags/tag149.xml" ContentType="application/vnd.openxmlformats-officedocument.presentationml.tags+xml"/>
  <Override PartName="/ppt/tags/tag1490.xml" ContentType="application/vnd.openxmlformats-officedocument.presentationml.tags+xml"/>
  <Override PartName="/ppt/tags/tag1491.xml" ContentType="application/vnd.openxmlformats-officedocument.presentationml.tags+xml"/>
  <Override PartName="/ppt/tags/tag1492.xml" ContentType="application/vnd.openxmlformats-officedocument.presentationml.tags+xml"/>
  <Override PartName="/ppt/tags/tag1493.xml" ContentType="application/vnd.openxmlformats-officedocument.presentationml.tags+xml"/>
  <Override PartName="/ppt/tags/tag1494.xml" ContentType="application/vnd.openxmlformats-officedocument.presentationml.tags+xml"/>
  <Override PartName="/ppt/tags/tag1495.xml" ContentType="application/vnd.openxmlformats-officedocument.presentationml.tags+xml"/>
  <Override PartName="/ppt/tags/tag1496.xml" ContentType="application/vnd.openxmlformats-officedocument.presentationml.tags+xml"/>
  <Override PartName="/ppt/tags/tag1497.xml" ContentType="application/vnd.openxmlformats-officedocument.presentationml.tags+xml"/>
  <Override PartName="/ppt/tags/tag1498.xml" ContentType="application/vnd.openxmlformats-officedocument.presentationml.tags+xml"/>
  <Override PartName="/ppt/tags/tag149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00.xml" ContentType="application/vnd.openxmlformats-officedocument.presentationml.tags+xml"/>
  <Override PartName="/ppt/tags/tag1501.xml" ContentType="application/vnd.openxmlformats-officedocument.presentationml.tags+xml"/>
  <Override PartName="/ppt/tags/tag1502.xml" ContentType="application/vnd.openxmlformats-officedocument.presentationml.tags+xml"/>
  <Override PartName="/ppt/tags/tag1503.xml" ContentType="application/vnd.openxmlformats-officedocument.presentationml.tags+xml"/>
  <Override PartName="/ppt/tags/tag1504.xml" ContentType="application/vnd.openxmlformats-officedocument.presentationml.tags+xml"/>
  <Override PartName="/ppt/tags/tag1505.xml" ContentType="application/vnd.openxmlformats-officedocument.presentationml.tags+xml"/>
  <Override PartName="/ppt/tags/tag1506.xml" ContentType="application/vnd.openxmlformats-officedocument.presentationml.tags+xml"/>
  <Override PartName="/ppt/tags/tag1507.xml" ContentType="application/vnd.openxmlformats-officedocument.presentationml.tags+xml"/>
  <Override PartName="/ppt/tags/tag1508.xml" ContentType="application/vnd.openxmlformats-officedocument.presentationml.tags+xml"/>
  <Override PartName="/ppt/tags/tag1509.xml" ContentType="application/vnd.openxmlformats-officedocument.presentationml.tags+xml"/>
  <Override PartName="/ppt/tags/tag151.xml" ContentType="application/vnd.openxmlformats-officedocument.presentationml.tags+xml"/>
  <Override PartName="/ppt/tags/tag1510.xml" ContentType="application/vnd.openxmlformats-officedocument.presentationml.tags+xml"/>
  <Override PartName="/ppt/tags/tag1511.xml" ContentType="application/vnd.openxmlformats-officedocument.presentationml.tags+xml"/>
  <Override PartName="/ppt/tags/tag1512.xml" ContentType="application/vnd.openxmlformats-officedocument.presentationml.tags+xml"/>
  <Override PartName="/ppt/tags/tag1513.xml" ContentType="application/vnd.openxmlformats-officedocument.presentationml.tags+xml"/>
  <Override PartName="/ppt/tags/tag1514.xml" ContentType="application/vnd.openxmlformats-officedocument.presentationml.tags+xml"/>
  <Override PartName="/ppt/tags/tag1515.xml" ContentType="application/vnd.openxmlformats-officedocument.presentationml.tags+xml"/>
  <Override PartName="/ppt/tags/tag1516.xml" ContentType="application/vnd.openxmlformats-officedocument.presentationml.tags+xml"/>
  <Override PartName="/ppt/tags/tag1517.xml" ContentType="application/vnd.openxmlformats-officedocument.presentationml.tags+xml"/>
  <Override PartName="/ppt/tags/tag1518.xml" ContentType="application/vnd.openxmlformats-officedocument.presentationml.tags+xml"/>
  <Override PartName="/ppt/tags/tag1519.xml" ContentType="application/vnd.openxmlformats-officedocument.presentationml.tags+xml"/>
  <Override PartName="/ppt/tags/tag152.xml" ContentType="application/vnd.openxmlformats-officedocument.presentationml.tags+xml"/>
  <Override PartName="/ppt/tags/tag1520.xml" ContentType="application/vnd.openxmlformats-officedocument.presentationml.tags+xml"/>
  <Override PartName="/ppt/tags/tag1521.xml" ContentType="application/vnd.openxmlformats-officedocument.presentationml.tags+xml"/>
  <Override PartName="/ppt/tags/tag1522.xml" ContentType="application/vnd.openxmlformats-officedocument.presentationml.tags+xml"/>
  <Override PartName="/ppt/tags/tag1523.xml" ContentType="application/vnd.openxmlformats-officedocument.presentationml.tags+xml"/>
  <Override PartName="/ppt/tags/tag1524.xml" ContentType="application/vnd.openxmlformats-officedocument.presentationml.tags+xml"/>
  <Override PartName="/ppt/tags/tag1525.xml" ContentType="application/vnd.openxmlformats-officedocument.presentationml.tags+xml"/>
  <Override PartName="/ppt/tags/tag1526.xml" ContentType="application/vnd.openxmlformats-officedocument.presentationml.tags+xml"/>
  <Override PartName="/ppt/tags/tag1527.xml" ContentType="application/vnd.openxmlformats-officedocument.presentationml.tags+xml"/>
  <Override PartName="/ppt/tags/tag1528.xml" ContentType="application/vnd.openxmlformats-officedocument.presentationml.tags+xml"/>
  <Override PartName="/ppt/tags/tag1529.xml" ContentType="application/vnd.openxmlformats-officedocument.presentationml.tags+xml"/>
  <Override PartName="/ppt/tags/tag153.xml" ContentType="application/vnd.openxmlformats-officedocument.presentationml.tags+xml"/>
  <Override PartName="/ppt/tags/tag1530.xml" ContentType="application/vnd.openxmlformats-officedocument.presentationml.tags+xml"/>
  <Override PartName="/ppt/tags/tag1531.xml" ContentType="application/vnd.openxmlformats-officedocument.presentationml.tags+xml"/>
  <Override PartName="/ppt/tags/tag1532.xml" ContentType="application/vnd.openxmlformats-officedocument.presentationml.tags+xml"/>
  <Override PartName="/ppt/tags/tag1533.xml" ContentType="application/vnd.openxmlformats-officedocument.presentationml.tags+xml"/>
  <Override PartName="/ppt/tags/tag1534.xml" ContentType="application/vnd.openxmlformats-officedocument.presentationml.tags+xml"/>
  <Override PartName="/ppt/tags/tag1535.xml" ContentType="application/vnd.openxmlformats-officedocument.presentationml.tags+xml"/>
  <Override PartName="/ppt/tags/tag1536.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19.xml" ContentType="application/vnd.openxmlformats-officedocument.presentationml.tags+xml"/>
  <Override PartName="/ppt/tags/tag72.xml" ContentType="application/vnd.openxmlformats-officedocument.presentationml.tags+xml"/>
  <Override PartName="/ppt/tags/tag720.xml" ContentType="application/vnd.openxmlformats-officedocument.presentationml.tags+xml"/>
  <Override PartName="/ppt/tags/tag721.xml" ContentType="application/vnd.openxmlformats-officedocument.presentationml.tags+xml"/>
  <Override PartName="/ppt/tags/tag722.xml" ContentType="application/vnd.openxmlformats-officedocument.presentationml.tags+xml"/>
  <Override PartName="/ppt/tags/tag723.xml" ContentType="application/vnd.openxmlformats-officedocument.presentationml.tags+xml"/>
  <Override PartName="/ppt/tags/tag724.xml" ContentType="application/vnd.openxmlformats-officedocument.presentationml.tags+xml"/>
  <Override PartName="/ppt/tags/tag725.xml" ContentType="application/vnd.openxmlformats-officedocument.presentationml.tags+xml"/>
  <Override PartName="/ppt/tags/tag726.xml" ContentType="application/vnd.openxmlformats-officedocument.presentationml.tags+xml"/>
  <Override PartName="/ppt/tags/tag727.xml" ContentType="application/vnd.openxmlformats-officedocument.presentationml.tags+xml"/>
  <Override PartName="/ppt/tags/tag728.xml" ContentType="application/vnd.openxmlformats-officedocument.presentationml.tags+xml"/>
  <Override PartName="/ppt/tags/tag729.xml" ContentType="application/vnd.openxmlformats-officedocument.presentationml.tags+xml"/>
  <Override PartName="/ppt/tags/tag73.xml" ContentType="application/vnd.openxmlformats-officedocument.presentationml.tags+xml"/>
  <Override PartName="/ppt/tags/tag730.xml" ContentType="application/vnd.openxmlformats-officedocument.presentationml.tags+xml"/>
  <Override PartName="/ppt/tags/tag731.xml" ContentType="application/vnd.openxmlformats-officedocument.presentationml.tags+xml"/>
  <Override PartName="/ppt/tags/tag732.xml" ContentType="application/vnd.openxmlformats-officedocument.presentationml.tags+xml"/>
  <Override PartName="/ppt/tags/tag733.xml" ContentType="application/vnd.openxmlformats-officedocument.presentationml.tags+xml"/>
  <Override PartName="/ppt/tags/tag734.xml" ContentType="application/vnd.openxmlformats-officedocument.presentationml.tags+xml"/>
  <Override PartName="/ppt/tags/tag735.xml" ContentType="application/vnd.openxmlformats-officedocument.presentationml.tags+xml"/>
  <Override PartName="/ppt/tags/tag736.xml" ContentType="application/vnd.openxmlformats-officedocument.presentationml.tags+xml"/>
  <Override PartName="/ppt/tags/tag737.xml" ContentType="application/vnd.openxmlformats-officedocument.presentationml.tags+xml"/>
  <Override PartName="/ppt/tags/tag738.xml" ContentType="application/vnd.openxmlformats-officedocument.presentationml.tags+xml"/>
  <Override PartName="/ppt/tags/tag739.xml" ContentType="application/vnd.openxmlformats-officedocument.presentationml.tags+xml"/>
  <Override PartName="/ppt/tags/tag74.xml" ContentType="application/vnd.openxmlformats-officedocument.presentationml.tags+xml"/>
  <Override PartName="/ppt/tags/tag740.xml" ContentType="application/vnd.openxmlformats-officedocument.presentationml.tags+xml"/>
  <Override PartName="/ppt/tags/tag741.xml" ContentType="application/vnd.openxmlformats-officedocument.presentationml.tags+xml"/>
  <Override PartName="/ppt/tags/tag742.xml" ContentType="application/vnd.openxmlformats-officedocument.presentationml.tags+xml"/>
  <Override PartName="/ppt/tags/tag743.xml" ContentType="application/vnd.openxmlformats-officedocument.presentationml.tags+xml"/>
  <Override PartName="/ppt/tags/tag744.xml" ContentType="application/vnd.openxmlformats-officedocument.presentationml.tags+xml"/>
  <Override PartName="/ppt/tags/tag745.xml" ContentType="application/vnd.openxmlformats-officedocument.presentationml.tags+xml"/>
  <Override PartName="/ppt/tags/tag746.xml" ContentType="application/vnd.openxmlformats-officedocument.presentationml.tags+xml"/>
  <Override PartName="/ppt/tags/tag747.xml" ContentType="application/vnd.openxmlformats-officedocument.presentationml.tags+xml"/>
  <Override PartName="/ppt/tags/tag748.xml" ContentType="application/vnd.openxmlformats-officedocument.presentationml.tags+xml"/>
  <Override PartName="/ppt/tags/tag749.xml" ContentType="application/vnd.openxmlformats-officedocument.presentationml.tags+xml"/>
  <Override PartName="/ppt/tags/tag75.xml" ContentType="application/vnd.openxmlformats-officedocument.presentationml.tags+xml"/>
  <Override PartName="/ppt/tags/tag750.xml" ContentType="application/vnd.openxmlformats-officedocument.presentationml.tags+xml"/>
  <Override PartName="/ppt/tags/tag751.xml" ContentType="application/vnd.openxmlformats-officedocument.presentationml.tags+xml"/>
  <Override PartName="/ppt/tags/tag752.xml" ContentType="application/vnd.openxmlformats-officedocument.presentationml.tags+xml"/>
  <Override PartName="/ppt/tags/tag753.xml" ContentType="application/vnd.openxmlformats-officedocument.presentationml.tags+xml"/>
  <Override PartName="/ppt/tags/tag754.xml" ContentType="application/vnd.openxmlformats-officedocument.presentationml.tags+xml"/>
  <Override PartName="/ppt/tags/tag755.xml" ContentType="application/vnd.openxmlformats-officedocument.presentationml.tags+xml"/>
  <Override PartName="/ppt/tags/tag756.xml" ContentType="application/vnd.openxmlformats-officedocument.presentationml.tags+xml"/>
  <Override PartName="/ppt/tags/tag757.xml" ContentType="application/vnd.openxmlformats-officedocument.presentationml.tags+xml"/>
  <Override PartName="/ppt/tags/tag758.xml" ContentType="application/vnd.openxmlformats-officedocument.presentationml.tags+xml"/>
  <Override PartName="/ppt/tags/tag759.xml" ContentType="application/vnd.openxmlformats-officedocument.presentationml.tags+xml"/>
  <Override PartName="/ppt/tags/tag76.xml" ContentType="application/vnd.openxmlformats-officedocument.presentationml.tags+xml"/>
  <Override PartName="/ppt/tags/tag760.xml" ContentType="application/vnd.openxmlformats-officedocument.presentationml.tags+xml"/>
  <Override PartName="/ppt/tags/tag761.xml" ContentType="application/vnd.openxmlformats-officedocument.presentationml.tags+xml"/>
  <Override PartName="/ppt/tags/tag762.xml" ContentType="application/vnd.openxmlformats-officedocument.presentationml.tags+xml"/>
  <Override PartName="/ppt/tags/tag763.xml" ContentType="application/vnd.openxmlformats-officedocument.presentationml.tags+xml"/>
  <Override PartName="/ppt/tags/tag764.xml" ContentType="application/vnd.openxmlformats-officedocument.presentationml.tags+xml"/>
  <Override PartName="/ppt/tags/tag765.xml" ContentType="application/vnd.openxmlformats-officedocument.presentationml.tags+xml"/>
  <Override PartName="/ppt/tags/tag766.xml" ContentType="application/vnd.openxmlformats-officedocument.presentationml.tags+xml"/>
  <Override PartName="/ppt/tags/tag767.xml" ContentType="application/vnd.openxmlformats-officedocument.presentationml.tags+xml"/>
  <Override PartName="/ppt/tags/tag768.xml" ContentType="application/vnd.openxmlformats-officedocument.presentationml.tags+xml"/>
  <Override PartName="/ppt/tags/tag769.xml" ContentType="application/vnd.openxmlformats-officedocument.presentationml.tags+xml"/>
  <Override PartName="/ppt/tags/tag77.xml" ContentType="application/vnd.openxmlformats-officedocument.presentationml.tags+xml"/>
  <Override PartName="/ppt/tags/tag770.xml" ContentType="application/vnd.openxmlformats-officedocument.presentationml.tags+xml"/>
  <Override PartName="/ppt/tags/tag771.xml" ContentType="application/vnd.openxmlformats-officedocument.presentationml.tags+xml"/>
  <Override PartName="/ppt/tags/tag772.xml" ContentType="application/vnd.openxmlformats-officedocument.presentationml.tags+xml"/>
  <Override PartName="/ppt/tags/tag773.xml" ContentType="application/vnd.openxmlformats-officedocument.presentationml.tags+xml"/>
  <Override PartName="/ppt/tags/tag774.xml" ContentType="application/vnd.openxmlformats-officedocument.presentationml.tags+xml"/>
  <Override PartName="/ppt/tags/tag775.xml" ContentType="application/vnd.openxmlformats-officedocument.presentationml.tags+xml"/>
  <Override PartName="/ppt/tags/tag776.xml" ContentType="application/vnd.openxmlformats-officedocument.presentationml.tags+xml"/>
  <Override PartName="/ppt/tags/tag777.xml" ContentType="application/vnd.openxmlformats-officedocument.presentationml.tags+xml"/>
  <Override PartName="/ppt/tags/tag778.xml" ContentType="application/vnd.openxmlformats-officedocument.presentationml.tags+xml"/>
  <Override PartName="/ppt/tags/tag779.xml" ContentType="application/vnd.openxmlformats-officedocument.presentationml.tags+xml"/>
  <Override PartName="/ppt/tags/tag78.xml" ContentType="application/vnd.openxmlformats-officedocument.presentationml.tags+xml"/>
  <Override PartName="/ppt/tags/tag780.xml" ContentType="application/vnd.openxmlformats-officedocument.presentationml.tags+xml"/>
  <Override PartName="/ppt/tags/tag781.xml" ContentType="application/vnd.openxmlformats-officedocument.presentationml.tags+xml"/>
  <Override PartName="/ppt/tags/tag782.xml" ContentType="application/vnd.openxmlformats-officedocument.presentationml.tags+xml"/>
  <Override PartName="/ppt/tags/tag783.xml" ContentType="application/vnd.openxmlformats-officedocument.presentationml.tags+xml"/>
  <Override PartName="/ppt/tags/tag784.xml" ContentType="application/vnd.openxmlformats-officedocument.presentationml.tags+xml"/>
  <Override PartName="/ppt/tags/tag785.xml" ContentType="application/vnd.openxmlformats-officedocument.presentationml.tags+xml"/>
  <Override PartName="/ppt/tags/tag786.xml" ContentType="application/vnd.openxmlformats-officedocument.presentationml.tags+xml"/>
  <Override PartName="/ppt/tags/tag787.xml" ContentType="application/vnd.openxmlformats-officedocument.presentationml.tags+xml"/>
  <Override PartName="/ppt/tags/tag788.xml" ContentType="application/vnd.openxmlformats-officedocument.presentationml.tags+xml"/>
  <Override PartName="/ppt/tags/tag789.xml" ContentType="application/vnd.openxmlformats-officedocument.presentationml.tags+xml"/>
  <Override PartName="/ppt/tags/tag79.xml" ContentType="application/vnd.openxmlformats-officedocument.presentationml.tags+xml"/>
  <Override PartName="/ppt/tags/tag790.xml" ContentType="application/vnd.openxmlformats-officedocument.presentationml.tags+xml"/>
  <Override PartName="/ppt/tags/tag791.xml" ContentType="application/vnd.openxmlformats-officedocument.presentationml.tags+xml"/>
  <Override PartName="/ppt/tags/tag792.xml" ContentType="application/vnd.openxmlformats-officedocument.presentationml.tags+xml"/>
  <Override PartName="/ppt/tags/tag793.xml" ContentType="application/vnd.openxmlformats-officedocument.presentationml.tags+xml"/>
  <Override PartName="/ppt/tags/tag794.xml" ContentType="application/vnd.openxmlformats-officedocument.presentationml.tags+xml"/>
  <Override PartName="/ppt/tags/tag795.xml" ContentType="application/vnd.openxmlformats-officedocument.presentationml.tags+xml"/>
  <Override PartName="/ppt/tags/tag796.xml" ContentType="application/vnd.openxmlformats-officedocument.presentationml.tags+xml"/>
  <Override PartName="/ppt/tags/tag797.xml" ContentType="application/vnd.openxmlformats-officedocument.presentationml.tags+xml"/>
  <Override PartName="/ppt/tags/tag798.xml" ContentType="application/vnd.openxmlformats-officedocument.presentationml.tags+xml"/>
  <Override PartName="/ppt/tags/tag79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00.xml" ContentType="application/vnd.openxmlformats-officedocument.presentationml.tags+xml"/>
  <Override PartName="/ppt/tags/tag801.xml" ContentType="application/vnd.openxmlformats-officedocument.presentationml.tags+xml"/>
  <Override PartName="/ppt/tags/tag802.xml" ContentType="application/vnd.openxmlformats-officedocument.presentationml.tags+xml"/>
  <Override PartName="/ppt/tags/tag803.xml" ContentType="application/vnd.openxmlformats-officedocument.presentationml.tags+xml"/>
  <Override PartName="/ppt/tags/tag804.xml" ContentType="application/vnd.openxmlformats-officedocument.presentationml.tags+xml"/>
  <Override PartName="/ppt/tags/tag805.xml" ContentType="application/vnd.openxmlformats-officedocument.presentationml.tags+xml"/>
  <Override PartName="/ppt/tags/tag806.xml" ContentType="application/vnd.openxmlformats-officedocument.presentationml.tags+xml"/>
  <Override PartName="/ppt/tags/tag807.xml" ContentType="application/vnd.openxmlformats-officedocument.presentationml.tags+xml"/>
  <Override PartName="/ppt/tags/tag808.xml" ContentType="application/vnd.openxmlformats-officedocument.presentationml.tags+xml"/>
  <Override PartName="/ppt/tags/tag809.xml" ContentType="application/vnd.openxmlformats-officedocument.presentationml.tags+xml"/>
  <Override PartName="/ppt/tags/tag81.xml" ContentType="application/vnd.openxmlformats-officedocument.presentationml.tags+xml"/>
  <Override PartName="/ppt/tags/tag810.xml" ContentType="application/vnd.openxmlformats-officedocument.presentationml.tags+xml"/>
  <Override PartName="/ppt/tags/tag811.xml" ContentType="application/vnd.openxmlformats-officedocument.presentationml.tags+xml"/>
  <Override PartName="/ppt/tags/tag812.xml" ContentType="application/vnd.openxmlformats-officedocument.presentationml.tags+xml"/>
  <Override PartName="/ppt/tags/tag813.xml" ContentType="application/vnd.openxmlformats-officedocument.presentationml.tags+xml"/>
  <Override PartName="/ppt/tags/tag814.xml" ContentType="application/vnd.openxmlformats-officedocument.presentationml.tags+xml"/>
  <Override PartName="/ppt/tags/tag815.xml" ContentType="application/vnd.openxmlformats-officedocument.presentationml.tags+xml"/>
  <Override PartName="/ppt/tags/tag816.xml" ContentType="application/vnd.openxmlformats-officedocument.presentationml.tags+xml"/>
  <Override PartName="/ppt/tags/tag817.xml" ContentType="application/vnd.openxmlformats-officedocument.presentationml.tags+xml"/>
  <Override PartName="/ppt/tags/tag818.xml" ContentType="application/vnd.openxmlformats-officedocument.presentationml.tags+xml"/>
  <Override PartName="/ppt/tags/tag819.xml" ContentType="application/vnd.openxmlformats-officedocument.presentationml.tags+xml"/>
  <Override PartName="/ppt/tags/tag82.xml" ContentType="application/vnd.openxmlformats-officedocument.presentationml.tags+xml"/>
  <Override PartName="/ppt/tags/tag820.xml" ContentType="application/vnd.openxmlformats-officedocument.presentationml.tags+xml"/>
  <Override PartName="/ppt/tags/tag821.xml" ContentType="application/vnd.openxmlformats-officedocument.presentationml.tags+xml"/>
  <Override PartName="/ppt/tags/tag822.xml" ContentType="application/vnd.openxmlformats-officedocument.presentationml.tags+xml"/>
  <Override PartName="/ppt/tags/tag823.xml" ContentType="application/vnd.openxmlformats-officedocument.presentationml.tags+xml"/>
  <Override PartName="/ppt/tags/tag824.xml" ContentType="application/vnd.openxmlformats-officedocument.presentationml.tags+xml"/>
  <Override PartName="/ppt/tags/tag825.xml" ContentType="application/vnd.openxmlformats-officedocument.presentationml.tags+xml"/>
  <Override PartName="/ppt/tags/tag826.xml" ContentType="application/vnd.openxmlformats-officedocument.presentationml.tags+xml"/>
  <Override PartName="/ppt/tags/tag827.xml" ContentType="application/vnd.openxmlformats-officedocument.presentationml.tags+xml"/>
  <Override PartName="/ppt/tags/tag828.xml" ContentType="application/vnd.openxmlformats-officedocument.presentationml.tags+xml"/>
  <Override PartName="/ppt/tags/tag829.xml" ContentType="application/vnd.openxmlformats-officedocument.presentationml.tags+xml"/>
  <Override PartName="/ppt/tags/tag83.xml" ContentType="application/vnd.openxmlformats-officedocument.presentationml.tags+xml"/>
  <Override PartName="/ppt/tags/tag830.xml" ContentType="application/vnd.openxmlformats-officedocument.presentationml.tags+xml"/>
  <Override PartName="/ppt/tags/tag831.xml" ContentType="application/vnd.openxmlformats-officedocument.presentationml.tags+xml"/>
  <Override PartName="/ppt/tags/tag832.xml" ContentType="application/vnd.openxmlformats-officedocument.presentationml.tags+xml"/>
  <Override PartName="/ppt/tags/tag833.xml" ContentType="application/vnd.openxmlformats-officedocument.presentationml.tags+xml"/>
  <Override PartName="/ppt/tags/tag834.xml" ContentType="application/vnd.openxmlformats-officedocument.presentationml.tags+xml"/>
  <Override PartName="/ppt/tags/tag835.xml" ContentType="application/vnd.openxmlformats-officedocument.presentationml.tags+xml"/>
  <Override PartName="/ppt/tags/tag836.xml" ContentType="application/vnd.openxmlformats-officedocument.presentationml.tags+xml"/>
  <Override PartName="/ppt/tags/tag837.xml" ContentType="application/vnd.openxmlformats-officedocument.presentationml.tags+xml"/>
  <Override PartName="/ppt/tags/tag838.xml" ContentType="application/vnd.openxmlformats-officedocument.presentationml.tags+xml"/>
  <Override PartName="/ppt/tags/tag839.xml" ContentType="application/vnd.openxmlformats-officedocument.presentationml.tags+xml"/>
  <Override PartName="/ppt/tags/tag84.xml" ContentType="application/vnd.openxmlformats-officedocument.presentationml.tags+xml"/>
  <Override PartName="/ppt/tags/tag840.xml" ContentType="application/vnd.openxmlformats-officedocument.presentationml.tags+xml"/>
  <Override PartName="/ppt/tags/tag841.xml" ContentType="application/vnd.openxmlformats-officedocument.presentationml.tags+xml"/>
  <Override PartName="/ppt/tags/tag842.xml" ContentType="application/vnd.openxmlformats-officedocument.presentationml.tags+xml"/>
  <Override PartName="/ppt/tags/tag843.xml" ContentType="application/vnd.openxmlformats-officedocument.presentationml.tags+xml"/>
  <Override PartName="/ppt/tags/tag844.xml" ContentType="application/vnd.openxmlformats-officedocument.presentationml.tags+xml"/>
  <Override PartName="/ppt/tags/tag845.xml" ContentType="application/vnd.openxmlformats-officedocument.presentationml.tags+xml"/>
  <Override PartName="/ppt/tags/tag846.xml" ContentType="application/vnd.openxmlformats-officedocument.presentationml.tags+xml"/>
  <Override PartName="/ppt/tags/tag847.xml" ContentType="application/vnd.openxmlformats-officedocument.presentationml.tags+xml"/>
  <Override PartName="/ppt/tags/tag848.xml" ContentType="application/vnd.openxmlformats-officedocument.presentationml.tags+xml"/>
  <Override PartName="/ppt/tags/tag849.xml" ContentType="application/vnd.openxmlformats-officedocument.presentationml.tags+xml"/>
  <Override PartName="/ppt/tags/tag85.xml" ContentType="application/vnd.openxmlformats-officedocument.presentationml.tags+xml"/>
  <Override PartName="/ppt/tags/tag850.xml" ContentType="application/vnd.openxmlformats-officedocument.presentationml.tags+xml"/>
  <Override PartName="/ppt/tags/tag851.xml" ContentType="application/vnd.openxmlformats-officedocument.presentationml.tags+xml"/>
  <Override PartName="/ppt/tags/tag852.xml" ContentType="application/vnd.openxmlformats-officedocument.presentationml.tags+xml"/>
  <Override PartName="/ppt/tags/tag853.xml" ContentType="application/vnd.openxmlformats-officedocument.presentationml.tags+xml"/>
  <Override PartName="/ppt/tags/tag854.xml" ContentType="application/vnd.openxmlformats-officedocument.presentationml.tags+xml"/>
  <Override PartName="/ppt/tags/tag855.xml" ContentType="application/vnd.openxmlformats-officedocument.presentationml.tags+xml"/>
  <Override PartName="/ppt/tags/tag856.xml" ContentType="application/vnd.openxmlformats-officedocument.presentationml.tags+xml"/>
  <Override PartName="/ppt/tags/tag857.xml" ContentType="application/vnd.openxmlformats-officedocument.presentationml.tags+xml"/>
  <Override PartName="/ppt/tags/tag858.xml" ContentType="application/vnd.openxmlformats-officedocument.presentationml.tags+xml"/>
  <Override PartName="/ppt/tags/tag859.xml" ContentType="application/vnd.openxmlformats-officedocument.presentationml.tags+xml"/>
  <Override PartName="/ppt/tags/tag86.xml" ContentType="application/vnd.openxmlformats-officedocument.presentationml.tags+xml"/>
  <Override PartName="/ppt/tags/tag860.xml" ContentType="application/vnd.openxmlformats-officedocument.presentationml.tags+xml"/>
  <Override PartName="/ppt/tags/tag861.xml" ContentType="application/vnd.openxmlformats-officedocument.presentationml.tags+xml"/>
  <Override PartName="/ppt/tags/tag862.xml" ContentType="application/vnd.openxmlformats-officedocument.presentationml.tags+xml"/>
  <Override PartName="/ppt/tags/tag863.xml" ContentType="application/vnd.openxmlformats-officedocument.presentationml.tags+xml"/>
  <Override PartName="/ppt/tags/tag864.xml" ContentType="application/vnd.openxmlformats-officedocument.presentationml.tags+xml"/>
  <Override PartName="/ppt/tags/tag865.xml" ContentType="application/vnd.openxmlformats-officedocument.presentationml.tags+xml"/>
  <Override PartName="/ppt/tags/tag866.xml" ContentType="application/vnd.openxmlformats-officedocument.presentationml.tags+xml"/>
  <Override PartName="/ppt/tags/tag867.xml" ContentType="application/vnd.openxmlformats-officedocument.presentationml.tags+xml"/>
  <Override PartName="/ppt/tags/tag868.xml" ContentType="application/vnd.openxmlformats-officedocument.presentationml.tags+xml"/>
  <Override PartName="/ppt/tags/tag869.xml" ContentType="application/vnd.openxmlformats-officedocument.presentationml.tags+xml"/>
  <Override PartName="/ppt/tags/tag87.xml" ContentType="application/vnd.openxmlformats-officedocument.presentationml.tags+xml"/>
  <Override PartName="/ppt/tags/tag870.xml" ContentType="application/vnd.openxmlformats-officedocument.presentationml.tags+xml"/>
  <Override PartName="/ppt/tags/tag871.xml" ContentType="application/vnd.openxmlformats-officedocument.presentationml.tags+xml"/>
  <Override PartName="/ppt/tags/tag872.xml" ContentType="application/vnd.openxmlformats-officedocument.presentationml.tags+xml"/>
  <Override PartName="/ppt/tags/tag873.xml" ContentType="application/vnd.openxmlformats-officedocument.presentationml.tags+xml"/>
  <Override PartName="/ppt/tags/tag874.xml" ContentType="application/vnd.openxmlformats-officedocument.presentationml.tags+xml"/>
  <Override PartName="/ppt/tags/tag875.xml" ContentType="application/vnd.openxmlformats-officedocument.presentationml.tags+xml"/>
  <Override PartName="/ppt/tags/tag876.xml" ContentType="application/vnd.openxmlformats-officedocument.presentationml.tags+xml"/>
  <Override PartName="/ppt/tags/tag877.xml" ContentType="application/vnd.openxmlformats-officedocument.presentationml.tags+xml"/>
  <Override PartName="/ppt/tags/tag878.xml" ContentType="application/vnd.openxmlformats-officedocument.presentationml.tags+xml"/>
  <Override PartName="/ppt/tags/tag879.xml" ContentType="application/vnd.openxmlformats-officedocument.presentationml.tags+xml"/>
  <Override PartName="/ppt/tags/tag88.xml" ContentType="application/vnd.openxmlformats-officedocument.presentationml.tags+xml"/>
  <Override PartName="/ppt/tags/tag880.xml" ContentType="application/vnd.openxmlformats-officedocument.presentationml.tags+xml"/>
  <Override PartName="/ppt/tags/tag881.xml" ContentType="application/vnd.openxmlformats-officedocument.presentationml.tags+xml"/>
  <Override PartName="/ppt/tags/tag882.xml" ContentType="application/vnd.openxmlformats-officedocument.presentationml.tags+xml"/>
  <Override PartName="/ppt/tags/tag883.xml" ContentType="application/vnd.openxmlformats-officedocument.presentationml.tags+xml"/>
  <Override PartName="/ppt/tags/tag884.xml" ContentType="application/vnd.openxmlformats-officedocument.presentationml.tags+xml"/>
  <Override PartName="/ppt/tags/tag885.xml" ContentType="application/vnd.openxmlformats-officedocument.presentationml.tags+xml"/>
  <Override PartName="/ppt/tags/tag886.xml" ContentType="application/vnd.openxmlformats-officedocument.presentationml.tags+xml"/>
  <Override PartName="/ppt/tags/tag887.xml" ContentType="application/vnd.openxmlformats-officedocument.presentationml.tags+xml"/>
  <Override PartName="/ppt/tags/tag888.xml" ContentType="application/vnd.openxmlformats-officedocument.presentationml.tags+xml"/>
  <Override PartName="/ppt/tags/tag889.xml" ContentType="application/vnd.openxmlformats-officedocument.presentationml.tags+xml"/>
  <Override PartName="/ppt/tags/tag89.xml" ContentType="application/vnd.openxmlformats-officedocument.presentationml.tags+xml"/>
  <Override PartName="/ppt/tags/tag890.xml" ContentType="application/vnd.openxmlformats-officedocument.presentationml.tags+xml"/>
  <Override PartName="/ppt/tags/tag891.xml" ContentType="application/vnd.openxmlformats-officedocument.presentationml.tags+xml"/>
  <Override PartName="/ppt/tags/tag892.xml" ContentType="application/vnd.openxmlformats-officedocument.presentationml.tags+xml"/>
  <Override PartName="/ppt/tags/tag893.xml" ContentType="application/vnd.openxmlformats-officedocument.presentationml.tags+xml"/>
  <Override PartName="/ppt/tags/tag894.xml" ContentType="application/vnd.openxmlformats-officedocument.presentationml.tags+xml"/>
  <Override PartName="/ppt/tags/tag895.xml" ContentType="application/vnd.openxmlformats-officedocument.presentationml.tags+xml"/>
  <Override PartName="/ppt/tags/tag896.xml" ContentType="application/vnd.openxmlformats-officedocument.presentationml.tags+xml"/>
  <Override PartName="/ppt/tags/tag897.xml" ContentType="application/vnd.openxmlformats-officedocument.presentationml.tags+xml"/>
  <Override PartName="/ppt/tags/tag898.xml" ContentType="application/vnd.openxmlformats-officedocument.presentationml.tags+xml"/>
  <Override PartName="/ppt/tags/tag89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00.xml" ContentType="application/vnd.openxmlformats-officedocument.presentationml.tags+xml"/>
  <Override PartName="/ppt/tags/tag901.xml" ContentType="application/vnd.openxmlformats-officedocument.presentationml.tags+xml"/>
  <Override PartName="/ppt/tags/tag902.xml" ContentType="application/vnd.openxmlformats-officedocument.presentationml.tags+xml"/>
  <Override PartName="/ppt/tags/tag903.xml" ContentType="application/vnd.openxmlformats-officedocument.presentationml.tags+xml"/>
  <Override PartName="/ppt/tags/tag904.xml" ContentType="application/vnd.openxmlformats-officedocument.presentationml.tags+xml"/>
  <Override PartName="/ppt/tags/tag905.xml" ContentType="application/vnd.openxmlformats-officedocument.presentationml.tags+xml"/>
  <Override PartName="/ppt/tags/tag906.xml" ContentType="application/vnd.openxmlformats-officedocument.presentationml.tags+xml"/>
  <Override PartName="/ppt/tags/tag907.xml" ContentType="application/vnd.openxmlformats-officedocument.presentationml.tags+xml"/>
  <Override PartName="/ppt/tags/tag908.xml" ContentType="application/vnd.openxmlformats-officedocument.presentationml.tags+xml"/>
  <Override PartName="/ppt/tags/tag909.xml" ContentType="application/vnd.openxmlformats-officedocument.presentationml.tags+xml"/>
  <Override PartName="/ppt/tags/tag91.xml" ContentType="application/vnd.openxmlformats-officedocument.presentationml.tags+xml"/>
  <Override PartName="/ppt/tags/tag910.xml" ContentType="application/vnd.openxmlformats-officedocument.presentationml.tags+xml"/>
  <Override PartName="/ppt/tags/tag911.xml" ContentType="application/vnd.openxmlformats-officedocument.presentationml.tags+xml"/>
  <Override PartName="/ppt/tags/tag912.xml" ContentType="application/vnd.openxmlformats-officedocument.presentationml.tags+xml"/>
  <Override PartName="/ppt/tags/tag913.xml" ContentType="application/vnd.openxmlformats-officedocument.presentationml.tags+xml"/>
  <Override PartName="/ppt/tags/tag914.xml" ContentType="application/vnd.openxmlformats-officedocument.presentationml.tags+xml"/>
  <Override PartName="/ppt/tags/tag915.xml" ContentType="application/vnd.openxmlformats-officedocument.presentationml.tags+xml"/>
  <Override PartName="/ppt/tags/tag916.xml" ContentType="application/vnd.openxmlformats-officedocument.presentationml.tags+xml"/>
  <Override PartName="/ppt/tags/tag917.xml" ContentType="application/vnd.openxmlformats-officedocument.presentationml.tags+xml"/>
  <Override PartName="/ppt/tags/tag918.xml" ContentType="application/vnd.openxmlformats-officedocument.presentationml.tags+xml"/>
  <Override PartName="/ppt/tags/tag919.xml" ContentType="application/vnd.openxmlformats-officedocument.presentationml.tags+xml"/>
  <Override PartName="/ppt/tags/tag92.xml" ContentType="application/vnd.openxmlformats-officedocument.presentationml.tags+xml"/>
  <Override PartName="/ppt/tags/tag920.xml" ContentType="application/vnd.openxmlformats-officedocument.presentationml.tags+xml"/>
  <Override PartName="/ppt/tags/tag921.xml" ContentType="application/vnd.openxmlformats-officedocument.presentationml.tags+xml"/>
  <Override PartName="/ppt/tags/tag922.xml" ContentType="application/vnd.openxmlformats-officedocument.presentationml.tags+xml"/>
  <Override PartName="/ppt/tags/tag923.xml" ContentType="application/vnd.openxmlformats-officedocument.presentationml.tags+xml"/>
  <Override PartName="/ppt/tags/tag924.xml" ContentType="application/vnd.openxmlformats-officedocument.presentationml.tags+xml"/>
  <Override PartName="/ppt/tags/tag925.xml" ContentType="application/vnd.openxmlformats-officedocument.presentationml.tags+xml"/>
  <Override PartName="/ppt/tags/tag926.xml" ContentType="application/vnd.openxmlformats-officedocument.presentationml.tags+xml"/>
  <Override PartName="/ppt/tags/tag927.xml" ContentType="application/vnd.openxmlformats-officedocument.presentationml.tags+xml"/>
  <Override PartName="/ppt/tags/tag928.xml" ContentType="application/vnd.openxmlformats-officedocument.presentationml.tags+xml"/>
  <Override PartName="/ppt/tags/tag929.xml" ContentType="application/vnd.openxmlformats-officedocument.presentationml.tags+xml"/>
  <Override PartName="/ppt/tags/tag93.xml" ContentType="application/vnd.openxmlformats-officedocument.presentationml.tags+xml"/>
  <Override PartName="/ppt/tags/tag930.xml" ContentType="application/vnd.openxmlformats-officedocument.presentationml.tags+xml"/>
  <Override PartName="/ppt/tags/tag931.xml" ContentType="application/vnd.openxmlformats-officedocument.presentationml.tags+xml"/>
  <Override PartName="/ppt/tags/tag932.xml" ContentType="application/vnd.openxmlformats-officedocument.presentationml.tags+xml"/>
  <Override PartName="/ppt/tags/tag933.xml" ContentType="application/vnd.openxmlformats-officedocument.presentationml.tags+xml"/>
  <Override PartName="/ppt/tags/tag934.xml" ContentType="application/vnd.openxmlformats-officedocument.presentationml.tags+xml"/>
  <Override PartName="/ppt/tags/tag935.xml" ContentType="application/vnd.openxmlformats-officedocument.presentationml.tags+xml"/>
  <Override PartName="/ppt/tags/tag936.xml" ContentType="application/vnd.openxmlformats-officedocument.presentationml.tags+xml"/>
  <Override PartName="/ppt/tags/tag937.xml" ContentType="application/vnd.openxmlformats-officedocument.presentationml.tags+xml"/>
  <Override PartName="/ppt/tags/tag938.xml" ContentType="application/vnd.openxmlformats-officedocument.presentationml.tags+xml"/>
  <Override PartName="/ppt/tags/tag939.xml" ContentType="application/vnd.openxmlformats-officedocument.presentationml.tags+xml"/>
  <Override PartName="/ppt/tags/tag94.xml" ContentType="application/vnd.openxmlformats-officedocument.presentationml.tags+xml"/>
  <Override PartName="/ppt/tags/tag940.xml" ContentType="application/vnd.openxmlformats-officedocument.presentationml.tags+xml"/>
  <Override PartName="/ppt/tags/tag941.xml" ContentType="application/vnd.openxmlformats-officedocument.presentationml.tags+xml"/>
  <Override PartName="/ppt/tags/tag942.xml" ContentType="application/vnd.openxmlformats-officedocument.presentationml.tags+xml"/>
  <Override PartName="/ppt/tags/tag943.xml" ContentType="application/vnd.openxmlformats-officedocument.presentationml.tags+xml"/>
  <Override PartName="/ppt/tags/tag944.xml" ContentType="application/vnd.openxmlformats-officedocument.presentationml.tags+xml"/>
  <Override PartName="/ppt/tags/tag945.xml" ContentType="application/vnd.openxmlformats-officedocument.presentationml.tags+xml"/>
  <Override PartName="/ppt/tags/tag946.xml" ContentType="application/vnd.openxmlformats-officedocument.presentationml.tags+xml"/>
  <Override PartName="/ppt/tags/tag947.xml" ContentType="application/vnd.openxmlformats-officedocument.presentationml.tags+xml"/>
  <Override PartName="/ppt/tags/tag948.xml" ContentType="application/vnd.openxmlformats-officedocument.presentationml.tags+xml"/>
  <Override PartName="/ppt/tags/tag949.xml" ContentType="application/vnd.openxmlformats-officedocument.presentationml.tags+xml"/>
  <Override PartName="/ppt/tags/tag95.xml" ContentType="application/vnd.openxmlformats-officedocument.presentationml.tags+xml"/>
  <Override PartName="/ppt/tags/tag950.xml" ContentType="application/vnd.openxmlformats-officedocument.presentationml.tags+xml"/>
  <Override PartName="/ppt/tags/tag951.xml" ContentType="application/vnd.openxmlformats-officedocument.presentationml.tags+xml"/>
  <Override PartName="/ppt/tags/tag952.xml" ContentType="application/vnd.openxmlformats-officedocument.presentationml.tags+xml"/>
  <Override PartName="/ppt/tags/tag953.xml" ContentType="application/vnd.openxmlformats-officedocument.presentationml.tags+xml"/>
  <Override PartName="/ppt/tags/tag954.xml" ContentType="application/vnd.openxmlformats-officedocument.presentationml.tags+xml"/>
  <Override PartName="/ppt/tags/tag955.xml" ContentType="application/vnd.openxmlformats-officedocument.presentationml.tags+xml"/>
  <Override PartName="/ppt/tags/tag956.xml" ContentType="application/vnd.openxmlformats-officedocument.presentationml.tags+xml"/>
  <Override PartName="/ppt/tags/tag957.xml" ContentType="application/vnd.openxmlformats-officedocument.presentationml.tags+xml"/>
  <Override PartName="/ppt/tags/tag958.xml" ContentType="application/vnd.openxmlformats-officedocument.presentationml.tags+xml"/>
  <Override PartName="/ppt/tags/tag959.xml" ContentType="application/vnd.openxmlformats-officedocument.presentationml.tags+xml"/>
  <Override PartName="/ppt/tags/tag96.xml" ContentType="application/vnd.openxmlformats-officedocument.presentationml.tags+xml"/>
  <Override PartName="/ppt/tags/tag960.xml" ContentType="application/vnd.openxmlformats-officedocument.presentationml.tags+xml"/>
  <Override PartName="/ppt/tags/tag961.xml" ContentType="application/vnd.openxmlformats-officedocument.presentationml.tags+xml"/>
  <Override PartName="/ppt/tags/tag962.xml" ContentType="application/vnd.openxmlformats-officedocument.presentationml.tags+xml"/>
  <Override PartName="/ppt/tags/tag963.xml" ContentType="application/vnd.openxmlformats-officedocument.presentationml.tags+xml"/>
  <Override PartName="/ppt/tags/tag964.xml" ContentType="application/vnd.openxmlformats-officedocument.presentationml.tags+xml"/>
  <Override PartName="/ppt/tags/tag965.xml" ContentType="application/vnd.openxmlformats-officedocument.presentationml.tags+xml"/>
  <Override PartName="/ppt/tags/tag966.xml" ContentType="application/vnd.openxmlformats-officedocument.presentationml.tags+xml"/>
  <Override PartName="/ppt/tags/tag967.xml" ContentType="application/vnd.openxmlformats-officedocument.presentationml.tags+xml"/>
  <Override PartName="/ppt/tags/tag968.xml" ContentType="application/vnd.openxmlformats-officedocument.presentationml.tags+xml"/>
  <Override PartName="/ppt/tags/tag969.xml" ContentType="application/vnd.openxmlformats-officedocument.presentationml.tags+xml"/>
  <Override PartName="/ppt/tags/tag97.xml" ContentType="application/vnd.openxmlformats-officedocument.presentationml.tags+xml"/>
  <Override PartName="/ppt/tags/tag970.xml" ContentType="application/vnd.openxmlformats-officedocument.presentationml.tags+xml"/>
  <Override PartName="/ppt/tags/tag971.xml" ContentType="application/vnd.openxmlformats-officedocument.presentationml.tags+xml"/>
  <Override PartName="/ppt/tags/tag972.xml" ContentType="application/vnd.openxmlformats-officedocument.presentationml.tags+xml"/>
  <Override PartName="/ppt/tags/tag973.xml" ContentType="application/vnd.openxmlformats-officedocument.presentationml.tags+xml"/>
  <Override PartName="/ppt/tags/tag974.xml" ContentType="application/vnd.openxmlformats-officedocument.presentationml.tags+xml"/>
  <Override PartName="/ppt/tags/tag975.xml" ContentType="application/vnd.openxmlformats-officedocument.presentationml.tags+xml"/>
  <Override PartName="/ppt/tags/tag976.xml" ContentType="application/vnd.openxmlformats-officedocument.presentationml.tags+xml"/>
  <Override PartName="/ppt/tags/tag977.xml" ContentType="application/vnd.openxmlformats-officedocument.presentationml.tags+xml"/>
  <Override PartName="/ppt/tags/tag978.xml" ContentType="application/vnd.openxmlformats-officedocument.presentationml.tags+xml"/>
  <Override PartName="/ppt/tags/tag979.xml" ContentType="application/vnd.openxmlformats-officedocument.presentationml.tags+xml"/>
  <Override PartName="/ppt/tags/tag98.xml" ContentType="application/vnd.openxmlformats-officedocument.presentationml.tags+xml"/>
  <Override PartName="/ppt/tags/tag980.xml" ContentType="application/vnd.openxmlformats-officedocument.presentationml.tags+xml"/>
  <Override PartName="/ppt/tags/tag981.xml" ContentType="application/vnd.openxmlformats-officedocument.presentationml.tags+xml"/>
  <Override PartName="/ppt/tags/tag982.xml" ContentType="application/vnd.openxmlformats-officedocument.presentationml.tags+xml"/>
  <Override PartName="/ppt/tags/tag983.xml" ContentType="application/vnd.openxmlformats-officedocument.presentationml.tags+xml"/>
  <Override PartName="/ppt/tags/tag984.xml" ContentType="application/vnd.openxmlformats-officedocument.presentationml.tags+xml"/>
  <Override PartName="/ppt/tags/tag985.xml" ContentType="application/vnd.openxmlformats-officedocument.presentationml.tags+xml"/>
  <Override PartName="/ppt/tags/tag986.xml" ContentType="application/vnd.openxmlformats-officedocument.presentationml.tags+xml"/>
  <Override PartName="/ppt/tags/tag987.xml" ContentType="application/vnd.openxmlformats-officedocument.presentationml.tags+xml"/>
  <Override PartName="/ppt/tags/tag988.xml" ContentType="application/vnd.openxmlformats-officedocument.presentationml.tags+xml"/>
  <Override PartName="/ppt/tags/tag989.xml" ContentType="application/vnd.openxmlformats-officedocument.presentationml.tags+xml"/>
  <Override PartName="/ppt/tags/tag99.xml" ContentType="application/vnd.openxmlformats-officedocument.presentationml.tags+xml"/>
  <Override PartName="/ppt/tags/tag990.xml" ContentType="application/vnd.openxmlformats-officedocument.presentationml.tags+xml"/>
  <Override PartName="/ppt/tags/tag991.xml" ContentType="application/vnd.openxmlformats-officedocument.presentationml.tags+xml"/>
  <Override PartName="/ppt/tags/tag992.xml" ContentType="application/vnd.openxmlformats-officedocument.presentationml.tags+xml"/>
  <Override PartName="/ppt/tags/tag993.xml" ContentType="application/vnd.openxmlformats-officedocument.presentationml.tags+xml"/>
  <Override PartName="/ppt/tags/tag994.xml" ContentType="application/vnd.openxmlformats-officedocument.presentationml.tags+xml"/>
  <Override PartName="/ppt/tags/tag995.xml" ContentType="application/vnd.openxmlformats-officedocument.presentationml.tags+xml"/>
  <Override PartName="/ppt/tags/tag996.xml" ContentType="application/vnd.openxmlformats-officedocument.presentationml.tags+xml"/>
  <Override PartName="/ppt/tags/tag997.xml" ContentType="application/vnd.openxmlformats-officedocument.presentationml.tags+xml"/>
  <Override PartName="/ppt/tags/tag998.xml" ContentType="application/vnd.openxmlformats-officedocument.presentationml.tags+xml"/>
  <Override PartName="/ppt/tags/tag9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saveSubsetFonts="1">
  <p:sldMasterIdLst>
    <p:sldMasterId id="2147483648" r:id="rId1"/>
  </p:sldMasterIdLst>
  <p:notesMasterIdLst>
    <p:notesMasterId r:id="rId2"/>
  </p:notesMasterIdLst>
  <p:sldIdLst>
    <p:sldId id="287" r:id="rId3"/>
    <p:sldId id="289" r:id="rId4"/>
    <p:sldId id="290" r:id="rId5"/>
    <p:sldId id="259" r:id="rId6"/>
    <p:sldId id="260" r:id="rId7"/>
    <p:sldId id="291" r:id="rId8"/>
    <p:sldId id="292" r:id="rId9"/>
    <p:sldId id="293" r:id="rId10"/>
    <p:sldId id="294" r:id="rId11"/>
    <p:sldId id="296" r:id="rId12"/>
    <p:sldId id="297" r:id="rId13"/>
    <p:sldId id="299" r:id="rId14"/>
    <p:sldId id="298" r:id="rId15"/>
    <p:sldId id="268" r:id="rId16"/>
    <p:sldId id="300" r:id="rId17"/>
    <p:sldId id="301" r:id="rId18"/>
    <p:sldId id="302" r:id="rId19"/>
    <p:sldId id="303" r:id="rId20"/>
    <p:sldId id="304" r:id="rId21"/>
    <p:sldId id="305" r:id="rId22"/>
    <p:sldId id="306" r:id="rId23"/>
    <p:sldId id="307" r:id="rId24"/>
    <p:sldId id="308" r:id="rId25"/>
    <p:sldId id="309" r:id="rId26"/>
    <p:sldId id="283" r:id="rId27"/>
    <p:sldId id="310" r:id="rId28"/>
    <p:sldId id="311" r:id="rId29"/>
    <p:sldId id="281" r:id="rId30"/>
  </p:sldIdLst>
  <p:sldSz cx="12192000" cy="6858000"/>
  <p:notesSz cx="6858000" cy="9144000"/>
  <p:custDataLst>
    <p:tags r:id="rId31"/>
  </p:custDataLst>
  <p:defaultTextStyle>
    <a:defPPr>
      <a:defRPr lang="zh-CN"/>
    </a:defPPr>
    <a:lvl1pPr algn="l" rtl="0" fontAlgn="base">
      <a:spcBef>
        <a:spcPct val="0"/>
      </a:spcBef>
      <a:spcAft>
        <a:spcPct val="0"/>
      </a:spcAft>
      <a:defRPr sz="2800" b="1" kern="1200">
        <a:solidFill>
          <a:schemeClr val="tx1"/>
        </a:solidFill>
        <a:latin typeface="Arial"/>
        <a:ea typeface="微软雅黑" pitchFamily="34" charset="-122"/>
        <a:cs typeface="+mn-cs"/>
      </a:defRPr>
    </a:lvl1pPr>
    <a:lvl2pPr marL="457200" algn="l" rtl="0" fontAlgn="base">
      <a:spcBef>
        <a:spcPct val="0"/>
      </a:spcBef>
      <a:spcAft>
        <a:spcPct val="0"/>
      </a:spcAft>
      <a:defRPr sz="2800" b="1" kern="1200">
        <a:solidFill>
          <a:schemeClr val="tx1"/>
        </a:solidFill>
        <a:latin typeface="Arial"/>
        <a:ea typeface="微软雅黑" pitchFamily="34" charset="-122"/>
        <a:cs typeface="+mn-cs"/>
      </a:defRPr>
    </a:lvl2pPr>
    <a:lvl3pPr marL="914400" algn="l" rtl="0" fontAlgn="base">
      <a:spcBef>
        <a:spcPct val="0"/>
      </a:spcBef>
      <a:spcAft>
        <a:spcPct val="0"/>
      </a:spcAft>
      <a:defRPr sz="2800" b="1" kern="1200">
        <a:solidFill>
          <a:schemeClr val="tx1"/>
        </a:solidFill>
        <a:latin typeface="Arial"/>
        <a:ea typeface="微软雅黑" pitchFamily="34" charset="-122"/>
        <a:cs typeface="+mn-cs"/>
      </a:defRPr>
    </a:lvl3pPr>
    <a:lvl4pPr marL="1371600" algn="l" rtl="0" fontAlgn="base">
      <a:spcBef>
        <a:spcPct val="0"/>
      </a:spcBef>
      <a:spcAft>
        <a:spcPct val="0"/>
      </a:spcAft>
      <a:defRPr sz="2800" b="1" kern="1200">
        <a:solidFill>
          <a:schemeClr val="tx1"/>
        </a:solidFill>
        <a:latin typeface="Arial"/>
        <a:ea typeface="微软雅黑" pitchFamily="34" charset="-122"/>
        <a:cs typeface="+mn-cs"/>
      </a:defRPr>
    </a:lvl4pPr>
    <a:lvl5pPr marL="1828800" algn="l" rtl="0" fontAlgn="base">
      <a:spcBef>
        <a:spcPct val="0"/>
      </a:spcBef>
      <a:spcAft>
        <a:spcPct val="0"/>
      </a:spcAft>
      <a:defRPr sz="2800" b="1" kern="1200">
        <a:solidFill>
          <a:schemeClr val="tx1"/>
        </a:solidFill>
        <a:latin typeface="Arial"/>
        <a:ea typeface="微软雅黑" pitchFamily="34" charset="-122"/>
        <a:cs typeface="+mn-cs"/>
      </a:defRPr>
    </a:lvl5pPr>
    <a:lvl6pPr marL="2286000" algn="l" defTabSz="914400" rtl="0" eaLnBrk="1" latinLnBrk="0" hangingPunct="1">
      <a:defRPr sz="2800" b="1" kern="1200">
        <a:solidFill>
          <a:schemeClr val="tx1"/>
        </a:solidFill>
        <a:latin typeface="Arial"/>
        <a:ea typeface="微软雅黑" pitchFamily="34" charset="-122"/>
        <a:cs typeface="+mn-cs"/>
      </a:defRPr>
    </a:lvl6pPr>
    <a:lvl7pPr marL="2743200" algn="l" defTabSz="914400" rtl="0" eaLnBrk="1" latinLnBrk="0" hangingPunct="1">
      <a:defRPr sz="2800" b="1" kern="1200">
        <a:solidFill>
          <a:schemeClr val="tx1"/>
        </a:solidFill>
        <a:latin typeface="Arial"/>
        <a:ea typeface="微软雅黑" pitchFamily="34" charset="-122"/>
        <a:cs typeface="+mn-cs"/>
      </a:defRPr>
    </a:lvl7pPr>
    <a:lvl8pPr marL="3200400" algn="l" defTabSz="914400" rtl="0" eaLnBrk="1" latinLnBrk="0" hangingPunct="1">
      <a:defRPr sz="2800" b="1" kern="1200">
        <a:solidFill>
          <a:schemeClr val="tx1"/>
        </a:solidFill>
        <a:latin typeface="Arial"/>
        <a:ea typeface="微软雅黑" pitchFamily="34" charset="-122"/>
        <a:cs typeface="+mn-cs"/>
      </a:defRPr>
    </a:lvl8pPr>
    <a:lvl9pPr marL="3657600" algn="l" defTabSz="914400" rtl="0" eaLnBrk="1" latinLnBrk="0" hangingPunct="1">
      <a:defRPr sz="2800" b="1" kern="1200">
        <a:solidFill>
          <a:schemeClr val="tx1"/>
        </a:solidFill>
        <a:latin typeface="Arial"/>
        <a:ea typeface="微软雅黑"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96" y="138"/>
      </p:cViewPr>
      <p:guideLst>
        <p:guide orient="horz" pos="2160"/>
        <p:guide pos="3840"/>
      </p:guideLst>
    </p:cSldViewPr>
  </p:slideViewPr>
  <p:notesTextViewPr>
    <p:cViewPr>
      <p:scale>
        <a:sx n="1" d="1"/>
        <a:sy n="1" d="1"/>
      </p:scale>
      <p:origin x="0" y="0"/>
    </p:cViewPr>
  </p:notesTextViewPr>
  <p:notesViewPr>
    <p:cSldViewPr snapToGrid="0">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tags" Target="tags/tag1536.xml" /><Relationship Id="rId32" Type="http://schemas.openxmlformats.org/officeDocument/2006/relationships/presProps" Target="presProps.xml" /><Relationship Id="rId33" Type="http://schemas.openxmlformats.org/officeDocument/2006/relationships/viewProps" Target="viewProps.xml" /><Relationship Id="rId34" Type="http://schemas.openxmlformats.org/officeDocument/2006/relationships/theme" Target="theme/theme1.xml" /><Relationship Id="rId35"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iagrams/colors1.xml><?xml version="1.0" encoding="utf-8"?>
<dgm:colorsDef xmlns:a="http://schemas.openxmlformats.org/drawingml/2006/main" xmlns:dgm="http://schemas.openxmlformats.org/drawingml/2006/diagram" uniqueId="urn:microsoft.com/office/officeart/2005/8/colors/accent2_1#1">
  <dgm:title val=""/>
  <dgm:desc val=""/>
  <dgm:catLst>
    <dgm:cat type="accent2" pri="11100"/>
  </dgm:catLst>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dgm="http://schemas.openxmlformats.org/drawingml/2006/diagram">
  <dgm:ptLst>
    <dgm:pt modelId="{A32855B7-F147-4CE2-955D-511D4132378E}" type="doc">
      <dgm:prSet loTypeId="urn:microsoft.com/office/officeart/2005/8/layout/hierarchy2#1" loCatId="hierarchy" qsTypeId="urn:microsoft.com/office/officeart/2005/8/quickstyle/simple2#1" qsCatId="simple" csTypeId="urn:microsoft.com/office/officeart/2005/8/colors/accent2_1#1" csCatId="accent2" phldr="1"/>
      <dgm:spPr/>
      <dgm:t>
        <a:bodyPr/>
        <a:lstStyle/>
        <a:p>
          <a:endParaRPr lang="zh-CN" altLang="en-US"/>
        </a:p>
      </dgm:t>
    </dgm:pt>
    <dgm:pt modelId="{D513AAC6-DD1D-4296-98D5-4807CE8E66C6}" type="parTrans" cxnId="{1FFA3533-255E-4D02-BC2E-E96123F98193}">
      <dgm:prSet/>
      <dgm:spPr/>
      <dgm:t>
        <a:bodyPr/>
        <a:lstStyle/>
        <a:p>
          <a:endParaRPr lang="zh-CN" altLang="en-US">
            <a:latin typeface="黑体" pitchFamily="49" charset="-122"/>
            <a:ea typeface="黑体" pitchFamily="49" charset="-122"/>
          </a:endParaRPr>
        </a:p>
      </dgm:t>
    </dgm:pt>
    <dgm:pt modelId="{75F52F85-A1AD-4444-B630-83DB6CBD2EED}">
      <dgm:prSet phldrT="[文本]"/>
      <dgm:spPr/>
      <dgm:t>
        <a:bodyPr/>
        <a:lstStyle/>
        <a:p>
          <a:r>
            <a:rPr lang="zh-CN" altLang="en-US">
              <a:latin typeface="黑体" pitchFamily="49" charset="-122"/>
              <a:ea typeface="黑体" pitchFamily="49" charset="-122"/>
            </a:rPr>
            <a:t>新中国的</a:t>
          </a:r>
          <a:endParaRPr lang="en-US" altLang="zh-CN">
            <a:latin typeface="黑体" pitchFamily="49" charset="-122"/>
            <a:ea typeface="黑体" pitchFamily="49" charset="-122"/>
          </a:endParaRPr>
        </a:p>
        <a:p>
          <a:r>
            <a:rPr lang="zh-CN" altLang="en-US">
              <a:latin typeface="黑体" pitchFamily="49" charset="-122"/>
              <a:ea typeface="黑体" pitchFamily="49" charset="-122"/>
            </a:rPr>
            <a:t>政治制度</a:t>
          </a:r>
        </a:p>
      </dgm:t>
    </dgm:pt>
    <dgm:pt modelId="{7D923CCE-9045-45EE-8C88-D5F1E58F39C1}" type="parTrans" cxnId="{D73A727C-F65F-47E9-91ED-D8117431092B}">
      <dgm:prSet/>
      <dgm:spPr/>
      <dgm:t>
        <a:bodyPr/>
        <a:lstStyle/>
        <a:p>
          <a:endParaRPr lang="zh-CN" altLang="en-US">
            <a:latin typeface="黑体" pitchFamily="49" charset="-122"/>
            <a:ea typeface="黑体" pitchFamily="49" charset="-122"/>
          </a:endParaRPr>
        </a:p>
      </dgm:t>
    </dgm:pt>
    <dgm:pt modelId="{70D35970-9DD5-42D6-9CCD-CABB3963B146}">
      <dgm:prSet phldrT="[文本]"/>
      <dgm:spPr/>
      <dgm:t>
        <a:bodyPr/>
        <a:lstStyle/>
        <a:p>
          <a:r>
            <a:rPr lang="zh-CN" altLang="en-US">
              <a:latin typeface="黑体" pitchFamily="49" charset="-122"/>
              <a:ea typeface="黑体" pitchFamily="49" charset="-122"/>
            </a:rPr>
            <a:t>根本政治制度</a:t>
          </a:r>
        </a:p>
      </dgm:t>
    </dgm:pt>
    <dgm:pt modelId="{7C4DD960-F972-4DBF-BE72-F447BA809D94}" type="parTrans" cxnId="{A923F313-6D6C-4D5E-AA71-2761160A60CC}">
      <dgm:prSet/>
      <dgm:spPr/>
      <dgm:t>
        <a:bodyPr/>
        <a:lstStyle/>
        <a:p>
          <a:endParaRPr lang="zh-CN" altLang="en-US">
            <a:latin typeface="黑体" pitchFamily="49" charset="-122"/>
            <a:ea typeface="黑体" pitchFamily="49" charset="-122"/>
          </a:endParaRPr>
        </a:p>
      </dgm:t>
    </dgm:pt>
    <dgm:pt modelId="{BA3E7C7E-A2CC-460D-B54D-50A6BB040CCB}">
      <dgm:prSet phldrT="[文本]"/>
      <dgm:spPr/>
      <dgm:t>
        <a:bodyPr/>
        <a:lstStyle/>
        <a:p>
          <a:r>
            <a:rPr lang="zh-CN" altLang="en-US">
              <a:latin typeface="黑体" pitchFamily="49" charset="-122"/>
              <a:ea typeface="黑体" pitchFamily="49" charset="-122"/>
            </a:rPr>
            <a:t>人民代表大会制度</a:t>
          </a:r>
        </a:p>
      </dgm:t>
    </dgm:pt>
    <dgm:pt modelId="{D729A7D2-A616-452E-BF1A-10FCE7BFAD9B}" type="sibTrans" cxnId="{A923F313-6D6C-4D5E-AA71-2761160A60CC}">
      <dgm:prSet/>
      <dgm:spPr/>
      <dgm:t>
        <a:bodyPr/>
        <a:lstStyle/>
        <a:p>
          <a:endParaRPr lang="zh-CN" altLang="en-US">
            <a:latin typeface="黑体" pitchFamily="49" charset="-122"/>
            <a:ea typeface="黑体" pitchFamily="49" charset="-122"/>
          </a:endParaRPr>
        </a:p>
      </dgm:t>
    </dgm:pt>
    <dgm:pt modelId="{8E428476-BA71-4718-91FC-B60517E410A7}" type="sibTrans" cxnId="{D73A727C-F65F-47E9-91ED-D8117431092B}">
      <dgm:prSet/>
      <dgm:spPr/>
      <dgm:t>
        <a:bodyPr/>
        <a:lstStyle/>
        <a:p>
          <a:endParaRPr lang="zh-CN" altLang="en-US">
            <a:latin typeface="黑体" pitchFamily="49" charset="-122"/>
            <a:ea typeface="黑体" pitchFamily="49" charset="-122"/>
          </a:endParaRPr>
        </a:p>
      </dgm:t>
    </dgm:pt>
    <dgm:pt modelId="{BF766DD3-890F-4048-806D-3488B060AF82}" type="parTrans" cxnId="{034C2B16-3B66-4C3C-A657-1DFDE6EF9678}">
      <dgm:prSet/>
      <dgm:spPr/>
      <dgm:t>
        <a:bodyPr/>
        <a:lstStyle/>
        <a:p>
          <a:endParaRPr lang="zh-CN" altLang="en-US">
            <a:latin typeface="黑体" pitchFamily="49" charset="-122"/>
            <a:ea typeface="黑体" pitchFamily="49" charset="-122"/>
          </a:endParaRPr>
        </a:p>
      </dgm:t>
    </dgm:pt>
    <dgm:pt modelId="{228C281D-F427-49FC-B00A-DEF546B79AF1}">
      <dgm:prSet phldrT="[文本]"/>
      <dgm:spPr/>
      <dgm:t>
        <a:bodyPr/>
        <a:lstStyle/>
        <a:p>
          <a:r>
            <a:rPr lang="zh-CN" altLang="en-US">
              <a:latin typeface="黑体" pitchFamily="49" charset="-122"/>
              <a:ea typeface="黑体" pitchFamily="49" charset="-122"/>
            </a:rPr>
            <a:t>基本政治制度</a:t>
          </a:r>
        </a:p>
      </dgm:t>
    </dgm:pt>
    <dgm:pt modelId="{8088EA38-04CE-421D-8013-2E52A3962964}" type="parTrans" cxnId="{EA9846F8-030F-4446-ADAF-7E5F2689F0EC}">
      <dgm:prSet/>
      <dgm:spPr/>
      <dgm:t>
        <a:bodyPr/>
        <a:lstStyle/>
        <a:p>
          <a:endParaRPr lang="zh-CN" altLang="en-US">
            <a:latin typeface="黑体" pitchFamily="49" charset="-122"/>
            <a:ea typeface="黑体" pitchFamily="49" charset="-122"/>
          </a:endParaRPr>
        </a:p>
      </dgm:t>
    </dgm:pt>
    <dgm:pt modelId="{802702D4-6BF2-45AA-84A2-EFDECBC0EB5C}">
      <dgm:prSet phldrT="[文本]"/>
      <dgm:spPr/>
      <dgm:t>
        <a:bodyPr/>
        <a:lstStyle/>
        <a:p>
          <a:r>
            <a:rPr lang="zh-CN" altLang="en-US">
              <a:latin typeface="黑体" pitchFamily="49" charset="-122"/>
              <a:ea typeface="黑体" pitchFamily="49" charset="-122"/>
            </a:rPr>
            <a:t>中国共产党领导的多党合作和政治协商制度</a:t>
          </a:r>
        </a:p>
      </dgm:t>
    </dgm:pt>
    <dgm:pt modelId="{170E75C1-76D2-46B7-8859-B68A3AA35288}" type="sibTrans" cxnId="{EA9846F8-030F-4446-ADAF-7E5F2689F0EC}">
      <dgm:prSet/>
      <dgm:spPr/>
      <dgm:t>
        <a:bodyPr/>
        <a:lstStyle/>
        <a:p>
          <a:endParaRPr lang="zh-CN" altLang="en-US">
            <a:latin typeface="黑体" pitchFamily="49" charset="-122"/>
            <a:ea typeface="黑体" pitchFamily="49" charset="-122"/>
          </a:endParaRPr>
        </a:p>
      </dgm:t>
    </dgm:pt>
    <dgm:pt modelId="{EF23532E-B4CE-4260-9EE9-6EEFC15753CA}" type="parTrans" cxnId="{21D14602-6EA3-4061-8E05-CB5DF59BF3CF}">
      <dgm:prSet/>
      <dgm:spPr/>
      <dgm:t>
        <a:bodyPr/>
        <a:lstStyle/>
        <a:p>
          <a:endParaRPr lang="zh-CN" altLang="en-US">
            <a:latin typeface="黑体" pitchFamily="49" charset="-122"/>
            <a:ea typeface="黑体" pitchFamily="49" charset="-122"/>
          </a:endParaRPr>
        </a:p>
      </dgm:t>
    </dgm:pt>
    <dgm:pt modelId="{773CECFC-F7CE-46F6-806D-94D5BD4C7652}">
      <dgm:prSet/>
      <dgm:spPr/>
      <dgm:t>
        <a:bodyPr/>
        <a:lstStyle/>
        <a:p>
          <a:r>
            <a:rPr lang="zh-CN" altLang="en-US">
              <a:latin typeface="黑体" pitchFamily="49" charset="-122"/>
              <a:ea typeface="黑体" pitchFamily="49" charset="-122"/>
            </a:rPr>
            <a:t>民族区域自治制度</a:t>
          </a:r>
        </a:p>
      </dgm:t>
    </dgm:pt>
    <dgm:pt modelId="{B5CD86DF-BF1D-433F-A54A-F95F56D69C29}" type="sibTrans" cxnId="{21D14602-6EA3-4061-8E05-CB5DF59BF3CF}">
      <dgm:prSet/>
      <dgm:spPr/>
      <dgm:t>
        <a:bodyPr/>
        <a:lstStyle/>
        <a:p>
          <a:endParaRPr lang="zh-CN" altLang="en-US">
            <a:latin typeface="黑体" pitchFamily="49" charset="-122"/>
            <a:ea typeface="黑体" pitchFamily="49" charset="-122"/>
          </a:endParaRPr>
        </a:p>
      </dgm:t>
    </dgm:pt>
    <dgm:pt modelId="{E9500BC6-3A41-4182-A990-DE65C4D3D7E8}" type="parTrans" cxnId="{18D698E0-494C-4702-AED2-17F4C0BEB027}">
      <dgm:prSet/>
      <dgm:spPr/>
      <dgm:t>
        <a:bodyPr/>
        <a:lstStyle/>
        <a:p>
          <a:endParaRPr lang="zh-CN" altLang="en-US">
            <a:latin typeface="黑体" pitchFamily="49" charset="-122"/>
            <a:ea typeface="黑体" pitchFamily="49" charset="-122"/>
          </a:endParaRPr>
        </a:p>
      </dgm:t>
    </dgm:pt>
    <dgm:pt modelId="{66B12550-E2BE-4B78-AFEB-EAED64EC8903}">
      <dgm:prSet/>
      <dgm:spPr/>
      <dgm:t>
        <a:bodyPr/>
        <a:lstStyle/>
        <a:p>
          <a:r>
            <a:rPr lang="zh-CN" altLang="en-US">
              <a:latin typeface="黑体" pitchFamily="49" charset="-122"/>
              <a:ea typeface="黑体" pitchFamily="49" charset="-122"/>
            </a:rPr>
            <a:t>基层群众自治制度</a:t>
          </a:r>
        </a:p>
      </dgm:t>
    </dgm:pt>
    <dgm:pt modelId="{3FE39B0F-10DC-4B26-BA34-D0D479006E38}" type="sibTrans" cxnId="{18D698E0-494C-4702-AED2-17F4C0BEB027}">
      <dgm:prSet/>
      <dgm:spPr/>
      <dgm:t>
        <a:bodyPr/>
        <a:lstStyle/>
        <a:p>
          <a:endParaRPr lang="zh-CN" altLang="en-US">
            <a:latin typeface="黑体" pitchFamily="49" charset="-122"/>
            <a:ea typeface="黑体" pitchFamily="49" charset="-122"/>
          </a:endParaRPr>
        </a:p>
      </dgm:t>
    </dgm:pt>
    <dgm:pt modelId="{D18977EE-EE3D-42F2-B864-EF507C8E35D3}" type="sibTrans" cxnId="{034C2B16-3B66-4C3C-A657-1DFDE6EF9678}">
      <dgm:prSet/>
      <dgm:spPr/>
      <dgm:t>
        <a:bodyPr/>
        <a:lstStyle/>
        <a:p>
          <a:endParaRPr lang="zh-CN" altLang="en-US">
            <a:latin typeface="黑体" pitchFamily="49" charset="-122"/>
            <a:ea typeface="黑体" pitchFamily="49" charset="-122"/>
          </a:endParaRPr>
        </a:p>
      </dgm:t>
    </dgm:pt>
    <dgm:pt modelId="{F887A948-80F6-4037-A947-A19CC41C7023}" type="sibTrans" cxnId="{1FFA3533-255E-4D02-BC2E-E96123F98193}">
      <dgm:prSet/>
      <dgm:spPr/>
      <dgm:t>
        <a:bodyPr/>
        <a:lstStyle/>
        <a:p>
          <a:endParaRPr lang="zh-CN" altLang="en-US">
            <a:latin typeface="黑体" pitchFamily="49" charset="-122"/>
            <a:ea typeface="黑体" pitchFamily="49" charset="-122"/>
          </a:endParaRPr>
        </a:p>
      </dgm:t>
    </dgm:pt>
    <dgm:pt modelId="{C00E58BA-D091-460C-8B3B-BB91CEF0F5AF}" type="pres">
      <dgm:prSet presAssocID="{A32855B7-F147-4CE2-955D-511D4132378E}" presName="diagram">
        <dgm:presLayoutVars>
          <dgm:chPref val="1"/>
          <dgm:dir/>
          <dgm:animOne val="branch"/>
          <dgm:animLvl val="lvl"/>
          <dgm:resizeHandles val="exact"/>
        </dgm:presLayoutVars>
      </dgm:prSet>
      <dgm:spPr/>
      <dgm:t>
        <a:bodyPr/>
        <a:lstStyle/>
        <a:p>
          <a:endParaRPr lang="zh-CN" altLang="en-US"/>
        </a:p>
      </dgm:t>
    </dgm:pt>
    <dgm:pt modelId="{B4591270-4119-4D4E-9A00-306B87CBD173}" type="pres">
      <dgm:prSet presAssocID="{75F52F85-A1AD-4444-B630-83DB6CBD2EED}" presName="root1"/>
      <dgm:spPr/>
      <dgm:t>
        <a:bodyPr/>
        <a:lstStyle/>
        <a:p/>
      </dgm:t>
    </dgm:pt>
    <dgm:pt modelId="{C056C637-9589-4F61-8BEE-A35FC5D7321D}" type="pres">
      <dgm:prSet presAssocID="{75F52F85-A1AD-4444-B630-83DB6CBD2EED}" presName="LevelOneTextNode" presStyleLbl="node0" presStyleCnt="1">
        <dgm:presLayoutVars>
          <dgm:chPref val="3"/>
        </dgm:presLayoutVars>
      </dgm:prSet>
      <dgm:spPr/>
      <dgm:t>
        <a:bodyPr/>
        <a:lstStyle/>
        <a:p>
          <a:endParaRPr lang="zh-CN" altLang="en-US"/>
        </a:p>
      </dgm:t>
    </dgm:pt>
    <dgm:pt modelId="{74E6C2A4-43BF-488D-897F-0544CE161352}" type="pres">
      <dgm:prSet presAssocID="{75F52F85-A1AD-4444-B630-83DB6CBD2EED}" presName="level2hierChild"/>
      <dgm:spPr/>
      <dgm:t>
        <a:bodyPr/>
        <a:lstStyle/>
        <a:p/>
      </dgm:t>
    </dgm:pt>
    <dgm:pt modelId="{E67CD349-9D95-48FD-9625-8DFA04EF40D2}" type="pres">
      <dgm:prSet presAssocID="{7D923CCE-9045-45EE-8C88-D5F1E58F39C1}" presName="conn2-1" presStyleLbl="parChTrans1D2" presStyleCnt="2"/>
      <dgm:spPr/>
      <dgm:t>
        <a:bodyPr/>
        <a:lstStyle/>
        <a:p>
          <a:endParaRPr lang="zh-CN" altLang="en-US"/>
        </a:p>
      </dgm:t>
    </dgm:pt>
    <dgm:pt modelId="{479BB016-BB2E-4391-AC79-019E9900EFAF}" type="pres">
      <dgm:prSet presAssocID="{7D923CCE-9045-45EE-8C88-D5F1E58F39C1}" presName="connTx" presStyleLbl="parChTrans2D2" presStyleCnt="2"/>
      <dgm:spPr/>
      <dgm:t>
        <a:bodyPr/>
        <a:lstStyle/>
        <a:p>
          <a:endParaRPr lang="zh-CN" altLang="en-US"/>
        </a:p>
      </dgm:t>
    </dgm:pt>
    <dgm:pt modelId="{3784AAB8-5D76-44A3-9DDA-3B908F97A401}" type="pres">
      <dgm:prSet presAssocID="{70D35970-9DD5-42D6-9CCD-CABB3963B146}" presName="root2"/>
      <dgm:spPr/>
      <dgm:t>
        <a:bodyPr/>
        <a:lstStyle/>
        <a:p/>
      </dgm:t>
    </dgm:pt>
    <dgm:pt modelId="{D85E50F6-502F-42AC-A2F9-9CDB45BCBE48}" type="pres">
      <dgm:prSet presAssocID="{70D35970-9DD5-42D6-9CCD-CABB3963B146}" presName="LevelTwoTextNode" presStyleLbl="node2" presStyleCnt="2">
        <dgm:presLayoutVars>
          <dgm:chPref val="3"/>
        </dgm:presLayoutVars>
      </dgm:prSet>
      <dgm:spPr/>
      <dgm:t>
        <a:bodyPr/>
        <a:lstStyle/>
        <a:p>
          <a:endParaRPr lang="zh-CN" altLang="en-US"/>
        </a:p>
      </dgm:t>
    </dgm:pt>
    <dgm:pt modelId="{A1A51653-8F92-4226-97CA-C53CA04CF6A3}" type="pres">
      <dgm:prSet presAssocID="{70D35970-9DD5-42D6-9CCD-CABB3963B146}" presName="level3hierChild"/>
      <dgm:spPr/>
      <dgm:t>
        <a:bodyPr/>
        <a:lstStyle/>
        <a:p/>
      </dgm:t>
    </dgm:pt>
    <dgm:pt modelId="{BFE4098D-A607-4E4A-A544-657110ED38C2}" type="pres">
      <dgm:prSet presAssocID="{7C4DD960-F972-4DBF-BE72-F447BA809D94}" presName="conn2-1" presStyleLbl="parChTrans1D3" presStyleCnt="4"/>
      <dgm:spPr/>
      <dgm:t>
        <a:bodyPr/>
        <a:lstStyle/>
        <a:p>
          <a:endParaRPr lang="zh-CN" altLang="en-US"/>
        </a:p>
      </dgm:t>
    </dgm:pt>
    <dgm:pt modelId="{BD077A94-499C-484B-9E61-BF5291526CA1}" type="pres">
      <dgm:prSet presAssocID="{7C4DD960-F972-4DBF-BE72-F447BA809D94}" presName="connTx" presStyleLbl="parChTrans2D3" presStyleCnt="4"/>
      <dgm:spPr/>
      <dgm:t>
        <a:bodyPr/>
        <a:lstStyle/>
        <a:p>
          <a:endParaRPr lang="zh-CN" altLang="en-US"/>
        </a:p>
      </dgm:t>
    </dgm:pt>
    <dgm:pt modelId="{31DB85C1-5D75-4C31-9725-D6E5F302B2E5}" type="pres">
      <dgm:prSet presAssocID="{BA3E7C7E-A2CC-460D-B54D-50A6BB040CCB}" presName="root2"/>
      <dgm:spPr/>
      <dgm:t>
        <a:bodyPr/>
        <a:lstStyle/>
        <a:p/>
      </dgm:t>
    </dgm:pt>
    <dgm:pt modelId="{3B16D33E-C31D-423B-AE16-79D0FB5CC5EB}" type="pres">
      <dgm:prSet presAssocID="{BA3E7C7E-A2CC-460D-B54D-50A6BB040CCB}" presName="LevelTwoTextNode" presStyleLbl="node3" presStyleCnt="4">
        <dgm:presLayoutVars>
          <dgm:chPref val="3"/>
        </dgm:presLayoutVars>
      </dgm:prSet>
      <dgm:spPr/>
      <dgm:t>
        <a:bodyPr/>
        <a:lstStyle/>
        <a:p>
          <a:endParaRPr lang="zh-CN" altLang="en-US"/>
        </a:p>
      </dgm:t>
    </dgm:pt>
    <dgm:pt modelId="{42FAE7EE-80DF-41AC-9834-B207C8E0ED1E}" type="pres">
      <dgm:prSet presAssocID="{BA3E7C7E-A2CC-460D-B54D-50A6BB040CCB}" presName="level3hierChild"/>
      <dgm:spPr/>
      <dgm:t>
        <a:bodyPr/>
        <a:lstStyle/>
        <a:p/>
      </dgm:t>
    </dgm:pt>
    <dgm:pt modelId="{B163FC68-A970-4D3B-BB76-A098605AACAC}" type="pres">
      <dgm:prSet presAssocID="{BF766DD3-890F-4048-806D-3488B060AF82}" presName="conn2-1" presStyleLbl="parChTrans1D2" presStyleIdx="1" presStyleCnt="2"/>
      <dgm:spPr/>
      <dgm:t>
        <a:bodyPr/>
        <a:lstStyle/>
        <a:p>
          <a:endParaRPr lang="zh-CN" altLang="en-US"/>
        </a:p>
      </dgm:t>
    </dgm:pt>
    <dgm:pt modelId="{8F934FE9-7A5B-4946-9BC2-529BC2DB1DC0}" type="pres">
      <dgm:prSet presAssocID="{BF766DD3-890F-4048-806D-3488B060AF82}" presName="connTx" presStyleLbl="parChTrans2D2" presStyleIdx="1" presStyleCnt="2"/>
      <dgm:spPr/>
      <dgm:t>
        <a:bodyPr/>
        <a:lstStyle/>
        <a:p>
          <a:endParaRPr lang="zh-CN" altLang="en-US"/>
        </a:p>
      </dgm:t>
    </dgm:pt>
    <dgm:pt modelId="{631495DA-7BAB-4CBA-8F40-3A92D8049CC7}" type="pres">
      <dgm:prSet presAssocID="{228C281D-F427-49FC-B00A-DEF546B79AF1}" presName="root2"/>
      <dgm:spPr/>
      <dgm:t>
        <a:bodyPr/>
        <a:lstStyle/>
        <a:p/>
      </dgm:t>
    </dgm:pt>
    <dgm:pt modelId="{51B1E609-E1FE-4A30-B048-B559565BB077}" type="pres">
      <dgm:prSet presAssocID="{228C281D-F427-49FC-B00A-DEF546B79AF1}" presName="LevelTwoTextNode" presStyleLbl="node2" presStyleIdx="1" presStyleCnt="2">
        <dgm:presLayoutVars>
          <dgm:chPref val="3"/>
        </dgm:presLayoutVars>
      </dgm:prSet>
      <dgm:spPr/>
      <dgm:t>
        <a:bodyPr/>
        <a:lstStyle/>
        <a:p>
          <a:endParaRPr lang="zh-CN" altLang="en-US"/>
        </a:p>
      </dgm:t>
    </dgm:pt>
    <dgm:pt modelId="{23EFFF2B-FE18-4C90-8E0C-FB212C207502}" type="pres">
      <dgm:prSet presAssocID="{228C281D-F427-49FC-B00A-DEF546B79AF1}" presName="level3hierChild"/>
      <dgm:spPr/>
      <dgm:t>
        <a:bodyPr/>
        <a:lstStyle/>
        <a:p/>
      </dgm:t>
    </dgm:pt>
    <dgm:pt modelId="{3528629C-B9AF-4AAA-BBF6-D4BBF4FF3544}" type="pres">
      <dgm:prSet presAssocID="{8088EA38-04CE-421D-8013-2E52A3962964}" presName="conn2-1" presStyleLbl="parChTrans1D3" presStyleIdx="1" presStyleCnt="4"/>
      <dgm:spPr/>
      <dgm:t>
        <a:bodyPr/>
        <a:lstStyle/>
        <a:p>
          <a:endParaRPr lang="zh-CN" altLang="en-US"/>
        </a:p>
      </dgm:t>
    </dgm:pt>
    <dgm:pt modelId="{216BA81E-1F34-4B97-BF88-5CB1F8A9555C}" type="pres">
      <dgm:prSet presAssocID="{8088EA38-04CE-421D-8013-2E52A3962964}" presName="connTx" presStyleLbl="parChTrans2D3" presStyleIdx="1" presStyleCnt="4"/>
      <dgm:spPr/>
      <dgm:t>
        <a:bodyPr/>
        <a:lstStyle/>
        <a:p>
          <a:endParaRPr lang="zh-CN" altLang="en-US"/>
        </a:p>
      </dgm:t>
    </dgm:pt>
    <dgm:pt modelId="{EE1B21F3-F5ED-409E-8693-362F072E253B}" type="pres">
      <dgm:prSet presAssocID="{802702D4-6BF2-45AA-84A2-EFDECBC0EB5C}" presName="root2"/>
      <dgm:spPr/>
      <dgm:t>
        <a:bodyPr/>
        <a:lstStyle/>
        <a:p/>
      </dgm:t>
    </dgm:pt>
    <dgm:pt modelId="{366688B6-5F40-466C-96AB-ABBCCE0B42E4}" type="pres">
      <dgm:prSet presAssocID="{802702D4-6BF2-45AA-84A2-EFDECBC0EB5C}" presName="LevelTwoTextNode" presStyleLbl="node3" presStyleIdx="1" presStyleCnt="4">
        <dgm:presLayoutVars>
          <dgm:chPref val="3"/>
        </dgm:presLayoutVars>
      </dgm:prSet>
      <dgm:spPr/>
      <dgm:t>
        <a:bodyPr/>
        <a:lstStyle/>
        <a:p>
          <a:endParaRPr lang="zh-CN" altLang="en-US"/>
        </a:p>
      </dgm:t>
    </dgm:pt>
    <dgm:pt modelId="{3EBAE6A6-D6D9-4544-A44A-4EFD8833AF25}" type="pres">
      <dgm:prSet presAssocID="{802702D4-6BF2-45AA-84A2-EFDECBC0EB5C}" presName="level3hierChild"/>
      <dgm:spPr/>
      <dgm:t>
        <a:bodyPr/>
        <a:lstStyle/>
        <a:p/>
      </dgm:t>
    </dgm:pt>
    <dgm:pt modelId="{3A4539F3-9886-4981-A94F-9CA2070AC595}" type="pres">
      <dgm:prSet presAssocID="{EF23532E-B4CE-4260-9EE9-6EEFC15753CA}" presName="conn2-1" presStyleLbl="parChTrans1D3" presStyleIdx="2" presStyleCnt="4"/>
      <dgm:spPr/>
      <dgm:t>
        <a:bodyPr/>
        <a:lstStyle/>
        <a:p>
          <a:endParaRPr lang="zh-CN" altLang="en-US"/>
        </a:p>
      </dgm:t>
    </dgm:pt>
    <dgm:pt modelId="{24053B77-68B9-42BA-9DEF-E55BE17ADBE5}" type="pres">
      <dgm:prSet presAssocID="{EF23532E-B4CE-4260-9EE9-6EEFC15753CA}" presName="connTx" presStyleLbl="parChTrans2D3" presStyleIdx="2" presStyleCnt="4"/>
      <dgm:spPr/>
      <dgm:t>
        <a:bodyPr/>
        <a:lstStyle/>
        <a:p>
          <a:endParaRPr lang="zh-CN" altLang="en-US"/>
        </a:p>
      </dgm:t>
    </dgm:pt>
    <dgm:pt modelId="{1A92E529-0C66-4A67-A600-C4D8EFC1423A}" type="pres">
      <dgm:prSet presAssocID="{773CECFC-F7CE-46F6-806D-94D5BD4C7652}" presName="root2"/>
      <dgm:spPr/>
      <dgm:t>
        <a:bodyPr/>
        <a:lstStyle/>
        <a:p/>
      </dgm:t>
    </dgm:pt>
    <dgm:pt modelId="{3D568B6F-A531-4D1A-8AE0-7AC0AD76FB70}" type="pres">
      <dgm:prSet presAssocID="{773CECFC-F7CE-46F6-806D-94D5BD4C7652}" presName="LevelTwoTextNode" presStyleLbl="node3" presStyleIdx="2" presStyleCnt="4">
        <dgm:presLayoutVars>
          <dgm:chPref val="3"/>
        </dgm:presLayoutVars>
      </dgm:prSet>
      <dgm:spPr/>
      <dgm:t>
        <a:bodyPr/>
        <a:lstStyle/>
        <a:p>
          <a:endParaRPr lang="zh-CN" altLang="en-US"/>
        </a:p>
      </dgm:t>
    </dgm:pt>
    <dgm:pt modelId="{6A0DCAC9-D1EB-49F2-B3D3-1A53D3DFF1FE}" type="pres">
      <dgm:prSet presAssocID="{773CECFC-F7CE-46F6-806D-94D5BD4C7652}" presName="level3hierChild"/>
      <dgm:spPr/>
      <dgm:t>
        <a:bodyPr/>
        <a:lstStyle/>
        <a:p/>
      </dgm:t>
    </dgm:pt>
    <dgm:pt modelId="{F07F8D46-4B4F-4130-9AB7-91443803EC08}" type="pres">
      <dgm:prSet presAssocID="{E9500BC6-3A41-4182-A990-DE65C4D3D7E8}" presName="conn2-1" presStyleLbl="parChTrans1D3" presStyleIdx="3" presStyleCnt="4"/>
      <dgm:spPr/>
      <dgm:t>
        <a:bodyPr/>
        <a:lstStyle/>
        <a:p>
          <a:endParaRPr lang="zh-CN" altLang="en-US"/>
        </a:p>
      </dgm:t>
    </dgm:pt>
    <dgm:pt modelId="{F86222C9-A34A-40AD-B7DF-7D839C39F40A}" type="pres">
      <dgm:prSet presAssocID="{E9500BC6-3A41-4182-A990-DE65C4D3D7E8}" presName="connTx" presStyleLbl="parChTrans2D3" presStyleIdx="3" presStyleCnt="4"/>
      <dgm:spPr/>
      <dgm:t>
        <a:bodyPr/>
        <a:lstStyle/>
        <a:p>
          <a:endParaRPr lang="zh-CN" altLang="en-US"/>
        </a:p>
      </dgm:t>
    </dgm:pt>
    <dgm:pt modelId="{D2E20607-AC47-4617-A322-741F4ADE4576}" type="pres">
      <dgm:prSet presAssocID="{66B12550-E2BE-4B78-AFEB-EAED64EC8903}" presName="root2"/>
      <dgm:spPr/>
      <dgm:t>
        <a:bodyPr/>
        <a:lstStyle/>
        <a:p/>
      </dgm:t>
    </dgm:pt>
    <dgm:pt modelId="{9626EB7F-8272-4EE9-9284-51C0AF14AD59}" type="pres">
      <dgm:prSet presAssocID="{66B12550-E2BE-4B78-AFEB-EAED64EC8903}" presName="LevelTwoTextNode" presStyleLbl="node3" presStyleIdx="3" presStyleCnt="4">
        <dgm:presLayoutVars>
          <dgm:chPref val="3"/>
        </dgm:presLayoutVars>
      </dgm:prSet>
      <dgm:spPr/>
      <dgm:t>
        <a:bodyPr/>
        <a:lstStyle/>
        <a:p>
          <a:endParaRPr lang="zh-CN" altLang="en-US"/>
        </a:p>
      </dgm:t>
    </dgm:pt>
    <dgm:pt modelId="{DAB52A0B-3D2F-489C-A92D-4BA879F8542A}" type="pres">
      <dgm:prSet presAssocID="{66B12550-E2BE-4B78-AFEB-EAED64EC8903}" presName="level3hierChild"/>
      <dgm:spPr/>
      <dgm:t>
        <a:bodyPr/>
        <a:lstStyle/>
        <a:p/>
      </dgm:t>
    </dgm:pt>
  </dgm:ptLst>
  <dgm:cxnLst>
    <dgm:cxn modelId="{1FFA3533-255E-4D02-BC2E-E96123F98193}" srcId="{A32855B7-F147-4CE2-955D-511D4132378E}" destId="{75F52F85-A1AD-4444-B630-83DB6CBD2EED}" srcOrd="0" destOrd="0" parTransId="{D513AAC6-DD1D-4296-98D5-4807CE8E66C6}" sibTransId="{F887A948-80F6-4037-A947-A19CC41C7023}"/>
    <dgm:cxn modelId="{D73A727C-F65F-47E9-91ED-D8117431092B}" srcId="{75F52F85-A1AD-4444-B630-83DB6CBD2EED}" destId="{70D35970-9DD5-42D6-9CCD-CABB3963B146}" srcOrd="0" destOrd="0" parTransId="{7D923CCE-9045-45EE-8C88-D5F1E58F39C1}" sibTransId="{8E428476-BA71-4718-91FC-B60517E410A7}"/>
    <dgm:cxn modelId="{A923F313-6D6C-4D5E-AA71-2761160A60CC}" srcId="{70D35970-9DD5-42D6-9CCD-CABB3963B146}" destId="{BA3E7C7E-A2CC-460D-B54D-50A6BB040CCB}" srcOrd="0" destOrd="0" parTransId="{7C4DD960-F972-4DBF-BE72-F447BA809D94}" sibTransId="{D729A7D2-A616-452E-BF1A-10FCE7BFAD9B}"/>
    <dgm:cxn modelId="{034C2B16-3B66-4C3C-A657-1DFDE6EF9678}" srcId="{75F52F85-A1AD-4444-B630-83DB6CBD2EED}" destId="{228C281D-F427-49FC-B00A-DEF546B79AF1}" srcOrd="1" destOrd="0" parTransId="{BF766DD3-890F-4048-806D-3488B060AF82}" sibTransId="{D18977EE-EE3D-42F2-B864-EF507C8E35D3}"/>
    <dgm:cxn modelId="{EA9846F8-030F-4446-ADAF-7E5F2689F0EC}" srcId="{228C281D-F427-49FC-B00A-DEF546B79AF1}" destId="{802702D4-6BF2-45AA-84A2-EFDECBC0EB5C}" srcOrd="0" destOrd="0" parTransId="{8088EA38-04CE-421D-8013-2E52A3962964}" sibTransId="{170E75C1-76D2-46B7-8859-B68A3AA35288}"/>
    <dgm:cxn modelId="{21D14602-6EA3-4061-8E05-CB5DF59BF3CF}" srcId="{228C281D-F427-49FC-B00A-DEF546B79AF1}" destId="{773CECFC-F7CE-46F6-806D-94D5BD4C7652}" srcOrd="1" destOrd="0" parTransId="{EF23532E-B4CE-4260-9EE9-6EEFC15753CA}" sibTransId="{B5CD86DF-BF1D-433F-A54A-F95F56D69C29}"/>
    <dgm:cxn modelId="{18D698E0-494C-4702-AED2-17F4C0BEB027}" srcId="{228C281D-F427-49FC-B00A-DEF546B79AF1}" destId="{66B12550-E2BE-4B78-AFEB-EAED64EC8903}" srcOrd="2" destOrd="0" parTransId="{E9500BC6-3A41-4182-A990-DE65C4D3D7E8}" sibTransId="{3FE39B0F-10DC-4B26-BA34-D0D479006E38}"/>
    <dgm:cxn modelId="{A4594D70-26E8-4AFE-9BE5-91D183403D7F}" type="presOf" srcId="{A32855B7-F147-4CE2-955D-511D4132378E}" destId="{C00E58BA-D091-460C-8B3B-BB91CEF0F5AF}" srcOrd="0" destOrd="0" presId="urn:microsoft.com/office/officeart/2005/8/layout/hierarchy2#1"/>
    <dgm:cxn modelId="{560F3EA8-B131-4E37-AF92-E9DA75FBCE51}" type="presParOf" srcId="{C00E58BA-D091-460C-8B3B-BB91CEF0F5AF}" destId="{B4591270-4119-4D4E-9A00-306B87CBD173}" srcOrd="0" destOrd="0" presId="urn:microsoft.com/office/officeart/2005/8/layout/hierarchy2#1"/>
    <dgm:cxn modelId="{63F0D13C-ACC6-435C-AB56-235CAEA79F94}" type="presParOf" srcId="{B4591270-4119-4D4E-9A00-306B87CBD173}" destId="{C056C637-9589-4F61-8BEE-A35FC5D7321D}" srcOrd="0" destOrd="0" presId="urn:microsoft.com/office/officeart/2005/8/layout/hierarchy2#1"/>
    <dgm:cxn modelId="{AB16F6A4-2BB9-4B22-B8A7-D813D5313924}" type="presOf" srcId="{75F52F85-A1AD-4444-B630-83DB6CBD2EED}" destId="{C056C637-9589-4F61-8BEE-A35FC5D7321D}" srcOrd="0" destOrd="0" presId="urn:microsoft.com/office/officeart/2005/8/layout/hierarchy2#1"/>
    <dgm:cxn modelId="{B17F6B77-850B-464C-A99C-80127B3AB22D}" type="presParOf" srcId="{B4591270-4119-4D4E-9A00-306B87CBD173}" destId="{74E6C2A4-43BF-488D-897F-0544CE161352}" srcOrd="1" destOrd="0" presId="urn:microsoft.com/office/officeart/2005/8/layout/hierarchy2#1"/>
    <dgm:cxn modelId="{4ECBAEC1-5EE7-4D7B-877C-AC446991F11F}" type="presParOf" srcId="{74E6C2A4-43BF-488D-897F-0544CE161352}" destId="{E67CD349-9D95-48FD-9625-8DFA04EF40D2}" srcOrd="0" destOrd="0" presId="urn:microsoft.com/office/officeart/2005/8/layout/hierarchy2#1"/>
    <dgm:cxn modelId="{2E3C0D78-BE33-4EDD-ABA3-4CEB56D6A8B1}" type="presOf" srcId="{7D923CCE-9045-45EE-8C88-D5F1E58F39C1}" destId="{E67CD349-9D95-48FD-9625-8DFA04EF40D2}" srcOrd="0" destOrd="0" presId="urn:microsoft.com/office/officeart/2005/8/layout/hierarchy2#1"/>
    <dgm:cxn modelId="{E2830D7A-54D5-4203-ACF0-519E402D26EE}" type="presParOf" srcId="{E67CD349-9D95-48FD-9625-8DFA04EF40D2}" destId="{479BB016-BB2E-4391-AC79-019E9900EFAF}" srcOrd="0" destOrd="0" presId="urn:microsoft.com/office/officeart/2005/8/layout/hierarchy2#1"/>
    <dgm:cxn modelId="{8E7E5876-D02B-49FC-B4D7-C857031DB5B7}" type="presOf" srcId="{7D923CCE-9045-45EE-8C88-D5F1E58F39C1}" destId="{479BB016-BB2E-4391-AC79-019E9900EFAF}" srcOrd="1" destOrd="0" presId="urn:microsoft.com/office/officeart/2005/8/layout/hierarchy2#1"/>
    <dgm:cxn modelId="{1EB6718A-3A44-4368-8847-DBC3294D2F64}" type="presParOf" srcId="{74E6C2A4-43BF-488D-897F-0544CE161352}" destId="{3784AAB8-5D76-44A3-9DDA-3B908F97A401}" srcOrd="1" destOrd="0" presId="urn:microsoft.com/office/officeart/2005/8/layout/hierarchy2#1"/>
    <dgm:cxn modelId="{3C76CACA-022A-45DB-A893-9984588B1599}" type="presParOf" srcId="{3784AAB8-5D76-44A3-9DDA-3B908F97A401}" destId="{D85E50F6-502F-42AC-A2F9-9CDB45BCBE48}" srcOrd="0" destOrd="0" presId="urn:microsoft.com/office/officeart/2005/8/layout/hierarchy2#1"/>
    <dgm:cxn modelId="{A0919744-BF59-457D-9E16-58DA194296BB}" type="presOf" srcId="{70D35970-9DD5-42D6-9CCD-CABB3963B146}" destId="{D85E50F6-502F-42AC-A2F9-9CDB45BCBE48}" srcOrd="0" destOrd="0" presId="urn:microsoft.com/office/officeart/2005/8/layout/hierarchy2#1"/>
    <dgm:cxn modelId="{27FE39FE-FA23-42D8-AA9B-E9A1D0210A35}" type="presParOf" srcId="{3784AAB8-5D76-44A3-9DDA-3B908F97A401}" destId="{A1A51653-8F92-4226-97CA-C53CA04CF6A3}" srcOrd="1" destOrd="0" presId="urn:microsoft.com/office/officeart/2005/8/layout/hierarchy2#1"/>
    <dgm:cxn modelId="{CAD899F5-CFBC-4980-A365-FE6A163AC86A}" type="presParOf" srcId="{A1A51653-8F92-4226-97CA-C53CA04CF6A3}" destId="{BFE4098D-A607-4E4A-A544-657110ED38C2}" srcOrd="0" destOrd="0" presId="urn:microsoft.com/office/officeart/2005/8/layout/hierarchy2#1"/>
    <dgm:cxn modelId="{BDD2DF58-9DA5-4F3F-8162-2A20377DB5C6}" type="presOf" srcId="{7C4DD960-F972-4DBF-BE72-F447BA809D94}" destId="{BFE4098D-A607-4E4A-A544-657110ED38C2}" srcOrd="0" destOrd="0" presId="urn:microsoft.com/office/officeart/2005/8/layout/hierarchy2#1"/>
    <dgm:cxn modelId="{AA8F5954-8457-4AE8-9DBA-3459D1D1F58B}" type="presParOf" srcId="{BFE4098D-A607-4E4A-A544-657110ED38C2}" destId="{BD077A94-499C-484B-9E61-BF5291526CA1}" srcOrd="0" destOrd="0" presId="urn:microsoft.com/office/officeart/2005/8/layout/hierarchy2#1"/>
    <dgm:cxn modelId="{12079BE5-5D45-485E-920A-736BB7280561}" type="presOf" srcId="{7C4DD960-F972-4DBF-BE72-F447BA809D94}" destId="{BD077A94-499C-484B-9E61-BF5291526CA1}" srcOrd="1" destOrd="0" presId="urn:microsoft.com/office/officeart/2005/8/layout/hierarchy2#1"/>
    <dgm:cxn modelId="{01DE4634-9823-4A1E-8413-C062A7A5876E}" type="presParOf" srcId="{A1A51653-8F92-4226-97CA-C53CA04CF6A3}" destId="{31DB85C1-5D75-4C31-9725-D6E5F302B2E5}" srcOrd="1" destOrd="0" presId="urn:microsoft.com/office/officeart/2005/8/layout/hierarchy2#1"/>
    <dgm:cxn modelId="{941A3CFD-29BE-41B0-80F1-AE5603A26E85}" type="presParOf" srcId="{31DB85C1-5D75-4C31-9725-D6E5F302B2E5}" destId="{3B16D33E-C31D-423B-AE16-79D0FB5CC5EB}" srcOrd="0" destOrd="0" presId="urn:microsoft.com/office/officeart/2005/8/layout/hierarchy2#1"/>
    <dgm:cxn modelId="{4F8874D8-1A18-4421-88E5-410B8E81CBC0}" type="presOf" srcId="{BA3E7C7E-A2CC-460D-B54D-50A6BB040CCB}" destId="{3B16D33E-C31D-423B-AE16-79D0FB5CC5EB}" srcOrd="0" destOrd="0" presId="urn:microsoft.com/office/officeart/2005/8/layout/hierarchy2#1"/>
    <dgm:cxn modelId="{5A16E393-FE15-40E1-BA52-4DE896787516}" type="presParOf" srcId="{31DB85C1-5D75-4C31-9725-D6E5F302B2E5}" destId="{42FAE7EE-80DF-41AC-9834-B207C8E0ED1E}" srcOrd="1" destOrd="0" presId="urn:microsoft.com/office/officeart/2005/8/layout/hierarchy2#1"/>
    <dgm:cxn modelId="{F82590DD-ABD4-4B4C-8D38-3EB2A35F7D57}" type="presParOf" srcId="{74E6C2A4-43BF-488D-897F-0544CE161352}" destId="{B163FC68-A970-4D3B-BB76-A098605AACAC}" srcOrd="2" destOrd="0" presId="urn:microsoft.com/office/officeart/2005/8/layout/hierarchy2#1"/>
    <dgm:cxn modelId="{981B3B87-3639-48FE-B96E-338D717F3199}" type="presOf" srcId="{BF766DD3-890F-4048-806D-3488B060AF82}" destId="{B163FC68-A970-4D3B-BB76-A098605AACAC}" srcOrd="0" destOrd="0" presId="urn:microsoft.com/office/officeart/2005/8/layout/hierarchy2#1"/>
    <dgm:cxn modelId="{1AEA28F8-A277-4EBE-B162-6973A7DAEDBB}" type="presParOf" srcId="{B163FC68-A970-4D3B-BB76-A098605AACAC}" destId="{8F934FE9-7A5B-4946-9BC2-529BC2DB1DC0}" srcOrd="0" destOrd="0" presId="urn:microsoft.com/office/officeart/2005/8/layout/hierarchy2#1"/>
    <dgm:cxn modelId="{25C2958B-AFEB-4F9B-A6AA-46672A1A5C58}" type="presOf" srcId="{BF766DD3-890F-4048-806D-3488B060AF82}" destId="{8F934FE9-7A5B-4946-9BC2-529BC2DB1DC0}" srcOrd="1" destOrd="0" presId="urn:microsoft.com/office/officeart/2005/8/layout/hierarchy2#1"/>
    <dgm:cxn modelId="{263776FB-DD80-4C17-880F-EBED1FD86757}" type="presParOf" srcId="{74E6C2A4-43BF-488D-897F-0544CE161352}" destId="{631495DA-7BAB-4CBA-8F40-3A92D8049CC7}" srcOrd="3" destOrd="0" presId="urn:microsoft.com/office/officeart/2005/8/layout/hierarchy2#1"/>
    <dgm:cxn modelId="{5A521338-8EB5-423A-96FD-0B86A5973A87}" type="presParOf" srcId="{631495DA-7BAB-4CBA-8F40-3A92D8049CC7}" destId="{51B1E609-E1FE-4A30-B048-B559565BB077}" srcOrd="0" destOrd="0" presId="urn:microsoft.com/office/officeart/2005/8/layout/hierarchy2#1"/>
    <dgm:cxn modelId="{6394956B-34B3-4012-8BE5-4DE356EF9EFC}" type="presOf" srcId="{228C281D-F427-49FC-B00A-DEF546B79AF1}" destId="{51B1E609-E1FE-4A30-B048-B559565BB077}" srcOrd="0" destOrd="0" presId="urn:microsoft.com/office/officeart/2005/8/layout/hierarchy2#1"/>
    <dgm:cxn modelId="{CB973820-EE22-4450-A34E-6DA79F50D7CD}" type="presParOf" srcId="{631495DA-7BAB-4CBA-8F40-3A92D8049CC7}" destId="{23EFFF2B-FE18-4C90-8E0C-FB212C207502}" srcOrd="1" destOrd="0" presId="urn:microsoft.com/office/officeart/2005/8/layout/hierarchy2#1"/>
    <dgm:cxn modelId="{DEE7E2CD-58B7-4C23-A803-42FF833F3F9D}" type="presParOf" srcId="{23EFFF2B-FE18-4C90-8E0C-FB212C207502}" destId="{3528629C-B9AF-4AAA-BBF6-D4BBF4FF3544}" srcOrd="0" destOrd="0" presId="urn:microsoft.com/office/officeart/2005/8/layout/hierarchy2#1"/>
    <dgm:cxn modelId="{A03F8230-6D0C-4D74-A4EB-8D1A6FAE3635}" type="presOf" srcId="{8088EA38-04CE-421D-8013-2E52A3962964}" destId="{3528629C-B9AF-4AAA-BBF6-D4BBF4FF3544}" srcOrd="0" destOrd="0" presId="urn:microsoft.com/office/officeart/2005/8/layout/hierarchy2#1"/>
    <dgm:cxn modelId="{F7570795-FF07-4235-9F01-C45C1651AA08}" type="presParOf" srcId="{3528629C-B9AF-4AAA-BBF6-D4BBF4FF3544}" destId="{216BA81E-1F34-4B97-BF88-5CB1F8A9555C}" srcOrd="0" destOrd="0" presId="urn:microsoft.com/office/officeart/2005/8/layout/hierarchy2#1"/>
    <dgm:cxn modelId="{862BAB88-B73F-4242-A1FE-4C02471CB55E}" type="presOf" srcId="{8088EA38-04CE-421D-8013-2E52A3962964}" destId="{216BA81E-1F34-4B97-BF88-5CB1F8A9555C}" srcOrd="1" destOrd="0" presId="urn:microsoft.com/office/officeart/2005/8/layout/hierarchy2#1"/>
    <dgm:cxn modelId="{976C071E-074D-4CE3-BFC2-E9A21DF28E39}" type="presParOf" srcId="{23EFFF2B-FE18-4C90-8E0C-FB212C207502}" destId="{EE1B21F3-F5ED-409E-8693-362F072E253B}" srcOrd="1" destOrd="0" presId="urn:microsoft.com/office/officeart/2005/8/layout/hierarchy2#1"/>
    <dgm:cxn modelId="{23CCCCFD-CA25-4953-9C31-3A5BD7A3B991}" type="presParOf" srcId="{EE1B21F3-F5ED-409E-8693-362F072E253B}" destId="{366688B6-5F40-466C-96AB-ABBCCE0B42E4}" srcOrd="0" destOrd="0" presId="urn:microsoft.com/office/officeart/2005/8/layout/hierarchy2#1"/>
    <dgm:cxn modelId="{3D867D00-7F8E-4DD7-AF7A-19E8CD4EC78A}" type="presOf" srcId="{802702D4-6BF2-45AA-84A2-EFDECBC0EB5C}" destId="{366688B6-5F40-466C-96AB-ABBCCE0B42E4}" srcOrd="0" destOrd="0" presId="urn:microsoft.com/office/officeart/2005/8/layout/hierarchy2#1"/>
    <dgm:cxn modelId="{AFD7D988-CF26-4575-9800-AAB5CEBF075B}" type="presParOf" srcId="{EE1B21F3-F5ED-409E-8693-362F072E253B}" destId="{3EBAE6A6-D6D9-4544-A44A-4EFD8833AF25}" srcOrd="1" destOrd="0" presId="urn:microsoft.com/office/officeart/2005/8/layout/hierarchy2#1"/>
    <dgm:cxn modelId="{D0805322-8F98-4166-970A-939449A8DE09}" type="presParOf" srcId="{23EFFF2B-FE18-4C90-8E0C-FB212C207502}" destId="{3A4539F3-9886-4981-A94F-9CA2070AC595}" srcOrd="2" destOrd="0" presId="urn:microsoft.com/office/officeart/2005/8/layout/hierarchy2#1"/>
    <dgm:cxn modelId="{EB6A68FF-00AE-4986-937F-115A02059FDA}" type="presOf" srcId="{EF23532E-B4CE-4260-9EE9-6EEFC15753CA}" destId="{3A4539F3-9886-4981-A94F-9CA2070AC595}" srcOrd="0" destOrd="0" presId="urn:microsoft.com/office/officeart/2005/8/layout/hierarchy2#1"/>
    <dgm:cxn modelId="{2B78A202-31E1-454C-B410-2AC5E8E0DCEE}" type="presParOf" srcId="{3A4539F3-9886-4981-A94F-9CA2070AC595}" destId="{24053B77-68B9-42BA-9DEF-E55BE17ADBE5}" srcOrd="0" destOrd="0" presId="urn:microsoft.com/office/officeart/2005/8/layout/hierarchy2#1"/>
    <dgm:cxn modelId="{D157B740-F551-4375-9AD3-1EB56FC5E969}" type="presOf" srcId="{EF23532E-B4CE-4260-9EE9-6EEFC15753CA}" destId="{24053B77-68B9-42BA-9DEF-E55BE17ADBE5}" srcOrd="1" destOrd="0" presId="urn:microsoft.com/office/officeart/2005/8/layout/hierarchy2#1"/>
    <dgm:cxn modelId="{1575B874-2FCC-4241-8012-751FAFBE8632}" type="presParOf" srcId="{23EFFF2B-FE18-4C90-8E0C-FB212C207502}" destId="{1A92E529-0C66-4A67-A600-C4D8EFC1423A}" srcOrd="3" destOrd="0" presId="urn:microsoft.com/office/officeart/2005/8/layout/hierarchy2#1"/>
    <dgm:cxn modelId="{4D08D134-0C79-474B-9320-A6BE9EBB1E48}" type="presParOf" srcId="{1A92E529-0C66-4A67-A600-C4D8EFC1423A}" destId="{3D568B6F-A531-4D1A-8AE0-7AC0AD76FB70}" srcOrd="0" destOrd="0" presId="urn:microsoft.com/office/officeart/2005/8/layout/hierarchy2#1"/>
    <dgm:cxn modelId="{99E2B5D4-F826-4DD0-B19A-C3E4F6986C62}" type="presOf" srcId="{773CECFC-F7CE-46F6-806D-94D5BD4C7652}" destId="{3D568B6F-A531-4D1A-8AE0-7AC0AD76FB70}" srcOrd="0" destOrd="0" presId="urn:microsoft.com/office/officeart/2005/8/layout/hierarchy2#1"/>
    <dgm:cxn modelId="{E807573C-CABB-47B1-BEC3-D748D6DC1735}" type="presParOf" srcId="{1A92E529-0C66-4A67-A600-C4D8EFC1423A}" destId="{6A0DCAC9-D1EB-49F2-B3D3-1A53D3DFF1FE}" srcOrd="1" destOrd="0" presId="urn:microsoft.com/office/officeart/2005/8/layout/hierarchy2#1"/>
    <dgm:cxn modelId="{A0E75A3B-9519-4EC1-BDE3-240AD7F47202}" type="presParOf" srcId="{23EFFF2B-FE18-4C90-8E0C-FB212C207502}" destId="{F07F8D46-4B4F-4130-9AB7-91443803EC08}" srcOrd="4" destOrd="0" presId="urn:microsoft.com/office/officeart/2005/8/layout/hierarchy2#1"/>
    <dgm:cxn modelId="{371667EA-FE7E-4D35-B7BF-19731222AEEF}" type="presOf" srcId="{E9500BC6-3A41-4182-A990-DE65C4D3D7E8}" destId="{F07F8D46-4B4F-4130-9AB7-91443803EC08}" srcOrd="0" destOrd="0" presId="urn:microsoft.com/office/officeart/2005/8/layout/hierarchy2#1"/>
    <dgm:cxn modelId="{4AFF9F7D-E3DE-4701-8944-53D7F36E7FB2}" type="presParOf" srcId="{F07F8D46-4B4F-4130-9AB7-91443803EC08}" destId="{F86222C9-A34A-40AD-B7DF-7D839C39F40A}" srcOrd="0" destOrd="0" presId="urn:microsoft.com/office/officeart/2005/8/layout/hierarchy2#1"/>
    <dgm:cxn modelId="{C1D4CD19-8F44-4B45-BCC5-2B1393ADFAAD}" type="presOf" srcId="{E9500BC6-3A41-4182-A990-DE65C4D3D7E8}" destId="{F86222C9-A34A-40AD-B7DF-7D839C39F40A}" srcOrd="1" destOrd="0" presId="urn:microsoft.com/office/officeart/2005/8/layout/hierarchy2#1"/>
    <dgm:cxn modelId="{24822B0C-9B77-4243-A956-0B7BD683391A}" type="presParOf" srcId="{23EFFF2B-FE18-4C90-8E0C-FB212C207502}" destId="{D2E20607-AC47-4617-A322-741F4ADE4576}" srcOrd="5" destOrd="0" presId="urn:microsoft.com/office/officeart/2005/8/layout/hierarchy2#1"/>
    <dgm:cxn modelId="{C575A671-5613-4AD8-BBB5-0CB8D4EE1621}" type="presParOf" srcId="{D2E20607-AC47-4617-A322-741F4ADE4576}" destId="{9626EB7F-8272-4EE9-9284-51C0AF14AD59}" srcOrd="0" destOrd="0" presId="urn:microsoft.com/office/officeart/2005/8/layout/hierarchy2#1"/>
    <dgm:cxn modelId="{EE552287-665A-4746-ACA1-1BEB5A6BD239}" type="presOf" srcId="{66B12550-E2BE-4B78-AFEB-EAED64EC8903}" destId="{9626EB7F-8272-4EE9-9284-51C0AF14AD59}" srcOrd="0" destOrd="0" presId="urn:microsoft.com/office/officeart/2005/8/layout/hierarchy2#1"/>
    <dgm:cxn modelId="{88EF72B2-62DD-4350-82D0-8135A302847D}" type="presParOf" srcId="{D2E20607-AC47-4617-A322-741F4ADE4576}" destId="{DAB52A0B-3D2F-489C-A92D-4BA879F8542A}" srcOrd="1" destOrd="0" presId="urn:microsoft.com/office/officeart/2005/8/layout/hierarchy2#1"/>
  </dgm:cxnLst>
  <dgm:bg/>
  <dgm:whole/>
  <dgm:extLst>
    <a:ext uri="http://schemas.microsoft.com/office/drawing/2008/diagram">
      <dsp:dataModelExt xmlns:dsp="http://schemas.microsoft.com/office/drawing/2008/diagram" relId="rId75"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53254" name=""/>
      <dsp:cNvGrpSpPr/>
    </dsp:nvGrpSpPr>
    <dsp:grpSpPr/>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dgm="http://schemas.openxmlformats.org/drawingml/2006/diagram" uniqueId="urn:microsoft.com/office/officeart/2005/8/layout/hierarchy2#1">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r:blip="">
            <dgm:adjLst/>
          </dgm:shape>
          <dgm:presOf/>
          <dgm:constrLst/>
          <dgm:ruleLst/>
          <dgm:layoutNode name="LevelOneTextNode" styleLbl="node0">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fact="0.25"/>
                      <dgm:rule type="w" fact="0.8"/>
                      <dgm:rule type="primFontSz" val="5"/>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r:blip="">
                    <dgm:adjLst/>
                  </dgm:shape>
                  <dgm:presOf/>
                  <dgm:constrLst/>
                  <dgm:ruleLst/>
                  <dgm:layoutNode name="LevelTwoTextNode">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2#1">
  <dgm:title val=""/>
  <dgm:desc val=""/>
  <dgm:catLst>
    <dgm:cat type="simple" pri="102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ags" Target="../tags/tag25.xml" /><Relationship Id="rId2" Type="http://schemas.openxmlformats.org/officeDocument/2006/relationships/tags" Target="../tags/tag26.xml" /><Relationship Id="rId3" Type="http://schemas.openxmlformats.org/officeDocument/2006/relationships/tags" Target="../tags/tag27.xml" /><Relationship Id="rId4" Type="http://schemas.openxmlformats.org/officeDocument/2006/relationships/tags" Target="../tags/tag28.xml" /><Relationship Id="rId5" Type="http://schemas.openxmlformats.org/officeDocument/2006/relationships/tags" Target="../tags/tag29.xml" /><Relationship Id="rId6" Type="http://schemas.openxmlformats.org/officeDocument/2006/relationships/tags" Target="../tags/tag30.xml" /><Relationship Id="rId7" Type="http://schemas.openxmlformats.org/officeDocument/2006/relationships/tags" Target="../tags/tag31.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fontAlgn="auto">
              <a:spcBef>
                <a:spcPct val="0"/>
              </a:spcBef>
              <a:spcAft>
                <a:spcPct val="0"/>
              </a:spcAft>
              <a:defRPr sz="1200" b="0">
                <a:latin typeface="+mn-lt"/>
                <a:ea typeface="+mn-ea"/>
              </a:defRPr>
            </a:lvl1pPr>
          </a:lstStyle>
          <a:p>
            <a:pPr>
              <a:defRPr/>
            </a:pPr>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fontAlgn="auto">
              <a:spcBef>
                <a:spcPct val="0"/>
              </a:spcBef>
              <a:spcAft>
                <a:spcPct val="0"/>
              </a:spcAft>
              <a:defRPr sz="1200" b="0">
                <a:latin typeface="+mn-lt"/>
                <a:ea typeface="+mn-ea"/>
              </a:defRPr>
            </a:lvl1pPr>
          </a:lstStyle>
          <a:p>
            <a:pPr>
              <a:defRPr/>
            </a:pPr>
            <a:fld id="{67FBAF87-BD4F-445F-B821-2D1F85867023}" type="datetimeFigureOut">
              <a:rPr lang="zh-CN" altLang="en-US"/>
              <a:pPr>
                <a:defRPr/>
              </a:pPr>
              <a:t>2021/8/23</a:t>
            </a:fld>
            <a:endParaRPr lang="zh-CN" altLang="en-US"/>
          </a:p>
        </p:txBody>
      </p:sp>
      <p:sp>
        <p:nvSpPr>
          <p:cNvPr id="6148" name="幻灯片图像占位符 3"/>
          <p:cNvSpPr>
            <a:spLocks noGrp="1" noRot="1" noChangeAspect="1"/>
          </p:cNvSpPr>
          <p:nvPr>
            <p:ph type="sldImg" idx="2"/>
            <p:custDataLst>
              <p:tags r:id="rId4"/>
            </p:custDataLst>
          </p:nvPr>
        </p:nvSpPr>
        <p:spPr bwMode="auto">
          <a:xfrm>
            <a:off x="685800" y="1143000"/>
            <a:ext cx="5486400" cy="3086100"/>
          </a:xfrm>
          <a:prstGeom prst="rect">
            <a:avLst/>
          </a:prstGeom>
          <a:noFill/>
          <a:ln w="12700">
            <a:solidFill>
              <a:srgbClr val="000000"/>
            </a:solidFill>
            <a:miter lim="800000"/>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fontAlgn="auto">
              <a:spcBef>
                <a:spcPct val="0"/>
              </a:spcBef>
              <a:spcAft>
                <a:spcPct val="0"/>
              </a:spcAft>
              <a:defRPr sz="1200" b="0">
                <a:latin typeface="+mn-lt"/>
                <a:ea typeface="+mn-ea"/>
              </a:defRPr>
            </a:lvl1pPr>
          </a:lstStyle>
          <a:p>
            <a:pPr>
              <a:defRPr/>
            </a:pPr>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fontAlgn="auto">
              <a:spcBef>
                <a:spcPct val="0"/>
              </a:spcBef>
              <a:spcAft>
                <a:spcPct val="0"/>
              </a:spcAft>
              <a:defRPr sz="1200" b="0">
                <a:latin typeface="+mn-lt"/>
                <a:ea typeface="+mn-ea"/>
              </a:defRPr>
            </a:lvl1pPr>
          </a:lstStyle>
          <a:p>
            <a:pPr>
              <a:defRPr/>
            </a:pPr>
            <a:fld id="{7E098910-6D5A-4E60-965F-882CB0ED1848}" type="slidenum">
              <a:rPr lang="zh-CN" altLang="en-US"/>
              <a:pPr>
                <a:defRPr/>
              </a:pPr>
              <a:t>‹#›</a:t>
            </a:fld>
            <a:endParaRPr lang="zh-CN" altLang="en-US"/>
          </a:p>
        </p:txBody>
      </p:sp>
    </p:spTree>
    <p:extLst>
      <p:ext uri="{BB962C8B-B14F-4D97-AF65-F5344CB8AC3E}">
        <p14:creationId xmlns:p14="http://schemas.microsoft.com/office/powerpoint/2010/main" val="21383981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tags" Target="../tags/tag34.xml" /><Relationship Id="rId6" Type="http://schemas.openxmlformats.org/officeDocument/2006/relationships/tags" Target="../tags/tag35.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8193" name="幻灯片图像占位符 1"/>
          <p:cNvSpPr>
            <a:spLocks noGrp="1" noRot="1" noChangeAspect="1" noTextEdit="1"/>
          </p:cNvSpPr>
          <p:nvPr>
            <p:ph type="sldImg"/>
            <p:custDataLst>
              <p:tags r:id="rId4"/>
            </p:custDataLst>
          </p:nvPr>
        </p:nvSpPr>
        <p:spPr/>
      </p:sp>
      <p:sp>
        <p:nvSpPr>
          <p:cNvPr id="8194" name="备注占位符 2"/>
          <p:cNvSpPr>
            <a:spLocks noGrp="1"/>
          </p:cNvSpPr>
          <p:nvPr>
            <p:ph type="body" idx="1"/>
            <p:custDataLst>
              <p:tags r:id="rId5"/>
            </p:custDataLst>
          </p:nvPr>
        </p:nvSpPr>
        <p:spPr bwMode="auto">
          <a:noFill/>
        </p:spPr>
        <p:txBody>
          <a:bodyPr wrap="square" numCol="1" anchor="t" anchorCtr="0" compatLnSpc="1">
            <a:prstTxWarp prst="textNoShape">
              <a:avLst/>
            </a:prstTxWarp>
          </a:bodyPr>
          <a:lstStyle/>
          <a:p>
            <a:pPr eaLnBrk="1" hangingPunct="1">
              <a:spcBef>
                <a:spcPct val="0"/>
              </a:spcBef>
            </a:pPr>
            <a:endParaRPr lang="zh-CN" altLang="en-US" smtClean="0"/>
          </a:p>
        </p:txBody>
      </p:sp>
      <p:sp>
        <p:nvSpPr>
          <p:cNvPr id="8195" name="灯片编号占位符 3"/>
          <p:cNvSpPr txBox="1">
            <a:spLocks noGrp="1"/>
          </p:cNvSpPr>
          <p:nvPr>
            <p:custDataLst>
              <p:tags r:id="rId6"/>
            </p:custDataLst>
          </p:nvPr>
        </p:nvSpPr>
        <p:spPr bwMode="auto">
          <a:xfrm>
            <a:off x="3884613" y="8685213"/>
            <a:ext cx="2971800" cy="458787"/>
          </a:xfrm>
          <a:prstGeom prst="rect">
            <a:avLst/>
          </a:prstGeom>
          <a:noFill/>
          <a:ln w="9525">
            <a:noFill/>
            <a:miter lim="800000"/>
          </a:ln>
        </p:spPr>
        <p:txBody>
          <a:bodyPr anchor="b"/>
          <a:lstStyle/>
          <a:p>
            <a:pPr algn="r"/>
            <a:fld id="{D63D0999-CA7E-4DCC-A7A7-74FFAA528ACF}" type="slidenum">
              <a:rPr lang="zh-CN" altLang="en-US" sz="1200" b="0">
                <a:latin typeface="等线"/>
                <a:ea typeface="等线"/>
                <a:cs typeface="等线"/>
              </a:rPr>
              <a:pPr algn="r"/>
              <a:t>1</a:t>
            </a:fld>
            <a:endParaRPr lang="en-US" altLang="zh-CN" sz="1200" b="0">
              <a:latin typeface="等线"/>
              <a:ea typeface="等线"/>
              <a:cs typeface="等线"/>
            </a:endParaRPr>
          </a:p>
        </p:txBody>
      </p:sp>
    </p:spTree>
    <p:extLst>
      <p:ext uri="{BB962C8B-B14F-4D97-AF65-F5344CB8AC3E}">
        <p14:creationId xmlns:p14="http://schemas.microsoft.com/office/powerpoint/2010/main" val="1664426271"/>
      </p:ext>
    </p:extLst>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0.xml" /><Relationship Id="rId2" Type="http://schemas.openxmlformats.org/officeDocument/2006/relationships/tags" Target="../tags/tag11.xml" /><Relationship Id="rId3" Type="http://schemas.openxmlformats.org/officeDocument/2006/relationships/tags" Target="../tags/tag12.xml" /><Relationship Id="rId4" Type="http://schemas.openxmlformats.org/officeDocument/2006/relationships/tags" Target="../tags/tag13.xml" /><Relationship Id="rId5" Type="http://schemas.openxmlformats.org/officeDocument/2006/relationships/tags" Target="../tags/tag14.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5.xml" /><Relationship Id="rId2" Type="http://schemas.openxmlformats.org/officeDocument/2006/relationships/tags" Target="../tags/tag16.xml" /><Relationship Id="rId3" Type="http://schemas.openxmlformats.org/officeDocument/2006/relationships/tags" Target="../tags/tag17.xml" /><Relationship Id="rId4" Type="http://schemas.openxmlformats.org/officeDocument/2006/relationships/tags" Target="../tags/tag18.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8200" y="2085149"/>
            <a:ext cx="7315200" cy="1307275"/>
          </a:xfrm>
        </p:spPr>
        <p:txBody>
          <a:bodyPr/>
          <a:lstStyle>
            <a:lvl1pPr algn="ctr">
              <a:defRPr/>
            </a:lvl1pPr>
          </a:lstStyle>
          <a:p>
            <a:r>
              <a:rPr lang="zh-CN" altLang="en-US"/>
              <a:t>单击此处编辑母版标题样式</a:t>
            </a:r>
          </a:p>
        </p:txBody>
      </p:sp>
      <p:sp>
        <p:nvSpPr>
          <p:cNvPr id="9" name="副标题 2"/>
          <p:cNvSpPr>
            <a:spLocks noGrp="1"/>
          </p:cNvSpPr>
          <p:nvPr>
            <p:ph type="subTitle" idx="1"/>
            <p:custDataLst>
              <p:tags r:id="rId3"/>
            </p:custDataLst>
          </p:nvPr>
        </p:nvSpPr>
        <p:spPr>
          <a:xfrm>
            <a:off x="838200" y="3392424"/>
            <a:ext cx="7315200" cy="759650"/>
          </a:xfrm>
        </p:spPr>
        <p:txBody>
          <a:bodyPr/>
          <a:lstStyle>
            <a:lvl1pPr marL="0" indent="0" algn="ctr">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custDataLst>
              <p:tags r:id="rId4"/>
            </p:custDataLst>
          </p:nvPr>
        </p:nvSpPr>
        <p:spPr/>
        <p:txBody>
          <a:bodyPr/>
          <a:lstStyle>
            <a:lvl1pPr>
              <a:defRPr/>
            </a:lvl1pPr>
          </a:lstStyle>
          <a:p>
            <a:pPr>
              <a:defRPr/>
            </a:pPr>
            <a:fld id="{03508058-03C3-44C5-B0E3-26FC77D8D855}" type="datetimeFigureOut">
              <a:rPr lang="zh-CN" altLang="en-US"/>
              <a:pPr>
                <a:defRPr/>
              </a:pPr>
              <a:t>2021/8/23</a:t>
            </a:fld>
            <a:endParaRPr lang="zh-CN" altLang="en-US"/>
          </a:p>
        </p:txBody>
      </p:sp>
      <p:sp>
        <p:nvSpPr>
          <p:cNvPr id="5" name="页脚占位符 4"/>
          <p:cNvSpPr>
            <a:spLocks noGrp="1"/>
          </p:cNvSpPr>
          <p:nvPr>
            <p:ph type="ftr" sz="quarter" idx="11"/>
            <p:custDataLst>
              <p:tags r:id="rId5"/>
            </p:custDataLst>
          </p:nvPr>
        </p:nvSpPr>
        <p:spPr/>
        <p:txBody>
          <a:bodyPr/>
          <a:lstStyle>
            <a:lvl1pPr>
              <a:defRPr/>
            </a:lvl1pPr>
          </a:lstStyle>
          <a:p>
            <a:pPr>
              <a:defRPr/>
            </a:pPr>
            <a:endParaRPr lang="zh-CN" altLang="en-US"/>
          </a:p>
        </p:txBody>
      </p:sp>
      <p:sp>
        <p:nvSpPr>
          <p:cNvPr id="6" name="灯片编号占位符 5"/>
          <p:cNvSpPr>
            <a:spLocks noGrp="1"/>
          </p:cNvSpPr>
          <p:nvPr>
            <p:ph type="sldNum" sz="quarter" idx="12"/>
            <p:custDataLst>
              <p:tags r:id="rId6"/>
            </p:custDataLst>
          </p:nvPr>
        </p:nvSpPr>
        <p:spPr/>
        <p:txBody>
          <a:bodyPr/>
          <a:lstStyle>
            <a:lvl1pPr>
              <a:defRPr/>
            </a:lvl1pPr>
          </a:lstStyle>
          <a:p>
            <a:pPr>
              <a:defRPr/>
            </a:pPr>
            <a:fld id="{BA93B91F-4A7A-49AC-8CAE-43DB7F6A03C6}" type="slidenum">
              <a:rPr lang="zh-CN" altLang="en-US"/>
              <a:pPr>
                <a:defRPr/>
              </a:pPr>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838200" y="0"/>
            <a:ext cx="10515600" cy="822960"/>
          </a:xfrm>
        </p:spPr>
        <p:txBody>
          <a:bodyPr>
            <a:normAutofit/>
          </a:bodyPr>
          <a:lstStyle>
            <a:lvl1pPr algn="ctr">
              <a:defRPr sz="4000">
                <a:solidFill>
                  <a:schemeClr val="tx1">
                    <a:lumMod val="75000"/>
                    <a:lumOff val="25000"/>
                  </a:schemeClr>
                </a:solidFill>
              </a:defRPr>
            </a:lvl1pPr>
          </a:lstStyle>
          <a:p>
            <a:r>
              <a:rPr lang="zh-CN" altLang="en-US"/>
              <a:t>单击此处编辑母版标题样式</a:t>
            </a:r>
          </a:p>
        </p:txBody>
      </p:sp>
      <p:sp>
        <p:nvSpPr>
          <p:cNvPr id="19" name="内容占位符 2"/>
          <p:cNvSpPr>
            <a:spLocks noGrp="1"/>
          </p:cNvSpPr>
          <p:nvPr>
            <p:ph idx="1"/>
            <p:custDataLst>
              <p:tags r:id="rId3"/>
            </p:custDataLst>
          </p:nvPr>
        </p:nvSpPr>
        <p:spPr>
          <a:xfrm>
            <a:off x="838200" y="1143000"/>
            <a:ext cx="10515600" cy="5033963"/>
          </a:xfrm>
        </p:spPr>
        <p:txBody>
          <a:bodyPr/>
          <a:lstStyle>
            <a:lvl1pPr marL="0" indent="0">
              <a:lnSpc>
                <a:spcPct val="100000"/>
              </a:lnSpc>
              <a:buNone/>
              <a:defRPr/>
            </a:lvl1pPr>
            <a:lvl2pPr marL="457200" indent="0">
              <a:lnSpc>
                <a:spcPct val="100000"/>
              </a:lnSpc>
              <a:buNone/>
              <a:defRPr/>
            </a:lvl2pPr>
            <a:lvl3pPr>
              <a:lnSpc>
                <a:spcPct val="100000"/>
              </a:lnSpc>
              <a:defRPr>
                <a:solidFill>
                  <a:schemeClr val="tx1">
                    <a:lumMod val="65000"/>
                    <a:lumOff val="35000"/>
                  </a:schemeClr>
                </a:solidFill>
                <a:latin typeface="黑体" pitchFamily="49" charset="-122"/>
                <a:ea typeface="黑体" pitchFamily="49" charset="-122"/>
              </a:defRPr>
            </a:lvl3pPr>
            <a:lvl4pPr>
              <a:defRPr>
                <a:latin typeface="楷体" pitchFamily="49" charset="-122"/>
                <a:ea typeface="楷体" pitchFamily="49" charset="-122"/>
              </a:defRPr>
            </a:lvl4pPr>
            <a:lvl5pPr>
              <a:defRPr>
                <a:latin typeface="楷体" pitchFamily="49" charset="-122"/>
                <a:ea typeface="楷体" pitchFamily="49" charset="-122"/>
              </a:defRPr>
            </a:lvl5pPr>
          </a:lstStyle>
          <a:p>
            <a:pPr lvl="0"/>
            <a:r>
              <a:rPr lang="zh-CN" altLang="en-US"/>
              <a:t>单击此处编辑母版文本样式</a:t>
            </a:r>
          </a:p>
          <a:p>
            <a:pPr lvl="1"/>
            <a:r>
              <a:rPr lang="zh-CN" altLang="en-US"/>
              <a:t>第二级</a:t>
            </a:r>
          </a:p>
          <a:p>
            <a:pPr lvl="2"/>
            <a:r>
              <a:rPr lang="zh-CN" altLang="en-US"/>
              <a:t>第三级</a:t>
            </a:r>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幻灯片">
    <p:spTree>
      <p:nvGrpSpPr>
        <p:cNvPr id="1" name=""/>
        <p:cNvGrpSpPr/>
        <p:nvPr>
          <p:custDataLst>
            <p:tags r:id="rId1"/>
          </p:custDataLst>
        </p:nvPr>
      </p:nvGrpSpPr>
      <p:grpSpPr>
        <a:xfrm>
          <a:off x="0" y="0"/>
          <a:ext cx="0" cy="0"/>
        </a:xfrm>
      </p:grpSpPr>
      <p:sp>
        <p:nvSpPr>
          <p:cNvPr id="12" name="标题 1"/>
          <p:cNvSpPr>
            <a:spLocks noGrp="1"/>
          </p:cNvSpPr>
          <p:nvPr>
            <p:ph type="title"/>
            <p:custDataLst>
              <p:tags r:id="rId2"/>
            </p:custDataLst>
          </p:nvPr>
        </p:nvSpPr>
        <p:spPr>
          <a:xfrm>
            <a:off x="838200" y="2085149"/>
            <a:ext cx="7315200" cy="1307275"/>
          </a:xfrm>
        </p:spPr>
        <p:txBody>
          <a:bodyPr>
            <a:normAutofit/>
          </a:bodyPr>
          <a:lstStyle>
            <a:lvl1pPr algn="ctr">
              <a:defRPr sz="6000"/>
            </a:lvl1pPr>
          </a:lstStyle>
          <a:p>
            <a:r>
              <a:rPr lang="zh-CN" altLang="en-US"/>
              <a:t>单击此处编辑母版标题样式</a:t>
            </a:r>
          </a:p>
        </p:txBody>
      </p:sp>
      <p:sp>
        <p:nvSpPr>
          <p:cNvPr id="3" name="日期占位符 3"/>
          <p:cNvSpPr>
            <a:spLocks noGrp="1"/>
          </p:cNvSpPr>
          <p:nvPr>
            <p:ph type="dt" sz="half" idx="10"/>
            <p:custDataLst>
              <p:tags r:id="rId3"/>
            </p:custDataLst>
          </p:nvPr>
        </p:nvSpPr>
        <p:spPr/>
        <p:txBody>
          <a:bodyPr/>
          <a:lstStyle>
            <a:lvl1pPr>
              <a:defRPr>
                <a:solidFill>
                  <a:prstClr val="black"/>
                </a:solidFill>
              </a:defRPr>
            </a:lvl1pPr>
          </a:lstStyle>
          <a:p>
            <a:pPr>
              <a:defRPr/>
            </a:pPr>
            <a:fld id="{153DB911-8577-487F-A7F8-16B928B1F3E2}" type="datetimeFigureOut">
              <a:rPr lang="zh-CN" altLang="en-US"/>
              <a:pPr>
                <a:defRPr/>
              </a:pPr>
              <a:t>2021/8/23</a:t>
            </a:fld>
            <a:endParaRPr lang="zh-CN" altLang="en-US"/>
          </a:p>
        </p:txBody>
      </p:sp>
      <p:sp>
        <p:nvSpPr>
          <p:cNvPr id="4" name="页脚占位符 4"/>
          <p:cNvSpPr>
            <a:spLocks noGrp="1"/>
          </p:cNvSpPr>
          <p:nvPr>
            <p:ph type="ftr" sz="quarter" idx="11"/>
            <p:custDataLst>
              <p:tags r:id="rId4"/>
            </p:custDataLst>
          </p:nvPr>
        </p:nvSpPr>
        <p:spPr/>
        <p:txBody>
          <a:bodyPr/>
          <a:lstStyle>
            <a:lvl1pPr>
              <a:defRPr>
                <a:solidFill>
                  <a:prstClr val="black"/>
                </a:solidFill>
              </a:defRPr>
            </a:lvl1pPr>
          </a:lstStyle>
          <a:p>
            <a:pPr>
              <a:defRPr/>
            </a:pPr>
            <a:endParaRPr lang="zh-CN" altLang="en-US"/>
          </a:p>
        </p:txBody>
      </p:sp>
      <p:sp>
        <p:nvSpPr>
          <p:cNvPr id="5" name="灯片编号占位符 5"/>
          <p:cNvSpPr>
            <a:spLocks noGrp="1"/>
          </p:cNvSpPr>
          <p:nvPr>
            <p:ph type="sldNum" sz="quarter" idx="12"/>
            <p:custDataLst>
              <p:tags r:id="rId5"/>
            </p:custDataLst>
          </p:nvPr>
        </p:nvSpPr>
        <p:spPr/>
        <p:txBody>
          <a:bodyPr/>
          <a:lstStyle>
            <a:lvl1pPr>
              <a:defRPr>
                <a:solidFill>
                  <a:prstClr val="black"/>
                </a:solidFill>
              </a:defRPr>
            </a:lvl1pPr>
          </a:lstStyle>
          <a:p>
            <a:pPr>
              <a:defRPr/>
            </a:pPr>
            <a:fld id="{CABEC459-A4E2-4134-9D8B-8DD24EFABE79}" type="slidenum">
              <a:rPr lang="zh-CN" altLang="en-US"/>
              <a:pPr>
                <a:defRPr/>
              </a:pPr>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3"/>
          <p:cNvSpPr>
            <a:spLocks noGrp="1"/>
          </p:cNvSpPr>
          <p:nvPr>
            <p:ph type="dt" sz="half" idx="10"/>
            <p:custDataLst>
              <p:tags r:id="rId2"/>
            </p:custDataLst>
          </p:nvPr>
        </p:nvSpPr>
        <p:spPr/>
        <p:txBody>
          <a:bodyPr/>
          <a:lstStyle>
            <a:lvl1pPr>
              <a:defRPr/>
            </a:lvl1pPr>
          </a:lstStyle>
          <a:p>
            <a:pPr>
              <a:defRPr/>
            </a:pPr>
            <a:fld id="{281AD680-AE61-47FA-8367-096AA6902653}" type="datetimeFigureOut">
              <a:rPr lang="zh-CN" altLang="en-US"/>
              <a:pPr>
                <a:defRPr/>
              </a:pPr>
              <a:t>2021/8/23</a:t>
            </a:fld>
            <a:endParaRPr lang="zh-CN" altLang="en-US"/>
          </a:p>
        </p:txBody>
      </p:sp>
      <p:sp>
        <p:nvSpPr>
          <p:cNvPr id="3" name="页脚占位符 4"/>
          <p:cNvSpPr>
            <a:spLocks noGrp="1"/>
          </p:cNvSpPr>
          <p:nvPr>
            <p:ph type="ftr" sz="quarter" idx="11"/>
            <p:custDataLst>
              <p:tags r:id="rId3"/>
            </p:custDataLst>
          </p:nvPr>
        </p:nvSpPr>
        <p:spPr/>
        <p:txBody>
          <a:bodyPr/>
          <a:lstStyle>
            <a:lvl1pPr>
              <a:defRPr/>
            </a:lvl1pPr>
          </a:lstStyle>
          <a:p>
            <a:pPr>
              <a:defRPr/>
            </a:pPr>
            <a:endParaRPr lang="zh-CN" altLang="en-US"/>
          </a:p>
        </p:txBody>
      </p:sp>
      <p:sp>
        <p:nvSpPr>
          <p:cNvPr id="4" name="灯片编号占位符 5"/>
          <p:cNvSpPr>
            <a:spLocks noGrp="1"/>
          </p:cNvSpPr>
          <p:nvPr>
            <p:ph type="sldNum" sz="quarter" idx="12"/>
            <p:custDataLst>
              <p:tags r:id="rId4"/>
            </p:custDataLst>
          </p:nvPr>
        </p:nvSpPr>
        <p:spPr/>
        <p:txBody>
          <a:bodyPr/>
          <a:lstStyle>
            <a:lvl1pPr>
              <a:defRPr/>
            </a:lvl1pPr>
          </a:lstStyle>
          <a:p>
            <a:pPr>
              <a:defRPr/>
            </a:pPr>
            <a:fld id="{FDE9AECF-B315-4F2B-BC02-299572460DBE}" type="slidenum">
              <a:rPr lang="zh-CN" altLang="en-US"/>
              <a:pPr>
                <a:defRPr/>
              </a:pPr>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4.xml"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tags" Target="../tags/tag19.xml" /><Relationship Id="rId6" Type="http://schemas.openxmlformats.org/officeDocument/2006/relationships/tags" Target="../tags/tag20.xml" /><Relationship Id="rId7" Type="http://schemas.openxmlformats.org/officeDocument/2006/relationships/tags" Target="../tags/tag21.xml" /><Relationship Id="rId8" Type="http://schemas.openxmlformats.org/officeDocument/2006/relationships/tags" Target="../tags/tag22.xml" /><Relationship Id="rId9" Type="http://schemas.openxmlformats.org/officeDocument/2006/relationships/tags" Target="../tags/tag23.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custDataLst>
            <p:tags r:id="rId5"/>
          </p:custDataLst>
        </p:nvPr>
      </p:nvGrpSpPr>
      <p:grpSpPr>
        <a:xfrm>
          <a:off x="0" y="0"/>
          <a:ext cx="0" cy="0"/>
        </a:xfrm>
      </p:grpSpPr>
      <p:sp>
        <p:nvSpPr>
          <p:cNvPr id="1026" name="标题占位符 1"/>
          <p:cNvSpPr>
            <a:spLocks noGrp="1"/>
          </p:cNvSpPr>
          <p:nvPr>
            <p:ph type="title"/>
            <p:custDataLst>
              <p:tags r:id="rId6"/>
            </p:custDataLst>
          </p:nvPr>
        </p:nvSpPr>
        <p:spPr bwMode="auto">
          <a:xfrm>
            <a:off x="838200" y="2816225"/>
            <a:ext cx="10515600" cy="1308100"/>
          </a:xfrm>
          <a:prstGeom prst="rect">
            <a:avLst/>
          </a:prstGeom>
          <a:noFill/>
          <a:ln w="9525">
            <a:noFill/>
            <a:miter lim="800000"/>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custDataLst>
              <p:tags r:id="rId7"/>
            </p:custDataLst>
          </p:nvPr>
        </p:nvSpPr>
        <p:spPr bwMode="auto">
          <a:xfrm>
            <a:off x="838200" y="4124325"/>
            <a:ext cx="10515600" cy="1527175"/>
          </a:xfrm>
          <a:prstGeom prst="rect">
            <a:avLst/>
          </a:prstGeom>
          <a:noFill/>
          <a:ln w="9525">
            <a:noFill/>
            <a:miter lim="800000"/>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endParaRPr lang="zh-CN" altLang="en-US" smtClean="0"/>
          </a:p>
        </p:txBody>
      </p:sp>
      <p:sp>
        <p:nvSpPr>
          <p:cNvPr id="4" name="日期占位符 3"/>
          <p:cNvSpPr>
            <a:spLocks noGrp="1"/>
          </p:cNvSpPr>
          <p:nvPr>
            <p:ph type="dt" sz="half" idx="2"/>
            <p:custDataLst>
              <p:tags r:id="rId8"/>
            </p:custDataLst>
          </p:nvPr>
        </p:nvSpPr>
        <p:spPr>
          <a:xfrm>
            <a:off x="838200" y="6356350"/>
            <a:ext cx="2743200" cy="365125"/>
          </a:xfrm>
          <a:prstGeom prst="rect">
            <a:avLst/>
          </a:prstGeom>
        </p:spPr>
        <p:txBody>
          <a:bodyPr vert="horz" lIns="91440" tIns="45720" rIns="91440" bIns="45720" rtlCol="0" anchor="ctr"/>
          <a:lstStyle>
            <a:lvl1pPr algn="l" fontAlgn="auto">
              <a:defRPr sz="1200" b="0">
                <a:solidFill>
                  <a:prstClr val="black">
                    <a:tint val="75000"/>
                  </a:prstClr>
                </a:solidFill>
                <a:latin typeface="Calibri"/>
                <a:ea typeface="宋体" pitchFamily="2" charset="-122"/>
              </a:defRPr>
            </a:lvl1pPr>
          </a:lstStyle>
          <a:p>
            <a:pPr>
              <a:defRPr/>
            </a:pPr>
            <a:fld id="{820D2D37-4F27-4399-BF34-FF8091DF7027}" type="datetimeFigureOut">
              <a:rPr lang="zh-CN" altLang="en-US"/>
              <a:pPr>
                <a:defRPr/>
              </a:pPr>
              <a:t>2021/8/23</a:t>
            </a:fld>
            <a:endParaRPr lang="zh-CN" altLang="en-US"/>
          </a:p>
        </p:txBody>
      </p:sp>
      <p:sp>
        <p:nvSpPr>
          <p:cNvPr id="5" name="页脚占位符 4"/>
          <p:cNvSpPr>
            <a:spLocks noGrp="1"/>
          </p:cNvSpPr>
          <p:nvPr>
            <p:ph type="ftr" sz="quarter" idx="3"/>
            <p:custDataLst>
              <p:tags r:id="rId9"/>
            </p:custDataLst>
          </p:nvPr>
        </p:nvSpPr>
        <p:spPr>
          <a:xfrm>
            <a:off x="4038600" y="6356350"/>
            <a:ext cx="4114800" cy="365125"/>
          </a:xfrm>
          <a:prstGeom prst="rect">
            <a:avLst/>
          </a:prstGeom>
        </p:spPr>
        <p:txBody>
          <a:bodyPr vert="horz" lIns="91440" tIns="45720" rIns="91440" bIns="45720" rtlCol="0" anchor="ctr"/>
          <a:lstStyle>
            <a:lvl1pPr algn="ctr" fontAlgn="auto">
              <a:defRPr sz="1200" b="0">
                <a:solidFill>
                  <a:prstClr val="black">
                    <a:tint val="75000"/>
                  </a:prstClr>
                </a:solidFill>
                <a:latin typeface="Calibri"/>
                <a:ea typeface="宋体" pitchFamily="2" charset="-122"/>
              </a:defRPr>
            </a:lvl1pPr>
          </a:lstStyle>
          <a:p>
            <a:pPr>
              <a:defRPr/>
            </a:pPr>
            <a:endParaRPr lang="zh-CN" altLang="en-US"/>
          </a:p>
        </p:txBody>
      </p:sp>
      <p:sp>
        <p:nvSpPr>
          <p:cNvPr id="6" name="灯片编号占位符 5"/>
          <p:cNvSpPr>
            <a:spLocks noGrp="1"/>
          </p:cNvSpPr>
          <p:nvPr>
            <p:ph type="sldNum" sz="quarter" idx="4"/>
            <p:custDataLst>
              <p:tags r:id="rId10"/>
            </p:custDataLst>
          </p:nvPr>
        </p:nvSpPr>
        <p:spPr>
          <a:xfrm>
            <a:off x="8610600" y="6356350"/>
            <a:ext cx="2743200" cy="365125"/>
          </a:xfrm>
          <a:prstGeom prst="rect">
            <a:avLst/>
          </a:prstGeom>
        </p:spPr>
        <p:txBody>
          <a:bodyPr vert="horz" lIns="91440" tIns="45720" rIns="91440" bIns="45720" rtlCol="0" anchor="ctr"/>
          <a:lstStyle>
            <a:lvl1pPr algn="r" fontAlgn="auto">
              <a:defRPr sz="1200" b="0">
                <a:solidFill>
                  <a:prstClr val="black">
                    <a:tint val="75000"/>
                  </a:prstClr>
                </a:solidFill>
                <a:latin typeface="Calibri"/>
                <a:ea typeface="宋体" pitchFamily="2" charset="-122"/>
              </a:defRPr>
            </a:lvl1pPr>
          </a:lstStyle>
          <a:p>
            <a:pPr>
              <a:defRPr/>
            </a:pPr>
            <a:fld id="{55EFEA2B-C97D-44EB-982C-626F23D1248C}"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52" r:id="rId1"/>
    <p:sldLayoutId id="2147483653" r:id="rId2"/>
    <p:sldLayoutId id="2147483654" r:id="rId3"/>
    <p:sldLayoutId id="2147483651" r:id="rId4"/>
  </p:sldLayoutIdLst>
  <p:transition/>
  <p:timing/>
  <p:txStyles>
    <p:titleStyle>
      <a:lvl1pPr algn="l" rtl="0" eaLnBrk="0" fontAlgn="base" hangingPunct="0">
        <a:spcBef>
          <a:spcPct val="0"/>
        </a:spcBef>
        <a:spcAft>
          <a:spcPct val="0"/>
        </a:spcAft>
        <a:defRPr sz="4400" b="1" kern="1200">
          <a:solidFill>
            <a:srgbClr val="595959"/>
          </a:solidFill>
          <a:latin typeface="Times New Roman" pitchFamily="18" charset="0"/>
          <a:ea typeface="黑体" pitchFamily="49" charset="-122"/>
          <a:cs typeface="+mj-cs"/>
        </a:defRPr>
      </a:lvl1pPr>
      <a:lvl2pPr algn="l" rtl="0" eaLnBrk="0" fontAlgn="base" hangingPunct="0">
        <a:spcBef>
          <a:spcPct val="0"/>
        </a:spcBef>
        <a:spcAft>
          <a:spcPct val="0"/>
        </a:spcAft>
        <a:defRPr sz="4400" b="1">
          <a:solidFill>
            <a:srgbClr val="595959"/>
          </a:solidFill>
          <a:latin typeface="Times New Roman" pitchFamily="18" charset="0"/>
          <a:ea typeface="黑体" pitchFamily="49" charset="-122"/>
          <a:cs typeface="Arial"/>
        </a:defRPr>
      </a:lvl2pPr>
      <a:lvl3pPr algn="l" rtl="0" eaLnBrk="0" fontAlgn="base" hangingPunct="0">
        <a:spcBef>
          <a:spcPct val="0"/>
        </a:spcBef>
        <a:spcAft>
          <a:spcPct val="0"/>
        </a:spcAft>
        <a:defRPr sz="4400" b="1">
          <a:solidFill>
            <a:srgbClr val="595959"/>
          </a:solidFill>
          <a:latin typeface="Times New Roman" pitchFamily="18" charset="0"/>
          <a:ea typeface="黑体" pitchFamily="49" charset="-122"/>
          <a:cs typeface="Arial"/>
        </a:defRPr>
      </a:lvl3pPr>
      <a:lvl4pPr algn="l" rtl="0" eaLnBrk="0" fontAlgn="base" hangingPunct="0">
        <a:spcBef>
          <a:spcPct val="0"/>
        </a:spcBef>
        <a:spcAft>
          <a:spcPct val="0"/>
        </a:spcAft>
        <a:defRPr sz="4400" b="1">
          <a:solidFill>
            <a:srgbClr val="595959"/>
          </a:solidFill>
          <a:latin typeface="Times New Roman" pitchFamily="18" charset="0"/>
          <a:ea typeface="黑体" pitchFamily="49" charset="-122"/>
          <a:cs typeface="Arial"/>
        </a:defRPr>
      </a:lvl4pPr>
      <a:lvl5pPr algn="l" rtl="0" eaLnBrk="0" fontAlgn="base" hangingPunct="0">
        <a:spcBef>
          <a:spcPct val="0"/>
        </a:spcBef>
        <a:spcAft>
          <a:spcPct val="0"/>
        </a:spcAft>
        <a:defRPr sz="4400" b="1">
          <a:solidFill>
            <a:srgbClr val="595959"/>
          </a:solidFill>
          <a:latin typeface="Times New Roman" pitchFamily="18" charset="0"/>
          <a:ea typeface="黑体" pitchFamily="49" charset="-122"/>
          <a:cs typeface="Arial"/>
        </a:defRPr>
      </a:lvl5pPr>
      <a:lvl6pPr marL="457200" algn="l" rtl="0" fontAlgn="base">
        <a:spcBef>
          <a:spcPct val="0"/>
        </a:spcBef>
        <a:spcAft>
          <a:spcPct val="0"/>
        </a:spcAft>
        <a:defRPr sz="4400" b="1">
          <a:solidFill>
            <a:srgbClr val="595959"/>
          </a:solidFill>
          <a:latin typeface="Times New Roman" pitchFamily="18" charset="0"/>
          <a:ea typeface="黑体" pitchFamily="49" charset="-122"/>
          <a:cs typeface="Arial"/>
        </a:defRPr>
      </a:lvl6pPr>
      <a:lvl7pPr marL="914400" algn="l" rtl="0" fontAlgn="base">
        <a:spcBef>
          <a:spcPct val="0"/>
        </a:spcBef>
        <a:spcAft>
          <a:spcPct val="0"/>
        </a:spcAft>
        <a:defRPr sz="4400" b="1">
          <a:solidFill>
            <a:srgbClr val="595959"/>
          </a:solidFill>
          <a:latin typeface="Times New Roman" pitchFamily="18" charset="0"/>
          <a:ea typeface="黑体" pitchFamily="49" charset="-122"/>
          <a:cs typeface="Arial"/>
        </a:defRPr>
      </a:lvl7pPr>
      <a:lvl8pPr marL="1371600" algn="l" rtl="0" fontAlgn="base">
        <a:spcBef>
          <a:spcPct val="0"/>
        </a:spcBef>
        <a:spcAft>
          <a:spcPct val="0"/>
        </a:spcAft>
        <a:defRPr sz="4400" b="1">
          <a:solidFill>
            <a:srgbClr val="595959"/>
          </a:solidFill>
          <a:latin typeface="Times New Roman" pitchFamily="18" charset="0"/>
          <a:ea typeface="黑体" pitchFamily="49" charset="-122"/>
          <a:cs typeface="Arial"/>
        </a:defRPr>
      </a:lvl8pPr>
      <a:lvl9pPr marL="1828800" algn="l" rtl="0" fontAlgn="base">
        <a:spcBef>
          <a:spcPct val="0"/>
        </a:spcBef>
        <a:spcAft>
          <a:spcPct val="0"/>
        </a:spcAft>
        <a:defRPr sz="4400" b="1">
          <a:solidFill>
            <a:srgbClr val="595959"/>
          </a:solidFill>
          <a:latin typeface="Times New Roman" pitchFamily="18" charset="0"/>
          <a:ea typeface="黑体" pitchFamily="49" charset="-122"/>
          <a:cs typeface="Arial"/>
        </a:defRPr>
      </a:lvl9pPr>
    </p:titleStyle>
    <p:bodyStyle>
      <a:lvl1pPr marL="228600" indent="-228600" algn="l" rtl="0" eaLnBrk="0" fontAlgn="base" hangingPunct="0">
        <a:spcBef>
          <a:spcPts val="1000"/>
        </a:spcBef>
        <a:spcAft>
          <a:spcPct val="0"/>
        </a:spcAft>
        <a:buFont typeface="Arial"/>
        <a:buChar char="•"/>
        <a:defRPr sz="2800" kern="1200">
          <a:solidFill>
            <a:srgbClr val="595959"/>
          </a:solidFill>
          <a:latin typeface="Times New Roman" pitchFamily="18" charset="0"/>
          <a:ea typeface="黑体" pitchFamily="49" charset="-122"/>
          <a:cs typeface="+mn-cs"/>
        </a:defRPr>
      </a:lvl1pPr>
      <a:lvl2pPr marL="685800" indent="-228600" algn="l" rtl="0" eaLnBrk="0" fontAlgn="base" hangingPunct="0">
        <a:spcBef>
          <a:spcPts val="500"/>
        </a:spcBef>
        <a:spcAft>
          <a:spcPct val="0"/>
        </a:spcAft>
        <a:buFont typeface="Arial"/>
        <a:buChar char="•"/>
        <a:defRPr sz="2400" kern="1200">
          <a:solidFill>
            <a:srgbClr val="595959"/>
          </a:solidFill>
          <a:latin typeface="Times New Roman" pitchFamily="18" charset="0"/>
          <a:ea typeface="黑体" pitchFamily="49" charset="-122"/>
          <a:cs typeface="+mn-cs"/>
        </a:defRPr>
      </a:lvl2pPr>
      <a:lvl3pPr marL="914400" algn="l" rtl="0" eaLnBrk="0" fontAlgn="base" hangingPunct="0">
        <a:lnSpc>
          <a:spcPct val="90000"/>
        </a:lnSpc>
        <a:spcBef>
          <a:spcPts val="500"/>
        </a:spcBef>
        <a:spcAft>
          <a:spcPct val="0"/>
        </a:spcAft>
        <a:buFont typeface="Arial"/>
        <a:defRPr sz="2000" kern="1200">
          <a:solidFill>
            <a:schemeClr val="tx1"/>
          </a:solidFill>
          <a:latin typeface="+mn-lt"/>
          <a:ea typeface="+mn-ea"/>
          <a:cs typeface="+mn-cs"/>
        </a:defRPr>
      </a:lvl3pPr>
      <a:lvl4pPr marL="1371600" algn="l" rtl="0" eaLnBrk="0" fontAlgn="base" hangingPunct="0">
        <a:lnSpc>
          <a:spcPct val="90000"/>
        </a:lnSpc>
        <a:spcBef>
          <a:spcPts val="500"/>
        </a:spcBef>
        <a:spcAft>
          <a:spcPct val="0"/>
        </a:spcAft>
        <a:buFont typeface="Arial"/>
        <a:defRPr kern="1200">
          <a:solidFill>
            <a:schemeClr val="tx1"/>
          </a:solidFill>
          <a:latin typeface="+mn-lt"/>
          <a:ea typeface="+mn-ea"/>
          <a:cs typeface="+mn-cs"/>
        </a:defRPr>
      </a:lvl4pPr>
      <a:lvl5pPr marL="1828800" algn="l" rtl="0" eaLnBrk="0" fontAlgn="base" hangingPunct="0">
        <a:lnSpc>
          <a:spcPct val="90000"/>
        </a:lnSpc>
        <a:spcBef>
          <a:spcPts val="500"/>
        </a:spcBef>
        <a:spcAft>
          <a:spcPct val="0"/>
        </a:spcAft>
        <a:buFont typeface="Arial"/>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43.xml" /><Relationship Id="rId11" Type="http://schemas.openxmlformats.org/officeDocument/2006/relationships/tags" Target="../tags/tag44.xml" /><Relationship Id="rId12" Type="http://schemas.openxmlformats.org/officeDocument/2006/relationships/tags" Target="../tags/tag45.xml" /><Relationship Id="rId13" Type="http://schemas.openxmlformats.org/officeDocument/2006/relationships/tags" Target="../tags/tag46.xml" /><Relationship Id="rId14" Type="http://schemas.openxmlformats.org/officeDocument/2006/relationships/tags" Target="../tags/tag47.xml" /><Relationship Id="rId2" Type="http://schemas.openxmlformats.org/officeDocument/2006/relationships/notesSlide" Target="../notesSlides/notesSlide1.xml" /><Relationship Id="rId3" Type="http://schemas.openxmlformats.org/officeDocument/2006/relationships/tags" Target="../tags/tag36.xml" /><Relationship Id="rId4" Type="http://schemas.openxmlformats.org/officeDocument/2006/relationships/tags" Target="../tags/tag37.xml" /><Relationship Id="rId5" Type="http://schemas.openxmlformats.org/officeDocument/2006/relationships/tags" Target="../tags/tag38.xml" /><Relationship Id="rId6" Type="http://schemas.openxmlformats.org/officeDocument/2006/relationships/tags" Target="../tags/tag39.xml" /><Relationship Id="rId7" Type="http://schemas.openxmlformats.org/officeDocument/2006/relationships/tags" Target="../tags/tag40.xml" /><Relationship Id="rId8" Type="http://schemas.openxmlformats.org/officeDocument/2006/relationships/tags" Target="../tags/tag41.xml" /><Relationship Id="rId9" Type="http://schemas.openxmlformats.org/officeDocument/2006/relationships/tags" Target="../tags/tag4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56.xml" /><Relationship Id="rId100" Type="http://schemas.openxmlformats.org/officeDocument/2006/relationships/tags" Target="../tags/tag146.xml" /><Relationship Id="rId101" Type="http://schemas.openxmlformats.org/officeDocument/2006/relationships/tags" Target="../tags/tag147.xml" /><Relationship Id="rId102" Type="http://schemas.openxmlformats.org/officeDocument/2006/relationships/tags" Target="../tags/tag148.xml" /><Relationship Id="rId103" Type="http://schemas.openxmlformats.org/officeDocument/2006/relationships/tags" Target="../tags/tag149.xml" /><Relationship Id="rId104" Type="http://schemas.openxmlformats.org/officeDocument/2006/relationships/tags" Target="../tags/tag150.xml" /><Relationship Id="rId11" Type="http://schemas.openxmlformats.org/officeDocument/2006/relationships/tags" Target="../tags/tag57.xml" /><Relationship Id="rId12" Type="http://schemas.openxmlformats.org/officeDocument/2006/relationships/tags" Target="../tags/tag58.xml" /><Relationship Id="rId13" Type="http://schemas.openxmlformats.org/officeDocument/2006/relationships/tags" Target="../tags/tag59.xml" /><Relationship Id="rId14" Type="http://schemas.openxmlformats.org/officeDocument/2006/relationships/tags" Target="../tags/tag60.xml" /><Relationship Id="rId15" Type="http://schemas.openxmlformats.org/officeDocument/2006/relationships/tags" Target="../tags/tag61.xml" /><Relationship Id="rId16" Type="http://schemas.openxmlformats.org/officeDocument/2006/relationships/tags" Target="../tags/tag62.xml" /><Relationship Id="rId17" Type="http://schemas.openxmlformats.org/officeDocument/2006/relationships/tags" Target="../tags/tag63.xml" /><Relationship Id="rId18" Type="http://schemas.openxmlformats.org/officeDocument/2006/relationships/tags" Target="../tags/tag64.xml" /><Relationship Id="rId19" Type="http://schemas.openxmlformats.org/officeDocument/2006/relationships/tags" Target="../tags/tag65.xml" /><Relationship Id="rId2" Type="http://schemas.openxmlformats.org/officeDocument/2006/relationships/tags" Target="../tags/tag48.xml" /><Relationship Id="rId20" Type="http://schemas.openxmlformats.org/officeDocument/2006/relationships/tags" Target="../tags/tag66.xml" /><Relationship Id="rId21" Type="http://schemas.openxmlformats.org/officeDocument/2006/relationships/tags" Target="../tags/tag67.xml" /><Relationship Id="rId22" Type="http://schemas.openxmlformats.org/officeDocument/2006/relationships/tags" Target="../tags/tag68.xml" /><Relationship Id="rId23" Type="http://schemas.openxmlformats.org/officeDocument/2006/relationships/tags" Target="../tags/tag69.xml" /><Relationship Id="rId24" Type="http://schemas.openxmlformats.org/officeDocument/2006/relationships/tags" Target="../tags/tag70.xml" /><Relationship Id="rId25" Type="http://schemas.openxmlformats.org/officeDocument/2006/relationships/tags" Target="../tags/tag71.xml" /><Relationship Id="rId26" Type="http://schemas.openxmlformats.org/officeDocument/2006/relationships/tags" Target="../tags/tag72.xml" /><Relationship Id="rId27" Type="http://schemas.openxmlformats.org/officeDocument/2006/relationships/tags" Target="../tags/tag73.xml" /><Relationship Id="rId28" Type="http://schemas.openxmlformats.org/officeDocument/2006/relationships/tags" Target="../tags/tag74.xml" /><Relationship Id="rId29" Type="http://schemas.openxmlformats.org/officeDocument/2006/relationships/tags" Target="../tags/tag75.xml" /><Relationship Id="rId3" Type="http://schemas.openxmlformats.org/officeDocument/2006/relationships/tags" Target="../tags/tag49.xml" /><Relationship Id="rId30" Type="http://schemas.openxmlformats.org/officeDocument/2006/relationships/tags" Target="../tags/tag76.xml" /><Relationship Id="rId31" Type="http://schemas.openxmlformats.org/officeDocument/2006/relationships/tags" Target="../tags/tag77.xml" /><Relationship Id="rId32" Type="http://schemas.openxmlformats.org/officeDocument/2006/relationships/tags" Target="../tags/tag78.xml" /><Relationship Id="rId33" Type="http://schemas.openxmlformats.org/officeDocument/2006/relationships/tags" Target="../tags/tag79.xml" /><Relationship Id="rId34" Type="http://schemas.openxmlformats.org/officeDocument/2006/relationships/tags" Target="../tags/tag80.xml" /><Relationship Id="rId35" Type="http://schemas.openxmlformats.org/officeDocument/2006/relationships/tags" Target="../tags/tag81.xml" /><Relationship Id="rId36" Type="http://schemas.openxmlformats.org/officeDocument/2006/relationships/tags" Target="../tags/tag82.xml" /><Relationship Id="rId37" Type="http://schemas.openxmlformats.org/officeDocument/2006/relationships/tags" Target="../tags/tag83.xml" /><Relationship Id="rId38" Type="http://schemas.openxmlformats.org/officeDocument/2006/relationships/tags" Target="../tags/tag84.xml" /><Relationship Id="rId39" Type="http://schemas.openxmlformats.org/officeDocument/2006/relationships/tags" Target="../tags/tag85.xml" /><Relationship Id="rId4" Type="http://schemas.openxmlformats.org/officeDocument/2006/relationships/tags" Target="../tags/tag50.xml" /><Relationship Id="rId40" Type="http://schemas.openxmlformats.org/officeDocument/2006/relationships/tags" Target="../tags/tag86.xml" /><Relationship Id="rId41" Type="http://schemas.openxmlformats.org/officeDocument/2006/relationships/tags" Target="../tags/tag87.xml" /><Relationship Id="rId42" Type="http://schemas.openxmlformats.org/officeDocument/2006/relationships/tags" Target="../tags/tag88.xml" /><Relationship Id="rId43" Type="http://schemas.openxmlformats.org/officeDocument/2006/relationships/tags" Target="../tags/tag89.xml" /><Relationship Id="rId44" Type="http://schemas.openxmlformats.org/officeDocument/2006/relationships/tags" Target="../tags/tag90.xml" /><Relationship Id="rId45" Type="http://schemas.openxmlformats.org/officeDocument/2006/relationships/tags" Target="../tags/tag91.xml" /><Relationship Id="rId46" Type="http://schemas.openxmlformats.org/officeDocument/2006/relationships/tags" Target="../tags/tag92.xml" /><Relationship Id="rId47" Type="http://schemas.openxmlformats.org/officeDocument/2006/relationships/tags" Target="../tags/tag93.xml" /><Relationship Id="rId48" Type="http://schemas.openxmlformats.org/officeDocument/2006/relationships/tags" Target="../tags/tag94.xml" /><Relationship Id="rId49" Type="http://schemas.openxmlformats.org/officeDocument/2006/relationships/tags" Target="../tags/tag95.xml" /><Relationship Id="rId5" Type="http://schemas.openxmlformats.org/officeDocument/2006/relationships/tags" Target="../tags/tag51.xml" /><Relationship Id="rId50" Type="http://schemas.openxmlformats.org/officeDocument/2006/relationships/tags" Target="../tags/tag96.xml" /><Relationship Id="rId51" Type="http://schemas.openxmlformats.org/officeDocument/2006/relationships/tags" Target="../tags/tag97.xml" /><Relationship Id="rId52" Type="http://schemas.openxmlformats.org/officeDocument/2006/relationships/tags" Target="../tags/tag98.xml" /><Relationship Id="rId53" Type="http://schemas.openxmlformats.org/officeDocument/2006/relationships/tags" Target="../tags/tag99.xml" /><Relationship Id="rId54" Type="http://schemas.openxmlformats.org/officeDocument/2006/relationships/tags" Target="../tags/tag100.xml" /><Relationship Id="rId55" Type="http://schemas.openxmlformats.org/officeDocument/2006/relationships/tags" Target="../tags/tag101.xml" /><Relationship Id="rId56" Type="http://schemas.openxmlformats.org/officeDocument/2006/relationships/tags" Target="../tags/tag102.xml" /><Relationship Id="rId57" Type="http://schemas.openxmlformats.org/officeDocument/2006/relationships/tags" Target="../tags/tag103.xml" /><Relationship Id="rId58" Type="http://schemas.openxmlformats.org/officeDocument/2006/relationships/tags" Target="../tags/tag104.xml" /><Relationship Id="rId59" Type="http://schemas.openxmlformats.org/officeDocument/2006/relationships/tags" Target="../tags/tag105.xml" /><Relationship Id="rId6" Type="http://schemas.openxmlformats.org/officeDocument/2006/relationships/tags" Target="../tags/tag52.xml" /><Relationship Id="rId60" Type="http://schemas.openxmlformats.org/officeDocument/2006/relationships/tags" Target="../tags/tag106.xml" /><Relationship Id="rId61" Type="http://schemas.openxmlformats.org/officeDocument/2006/relationships/tags" Target="../tags/tag107.xml" /><Relationship Id="rId62" Type="http://schemas.openxmlformats.org/officeDocument/2006/relationships/tags" Target="../tags/tag108.xml" /><Relationship Id="rId63" Type="http://schemas.openxmlformats.org/officeDocument/2006/relationships/tags" Target="../tags/tag109.xml" /><Relationship Id="rId64" Type="http://schemas.openxmlformats.org/officeDocument/2006/relationships/tags" Target="../tags/tag110.xml" /><Relationship Id="rId65" Type="http://schemas.openxmlformats.org/officeDocument/2006/relationships/tags" Target="../tags/tag111.xml" /><Relationship Id="rId66" Type="http://schemas.openxmlformats.org/officeDocument/2006/relationships/tags" Target="../tags/tag112.xml" /><Relationship Id="rId67" Type="http://schemas.openxmlformats.org/officeDocument/2006/relationships/tags" Target="../tags/tag113.xml" /><Relationship Id="rId68" Type="http://schemas.openxmlformats.org/officeDocument/2006/relationships/tags" Target="../tags/tag114.xml" /><Relationship Id="rId69" Type="http://schemas.openxmlformats.org/officeDocument/2006/relationships/tags" Target="../tags/tag115.xml" /><Relationship Id="rId7" Type="http://schemas.openxmlformats.org/officeDocument/2006/relationships/tags" Target="../tags/tag53.xml" /><Relationship Id="rId70" Type="http://schemas.openxmlformats.org/officeDocument/2006/relationships/tags" Target="../tags/tag116.xml" /><Relationship Id="rId71" Type="http://schemas.openxmlformats.org/officeDocument/2006/relationships/tags" Target="../tags/tag117.xml" /><Relationship Id="rId72" Type="http://schemas.openxmlformats.org/officeDocument/2006/relationships/tags" Target="../tags/tag118.xml" /><Relationship Id="rId73" Type="http://schemas.openxmlformats.org/officeDocument/2006/relationships/tags" Target="../tags/tag119.xml" /><Relationship Id="rId74" Type="http://schemas.openxmlformats.org/officeDocument/2006/relationships/tags" Target="../tags/tag120.xml" /><Relationship Id="rId75" Type="http://schemas.openxmlformats.org/officeDocument/2006/relationships/tags" Target="../tags/tag121.xml" /><Relationship Id="rId76" Type="http://schemas.openxmlformats.org/officeDocument/2006/relationships/tags" Target="../tags/tag122.xml" /><Relationship Id="rId77" Type="http://schemas.openxmlformats.org/officeDocument/2006/relationships/tags" Target="../tags/tag123.xml" /><Relationship Id="rId78" Type="http://schemas.openxmlformats.org/officeDocument/2006/relationships/tags" Target="../tags/tag124.xml" /><Relationship Id="rId79" Type="http://schemas.openxmlformats.org/officeDocument/2006/relationships/tags" Target="../tags/tag125.xml" /><Relationship Id="rId8" Type="http://schemas.openxmlformats.org/officeDocument/2006/relationships/tags" Target="../tags/tag54.xml" /><Relationship Id="rId80" Type="http://schemas.openxmlformats.org/officeDocument/2006/relationships/tags" Target="../tags/tag126.xml" /><Relationship Id="rId81" Type="http://schemas.openxmlformats.org/officeDocument/2006/relationships/tags" Target="../tags/tag127.xml" /><Relationship Id="rId82" Type="http://schemas.openxmlformats.org/officeDocument/2006/relationships/tags" Target="../tags/tag128.xml" /><Relationship Id="rId83" Type="http://schemas.openxmlformats.org/officeDocument/2006/relationships/tags" Target="../tags/tag129.xml" /><Relationship Id="rId84" Type="http://schemas.openxmlformats.org/officeDocument/2006/relationships/tags" Target="../tags/tag130.xml" /><Relationship Id="rId85" Type="http://schemas.openxmlformats.org/officeDocument/2006/relationships/tags" Target="../tags/tag131.xml" /><Relationship Id="rId86" Type="http://schemas.openxmlformats.org/officeDocument/2006/relationships/tags" Target="../tags/tag132.xml" /><Relationship Id="rId87" Type="http://schemas.openxmlformats.org/officeDocument/2006/relationships/tags" Target="../tags/tag133.xml" /><Relationship Id="rId88" Type="http://schemas.openxmlformats.org/officeDocument/2006/relationships/tags" Target="../tags/tag134.xml" /><Relationship Id="rId89" Type="http://schemas.openxmlformats.org/officeDocument/2006/relationships/tags" Target="../tags/tag135.xml" /><Relationship Id="rId9" Type="http://schemas.openxmlformats.org/officeDocument/2006/relationships/tags" Target="../tags/tag55.xml" /><Relationship Id="rId90" Type="http://schemas.openxmlformats.org/officeDocument/2006/relationships/tags" Target="../tags/tag136.xml" /><Relationship Id="rId91" Type="http://schemas.openxmlformats.org/officeDocument/2006/relationships/tags" Target="../tags/tag137.xml" /><Relationship Id="rId92" Type="http://schemas.openxmlformats.org/officeDocument/2006/relationships/tags" Target="../tags/tag138.xml" /><Relationship Id="rId93" Type="http://schemas.openxmlformats.org/officeDocument/2006/relationships/tags" Target="../tags/tag139.xml" /><Relationship Id="rId94" Type="http://schemas.openxmlformats.org/officeDocument/2006/relationships/tags" Target="../tags/tag140.xml" /><Relationship Id="rId95" Type="http://schemas.openxmlformats.org/officeDocument/2006/relationships/tags" Target="../tags/tag141.xml" /><Relationship Id="rId96" Type="http://schemas.openxmlformats.org/officeDocument/2006/relationships/tags" Target="../tags/tag142.xml" /><Relationship Id="rId97" Type="http://schemas.openxmlformats.org/officeDocument/2006/relationships/tags" Target="../tags/tag143.xml" /><Relationship Id="rId98" Type="http://schemas.openxmlformats.org/officeDocument/2006/relationships/tags" Target="../tags/tag144.xml" /><Relationship Id="rId99" Type="http://schemas.openxmlformats.org/officeDocument/2006/relationships/tags" Target="../tags/tag145.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4.xml" /><Relationship Id="rId10" Type="http://schemas.openxmlformats.org/officeDocument/2006/relationships/tags" Target="../tags/tag159.xml" /><Relationship Id="rId11" Type="http://schemas.openxmlformats.org/officeDocument/2006/relationships/tags" Target="../tags/tag160.xml" /><Relationship Id="rId12" Type="http://schemas.openxmlformats.org/officeDocument/2006/relationships/tags" Target="../tags/tag161.xml" /><Relationship Id="rId13" Type="http://schemas.openxmlformats.org/officeDocument/2006/relationships/tags" Target="../tags/tag162.xml" /><Relationship Id="rId14" Type="http://schemas.openxmlformats.org/officeDocument/2006/relationships/tags" Target="../tags/tag163.xml" /><Relationship Id="rId15" Type="http://schemas.openxmlformats.org/officeDocument/2006/relationships/tags" Target="../tags/tag164.xml" /><Relationship Id="rId16" Type="http://schemas.openxmlformats.org/officeDocument/2006/relationships/tags" Target="../tags/tag165.xml" /><Relationship Id="rId17" Type="http://schemas.openxmlformats.org/officeDocument/2006/relationships/tags" Target="../tags/tag166.xml" /><Relationship Id="rId18" Type="http://schemas.openxmlformats.org/officeDocument/2006/relationships/tags" Target="../tags/tag167.xml" /><Relationship Id="rId19" Type="http://schemas.openxmlformats.org/officeDocument/2006/relationships/tags" Target="../tags/tag168.xml" /><Relationship Id="rId2" Type="http://schemas.openxmlformats.org/officeDocument/2006/relationships/tags" Target="../tags/tag151.xml" /><Relationship Id="rId20" Type="http://schemas.openxmlformats.org/officeDocument/2006/relationships/tags" Target="../tags/tag169.xml" /><Relationship Id="rId21" Type="http://schemas.openxmlformats.org/officeDocument/2006/relationships/tags" Target="../tags/tag170.xml" /><Relationship Id="rId22" Type="http://schemas.openxmlformats.org/officeDocument/2006/relationships/tags" Target="../tags/tag171.xml" /><Relationship Id="rId23" Type="http://schemas.openxmlformats.org/officeDocument/2006/relationships/tags" Target="../tags/tag172.xml" /><Relationship Id="rId24" Type="http://schemas.openxmlformats.org/officeDocument/2006/relationships/tags" Target="../tags/tag173.xml" /><Relationship Id="rId25" Type="http://schemas.openxmlformats.org/officeDocument/2006/relationships/tags" Target="../tags/tag174.xml" /><Relationship Id="rId26" Type="http://schemas.openxmlformats.org/officeDocument/2006/relationships/tags" Target="../tags/tag175.xml" /><Relationship Id="rId27" Type="http://schemas.openxmlformats.org/officeDocument/2006/relationships/tags" Target="../tags/tag176.xml" /><Relationship Id="rId28" Type="http://schemas.openxmlformats.org/officeDocument/2006/relationships/tags" Target="../tags/tag177.xml" /><Relationship Id="rId29" Type="http://schemas.openxmlformats.org/officeDocument/2006/relationships/tags" Target="../tags/tag178.xml" /><Relationship Id="rId3" Type="http://schemas.openxmlformats.org/officeDocument/2006/relationships/tags" Target="../tags/tag152.xml" /><Relationship Id="rId30" Type="http://schemas.openxmlformats.org/officeDocument/2006/relationships/tags" Target="../tags/tag179.xml" /><Relationship Id="rId31" Type="http://schemas.openxmlformats.org/officeDocument/2006/relationships/tags" Target="../tags/tag180.xml" /><Relationship Id="rId32" Type="http://schemas.openxmlformats.org/officeDocument/2006/relationships/tags" Target="../tags/tag181.xml" /><Relationship Id="rId33" Type="http://schemas.openxmlformats.org/officeDocument/2006/relationships/tags" Target="../tags/tag182.xml" /><Relationship Id="rId34" Type="http://schemas.openxmlformats.org/officeDocument/2006/relationships/tags" Target="../tags/tag183.xml" /><Relationship Id="rId35" Type="http://schemas.openxmlformats.org/officeDocument/2006/relationships/tags" Target="../tags/tag184.xml" /><Relationship Id="rId36" Type="http://schemas.openxmlformats.org/officeDocument/2006/relationships/tags" Target="../tags/tag185.xml" /><Relationship Id="rId37" Type="http://schemas.openxmlformats.org/officeDocument/2006/relationships/tags" Target="../tags/tag186.xml" /><Relationship Id="rId38" Type="http://schemas.openxmlformats.org/officeDocument/2006/relationships/tags" Target="../tags/tag187.xml" /><Relationship Id="rId39" Type="http://schemas.openxmlformats.org/officeDocument/2006/relationships/tags" Target="../tags/tag188.xml" /><Relationship Id="rId4" Type="http://schemas.openxmlformats.org/officeDocument/2006/relationships/tags" Target="../tags/tag153.xml" /><Relationship Id="rId40" Type="http://schemas.openxmlformats.org/officeDocument/2006/relationships/tags" Target="../tags/tag189.xml" /><Relationship Id="rId41" Type="http://schemas.openxmlformats.org/officeDocument/2006/relationships/tags" Target="../tags/tag190.xml" /><Relationship Id="rId42" Type="http://schemas.openxmlformats.org/officeDocument/2006/relationships/tags" Target="../tags/tag191.xml" /><Relationship Id="rId43" Type="http://schemas.openxmlformats.org/officeDocument/2006/relationships/tags" Target="../tags/tag192.xml" /><Relationship Id="rId44" Type="http://schemas.openxmlformats.org/officeDocument/2006/relationships/tags" Target="../tags/tag193.xml" /><Relationship Id="rId45" Type="http://schemas.openxmlformats.org/officeDocument/2006/relationships/tags" Target="../tags/tag194.xml" /><Relationship Id="rId46" Type="http://schemas.openxmlformats.org/officeDocument/2006/relationships/tags" Target="../tags/tag195.xml" /><Relationship Id="rId47" Type="http://schemas.openxmlformats.org/officeDocument/2006/relationships/tags" Target="../tags/tag196.xml" /><Relationship Id="rId48" Type="http://schemas.openxmlformats.org/officeDocument/2006/relationships/tags" Target="../tags/tag197.xml" /><Relationship Id="rId49" Type="http://schemas.openxmlformats.org/officeDocument/2006/relationships/tags" Target="../tags/tag198.xml" /><Relationship Id="rId5" Type="http://schemas.openxmlformats.org/officeDocument/2006/relationships/tags" Target="../tags/tag154.xml" /><Relationship Id="rId50" Type="http://schemas.openxmlformats.org/officeDocument/2006/relationships/tags" Target="../tags/tag199.xml" /><Relationship Id="rId51" Type="http://schemas.openxmlformats.org/officeDocument/2006/relationships/tags" Target="../tags/tag200.xml" /><Relationship Id="rId52" Type="http://schemas.openxmlformats.org/officeDocument/2006/relationships/tags" Target="../tags/tag201.xml" /><Relationship Id="rId53" Type="http://schemas.openxmlformats.org/officeDocument/2006/relationships/tags" Target="../tags/tag202.xml" /><Relationship Id="rId54" Type="http://schemas.openxmlformats.org/officeDocument/2006/relationships/tags" Target="../tags/tag203.xml" /><Relationship Id="rId55" Type="http://schemas.openxmlformats.org/officeDocument/2006/relationships/tags" Target="../tags/tag204.xml" /><Relationship Id="rId56" Type="http://schemas.openxmlformats.org/officeDocument/2006/relationships/tags" Target="../tags/tag205.xml" /><Relationship Id="rId57" Type="http://schemas.openxmlformats.org/officeDocument/2006/relationships/tags" Target="../tags/tag206.xml" /><Relationship Id="rId58" Type="http://schemas.openxmlformats.org/officeDocument/2006/relationships/tags" Target="../tags/tag207.xml" /><Relationship Id="rId59" Type="http://schemas.openxmlformats.org/officeDocument/2006/relationships/tags" Target="../tags/tag208.xml" /><Relationship Id="rId6" Type="http://schemas.openxmlformats.org/officeDocument/2006/relationships/tags" Target="../tags/tag155.xml" /><Relationship Id="rId60" Type="http://schemas.openxmlformats.org/officeDocument/2006/relationships/tags" Target="../tags/tag209.xml" /><Relationship Id="rId61" Type="http://schemas.openxmlformats.org/officeDocument/2006/relationships/tags" Target="../tags/tag210.xml" /><Relationship Id="rId62" Type="http://schemas.openxmlformats.org/officeDocument/2006/relationships/tags" Target="../tags/tag211.xml" /><Relationship Id="rId63" Type="http://schemas.openxmlformats.org/officeDocument/2006/relationships/tags" Target="../tags/tag212.xml" /><Relationship Id="rId64" Type="http://schemas.openxmlformats.org/officeDocument/2006/relationships/tags" Target="../tags/tag213.xml" /><Relationship Id="rId65" Type="http://schemas.openxmlformats.org/officeDocument/2006/relationships/tags" Target="../tags/tag214.xml" /><Relationship Id="rId66" Type="http://schemas.openxmlformats.org/officeDocument/2006/relationships/tags" Target="../tags/tag215.xml" /><Relationship Id="rId67" Type="http://schemas.openxmlformats.org/officeDocument/2006/relationships/tags" Target="../tags/tag216.xml" /><Relationship Id="rId68" Type="http://schemas.openxmlformats.org/officeDocument/2006/relationships/tags" Target="../tags/tag217.xml" /><Relationship Id="rId69" Type="http://schemas.openxmlformats.org/officeDocument/2006/relationships/tags" Target="../tags/tag218.xml" /><Relationship Id="rId7" Type="http://schemas.openxmlformats.org/officeDocument/2006/relationships/tags" Target="../tags/tag156.xml" /><Relationship Id="rId70" Type="http://schemas.openxmlformats.org/officeDocument/2006/relationships/tags" Target="../tags/tag219.xml" /><Relationship Id="rId71" Type="http://schemas.openxmlformats.org/officeDocument/2006/relationships/tags" Target="../tags/tag220.xml" /><Relationship Id="rId72" Type="http://schemas.openxmlformats.org/officeDocument/2006/relationships/tags" Target="../tags/tag221.xml" /><Relationship Id="rId73" Type="http://schemas.openxmlformats.org/officeDocument/2006/relationships/tags" Target="../tags/tag222.xml" /><Relationship Id="rId74" Type="http://schemas.openxmlformats.org/officeDocument/2006/relationships/tags" Target="../tags/tag223.xml" /><Relationship Id="rId75" Type="http://schemas.openxmlformats.org/officeDocument/2006/relationships/tags" Target="../tags/tag224.xml" /><Relationship Id="rId76" Type="http://schemas.openxmlformats.org/officeDocument/2006/relationships/tags" Target="../tags/tag225.xml" /><Relationship Id="rId77" Type="http://schemas.openxmlformats.org/officeDocument/2006/relationships/tags" Target="../tags/tag226.xml" /><Relationship Id="rId78" Type="http://schemas.openxmlformats.org/officeDocument/2006/relationships/tags" Target="../tags/tag227.xml" /><Relationship Id="rId79" Type="http://schemas.openxmlformats.org/officeDocument/2006/relationships/tags" Target="../tags/tag228.xml" /><Relationship Id="rId8" Type="http://schemas.openxmlformats.org/officeDocument/2006/relationships/tags" Target="../tags/tag157.xml" /><Relationship Id="rId80" Type="http://schemas.openxmlformats.org/officeDocument/2006/relationships/tags" Target="../tags/tag229.xml" /><Relationship Id="rId81" Type="http://schemas.openxmlformats.org/officeDocument/2006/relationships/tags" Target="../tags/tag230.xml" /><Relationship Id="rId82" Type="http://schemas.openxmlformats.org/officeDocument/2006/relationships/tags" Target="../tags/tag231.xml" /><Relationship Id="rId83" Type="http://schemas.openxmlformats.org/officeDocument/2006/relationships/tags" Target="../tags/tag232.xml" /><Relationship Id="rId9" Type="http://schemas.openxmlformats.org/officeDocument/2006/relationships/tags" Target="../tags/tag158.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33.xml" /><Relationship Id="rId3" Type="http://schemas.openxmlformats.org/officeDocument/2006/relationships/image" Target="../media/image1.jpeg" /><Relationship Id="rId4" Type="http://schemas.openxmlformats.org/officeDocument/2006/relationships/tags" Target="../tags/tag234.xml" /><Relationship Id="rId5" Type="http://schemas.openxmlformats.org/officeDocument/2006/relationships/tags" Target="../tags/tag235.xml" /><Relationship Id="rId6" Type="http://schemas.openxmlformats.org/officeDocument/2006/relationships/tags" Target="../tags/tag236.xml" /><Relationship Id="rId7" Type="http://schemas.openxmlformats.org/officeDocument/2006/relationships/tags" Target="../tags/tag237.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45.xml" /><Relationship Id="rId11" Type="http://schemas.openxmlformats.org/officeDocument/2006/relationships/tags" Target="../tags/tag246.xml" /><Relationship Id="rId12" Type="http://schemas.openxmlformats.org/officeDocument/2006/relationships/tags" Target="../tags/tag247.xml" /><Relationship Id="rId13" Type="http://schemas.openxmlformats.org/officeDocument/2006/relationships/tags" Target="../tags/tag248.xml" /><Relationship Id="rId14" Type="http://schemas.openxmlformats.org/officeDocument/2006/relationships/image" Target="../media/image3.jpeg" /><Relationship Id="rId15" Type="http://schemas.openxmlformats.org/officeDocument/2006/relationships/tags" Target="../tags/tag249.xml" /><Relationship Id="rId16" Type="http://schemas.openxmlformats.org/officeDocument/2006/relationships/tags" Target="../tags/tag250.xml" /><Relationship Id="rId17" Type="http://schemas.openxmlformats.org/officeDocument/2006/relationships/tags" Target="../tags/tag251.xml" /><Relationship Id="rId2" Type="http://schemas.openxmlformats.org/officeDocument/2006/relationships/tags" Target="../tags/tag238.xml" /><Relationship Id="rId3" Type="http://schemas.openxmlformats.org/officeDocument/2006/relationships/tags" Target="../tags/tag239.xml" /><Relationship Id="rId4" Type="http://schemas.openxmlformats.org/officeDocument/2006/relationships/tags" Target="../tags/tag240.xml" /><Relationship Id="rId5" Type="http://schemas.openxmlformats.org/officeDocument/2006/relationships/image" Target="../media/image2.jpeg" /><Relationship Id="rId6" Type="http://schemas.openxmlformats.org/officeDocument/2006/relationships/tags" Target="../tags/tag241.xml" /><Relationship Id="rId7" Type="http://schemas.openxmlformats.org/officeDocument/2006/relationships/tags" Target="../tags/tag242.xml" /><Relationship Id="rId8" Type="http://schemas.openxmlformats.org/officeDocument/2006/relationships/tags" Target="../tags/tag243.xml" /><Relationship Id="rId9" Type="http://schemas.openxmlformats.org/officeDocument/2006/relationships/tags" Target="../tags/tag244.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60.xml" /><Relationship Id="rId11" Type="http://schemas.openxmlformats.org/officeDocument/2006/relationships/tags" Target="../tags/tag261.xml" /><Relationship Id="rId2" Type="http://schemas.openxmlformats.org/officeDocument/2006/relationships/tags" Target="../tags/tag252.xml" /><Relationship Id="rId3" Type="http://schemas.openxmlformats.org/officeDocument/2006/relationships/tags" Target="../tags/tag253.xml" /><Relationship Id="rId4" Type="http://schemas.openxmlformats.org/officeDocument/2006/relationships/tags" Target="../tags/tag254.xml" /><Relationship Id="rId5" Type="http://schemas.openxmlformats.org/officeDocument/2006/relationships/tags" Target="../tags/tag255.xml" /><Relationship Id="rId6" Type="http://schemas.openxmlformats.org/officeDocument/2006/relationships/tags" Target="../tags/tag256.xml" /><Relationship Id="rId7" Type="http://schemas.openxmlformats.org/officeDocument/2006/relationships/tags" Target="../tags/tag257.xml" /><Relationship Id="rId8" Type="http://schemas.openxmlformats.org/officeDocument/2006/relationships/tags" Target="../tags/tag258.xml" /><Relationship Id="rId9" Type="http://schemas.openxmlformats.org/officeDocument/2006/relationships/tags" Target="../tags/tag259.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70.xml" /><Relationship Id="rId11" Type="http://schemas.openxmlformats.org/officeDocument/2006/relationships/tags" Target="../tags/tag271.xml" /><Relationship Id="rId12" Type="http://schemas.openxmlformats.org/officeDocument/2006/relationships/tags" Target="../tags/tag272.xml" /><Relationship Id="rId13" Type="http://schemas.openxmlformats.org/officeDocument/2006/relationships/tags" Target="../tags/tag273.xml" /><Relationship Id="rId14" Type="http://schemas.openxmlformats.org/officeDocument/2006/relationships/tags" Target="../tags/tag274.xml" /><Relationship Id="rId15" Type="http://schemas.openxmlformats.org/officeDocument/2006/relationships/tags" Target="../tags/tag275.xml" /><Relationship Id="rId16" Type="http://schemas.openxmlformats.org/officeDocument/2006/relationships/tags" Target="../tags/tag276.xml" /><Relationship Id="rId17" Type="http://schemas.openxmlformats.org/officeDocument/2006/relationships/tags" Target="../tags/tag277.xml" /><Relationship Id="rId18" Type="http://schemas.openxmlformats.org/officeDocument/2006/relationships/tags" Target="../tags/tag278.xml" /><Relationship Id="rId19" Type="http://schemas.openxmlformats.org/officeDocument/2006/relationships/tags" Target="../tags/tag279.xml" /><Relationship Id="rId2" Type="http://schemas.openxmlformats.org/officeDocument/2006/relationships/tags" Target="../tags/tag262.xml" /><Relationship Id="rId20" Type="http://schemas.openxmlformats.org/officeDocument/2006/relationships/tags" Target="../tags/tag280.xml" /><Relationship Id="rId21" Type="http://schemas.openxmlformats.org/officeDocument/2006/relationships/tags" Target="../tags/tag281.xml" /><Relationship Id="rId22" Type="http://schemas.openxmlformats.org/officeDocument/2006/relationships/tags" Target="../tags/tag282.xml" /><Relationship Id="rId23" Type="http://schemas.openxmlformats.org/officeDocument/2006/relationships/tags" Target="../tags/tag283.xml" /><Relationship Id="rId24" Type="http://schemas.openxmlformats.org/officeDocument/2006/relationships/tags" Target="../tags/tag284.xml" /><Relationship Id="rId25" Type="http://schemas.openxmlformats.org/officeDocument/2006/relationships/tags" Target="../tags/tag285.xml" /><Relationship Id="rId26" Type="http://schemas.openxmlformats.org/officeDocument/2006/relationships/tags" Target="../tags/tag286.xml" /><Relationship Id="rId27" Type="http://schemas.openxmlformats.org/officeDocument/2006/relationships/tags" Target="../tags/tag287.xml" /><Relationship Id="rId28" Type="http://schemas.openxmlformats.org/officeDocument/2006/relationships/tags" Target="../tags/tag288.xml" /><Relationship Id="rId29" Type="http://schemas.openxmlformats.org/officeDocument/2006/relationships/tags" Target="../tags/tag289.xml" /><Relationship Id="rId3" Type="http://schemas.openxmlformats.org/officeDocument/2006/relationships/tags" Target="../tags/tag263.xml" /><Relationship Id="rId30" Type="http://schemas.openxmlformats.org/officeDocument/2006/relationships/tags" Target="../tags/tag290.xml" /><Relationship Id="rId31" Type="http://schemas.openxmlformats.org/officeDocument/2006/relationships/tags" Target="../tags/tag291.xml" /><Relationship Id="rId32" Type="http://schemas.openxmlformats.org/officeDocument/2006/relationships/tags" Target="../tags/tag292.xml" /><Relationship Id="rId33" Type="http://schemas.openxmlformats.org/officeDocument/2006/relationships/tags" Target="../tags/tag293.xml" /><Relationship Id="rId34" Type="http://schemas.openxmlformats.org/officeDocument/2006/relationships/tags" Target="../tags/tag294.xml" /><Relationship Id="rId35" Type="http://schemas.openxmlformats.org/officeDocument/2006/relationships/tags" Target="../tags/tag295.xml" /><Relationship Id="rId36" Type="http://schemas.openxmlformats.org/officeDocument/2006/relationships/tags" Target="../tags/tag296.xml" /><Relationship Id="rId37" Type="http://schemas.openxmlformats.org/officeDocument/2006/relationships/tags" Target="../tags/tag297.xml" /><Relationship Id="rId38" Type="http://schemas.openxmlformats.org/officeDocument/2006/relationships/tags" Target="../tags/tag298.xml" /><Relationship Id="rId39" Type="http://schemas.openxmlformats.org/officeDocument/2006/relationships/tags" Target="../tags/tag299.xml" /><Relationship Id="rId4" Type="http://schemas.openxmlformats.org/officeDocument/2006/relationships/tags" Target="../tags/tag264.xml" /><Relationship Id="rId40" Type="http://schemas.openxmlformats.org/officeDocument/2006/relationships/tags" Target="../tags/tag300.xml" /><Relationship Id="rId41" Type="http://schemas.openxmlformats.org/officeDocument/2006/relationships/tags" Target="../tags/tag301.xml" /><Relationship Id="rId42" Type="http://schemas.openxmlformats.org/officeDocument/2006/relationships/tags" Target="../tags/tag302.xml" /><Relationship Id="rId43" Type="http://schemas.openxmlformats.org/officeDocument/2006/relationships/tags" Target="../tags/tag303.xml" /><Relationship Id="rId44" Type="http://schemas.openxmlformats.org/officeDocument/2006/relationships/tags" Target="../tags/tag304.xml" /><Relationship Id="rId45" Type="http://schemas.openxmlformats.org/officeDocument/2006/relationships/tags" Target="../tags/tag305.xml" /><Relationship Id="rId46" Type="http://schemas.openxmlformats.org/officeDocument/2006/relationships/tags" Target="../tags/tag306.xml" /><Relationship Id="rId47" Type="http://schemas.openxmlformats.org/officeDocument/2006/relationships/tags" Target="../tags/tag307.xml" /><Relationship Id="rId48" Type="http://schemas.openxmlformats.org/officeDocument/2006/relationships/tags" Target="../tags/tag308.xml" /><Relationship Id="rId49" Type="http://schemas.openxmlformats.org/officeDocument/2006/relationships/tags" Target="../tags/tag309.xml" /><Relationship Id="rId5" Type="http://schemas.openxmlformats.org/officeDocument/2006/relationships/tags" Target="../tags/tag265.xml" /><Relationship Id="rId50" Type="http://schemas.openxmlformats.org/officeDocument/2006/relationships/tags" Target="../tags/tag310.xml" /><Relationship Id="rId51" Type="http://schemas.openxmlformats.org/officeDocument/2006/relationships/tags" Target="../tags/tag311.xml" /><Relationship Id="rId52" Type="http://schemas.openxmlformats.org/officeDocument/2006/relationships/tags" Target="../tags/tag312.xml" /><Relationship Id="rId53" Type="http://schemas.openxmlformats.org/officeDocument/2006/relationships/tags" Target="../tags/tag313.xml" /><Relationship Id="rId54" Type="http://schemas.openxmlformats.org/officeDocument/2006/relationships/tags" Target="../tags/tag314.xml" /><Relationship Id="rId55" Type="http://schemas.openxmlformats.org/officeDocument/2006/relationships/tags" Target="../tags/tag315.xml" /><Relationship Id="rId56" Type="http://schemas.openxmlformats.org/officeDocument/2006/relationships/tags" Target="../tags/tag316.xml" /><Relationship Id="rId57" Type="http://schemas.openxmlformats.org/officeDocument/2006/relationships/tags" Target="../tags/tag317.xml" /><Relationship Id="rId58" Type="http://schemas.openxmlformats.org/officeDocument/2006/relationships/tags" Target="../tags/tag318.xml" /><Relationship Id="rId59" Type="http://schemas.openxmlformats.org/officeDocument/2006/relationships/tags" Target="../tags/tag319.xml" /><Relationship Id="rId6" Type="http://schemas.openxmlformats.org/officeDocument/2006/relationships/tags" Target="../tags/tag266.xml" /><Relationship Id="rId60" Type="http://schemas.openxmlformats.org/officeDocument/2006/relationships/tags" Target="../tags/tag320.xml" /><Relationship Id="rId61" Type="http://schemas.openxmlformats.org/officeDocument/2006/relationships/tags" Target="../tags/tag321.xml" /><Relationship Id="rId62" Type="http://schemas.openxmlformats.org/officeDocument/2006/relationships/tags" Target="../tags/tag322.xml" /><Relationship Id="rId63" Type="http://schemas.openxmlformats.org/officeDocument/2006/relationships/tags" Target="../tags/tag323.xml" /><Relationship Id="rId64" Type="http://schemas.openxmlformats.org/officeDocument/2006/relationships/tags" Target="../tags/tag324.xml" /><Relationship Id="rId65" Type="http://schemas.openxmlformats.org/officeDocument/2006/relationships/tags" Target="../tags/tag325.xml" /><Relationship Id="rId66" Type="http://schemas.openxmlformats.org/officeDocument/2006/relationships/tags" Target="../tags/tag326.xml" /><Relationship Id="rId67" Type="http://schemas.openxmlformats.org/officeDocument/2006/relationships/tags" Target="../tags/tag327.xml" /><Relationship Id="rId68" Type="http://schemas.openxmlformats.org/officeDocument/2006/relationships/tags" Target="../tags/tag328.xml" /><Relationship Id="rId69" Type="http://schemas.openxmlformats.org/officeDocument/2006/relationships/tags" Target="../tags/tag329.xml" /><Relationship Id="rId7" Type="http://schemas.openxmlformats.org/officeDocument/2006/relationships/tags" Target="../tags/tag267.xml" /><Relationship Id="rId70" Type="http://schemas.openxmlformats.org/officeDocument/2006/relationships/tags" Target="../tags/tag330.xml" /><Relationship Id="rId71" Type="http://schemas.openxmlformats.org/officeDocument/2006/relationships/tags" Target="../tags/tag331.xml" /><Relationship Id="rId72" Type="http://schemas.openxmlformats.org/officeDocument/2006/relationships/tags" Target="../tags/tag332.xml" /><Relationship Id="rId73" Type="http://schemas.openxmlformats.org/officeDocument/2006/relationships/tags" Target="../tags/tag333.xml" /><Relationship Id="rId74" Type="http://schemas.openxmlformats.org/officeDocument/2006/relationships/tags" Target="../tags/tag334.xml" /><Relationship Id="rId75" Type="http://schemas.openxmlformats.org/officeDocument/2006/relationships/tags" Target="../tags/tag335.xml" /><Relationship Id="rId76" Type="http://schemas.openxmlformats.org/officeDocument/2006/relationships/tags" Target="../tags/tag336.xml" /><Relationship Id="rId77" Type="http://schemas.openxmlformats.org/officeDocument/2006/relationships/tags" Target="../tags/tag337.xml" /><Relationship Id="rId78" Type="http://schemas.openxmlformats.org/officeDocument/2006/relationships/tags" Target="../tags/tag338.xml" /><Relationship Id="rId79" Type="http://schemas.openxmlformats.org/officeDocument/2006/relationships/tags" Target="../tags/tag339.xml" /><Relationship Id="rId8" Type="http://schemas.openxmlformats.org/officeDocument/2006/relationships/tags" Target="../tags/tag268.xml" /><Relationship Id="rId9" Type="http://schemas.openxmlformats.org/officeDocument/2006/relationships/tags" Target="../tags/tag269.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348.xml" /><Relationship Id="rId11" Type="http://schemas.openxmlformats.org/officeDocument/2006/relationships/tags" Target="../tags/tag349.xml" /><Relationship Id="rId12" Type="http://schemas.openxmlformats.org/officeDocument/2006/relationships/tags" Target="../tags/tag350.xml" /><Relationship Id="rId13" Type="http://schemas.openxmlformats.org/officeDocument/2006/relationships/tags" Target="../tags/tag351.xml" /><Relationship Id="rId14" Type="http://schemas.openxmlformats.org/officeDocument/2006/relationships/tags" Target="../tags/tag352.xml" /><Relationship Id="rId15" Type="http://schemas.openxmlformats.org/officeDocument/2006/relationships/tags" Target="../tags/tag353.xml" /><Relationship Id="rId16" Type="http://schemas.openxmlformats.org/officeDocument/2006/relationships/tags" Target="../tags/tag354.xml" /><Relationship Id="rId17" Type="http://schemas.openxmlformats.org/officeDocument/2006/relationships/tags" Target="../tags/tag355.xml" /><Relationship Id="rId18" Type="http://schemas.openxmlformats.org/officeDocument/2006/relationships/tags" Target="../tags/tag356.xml" /><Relationship Id="rId19" Type="http://schemas.openxmlformats.org/officeDocument/2006/relationships/tags" Target="../tags/tag357.xml" /><Relationship Id="rId2" Type="http://schemas.openxmlformats.org/officeDocument/2006/relationships/tags" Target="../tags/tag340.xml" /><Relationship Id="rId20" Type="http://schemas.openxmlformats.org/officeDocument/2006/relationships/tags" Target="../tags/tag358.xml" /><Relationship Id="rId21" Type="http://schemas.openxmlformats.org/officeDocument/2006/relationships/tags" Target="../tags/tag359.xml" /><Relationship Id="rId22" Type="http://schemas.openxmlformats.org/officeDocument/2006/relationships/tags" Target="../tags/tag360.xml" /><Relationship Id="rId23" Type="http://schemas.openxmlformats.org/officeDocument/2006/relationships/tags" Target="../tags/tag361.xml" /><Relationship Id="rId24" Type="http://schemas.openxmlformats.org/officeDocument/2006/relationships/tags" Target="../tags/tag362.xml" /><Relationship Id="rId25" Type="http://schemas.openxmlformats.org/officeDocument/2006/relationships/tags" Target="../tags/tag363.xml" /><Relationship Id="rId26" Type="http://schemas.openxmlformats.org/officeDocument/2006/relationships/tags" Target="../tags/tag364.xml" /><Relationship Id="rId27" Type="http://schemas.openxmlformats.org/officeDocument/2006/relationships/tags" Target="../tags/tag365.xml" /><Relationship Id="rId28" Type="http://schemas.openxmlformats.org/officeDocument/2006/relationships/tags" Target="../tags/tag366.xml" /><Relationship Id="rId29" Type="http://schemas.openxmlformats.org/officeDocument/2006/relationships/tags" Target="../tags/tag367.xml" /><Relationship Id="rId3" Type="http://schemas.openxmlformats.org/officeDocument/2006/relationships/tags" Target="../tags/tag341.xml" /><Relationship Id="rId30" Type="http://schemas.openxmlformats.org/officeDocument/2006/relationships/tags" Target="../tags/tag368.xml" /><Relationship Id="rId31" Type="http://schemas.openxmlformats.org/officeDocument/2006/relationships/tags" Target="../tags/tag369.xml" /><Relationship Id="rId32" Type="http://schemas.openxmlformats.org/officeDocument/2006/relationships/tags" Target="../tags/tag370.xml" /><Relationship Id="rId33" Type="http://schemas.openxmlformats.org/officeDocument/2006/relationships/tags" Target="../tags/tag371.xml" /><Relationship Id="rId34" Type="http://schemas.openxmlformats.org/officeDocument/2006/relationships/tags" Target="../tags/tag372.xml" /><Relationship Id="rId35" Type="http://schemas.openxmlformats.org/officeDocument/2006/relationships/tags" Target="../tags/tag373.xml" /><Relationship Id="rId36" Type="http://schemas.openxmlformats.org/officeDocument/2006/relationships/tags" Target="../tags/tag374.xml" /><Relationship Id="rId37" Type="http://schemas.openxmlformats.org/officeDocument/2006/relationships/tags" Target="../tags/tag375.xml" /><Relationship Id="rId38" Type="http://schemas.openxmlformats.org/officeDocument/2006/relationships/tags" Target="../tags/tag376.xml" /><Relationship Id="rId39" Type="http://schemas.openxmlformats.org/officeDocument/2006/relationships/tags" Target="../tags/tag377.xml" /><Relationship Id="rId4" Type="http://schemas.openxmlformats.org/officeDocument/2006/relationships/tags" Target="../tags/tag342.xml" /><Relationship Id="rId40" Type="http://schemas.openxmlformats.org/officeDocument/2006/relationships/tags" Target="../tags/tag378.xml" /><Relationship Id="rId41" Type="http://schemas.openxmlformats.org/officeDocument/2006/relationships/tags" Target="../tags/tag379.xml" /><Relationship Id="rId42" Type="http://schemas.openxmlformats.org/officeDocument/2006/relationships/tags" Target="../tags/tag380.xml" /><Relationship Id="rId43" Type="http://schemas.openxmlformats.org/officeDocument/2006/relationships/tags" Target="../tags/tag381.xml" /><Relationship Id="rId44" Type="http://schemas.openxmlformats.org/officeDocument/2006/relationships/tags" Target="../tags/tag382.xml" /><Relationship Id="rId45" Type="http://schemas.openxmlformats.org/officeDocument/2006/relationships/tags" Target="../tags/tag383.xml" /><Relationship Id="rId46" Type="http://schemas.openxmlformats.org/officeDocument/2006/relationships/tags" Target="../tags/tag384.xml" /><Relationship Id="rId47" Type="http://schemas.openxmlformats.org/officeDocument/2006/relationships/tags" Target="../tags/tag385.xml" /><Relationship Id="rId48" Type="http://schemas.openxmlformats.org/officeDocument/2006/relationships/tags" Target="../tags/tag386.xml" /><Relationship Id="rId49" Type="http://schemas.openxmlformats.org/officeDocument/2006/relationships/tags" Target="../tags/tag387.xml" /><Relationship Id="rId5" Type="http://schemas.openxmlformats.org/officeDocument/2006/relationships/tags" Target="../tags/tag343.xml" /><Relationship Id="rId50" Type="http://schemas.openxmlformats.org/officeDocument/2006/relationships/tags" Target="../tags/tag388.xml" /><Relationship Id="rId51" Type="http://schemas.openxmlformats.org/officeDocument/2006/relationships/tags" Target="../tags/tag389.xml" /><Relationship Id="rId52" Type="http://schemas.openxmlformats.org/officeDocument/2006/relationships/tags" Target="../tags/tag390.xml" /><Relationship Id="rId53" Type="http://schemas.openxmlformats.org/officeDocument/2006/relationships/tags" Target="../tags/tag391.xml" /><Relationship Id="rId54" Type="http://schemas.openxmlformats.org/officeDocument/2006/relationships/tags" Target="../tags/tag392.xml" /><Relationship Id="rId55" Type="http://schemas.openxmlformats.org/officeDocument/2006/relationships/tags" Target="../tags/tag393.xml" /><Relationship Id="rId56" Type="http://schemas.openxmlformats.org/officeDocument/2006/relationships/tags" Target="../tags/tag394.xml" /><Relationship Id="rId57" Type="http://schemas.openxmlformats.org/officeDocument/2006/relationships/tags" Target="../tags/tag395.xml" /><Relationship Id="rId58" Type="http://schemas.openxmlformats.org/officeDocument/2006/relationships/tags" Target="../tags/tag396.xml" /><Relationship Id="rId59" Type="http://schemas.openxmlformats.org/officeDocument/2006/relationships/tags" Target="../tags/tag397.xml" /><Relationship Id="rId6" Type="http://schemas.openxmlformats.org/officeDocument/2006/relationships/tags" Target="../tags/tag344.xml" /><Relationship Id="rId60" Type="http://schemas.openxmlformats.org/officeDocument/2006/relationships/tags" Target="../tags/tag398.xml" /><Relationship Id="rId61" Type="http://schemas.openxmlformats.org/officeDocument/2006/relationships/tags" Target="../tags/tag399.xml" /><Relationship Id="rId62" Type="http://schemas.openxmlformats.org/officeDocument/2006/relationships/tags" Target="../tags/tag400.xml" /><Relationship Id="rId63" Type="http://schemas.openxmlformats.org/officeDocument/2006/relationships/tags" Target="../tags/tag401.xml" /><Relationship Id="rId64" Type="http://schemas.openxmlformats.org/officeDocument/2006/relationships/tags" Target="../tags/tag402.xml" /><Relationship Id="rId65" Type="http://schemas.openxmlformats.org/officeDocument/2006/relationships/tags" Target="../tags/tag403.xml" /><Relationship Id="rId66" Type="http://schemas.openxmlformats.org/officeDocument/2006/relationships/tags" Target="../tags/tag404.xml" /><Relationship Id="rId67" Type="http://schemas.openxmlformats.org/officeDocument/2006/relationships/tags" Target="../tags/tag405.xml" /><Relationship Id="rId68" Type="http://schemas.openxmlformats.org/officeDocument/2006/relationships/tags" Target="../tags/tag406.xml" /><Relationship Id="rId69" Type="http://schemas.openxmlformats.org/officeDocument/2006/relationships/tags" Target="../tags/tag407.xml" /><Relationship Id="rId7" Type="http://schemas.openxmlformats.org/officeDocument/2006/relationships/tags" Target="../tags/tag345.xml" /><Relationship Id="rId70" Type="http://schemas.openxmlformats.org/officeDocument/2006/relationships/tags" Target="../tags/tag408.xml" /><Relationship Id="rId71" Type="http://schemas.openxmlformats.org/officeDocument/2006/relationships/tags" Target="../tags/tag409.xml" /><Relationship Id="rId72" Type="http://schemas.openxmlformats.org/officeDocument/2006/relationships/tags" Target="../tags/tag410.xml" /><Relationship Id="rId73" Type="http://schemas.openxmlformats.org/officeDocument/2006/relationships/tags" Target="../tags/tag411.xml" /><Relationship Id="rId74" Type="http://schemas.openxmlformats.org/officeDocument/2006/relationships/tags" Target="../tags/tag412.xml" /><Relationship Id="rId75" Type="http://schemas.openxmlformats.org/officeDocument/2006/relationships/tags" Target="../tags/tag413.xml" /><Relationship Id="rId76" Type="http://schemas.openxmlformats.org/officeDocument/2006/relationships/tags" Target="../tags/tag414.xml" /><Relationship Id="rId77" Type="http://schemas.openxmlformats.org/officeDocument/2006/relationships/tags" Target="../tags/tag415.xml" /><Relationship Id="rId78" Type="http://schemas.openxmlformats.org/officeDocument/2006/relationships/tags" Target="../tags/tag416.xml" /><Relationship Id="rId79" Type="http://schemas.openxmlformats.org/officeDocument/2006/relationships/tags" Target="../tags/tag417.xml" /><Relationship Id="rId8" Type="http://schemas.openxmlformats.org/officeDocument/2006/relationships/tags" Target="../tags/tag346.xml" /><Relationship Id="rId80" Type="http://schemas.openxmlformats.org/officeDocument/2006/relationships/tags" Target="../tags/tag418.xml" /><Relationship Id="rId81" Type="http://schemas.openxmlformats.org/officeDocument/2006/relationships/tags" Target="../tags/tag419.xml" /><Relationship Id="rId82" Type="http://schemas.openxmlformats.org/officeDocument/2006/relationships/tags" Target="../tags/tag420.xml" /><Relationship Id="rId83" Type="http://schemas.openxmlformats.org/officeDocument/2006/relationships/tags" Target="../tags/tag421.xml" /><Relationship Id="rId84" Type="http://schemas.openxmlformats.org/officeDocument/2006/relationships/tags" Target="../tags/tag422.xml" /><Relationship Id="rId85" Type="http://schemas.openxmlformats.org/officeDocument/2006/relationships/tags" Target="../tags/tag423.xml" /><Relationship Id="rId86" Type="http://schemas.openxmlformats.org/officeDocument/2006/relationships/tags" Target="../tags/tag424.xml" /><Relationship Id="rId87" Type="http://schemas.openxmlformats.org/officeDocument/2006/relationships/tags" Target="../tags/tag425.xml" /><Relationship Id="rId88" Type="http://schemas.openxmlformats.org/officeDocument/2006/relationships/tags" Target="../tags/tag426.xml" /><Relationship Id="rId9" Type="http://schemas.openxmlformats.org/officeDocument/2006/relationships/tags" Target="../tags/tag347.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27.xml" /><Relationship Id="rId3" Type="http://schemas.openxmlformats.org/officeDocument/2006/relationships/tags" Target="../tags/tag428.xml" /><Relationship Id="rId4" Type="http://schemas.openxmlformats.org/officeDocument/2006/relationships/tags" Target="../tags/tag429.xml" /><Relationship Id="rId5" Type="http://schemas.openxmlformats.org/officeDocument/2006/relationships/tags" Target="../tags/tag430.xml" /><Relationship Id="rId6" Type="http://schemas.openxmlformats.org/officeDocument/2006/relationships/tags" Target="../tags/tag43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440.xml" /><Relationship Id="rId11" Type="http://schemas.openxmlformats.org/officeDocument/2006/relationships/tags" Target="../tags/tag441.xml" /><Relationship Id="rId12" Type="http://schemas.openxmlformats.org/officeDocument/2006/relationships/tags" Target="../tags/tag442.xml" /><Relationship Id="rId13" Type="http://schemas.openxmlformats.org/officeDocument/2006/relationships/tags" Target="../tags/tag443.xml" /><Relationship Id="rId14" Type="http://schemas.openxmlformats.org/officeDocument/2006/relationships/tags" Target="../tags/tag444.xml" /><Relationship Id="rId15" Type="http://schemas.openxmlformats.org/officeDocument/2006/relationships/tags" Target="../tags/tag445.xml" /><Relationship Id="rId16" Type="http://schemas.openxmlformats.org/officeDocument/2006/relationships/tags" Target="../tags/tag446.xml" /><Relationship Id="rId17" Type="http://schemas.openxmlformats.org/officeDocument/2006/relationships/tags" Target="../tags/tag447.xml" /><Relationship Id="rId18" Type="http://schemas.openxmlformats.org/officeDocument/2006/relationships/tags" Target="../tags/tag448.xml" /><Relationship Id="rId19" Type="http://schemas.openxmlformats.org/officeDocument/2006/relationships/tags" Target="../tags/tag449.xml" /><Relationship Id="rId2" Type="http://schemas.openxmlformats.org/officeDocument/2006/relationships/tags" Target="../tags/tag432.xml" /><Relationship Id="rId20" Type="http://schemas.openxmlformats.org/officeDocument/2006/relationships/tags" Target="../tags/tag450.xml" /><Relationship Id="rId21" Type="http://schemas.openxmlformats.org/officeDocument/2006/relationships/tags" Target="../tags/tag451.xml" /><Relationship Id="rId22" Type="http://schemas.openxmlformats.org/officeDocument/2006/relationships/tags" Target="../tags/tag452.xml" /><Relationship Id="rId23" Type="http://schemas.openxmlformats.org/officeDocument/2006/relationships/tags" Target="../tags/tag453.xml" /><Relationship Id="rId24" Type="http://schemas.openxmlformats.org/officeDocument/2006/relationships/tags" Target="../tags/tag454.xml" /><Relationship Id="rId25" Type="http://schemas.openxmlformats.org/officeDocument/2006/relationships/tags" Target="../tags/tag455.xml" /><Relationship Id="rId26" Type="http://schemas.openxmlformats.org/officeDocument/2006/relationships/tags" Target="../tags/tag456.xml" /><Relationship Id="rId27" Type="http://schemas.openxmlformats.org/officeDocument/2006/relationships/tags" Target="../tags/tag457.xml" /><Relationship Id="rId28" Type="http://schemas.openxmlformats.org/officeDocument/2006/relationships/tags" Target="../tags/tag458.xml" /><Relationship Id="rId29" Type="http://schemas.openxmlformats.org/officeDocument/2006/relationships/tags" Target="../tags/tag459.xml" /><Relationship Id="rId3" Type="http://schemas.openxmlformats.org/officeDocument/2006/relationships/tags" Target="../tags/tag433.xml" /><Relationship Id="rId30" Type="http://schemas.openxmlformats.org/officeDocument/2006/relationships/tags" Target="../tags/tag460.xml" /><Relationship Id="rId31" Type="http://schemas.openxmlformats.org/officeDocument/2006/relationships/tags" Target="../tags/tag461.xml" /><Relationship Id="rId32" Type="http://schemas.openxmlformats.org/officeDocument/2006/relationships/tags" Target="../tags/tag462.xml" /><Relationship Id="rId33" Type="http://schemas.openxmlformats.org/officeDocument/2006/relationships/tags" Target="../tags/tag463.xml" /><Relationship Id="rId34" Type="http://schemas.openxmlformats.org/officeDocument/2006/relationships/tags" Target="../tags/tag464.xml" /><Relationship Id="rId35" Type="http://schemas.openxmlformats.org/officeDocument/2006/relationships/tags" Target="../tags/tag465.xml" /><Relationship Id="rId36" Type="http://schemas.openxmlformats.org/officeDocument/2006/relationships/tags" Target="../tags/tag466.xml" /><Relationship Id="rId37" Type="http://schemas.openxmlformats.org/officeDocument/2006/relationships/tags" Target="../tags/tag467.xml" /><Relationship Id="rId38" Type="http://schemas.openxmlformats.org/officeDocument/2006/relationships/tags" Target="../tags/tag468.xml" /><Relationship Id="rId39" Type="http://schemas.openxmlformats.org/officeDocument/2006/relationships/tags" Target="../tags/tag469.xml" /><Relationship Id="rId4" Type="http://schemas.openxmlformats.org/officeDocument/2006/relationships/tags" Target="../tags/tag434.xml" /><Relationship Id="rId40" Type="http://schemas.openxmlformats.org/officeDocument/2006/relationships/tags" Target="../tags/tag470.xml" /><Relationship Id="rId41" Type="http://schemas.openxmlformats.org/officeDocument/2006/relationships/tags" Target="../tags/tag471.xml" /><Relationship Id="rId42" Type="http://schemas.openxmlformats.org/officeDocument/2006/relationships/tags" Target="../tags/tag472.xml" /><Relationship Id="rId43" Type="http://schemas.openxmlformats.org/officeDocument/2006/relationships/tags" Target="../tags/tag473.xml" /><Relationship Id="rId44" Type="http://schemas.openxmlformats.org/officeDocument/2006/relationships/tags" Target="../tags/tag474.xml" /><Relationship Id="rId45" Type="http://schemas.openxmlformats.org/officeDocument/2006/relationships/tags" Target="../tags/tag475.xml" /><Relationship Id="rId46" Type="http://schemas.openxmlformats.org/officeDocument/2006/relationships/tags" Target="../tags/tag476.xml" /><Relationship Id="rId47" Type="http://schemas.openxmlformats.org/officeDocument/2006/relationships/tags" Target="../tags/tag477.xml" /><Relationship Id="rId48" Type="http://schemas.openxmlformats.org/officeDocument/2006/relationships/tags" Target="../tags/tag478.xml" /><Relationship Id="rId49" Type="http://schemas.openxmlformats.org/officeDocument/2006/relationships/tags" Target="../tags/tag479.xml" /><Relationship Id="rId5" Type="http://schemas.openxmlformats.org/officeDocument/2006/relationships/tags" Target="../tags/tag435.xml" /><Relationship Id="rId50" Type="http://schemas.openxmlformats.org/officeDocument/2006/relationships/tags" Target="../tags/tag480.xml" /><Relationship Id="rId51" Type="http://schemas.openxmlformats.org/officeDocument/2006/relationships/tags" Target="../tags/tag481.xml" /><Relationship Id="rId52" Type="http://schemas.openxmlformats.org/officeDocument/2006/relationships/tags" Target="../tags/tag482.xml" /><Relationship Id="rId53" Type="http://schemas.openxmlformats.org/officeDocument/2006/relationships/tags" Target="../tags/tag483.xml" /><Relationship Id="rId54" Type="http://schemas.openxmlformats.org/officeDocument/2006/relationships/tags" Target="../tags/tag484.xml" /><Relationship Id="rId55" Type="http://schemas.openxmlformats.org/officeDocument/2006/relationships/tags" Target="../tags/tag485.xml" /><Relationship Id="rId56" Type="http://schemas.openxmlformats.org/officeDocument/2006/relationships/tags" Target="../tags/tag486.xml" /><Relationship Id="rId57" Type="http://schemas.openxmlformats.org/officeDocument/2006/relationships/tags" Target="../tags/tag487.xml" /><Relationship Id="rId58" Type="http://schemas.openxmlformats.org/officeDocument/2006/relationships/tags" Target="../tags/tag488.xml" /><Relationship Id="rId59" Type="http://schemas.openxmlformats.org/officeDocument/2006/relationships/tags" Target="../tags/tag489.xml" /><Relationship Id="rId6" Type="http://schemas.openxmlformats.org/officeDocument/2006/relationships/tags" Target="../tags/tag436.xml" /><Relationship Id="rId60" Type="http://schemas.openxmlformats.org/officeDocument/2006/relationships/tags" Target="../tags/tag490.xml" /><Relationship Id="rId61" Type="http://schemas.openxmlformats.org/officeDocument/2006/relationships/tags" Target="../tags/tag491.xml" /><Relationship Id="rId62" Type="http://schemas.openxmlformats.org/officeDocument/2006/relationships/tags" Target="../tags/tag492.xml" /><Relationship Id="rId63" Type="http://schemas.openxmlformats.org/officeDocument/2006/relationships/tags" Target="../tags/tag493.xml" /><Relationship Id="rId64" Type="http://schemas.openxmlformats.org/officeDocument/2006/relationships/tags" Target="../tags/tag494.xml" /><Relationship Id="rId65" Type="http://schemas.openxmlformats.org/officeDocument/2006/relationships/tags" Target="../tags/tag495.xml" /><Relationship Id="rId66" Type="http://schemas.openxmlformats.org/officeDocument/2006/relationships/tags" Target="../tags/tag496.xml" /><Relationship Id="rId67" Type="http://schemas.openxmlformats.org/officeDocument/2006/relationships/tags" Target="../tags/tag497.xml" /><Relationship Id="rId68" Type="http://schemas.openxmlformats.org/officeDocument/2006/relationships/tags" Target="../tags/tag498.xml" /><Relationship Id="rId69" Type="http://schemas.openxmlformats.org/officeDocument/2006/relationships/tags" Target="../tags/tag499.xml" /><Relationship Id="rId7" Type="http://schemas.openxmlformats.org/officeDocument/2006/relationships/tags" Target="../tags/tag437.xml" /><Relationship Id="rId70" Type="http://schemas.openxmlformats.org/officeDocument/2006/relationships/tags" Target="../tags/tag500.xml" /><Relationship Id="rId71" Type="http://schemas.openxmlformats.org/officeDocument/2006/relationships/tags" Target="../tags/tag501.xml" /><Relationship Id="rId72" Type="http://schemas.openxmlformats.org/officeDocument/2006/relationships/tags" Target="../tags/tag502.xml" /><Relationship Id="rId73" Type="http://schemas.openxmlformats.org/officeDocument/2006/relationships/tags" Target="../tags/tag503.xml" /><Relationship Id="rId74" Type="http://schemas.openxmlformats.org/officeDocument/2006/relationships/tags" Target="../tags/tag504.xml" /><Relationship Id="rId75" Type="http://schemas.openxmlformats.org/officeDocument/2006/relationships/tags" Target="../tags/tag505.xml" /><Relationship Id="rId76" Type="http://schemas.openxmlformats.org/officeDocument/2006/relationships/tags" Target="../tags/tag506.xml" /><Relationship Id="rId77" Type="http://schemas.openxmlformats.org/officeDocument/2006/relationships/tags" Target="../tags/tag507.xml" /><Relationship Id="rId78" Type="http://schemas.openxmlformats.org/officeDocument/2006/relationships/tags" Target="../tags/tag508.xml" /><Relationship Id="rId79" Type="http://schemas.openxmlformats.org/officeDocument/2006/relationships/tags" Target="../tags/tag509.xml" /><Relationship Id="rId8" Type="http://schemas.openxmlformats.org/officeDocument/2006/relationships/tags" Target="../tags/tag438.xml" /><Relationship Id="rId9" Type="http://schemas.openxmlformats.org/officeDocument/2006/relationships/tags" Target="../tags/tag439.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518.xml" /><Relationship Id="rId11" Type="http://schemas.openxmlformats.org/officeDocument/2006/relationships/tags" Target="../tags/tag519.xml" /><Relationship Id="rId12" Type="http://schemas.openxmlformats.org/officeDocument/2006/relationships/tags" Target="../tags/tag520.xml" /><Relationship Id="rId13" Type="http://schemas.openxmlformats.org/officeDocument/2006/relationships/tags" Target="../tags/tag521.xml" /><Relationship Id="rId14" Type="http://schemas.openxmlformats.org/officeDocument/2006/relationships/tags" Target="../tags/tag522.xml" /><Relationship Id="rId15" Type="http://schemas.openxmlformats.org/officeDocument/2006/relationships/tags" Target="../tags/tag523.xml" /><Relationship Id="rId16" Type="http://schemas.openxmlformats.org/officeDocument/2006/relationships/tags" Target="../tags/tag524.xml" /><Relationship Id="rId17" Type="http://schemas.openxmlformats.org/officeDocument/2006/relationships/tags" Target="../tags/tag525.xml" /><Relationship Id="rId18" Type="http://schemas.openxmlformats.org/officeDocument/2006/relationships/tags" Target="../tags/tag526.xml" /><Relationship Id="rId19" Type="http://schemas.openxmlformats.org/officeDocument/2006/relationships/tags" Target="../tags/tag527.xml" /><Relationship Id="rId2" Type="http://schemas.openxmlformats.org/officeDocument/2006/relationships/tags" Target="../tags/tag510.xml" /><Relationship Id="rId20" Type="http://schemas.openxmlformats.org/officeDocument/2006/relationships/tags" Target="../tags/tag528.xml" /><Relationship Id="rId21" Type="http://schemas.openxmlformats.org/officeDocument/2006/relationships/tags" Target="../tags/tag529.xml" /><Relationship Id="rId22" Type="http://schemas.openxmlformats.org/officeDocument/2006/relationships/tags" Target="../tags/tag530.xml" /><Relationship Id="rId23" Type="http://schemas.openxmlformats.org/officeDocument/2006/relationships/tags" Target="../tags/tag531.xml" /><Relationship Id="rId24" Type="http://schemas.openxmlformats.org/officeDocument/2006/relationships/tags" Target="../tags/tag532.xml" /><Relationship Id="rId25" Type="http://schemas.openxmlformats.org/officeDocument/2006/relationships/tags" Target="../tags/tag533.xml" /><Relationship Id="rId26" Type="http://schemas.openxmlformats.org/officeDocument/2006/relationships/tags" Target="../tags/tag534.xml" /><Relationship Id="rId27" Type="http://schemas.openxmlformats.org/officeDocument/2006/relationships/tags" Target="../tags/tag535.xml" /><Relationship Id="rId28" Type="http://schemas.openxmlformats.org/officeDocument/2006/relationships/tags" Target="../tags/tag536.xml" /><Relationship Id="rId29" Type="http://schemas.openxmlformats.org/officeDocument/2006/relationships/tags" Target="../tags/tag537.xml" /><Relationship Id="rId3" Type="http://schemas.openxmlformats.org/officeDocument/2006/relationships/tags" Target="../tags/tag511.xml" /><Relationship Id="rId30" Type="http://schemas.openxmlformats.org/officeDocument/2006/relationships/tags" Target="../tags/tag538.xml" /><Relationship Id="rId31" Type="http://schemas.openxmlformats.org/officeDocument/2006/relationships/tags" Target="../tags/tag539.xml" /><Relationship Id="rId32" Type="http://schemas.openxmlformats.org/officeDocument/2006/relationships/tags" Target="../tags/tag540.xml" /><Relationship Id="rId33" Type="http://schemas.openxmlformats.org/officeDocument/2006/relationships/tags" Target="../tags/tag541.xml" /><Relationship Id="rId34" Type="http://schemas.openxmlformats.org/officeDocument/2006/relationships/tags" Target="../tags/tag542.xml" /><Relationship Id="rId35" Type="http://schemas.openxmlformats.org/officeDocument/2006/relationships/tags" Target="../tags/tag543.xml" /><Relationship Id="rId36" Type="http://schemas.openxmlformats.org/officeDocument/2006/relationships/tags" Target="../tags/tag544.xml" /><Relationship Id="rId37" Type="http://schemas.openxmlformats.org/officeDocument/2006/relationships/tags" Target="../tags/tag545.xml" /><Relationship Id="rId38" Type="http://schemas.openxmlformats.org/officeDocument/2006/relationships/tags" Target="../tags/tag546.xml" /><Relationship Id="rId39" Type="http://schemas.openxmlformats.org/officeDocument/2006/relationships/tags" Target="../tags/tag547.xml" /><Relationship Id="rId4" Type="http://schemas.openxmlformats.org/officeDocument/2006/relationships/tags" Target="../tags/tag512.xml" /><Relationship Id="rId40" Type="http://schemas.openxmlformats.org/officeDocument/2006/relationships/tags" Target="../tags/tag548.xml" /><Relationship Id="rId41" Type="http://schemas.openxmlformats.org/officeDocument/2006/relationships/tags" Target="../tags/tag549.xml" /><Relationship Id="rId42" Type="http://schemas.openxmlformats.org/officeDocument/2006/relationships/tags" Target="../tags/tag550.xml" /><Relationship Id="rId43" Type="http://schemas.openxmlformats.org/officeDocument/2006/relationships/tags" Target="../tags/tag551.xml" /><Relationship Id="rId44" Type="http://schemas.openxmlformats.org/officeDocument/2006/relationships/tags" Target="../tags/tag552.xml" /><Relationship Id="rId45" Type="http://schemas.openxmlformats.org/officeDocument/2006/relationships/tags" Target="../tags/tag553.xml" /><Relationship Id="rId46" Type="http://schemas.openxmlformats.org/officeDocument/2006/relationships/tags" Target="../tags/tag554.xml" /><Relationship Id="rId47" Type="http://schemas.openxmlformats.org/officeDocument/2006/relationships/tags" Target="../tags/tag555.xml" /><Relationship Id="rId48" Type="http://schemas.openxmlformats.org/officeDocument/2006/relationships/tags" Target="../tags/tag556.xml" /><Relationship Id="rId49" Type="http://schemas.openxmlformats.org/officeDocument/2006/relationships/tags" Target="../tags/tag557.xml" /><Relationship Id="rId5" Type="http://schemas.openxmlformats.org/officeDocument/2006/relationships/tags" Target="../tags/tag513.xml" /><Relationship Id="rId50" Type="http://schemas.openxmlformats.org/officeDocument/2006/relationships/tags" Target="../tags/tag558.xml" /><Relationship Id="rId51" Type="http://schemas.openxmlformats.org/officeDocument/2006/relationships/tags" Target="../tags/tag559.xml" /><Relationship Id="rId52" Type="http://schemas.openxmlformats.org/officeDocument/2006/relationships/tags" Target="../tags/tag560.xml" /><Relationship Id="rId53" Type="http://schemas.openxmlformats.org/officeDocument/2006/relationships/tags" Target="../tags/tag561.xml" /><Relationship Id="rId54" Type="http://schemas.openxmlformats.org/officeDocument/2006/relationships/tags" Target="../tags/tag562.xml" /><Relationship Id="rId55" Type="http://schemas.openxmlformats.org/officeDocument/2006/relationships/tags" Target="../tags/tag563.xml" /><Relationship Id="rId56" Type="http://schemas.openxmlformats.org/officeDocument/2006/relationships/tags" Target="../tags/tag564.xml" /><Relationship Id="rId57" Type="http://schemas.openxmlformats.org/officeDocument/2006/relationships/tags" Target="../tags/tag565.xml" /><Relationship Id="rId58" Type="http://schemas.openxmlformats.org/officeDocument/2006/relationships/tags" Target="../tags/tag566.xml" /><Relationship Id="rId59" Type="http://schemas.openxmlformats.org/officeDocument/2006/relationships/tags" Target="../tags/tag567.xml" /><Relationship Id="rId6" Type="http://schemas.openxmlformats.org/officeDocument/2006/relationships/tags" Target="../tags/tag514.xml" /><Relationship Id="rId60" Type="http://schemas.openxmlformats.org/officeDocument/2006/relationships/tags" Target="../tags/tag568.xml" /><Relationship Id="rId61" Type="http://schemas.openxmlformats.org/officeDocument/2006/relationships/tags" Target="../tags/tag569.xml" /><Relationship Id="rId62" Type="http://schemas.openxmlformats.org/officeDocument/2006/relationships/tags" Target="../tags/tag570.xml" /><Relationship Id="rId63" Type="http://schemas.openxmlformats.org/officeDocument/2006/relationships/tags" Target="../tags/tag571.xml" /><Relationship Id="rId64" Type="http://schemas.openxmlformats.org/officeDocument/2006/relationships/tags" Target="../tags/tag572.xml" /><Relationship Id="rId65" Type="http://schemas.openxmlformats.org/officeDocument/2006/relationships/tags" Target="../tags/tag573.xml" /><Relationship Id="rId66" Type="http://schemas.openxmlformats.org/officeDocument/2006/relationships/tags" Target="../tags/tag574.xml" /><Relationship Id="rId67" Type="http://schemas.openxmlformats.org/officeDocument/2006/relationships/tags" Target="../tags/tag575.xml" /><Relationship Id="rId68" Type="http://schemas.openxmlformats.org/officeDocument/2006/relationships/tags" Target="../tags/tag576.xml" /><Relationship Id="rId69" Type="http://schemas.openxmlformats.org/officeDocument/2006/relationships/tags" Target="../tags/tag577.xml" /><Relationship Id="rId7" Type="http://schemas.openxmlformats.org/officeDocument/2006/relationships/tags" Target="../tags/tag515.xml" /><Relationship Id="rId70" Type="http://schemas.openxmlformats.org/officeDocument/2006/relationships/tags" Target="../tags/tag578.xml" /><Relationship Id="rId71" Type="http://schemas.openxmlformats.org/officeDocument/2006/relationships/tags" Target="../tags/tag579.xml" /><Relationship Id="rId72" Type="http://schemas.openxmlformats.org/officeDocument/2006/relationships/tags" Target="../tags/tag580.xml" /><Relationship Id="rId73" Type="http://schemas.openxmlformats.org/officeDocument/2006/relationships/tags" Target="../tags/tag581.xml" /><Relationship Id="rId74" Type="http://schemas.openxmlformats.org/officeDocument/2006/relationships/tags" Target="../tags/tag582.xml" /><Relationship Id="rId75" Type="http://schemas.openxmlformats.org/officeDocument/2006/relationships/tags" Target="../tags/tag583.xml" /><Relationship Id="rId76" Type="http://schemas.openxmlformats.org/officeDocument/2006/relationships/tags" Target="../tags/tag584.xml" /><Relationship Id="rId77" Type="http://schemas.openxmlformats.org/officeDocument/2006/relationships/tags" Target="../tags/tag585.xml" /><Relationship Id="rId78" Type="http://schemas.openxmlformats.org/officeDocument/2006/relationships/tags" Target="../tags/tag586.xml" /><Relationship Id="rId79" Type="http://schemas.openxmlformats.org/officeDocument/2006/relationships/tags" Target="../tags/tag587.xml" /><Relationship Id="rId8" Type="http://schemas.openxmlformats.org/officeDocument/2006/relationships/tags" Target="../tags/tag516.xml" /><Relationship Id="rId80" Type="http://schemas.openxmlformats.org/officeDocument/2006/relationships/tags" Target="../tags/tag588.xml" /><Relationship Id="rId81" Type="http://schemas.openxmlformats.org/officeDocument/2006/relationships/image" Target="../media/image4.png" /><Relationship Id="rId82" Type="http://schemas.openxmlformats.org/officeDocument/2006/relationships/tags" Target="../tags/tag589.xml" /><Relationship Id="rId83" Type="http://schemas.openxmlformats.org/officeDocument/2006/relationships/tags" Target="../tags/tag590.xml" /><Relationship Id="rId84" Type="http://schemas.openxmlformats.org/officeDocument/2006/relationships/tags" Target="../tags/tag591.xml" /><Relationship Id="rId85" Type="http://schemas.openxmlformats.org/officeDocument/2006/relationships/image" Target="../media/image5.png" /><Relationship Id="rId86" Type="http://schemas.openxmlformats.org/officeDocument/2006/relationships/tags" Target="../tags/tag592.xml" /><Relationship Id="rId87" Type="http://schemas.openxmlformats.org/officeDocument/2006/relationships/tags" Target="../tags/tag593.xml" /><Relationship Id="rId9" Type="http://schemas.openxmlformats.org/officeDocument/2006/relationships/tags" Target="../tags/tag517.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94.xml" /><Relationship Id="rId3" Type="http://schemas.openxmlformats.org/officeDocument/2006/relationships/tags" Target="../tags/tag595.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604.xml" /><Relationship Id="rId11" Type="http://schemas.openxmlformats.org/officeDocument/2006/relationships/tags" Target="../tags/tag605.xml" /><Relationship Id="rId12" Type="http://schemas.openxmlformats.org/officeDocument/2006/relationships/tags" Target="../tags/tag606.xml" /><Relationship Id="rId13" Type="http://schemas.openxmlformats.org/officeDocument/2006/relationships/tags" Target="../tags/tag607.xml" /><Relationship Id="rId14" Type="http://schemas.openxmlformats.org/officeDocument/2006/relationships/tags" Target="../tags/tag608.xml" /><Relationship Id="rId15" Type="http://schemas.openxmlformats.org/officeDocument/2006/relationships/tags" Target="../tags/tag609.xml" /><Relationship Id="rId16" Type="http://schemas.openxmlformats.org/officeDocument/2006/relationships/tags" Target="../tags/tag610.xml" /><Relationship Id="rId17" Type="http://schemas.openxmlformats.org/officeDocument/2006/relationships/tags" Target="../tags/tag611.xml" /><Relationship Id="rId18" Type="http://schemas.openxmlformats.org/officeDocument/2006/relationships/tags" Target="../tags/tag612.xml" /><Relationship Id="rId19" Type="http://schemas.openxmlformats.org/officeDocument/2006/relationships/tags" Target="../tags/tag613.xml" /><Relationship Id="rId2" Type="http://schemas.openxmlformats.org/officeDocument/2006/relationships/tags" Target="../tags/tag596.xml" /><Relationship Id="rId20" Type="http://schemas.openxmlformats.org/officeDocument/2006/relationships/tags" Target="../tags/tag614.xml" /><Relationship Id="rId21" Type="http://schemas.openxmlformats.org/officeDocument/2006/relationships/tags" Target="../tags/tag615.xml" /><Relationship Id="rId22" Type="http://schemas.openxmlformats.org/officeDocument/2006/relationships/tags" Target="../tags/tag616.xml" /><Relationship Id="rId23" Type="http://schemas.openxmlformats.org/officeDocument/2006/relationships/tags" Target="../tags/tag617.xml" /><Relationship Id="rId24" Type="http://schemas.openxmlformats.org/officeDocument/2006/relationships/tags" Target="../tags/tag618.xml" /><Relationship Id="rId25" Type="http://schemas.openxmlformats.org/officeDocument/2006/relationships/tags" Target="../tags/tag619.xml" /><Relationship Id="rId26" Type="http://schemas.openxmlformats.org/officeDocument/2006/relationships/tags" Target="../tags/tag620.xml" /><Relationship Id="rId27" Type="http://schemas.openxmlformats.org/officeDocument/2006/relationships/tags" Target="../tags/tag621.xml" /><Relationship Id="rId28" Type="http://schemas.openxmlformats.org/officeDocument/2006/relationships/tags" Target="../tags/tag622.xml" /><Relationship Id="rId29" Type="http://schemas.openxmlformats.org/officeDocument/2006/relationships/tags" Target="../tags/tag623.xml" /><Relationship Id="rId3" Type="http://schemas.openxmlformats.org/officeDocument/2006/relationships/tags" Target="../tags/tag597.xml" /><Relationship Id="rId30" Type="http://schemas.openxmlformats.org/officeDocument/2006/relationships/tags" Target="../tags/tag624.xml" /><Relationship Id="rId31" Type="http://schemas.openxmlformats.org/officeDocument/2006/relationships/tags" Target="../tags/tag625.xml" /><Relationship Id="rId32" Type="http://schemas.openxmlformats.org/officeDocument/2006/relationships/tags" Target="../tags/tag626.xml" /><Relationship Id="rId33" Type="http://schemas.openxmlformats.org/officeDocument/2006/relationships/tags" Target="../tags/tag627.xml" /><Relationship Id="rId34" Type="http://schemas.openxmlformats.org/officeDocument/2006/relationships/tags" Target="../tags/tag628.xml" /><Relationship Id="rId35" Type="http://schemas.openxmlformats.org/officeDocument/2006/relationships/tags" Target="../tags/tag629.xml" /><Relationship Id="rId36" Type="http://schemas.openxmlformats.org/officeDocument/2006/relationships/tags" Target="../tags/tag630.xml" /><Relationship Id="rId37" Type="http://schemas.openxmlformats.org/officeDocument/2006/relationships/tags" Target="../tags/tag631.xml" /><Relationship Id="rId38" Type="http://schemas.openxmlformats.org/officeDocument/2006/relationships/tags" Target="../tags/tag632.xml" /><Relationship Id="rId39" Type="http://schemas.openxmlformats.org/officeDocument/2006/relationships/tags" Target="../tags/tag633.xml" /><Relationship Id="rId4" Type="http://schemas.openxmlformats.org/officeDocument/2006/relationships/tags" Target="../tags/tag598.xml" /><Relationship Id="rId40" Type="http://schemas.openxmlformats.org/officeDocument/2006/relationships/tags" Target="../tags/tag634.xml" /><Relationship Id="rId41" Type="http://schemas.openxmlformats.org/officeDocument/2006/relationships/tags" Target="../tags/tag635.xml" /><Relationship Id="rId42" Type="http://schemas.openxmlformats.org/officeDocument/2006/relationships/tags" Target="../tags/tag636.xml" /><Relationship Id="rId43" Type="http://schemas.openxmlformats.org/officeDocument/2006/relationships/tags" Target="../tags/tag637.xml" /><Relationship Id="rId44" Type="http://schemas.openxmlformats.org/officeDocument/2006/relationships/tags" Target="../tags/tag638.xml" /><Relationship Id="rId45" Type="http://schemas.openxmlformats.org/officeDocument/2006/relationships/tags" Target="../tags/tag639.xml" /><Relationship Id="rId46" Type="http://schemas.openxmlformats.org/officeDocument/2006/relationships/tags" Target="../tags/tag640.xml" /><Relationship Id="rId47" Type="http://schemas.openxmlformats.org/officeDocument/2006/relationships/tags" Target="../tags/tag641.xml" /><Relationship Id="rId48" Type="http://schemas.openxmlformats.org/officeDocument/2006/relationships/tags" Target="../tags/tag642.xml" /><Relationship Id="rId49" Type="http://schemas.openxmlformats.org/officeDocument/2006/relationships/tags" Target="../tags/tag643.xml" /><Relationship Id="rId5" Type="http://schemas.openxmlformats.org/officeDocument/2006/relationships/tags" Target="../tags/tag599.xml" /><Relationship Id="rId50" Type="http://schemas.openxmlformats.org/officeDocument/2006/relationships/tags" Target="../tags/tag644.xml" /><Relationship Id="rId51" Type="http://schemas.openxmlformats.org/officeDocument/2006/relationships/tags" Target="../tags/tag645.xml" /><Relationship Id="rId52" Type="http://schemas.openxmlformats.org/officeDocument/2006/relationships/tags" Target="../tags/tag646.xml" /><Relationship Id="rId53" Type="http://schemas.openxmlformats.org/officeDocument/2006/relationships/tags" Target="../tags/tag647.xml" /><Relationship Id="rId54" Type="http://schemas.openxmlformats.org/officeDocument/2006/relationships/tags" Target="../tags/tag648.xml" /><Relationship Id="rId55" Type="http://schemas.openxmlformats.org/officeDocument/2006/relationships/tags" Target="../tags/tag649.xml" /><Relationship Id="rId56" Type="http://schemas.openxmlformats.org/officeDocument/2006/relationships/tags" Target="../tags/tag650.xml" /><Relationship Id="rId57" Type="http://schemas.openxmlformats.org/officeDocument/2006/relationships/tags" Target="../tags/tag651.xml" /><Relationship Id="rId58" Type="http://schemas.openxmlformats.org/officeDocument/2006/relationships/tags" Target="../tags/tag652.xml" /><Relationship Id="rId59" Type="http://schemas.openxmlformats.org/officeDocument/2006/relationships/tags" Target="../tags/tag653.xml" /><Relationship Id="rId6" Type="http://schemas.openxmlformats.org/officeDocument/2006/relationships/tags" Target="../tags/tag600.xml" /><Relationship Id="rId60" Type="http://schemas.openxmlformats.org/officeDocument/2006/relationships/tags" Target="../tags/tag654.xml" /><Relationship Id="rId61" Type="http://schemas.openxmlformats.org/officeDocument/2006/relationships/tags" Target="../tags/tag655.xml" /><Relationship Id="rId62" Type="http://schemas.openxmlformats.org/officeDocument/2006/relationships/tags" Target="../tags/tag656.xml" /><Relationship Id="rId63" Type="http://schemas.openxmlformats.org/officeDocument/2006/relationships/tags" Target="../tags/tag657.xml" /><Relationship Id="rId64" Type="http://schemas.openxmlformats.org/officeDocument/2006/relationships/tags" Target="../tags/tag658.xml" /><Relationship Id="rId65" Type="http://schemas.openxmlformats.org/officeDocument/2006/relationships/tags" Target="../tags/tag659.xml" /><Relationship Id="rId66" Type="http://schemas.openxmlformats.org/officeDocument/2006/relationships/tags" Target="../tags/tag660.xml" /><Relationship Id="rId67" Type="http://schemas.openxmlformats.org/officeDocument/2006/relationships/tags" Target="../tags/tag661.xml" /><Relationship Id="rId68" Type="http://schemas.openxmlformats.org/officeDocument/2006/relationships/tags" Target="../tags/tag662.xml" /><Relationship Id="rId69" Type="http://schemas.openxmlformats.org/officeDocument/2006/relationships/tags" Target="../tags/tag663.xml" /><Relationship Id="rId7" Type="http://schemas.openxmlformats.org/officeDocument/2006/relationships/tags" Target="../tags/tag601.xml" /><Relationship Id="rId70" Type="http://schemas.openxmlformats.org/officeDocument/2006/relationships/tags" Target="../tags/tag664.xml" /><Relationship Id="rId71" Type="http://schemas.openxmlformats.org/officeDocument/2006/relationships/tags" Target="../tags/tag665.xml" /><Relationship Id="rId72" Type="http://schemas.openxmlformats.org/officeDocument/2006/relationships/tags" Target="../tags/tag666.xml" /><Relationship Id="rId73" Type="http://schemas.openxmlformats.org/officeDocument/2006/relationships/tags" Target="../tags/tag667.xml" /><Relationship Id="rId74" Type="http://schemas.openxmlformats.org/officeDocument/2006/relationships/tags" Target="../tags/tag668.xml" /><Relationship Id="rId75" Type="http://schemas.openxmlformats.org/officeDocument/2006/relationships/tags" Target="../tags/tag669.xml" /><Relationship Id="rId76" Type="http://schemas.openxmlformats.org/officeDocument/2006/relationships/tags" Target="../tags/tag670.xml" /><Relationship Id="rId77" Type="http://schemas.openxmlformats.org/officeDocument/2006/relationships/tags" Target="../tags/tag671.xml" /><Relationship Id="rId78" Type="http://schemas.openxmlformats.org/officeDocument/2006/relationships/tags" Target="../tags/tag672.xml" /><Relationship Id="rId79" Type="http://schemas.openxmlformats.org/officeDocument/2006/relationships/tags" Target="../tags/tag673.xml" /><Relationship Id="rId8" Type="http://schemas.openxmlformats.org/officeDocument/2006/relationships/tags" Target="../tags/tag602.xml" /><Relationship Id="rId80" Type="http://schemas.openxmlformats.org/officeDocument/2006/relationships/tags" Target="../tags/tag674.xml" /><Relationship Id="rId81" Type="http://schemas.openxmlformats.org/officeDocument/2006/relationships/tags" Target="../tags/tag675.xml" /><Relationship Id="rId82" Type="http://schemas.openxmlformats.org/officeDocument/2006/relationships/tags" Target="../tags/tag676.xml" /><Relationship Id="rId83" Type="http://schemas.openxmlformats.org/officeDocument/2006/relationships/tags" Target="../tags/tag677.xml" /><Relationship Id="rId84" Type="http://schemas.openxmlformats.org/officeDocument/2006/relationships/tags" Target="../tags/tag678.xml" /><Relationship Id="rId85" Type="http://schemas.openxmlformats.org/officeDocument/2006/relationships/tags" Target="../tags/tag679.xml" /><Relationship Id="rId9" Type="http://schemas.openxmlformats.org/officeDocument/2006/relationships/tags" Target="../tags/tag60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688.xml" /><Relationship Id="rId11" Type="http://schemas.openxmlformats.org/officeDocument/2006/relationships/tags" Target="../tags/tag689.xml" /><Relationship Id="rId12" Type="http://schemas.openxmlformats.org/officeDocument/2006/relationships/tags" Target="../tags/tag690.xml" /><Relationship Id="rId13" Type="http://schemas.openxmlformats.org/officeDocument/2006/relationships/image" Target="../media/image6.png" /><Relationship Id="rId14" Type="http://schemas.openxmlformats.org/officeDocument/2006/relationships/tags" Target="../tags/tag691.xml" /><Relationship Id="rId2" Type="http://schemas.openxmlformats.org/officeDocument/2006/relationships/tags" Target="../tags/tag680.xml" /><Relationship Id="rId3" Type="http://schemas.openxmlformats.org/officeDocument/2006/relationships/tags" Target="../tags/tag681.xml" /><Relationship Id="rId4" Type="http://schemas.openxmlformats.org/officeDocument/2006/relationships/tags" Target="../tags/tag682.xml" /><Relationship Id="rId5" Type="http://schemas.openxmlformats.org/officeDocument/2006/relationships/tags" Target="../tags/tag683.xml" /><Relationship Id="rId6" Type="http://schemas.openxmlformats.org/officeDocument/2006/relationships/tags" Target="../tags/tag684.xml" /><Relationship Id="rId7" Type="http://schemas.openxmlformats.org/officeDocument/2006/relationships/tags" Target="../tags/tag685.xml" /><Relationship Id="rId8" Type="http://schemas.openxmlformats.org/officeDocument/2006/relationships/tags" Target="../tags/tag686.xml" /><Relationship Id="rId9" Type="http://schemas.openxmlformats.org/officeDocument/2006/relationships/tags" Target="../tags/tag687.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700.xml" /><Relationship Id="rId11" Type="http://schemas.openxmlformats.org/officeDocument/2006/relationships/tags" Target="../tags/tag701.xml" /><Relationship Id="rId12" Type="http://schemas.openxmlformats.org/officeDocument/2006/relationships/tags" Target="../tags/tag702.xml" /><Relationship Id="rId13" Type="http://schemas.openxmlformats.org/officeDocument/2006/relationships/tags" Target="../tags/tag703.xml" /><Relationship Id="rId14" Type="http://schemas.openxmlformats.org/officeDocument/2006/relationships/tags" Target="../tags/tag704.xml" /><Relationship Id="rId15" Type="http://schemas.openxmlformats.org/officeDocument/2006/relationships/tags" Target="../tags/tag705.xml" /><Relationship Id="rId16" Type="http://schemas.openxmlformats.org/officeDocument/2006/relationships/tags" Target="../tags/tag706.xml" /><Relationship Id="rId17" Type="http://schemas.openxmlformats.org/officeDocument/2006/relationships/tags" Target="../tags/tag707.xml" /><Relationship Id="rId18" Type="http://schemas.openxmlformats.org/officeDocument/2006/relationships/tags" Target="../tags/tag708.xml" /><Relationship Id="rId19" Type="http://schemas.openxmlformats.org/officeDocument/2006/relationships/tags" Target="../tags/tag709.xml" /><Relationship Id="rId2" Type="http://schemas.openxmlformats.org/officeDocument/2006/relationships/tags" Target="../tags/tag692.xml" /><Relationship Id="rId20" Type="http://schemas.openxmlformats.org/officeDocument/2006/relationships/tags" Target="../tags/tag710.xml" /><Relationship Id="rId21" Type="http://schemas.openxmlformats.org/officeDocument/2006/relationships/tags" Target="../tags/tag711.xml" /><Relationship Id="rId22" Type="http://schemas.openxmlformats.org/officeDocument/2006/relationships/tags" Target="../tags/tag712.xml" /><Relationship Id="rId23" Type="http://schemas.openxmlformats.org/officeDocument/2006/relationships/tags" Target="../tags/tag713.xml" /><Relationship Id="rId24" Type="http://schemas.openxmlformats.org/officeDocument/2006/relationships/tags" Target="../tags/tag714.xml" /><Relationship Id="rId25" Type="http://schemas.openxmlformats.org/officeDocument/2006/relationships/tags" Target="../tags/tag715.xml" /><Relationship Id="rId26" Type="http://schemas.openxmlformats.org/officeDocument/2006/relationships/tags" Target="../tags/tag716.xml" /><Relationship Id="rId27" Type="http://schemas.openxmlformats.org/officeDocument/2006/relationships/tags" Target="../tags/tag717.xml" /><Relationship Id="rId28" Type="http://schemas.openxmlformats.org/officeDocument/2006/relationships/tags" Target="../tags/tag718.xml" /><Relationship Id="rId29" Type="http://schemas.openxmlformats.org/officeDocument/2006/relationships/tags" Target="../tags/tag719.xml" /><Relationship Id="rId3" Type="http://schemas.openxmlformats.org/officeDocument/2006/relationships/tags" Target="../tags/tag693.xml" /><Relationship Id="rId30" Type="http://schemas.openxmlformats.org/officeDocument/2006/relationships/tags" Target="../tags/tag720.xml" /><Relationship Id="rId31" Type="http://schemas.openxmlformats.org/officeDocument/2006/relationships/tags" Target="../tags/tag721.xml" /><Relationship Id="rId32" Type="http://schemas.openxmlformats.org/officeDocument/2006/relationships/tags" Target="../tags/tag722.xml" /><Relationship Id="rId33" Type="http://schemas.openxmlformats.org/officeDocument/2006/relationships/tags" Target="../tags/tag723.xml" /><Relationship Id="rId34" Type="http://schemas.openxmlformats.org/officeDocument/2006/relationships/tags" Target="../tags/tag724.xml" /><Relationship Id="rId35" Type="http://schemas.openxmlformats.org/officeDocument/2006/relationships/tags" Target="../tags/tag725.xml" /><Relationship Id="rId36" Type="http://schemas.openxmlformats.org/officeDocument/2006/relationships/tags" Target="../tags/tag726.xml" /><Relationship Id="rId37" Type="http://schemas.openxmlformats.org/officeDocument/2006/relationships/tags" Target="../tags/tag727.xml" /><Relationship Id="rId38" Type="http://schemas.openxmlformats.org/officeDocument/2006/relationships/tags" Target="../tags/tag728.xml" /><Relationship Id="rId39" Type="http://schemas.openxmlformats.org/officeDocument/2006/relationships/tags" Target="../tags/tag729.xml" /><Relationship Id="rId4" Type="http://schemas.openxmlformats.org/officeDocument/2006/relationships/tags" Target="../tags/tag694.xml" /><Relationship Id="rId40" Type="http://schemas.openxmlformats.org/officeDocument/2006/relationships/tags" Target="../tags/tag730.xml" /><Relationship Id="rId41" Type="http://schemas.openxmlformats.org/officeDocument/2006/relationships/tags" Target="../tags/tag731.xml" /><Relationship Id="rId42" Type="http://schemas.openxmlformats.org/officeDocument/2006/relationships/tags" Target="../tags/tag732.xml" /><Relationship Id="rId43" Type="http://schemas.openxmlformats.org/officeDocument/2006/relationships/tags" Target="../tags/tag733.xml" /><Relationship Id="rId44" Type="http://schemas.openxmlformats.org/officeDocument/2006/relationships/tags" Target="../tags/tag734.xml" /><Relationship Id="rId45" Type="http://schemas.openxmlformats.org/officeDocument/2006/relationships/tags" Target="../tags/tag735.xml" /><Relationship Id="rId46" Type="http://schemas.openxmlformats.org/officeDocument/2006/relationships/tags" Target="../tags/tag736.xml" /><Relationship Id="rId47" Type="http://schemas.openxmlformats.org/officeDocument/2006/relationships/tags" Target="../tags/tag737.xml" /><Relationship Id="rId48" Type="http://schemas.openxmlformats.org/officeDocument/2006/relationships/tags" Target="../tags/tag738.xml" /><Relationship Id="rId49" Type="http://schemas.openxmlformats.org/officeDocument/2006/relationships/tags" Target="../tags/tag739.xml" /><Relationship Id="rId5" Type="http://schemas.openxmlformats.org/officeDocument/2006/relationships/tags" Target="../tags/tag695.xml" /><Relationship Id="rId50" Type="http://schemas.openxmlformats.org/officeDocument/2006/relationships/tags" Target="../tags/tag740.xml" /><Relationship Id="rId51" Type="http://schemas.openxmlformats.org/officeDocument/2006/relationships/tags" Target="../tags/tag741.xml" /><Relationship Id="rId52" Type="http://schemas.openxmlformats.org/officeDocument/2006/relationships/tags" Target="../tags/tag742.xml" /><Relationship Id="rId53" Type="http://schemas.openxmlformats.org/officeDocument/2006/relationships/tags" Target="../tags/tag743.xml" /><Relationship Id="rId54" Type="http://schemas.openxmlformats.org/officeDocument/2006/relationships/tags" Target="../tags/tag744.xml" /><Relationship Id="rId55" Type="http://schemas.openxmlformats.org/officeDocument/2006/relationships/tags" Target="../tags/tag745.xml" /><Relationship Id="rId56" Type="http://schemas.openxmlformats.org/officeDocument/2006/relationships/tags" Target="../tags/tag746.xml" /><Relationship Id="rId57" Type="http://schemas.openxmlformats.org/officeDocument/2006/relationships/tags" Target="../tags/tag747.xml" /><Relationship Id="rId58" Type="http://schemas.openxmlformats.org/officeDocument/2006/relationships/tags" Target="../tags/tag748.xml" /><Relationship Id="rId59" Type="http://schemas.openxmlformats.org/officeDocument/2006/relationships/tags" Target="../tags/tag749.xml" /><Relationship Id="rId6" Type="http://schemas.openxmlformats.org/officeDocument/2006/relationships/tags" Target="../tags/tag696.xml" /><Relationship Id="rId60" Type="http://schemas.openxmlformats.org/officeDocument/2006/relationships/tags" Target="../tags/tag750.xml" /><Relationship Id="rId61" Type="http://schemas.openxmlformats.org/officeDocument/2006/relationships/tags" Target="../tags/tag751.xml" /><Relationship Id="rId62" Type="http://schemas.openxmlformats.org/officeDocument/2006/relationships/tags" Target="../tags/tag752.xml" /><Relationship Id="rId63" Type="http://schemas.openxmlformats.org/officeDocument/2006/relationships/tags" Target="../tags/tag753.xml" /><Relationship Id="rId64" Type="http://schemas.openxmlformats.org/officeDocument/2006/relationships/tags" Target="../tags/tag754.xml" /><Relationship Id="rId65" Type="http://schemas.openxmlformats.org/officeDocument/2006/relationships/tags" Target="../tags/tag755.xml" /><Relationship Id="rId66" Type="http://schemas.openxmlformats.org/officeDocument/2006/relationships/tags" Target="../tags/tag756.xml" /><Relationship Id="rId67" Type="http://schemas.openxmlformats.org/officeDocument/2006/relationships/tags" Target="../tags/tag757.xml" /><Relationship Id="rId68" Type="http://schemas.openxmlformats.org/officeDocument/2006/relationships/tags" Target="../tags/tag758.xml" /><Relationship Id="rId69" Type="http://schemas.openxmlformats.org/officeDocument/2006/relationships/tags" Target="../tags/tag759.xml" /><Relationship Id="rId7" Type="http://schemas.openxmlformats.org/officeDocument/2006/relationships/tags" Target="../tags/tag697.xml" /><Relationship Id="rId70" Type="http://schemas.openxmlformats.org/officeDocument/2006/relationships/tags" Target="../tags/tag760.xml" /><Relationship Id="rId71" Type="http://schemas.openxmlformats.org/officeDocument/2006/relationships/tags" Target="../tags/tag761.xml" /><Relationship Id="rId72" Type="http://schemas.openxmlformats.org/officeDocument/2006/relationships/tags" Target="../tags/tag762.xml" /><Relationship Id="rId73" Type="http://schemas.openxmlformats.org/officeDocument/2006/relationships/tags" Target="../tags/tag763.xml" /><Relationship Id="rId74" Type="http://schemas.openxmlformats.org/officeDocument/2006/relationships/tags" Target="../tags/tag764.xml" /><Relationship Id="rId75" Type="http://schemas.openxmlformats.org/officeDocument/2006/relationships/tags" Target="../tags/tag765.xml" /><Relationship Id="rId76" Type="http://schemas.openxmlformats.org/officeDocument/2006/relationships/tags" Target="../tags/tag766.xml" /><Relationship Id="rId77" Type="http://schemas.openxmlformats.org/officeDocument/2006/relationships/tags" Target="../tags/tag767.xml" /><Relationship Id="rId78" Type="http://schemas.openxmlformats.org/officeDocument/2006/relationships/tags" Target="../tags/tag768.xml" /><Relationship Id="rId79" Type="http://schemas.openxmlformats.org/officeDocument/2006/relationships/tags" Target="../tags/tag769.xml" /><Relationship Id="rId8" Type="http://schemas.openxmlformats.org/officeDocument/2006/relationships/tags" Target="../tags/tag698.xml" /><Relationship Id="rId80" Type="http://schemas.openxmlformats.org/officeDocument/2006/relationships/tags" Target="../tags/tag770.xml" /><Relationship Id="rId81" Type="http://schemas.openxmlformats.org/officeDocument/2006/relationships/tags" Target="../tags/tag771.xml" /><Relationship Id="rId82" Type="http://schemas.openxmlformats.org/officeDocument/2006/relationships/tags" Target="../tags/tag772.xml" /><Relationship Id="rId83" Type="http://schemas.openxmlformats.org/officeDocument/2006/relationships/tags" Target="../tags/tag773.xml" /><Relationship Id="rId84" Type="http://schemas.openxmlformats.org/officeDocument/2006/relationships/tags" Target="../tags/tag774.xml" /><Relationship Id="rId85" Type="http://schemas.openxmlformats.org/officeDocument/2006/relationships/tags" Target="../tags/tag775.xml" /><Relationship Id="rId86" Type="http://schemas.openxmlformats.org/officeDocument/2006/relationships/tags" Target="../tags/tag776.xml" /><Relationship Id="rId87" Type="http://schemas.openxmlformats.org/officeDocument/2006/relationships/tags" Target="../tags/tag777.xml" /><Relationship Id="rId9" Type="http://schemas.openxmlformats.org/officeDocument/2006/relationships/tags" Target="../tags/tag699.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786.xml" /><Relationship Id="rId11" Type="http://schemas.openxmlformats.org/officeDocument/2006/relationships/tags" Target="../tags/tag787.xml" /><Relationship Id="rId12" Type="http://schemas.openxmlformats.org/officeDocument/2006/relationships/tags" Target="../tags/tag788.xml" /><Relationship Id="rId13" Type="http://schemas.openxmlformats.org/officeDocument/2006/relationships/tags" Target="../tags/tag789.xml" /><Relationship Id="rId14" Type="http://schemas.openxmlformats.org/officeDocument/2006/relationships/tags" Target="../tags/tag790.xml" /><Relationship Id="rId15" Type="http://schemas.openxmlformats.org/officeDocument/2006/relationships/tags" Target="../tags/tag791.xml" /><Relationship Id="rId16" Type="http://schemas.openxmlformats.org/officeDocument/2006/relationships/tags" Target="../tags/tag792.xml" /><Relationship Id="rId17" Type="http://schemas.openxmlformats.org/officeDocument/2006/relationships/tags" Target="../tags/tag793.xml" /><Relationship Id="rId18" Type="http://schemas.openxmlformats.org/officeDocument/2006/relationships/tags" Target="../tags/tag794.xml" /><Relationship Id="rId19" Type="http://schemas.openxmlformats.org/officeDocument/2006/relationships/tags" Target="../tags/tag795.xml" /><Relationship Id="rId2" Type="http://schemas.openxmlformats.org/officeDocument/2006/relationships/tags" Target="../tags/tag778.xml" /><Relationship Id="rId20" Type="http://schemas.openxmlformats.org/officeDocument/2006/relationships/tags" Target="../tags/tag796.xml" /><Relationship Id="rId21" Type="http://schemas.openxmlformats.org/officeDocument/2006/relationships/tags" Target="../tags/tag797.xml" /><Relationship Id="rId22" Type="http://schemas.openxmlformats.org/officeDocument/2006/relationships/tags" Target="../tags/tag798.xml" /><Relationship Id="rId23" Type="http://schemas.openxmlformats.org/officeDocument/2006/relationships/tags" Target="../tags/tag799.xml" /><Relationship Id="rId24" Type="http://schemas.openxmlformats.org/officeDocument/2006/relationships/tags" Target="../tags/tag800.xml" /><Relationship Id="rId25" Type="http://schemas.openxmlformats.org/officeDocument/2006/relationships/tags" Target="../tags/tag801.xml" /><Relationship Id="rId26" Type="http://schemas.openxmlformats.org/officeDocument/2006/relationships/tags" Target="../tags/tag802.xml" /><Relationship Id="rId27" Type="http://schemas.openxmlformats.org/officeDocument/2006/relationships/tags" Target="../tags/tag803.xml" /><Relationship Id="rId28" Type="http://schemas.openxmlformats.org/officeDocument/2006/relationships/tags" Target="../tags/tag804.xml" /><Relationship Id="rId29" Type="http://schemas.openxmlformats.org/officeDocument/2006/relationships/tags" Target="../tags/tag805.xml" /><Relationship Id="rId3" Type="http://schemas.openxmlformats.org/officeDocument/2006/relationships/tags" Target="../tags/tag779.xml" /><Relationship Id="rId30" Type="http://schemas.openxmlformats.org/officeDocument/2006/relationships/tags" Target="../tags/tag806.xml" /><Relationship Id="rId31" Type="http://schemas.openxmlformats.org/officeDocument/2006/relationships/tags" Target="../tags/tag807.xml" /><Relationship Id="rId32" Type="http://schemas.openxmlformats.org/officeDocument/2006/relationships/tags" Target="../tags/tag808.xml" /><Relationship Id="rId33" Type="http://schemas.openxmlformats.org/officeDocument/2006/relationships/tags" Target="../tags/tag809.xml" /><Relationship Id="rId34" Type="http://schemas.openxmlformats.org/officeDocument/2006/relationships/tags" Target="../tags/tag810.xml" /><Relationship Id="rId35" Type="http://schemas.openxmlformats.org/officeDocument/2006/relationships/tags" Target="../tags/tag811.xml" /><Relationship Id="rId36" Type="http://schemas.openxmlformats.org/officeDocument/2006/relationships/tags" Target="../tags/tag812.xml" /><Relationship Id="rId37" Type="http://schemas.openxmlformats.org/officeDocument/2006/relationships/tags" Target="../tags/tag813.xml" /><Relationship Id="rId38" Type="http://schemas.openxmlformats.org/officeDocument/2006/relationships/tags" Target="../tags/tag814.xml" /><Relationship Id="rId39" Type="http://schemas.openxmlformats.org/officeDocument/2006/relationships/tags" Target="../tags/tag815.xml" /><Relationship Id="rId4" Type="http://schemas.openxmlformats.org/officeDocument/2006/relationships/tags" Target="../tags/tag780.xml" /><Relationship Id="rId40" Type="http://schemas.openxmlformats.org/officeDocument/2006/relationships/tags" Target="../tags/tag816.xml" /><Relationship Id="rId41" Type="http://schemas.openxmlformats.org/officeDocument/2006/relationships/tags" Target="../tags/tag817.xml" /><Relationship Id="rId42" Type="http://schemas.openxmlformats.org/officeDocument/2006/relationships/tags" Target="../tags/tag818.xml" /><Relationship Id="rId43" Type="http://schemas.openxmlformats.org/officeDocument/2006/relationships/tags" Target="../tags/tag819.xml" /><Relationship Id="rId44" Type="http://schemas.openxmlformats.org/officeDocument/2006/relationships/tags" Target="../tags/tag820.xml" /><Relationship Id="rId45" Type="http://schemas.openxmlformats.org/officeDocument/2006/relationships/tags" Target="../tags/tag821.xml" /><Relationship Id="rId46" Type="http://schemas.openxmlformats.org/officeDocument/2006/relationships/tags" Target="../tags/tag822.xml" /><Relationship Id="rId47" Type="http://schemas.openxmlformats.org/officeDocument/2006/relationships/tags" Target="../tags/tag823.xml" /><Relationship Id="rId48" Type="http://schemas.openxmlformats.org/officeDocument/2006/relationships/tags" Target="../tags/tag824.xml" /><Relationship Id="rId49" Type="http://schemas.openxmlformats.org/officeDocument/2006/relationships/tags" Target="../tags/tag825.xml" /><Relationship Id="rId5" Type="http://schemas.openxmlformats.org/officeDocument/2006/relationships/tags" Target="../tags/tag781.xml" /><Relationship Id="rId50" Type="http://schemas.openxmlformats.org/officeDocument/2006/relationships/tags" Target="../tags/tag826.xml" /><Relationship Id="rId51" Type="http://schemas.openxmlformats.org/officeDocument/2006/relationships/tags" Target="../tags/tag827.xml" /><Relationship Id="rId52" Type="http://schemas.openxmlformats.org/officeDocument/2006/relationships/tags" Target="../tags/tag828.xml" /><Relationship Id="rId53" Type="http://schemas.openxmlformats.org/officeDocument/2006/relationships/tags" Target="../tags/tag829.xml" /><Relationship Id="rId54" Type="http://schemas.openxmlformats.org/officeDocument/2006/relationships/tags" Target="../tags/tag830.xml" /><Relationship Id="rId55" Type="http://schemas.openxmlformats.org/officeDocument/2006/relationships/tags" Target="../tags/tag831.xml" /><Relationship Id="rId56" Type="http://schemas.openxmlformats.org/officeDocument/2006/relationships/tags" Target="../tags/tag832.xml" /><Relationship Id="rId57" Type="http://schemas.openxmlformats.org/officeDocument/2006/relationships/tags" Target="../tags/tag833.xml" /><Relationship Id="rId58" Type="http://schemas.openxmlformats.org/officeDocument/2006/relationships/tags" Target="../tags/tag834.xml" /><Relationship Id="rId59" Type="http://schemas.openxmlformats.org/officeDocument/2006/relationships/tags" Target="../tags/tag835.xml" /><Relationship Id="rId6" Type="http://schemas.openxmlformats.org/officeDocument/2006/relationships/tags" Target="../tags/tag782.xml" /><Relationship Id="rId60" Type="http://schemas.openxmlformats.org/officeDocument/2006/relationships/tags" Target="../tags/tag836.xml" /><Relationship Id="rId61" Type="http://schemas.openxmlformats.org/officeDocument/2006/relationships/tags" Target="../tags/tag837.xml" /><Relationship Id="rId62" Type="http://schemas.openxmlformats.org/officeDocument/2006/relationships/tags" Target="../tags/tag838.xml" /><Relationship Id="rId63" Type="http://schemas.openxmlformats.org/officeDocument/2006/relationships/tags" Target="../tags/tag839.xml" /><Relationship Id="rId64" Type="http://schemas.openxmlformats.org/officeDocument/2006/relationships/tags" Target="../tags/tag840.xml" /><Relationship Id="rId65" Type="http://schemas.openxmlformats.org/officeDocument/2006/relationships/tags" Target="../tags/tag841.xml" /><Relationship Id="rId66" Type="http://schemas.openxmlformats.org/officeDocument/2006/relationships/tags" Target="../tags/tag842.xml" /><Relationship Id="rId67" Type="http://schemas.openxmlformats.org/officeDocument/2006/relationships/tags" Target="../tags/tag843.xml" /><Relationship Id="rId68" Type="http://schemas.openxmlformats.org/officeDocument/2006/relationships/tags" Target="../tags/tag844.xml" /><Relationship Id="rId69" Type="http://schemas.openxmlformats.org/officeDocument/2006/relationships/tags" Target="../tags/tag845.xml" /><Relationship Id="rId7" Type="http://schemas.openxmlformats.org/officeDocument/2006/relationships/tags" Target="../tags/tag783.xml" /><Relationship Id="rId70" Type="http://schemas.openxmlformats.org/officeDocument/2006/relationships/tags" Target="../tags/tag846.xml" /><Relationship Id="rId71" Type="http://schemas.openxmlformats.org/officeDocument/2006/relationships/tags" Target="../tags/tag847.xml" /><Relationship Id="rId72" Type="http://schemas.openxmlformats.org/officeDocument/2006/relationships/tags" Target="../tags/tag848.xml" /><Relationship Id="rId73" Type="http://schemas.openxmlformats.org/officeDocument/2006/relationships/tags" Target="../tags/tag849.xml" /><Relationship Id="rId74" Type="http://schemas.openxmlformats.org/officeDocument/2006/relationships/tags" Target="../tags/tag850.xml" /><Relationship Id="rId75" Type="http://schemas.openxmlformats.org/officeDocument/2006/relationships/tags" Target="../tags/tag851.xml" /><Relationship Id="rId76" Type="http://schemas.openxmlformats.org/officeDocument/2006/relationships/tags" Target="../tags/tag852.xml" /><Relationship Id="rId77" Type="http://schemas.openxmlformats.org/officeDocument/2006/relationships/tags" Target="../tags/tag853.xml" /><Relationship Id="rId78" Type="http://schemas.openxmlformats.org/officeDocument/2006/relationships/tags" Target="../tags/tag854.xml" /><Relationship Id="rId79" Type="http://schemas.openxmlformats.org/officeDocument/2006/relationships/tags" Target="../tags/tag855.xml" /><Relationship Id="rId8" Type="http://schemas.openxmlformats.org/officeDocument/2006/relationships/tags" Target="../tags/tag784.xml" /><Relationship Id="rId80" Type="http://schemas.openxmlformats.org/officeDocument/2006/relationships/tags" Target="../tags/tag856.xml" /><Relationship Id="rId81" Type="http://schemas.openxmlformats.org/officeDocument/2006/relationships/tags" Target="../tags/tag857.xml" /><Relationship Id="rId82" Type="http://schemas.openxmlformats.org/officeDocument/2006/relationships/tags" Target="../tags/tag858.xml" /><Relationship Id="rId83" Type="http://schemas.openxmlformats.org/officeDocument/2006/relationships/tags" Target="../tags/tag859.xml" /><Relationship Id="rId84" Type="http://schemas.openxmlformats.org/officeDocument/2006/relationships/tags" Target="../tags/tag860.xml" /><Relationship Id="rId85" Type="http://schemas.openxmlformats.org/officeDocument/2006/relationships/tags" Target="../tags/tag861.xml" /><Relationship Id="rId86" Type="http://schemas.openxmlformats.org/officeDocument/2006/relationships/tags" Target="../tags/tag862.xml" /><Relationship Id="rId87" Type="http://schemas.openxmlformats.org/officeDocument/2006/relationships/tags" Target="../tags/tag863.xml" /><Relationship Id="rId88" Type="http://schemas.openxmlformats.org/officeDocument/2006/relationships/tags" Target="../tags/tag864.xml" /><Relationship Id="rId89" Type="http://schemas.openxmlformats.org/officeDocument/2006/relationships/tags" Target="../tags/tag865.xml" /><Relationship Id="rId9" Type="http://schemas.openxmlformats.org/officeDocument/2006/relationships/tags" Target="../tags/tag785.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874.xml" /><Relationship Id="rId11" Type="http://schemas.openxmlformats.org/officeDocument/2006/relationships/tags" Target="../tags/tag875.xml" /><Relationship Id="rId12" Type="http://schemas.openxmlformats.org/officeDocument/2006/relationships/tags" Target="../tags/tag876.xml" /><Relationship Id="rId13" Type="http://schemas.openxmlformats.org/officeDocument/2006/relationships/tags" Target="../tags/tag877.xml" /><Relationship Id="rId14" Type="http://schemas.openxmlformats.org/officeDocument/2006/relationships/tags" Target="../tags/tag878.xml" /><Relationship Id="rId15" Type="http://schemas.openxmlformats.org/officeDocument/2006/relationships/tags" Target="../tags/tag879.xml" /><Relationship Id="rId16" Type="http://schemas.openxmlformats.org/officeDocument/2006/relationships/tags" Target="../tags/tag880.xml" /><Relationship Id="rId17" Type="http://schemas.openxmlformats.org/officeDocument/2006/relationships/tags" Target="../tags/tag881.xml" /><Relationship Id="rId18" Type="http://schemas.openxmlformats.org/officeDocument/2006/relationships/tags" Target="../tags/tag882.xml" /><Relationship Id="rId19" Type="http://schemas.openxmlformats.org/officeDocument/2006/relationships/tags" Target="../tags/tag883.xml" /><Relationship Id="rId2" Type="http://schemas.openxmlformats.org/officeDocument/2006/relationships/tags" Target="../tags/tag866.xml" /><Relationship Id="rId20" Type="http://schemas.openxmlformats.org/officeDocument/2006/relationships/tags" Target="../tags/tag884.xml" /><Relationship Id="rId21" Type="http://schemas.openxmlformats.org/officeDocument/2006/relationships/tags" Target="../tags/tag885.xml" /><Relationship Id="rId22" Type="http://schemas.openxmlformats.org/officeDocument/2006/relationships/tags" Target="../tags/tag886.xml" /><Relationship Id="rId23" Type="http://schemas.openxmlformats.org/officeDocument/2006/relationships/tags" Target="../tags/tag887.xml" /><Relationship Id="rId24" Type="http://schemas.openxmlformats.org/officeDocument/2006/relationships/tags" Target="../tags/tag888.xml" /><Relationship Id="rId25" Type="http://schemas.openxmlformats.org/officeDocument/2006/relationships/tags" Target="../tags/tag889.xml" /><Relationship Id="rId26" Type="http://schemas.openxmlformats.org/officeDocument/2006/relationships/tags" Target="../tags/tag890.xml" /><Relationship Id="rId27" Type="http://schemas.openxmlformats.org/officeDocument/2006/relationships/tags" Target="../tags/tag891.xml" /><Relationship Id="rId28" Type="http://schemas.openxmlformats.org/officeDocument/2006/relationships/tags" Target="../tags/tag892.xml" /><Relationship Id="rId29" Type="http://schemas.openxmlformats.org/officeDocument/2006/relationships/tags" Target="../tags/tag893.xml" /><Relationship Id="rId3" Type="http://schemas.openxmlformats.org/officeDocument/2006/relationships/tags" Target="../tags/tag867.xml" /><Relationship Id="rId30" Type="http://schemas.openxmlformats.org/officeDocument/2006/relationships/tags" Target="../tags/tag894.xml" /><Relationship Id="rId31" Type="http://schemas.openxmlformats.org/officeDocument/2006/relationships/tags" Target="../tags/tag895.xml" /><Relationship Id="rId32" Type="http://schemas.openxmlformats.org/officeDocument/2006/relationships/tags" Target="../tags/tag896.xml" /><Relationship Id="rId33" Type="http://schemas.openxmlformats.org/officeDocument/2006/relationships/tags" Target="../tags/tag897.xml" /><Relationship Id="rId34" Type="http://schemas.openxmlformats.org/officeDocument/2006/relationships/tags" Target="../tags/tag898.xml" /><Relationship Id="rId35" Type="http://schemas.openxmlformats.org/officeDocument/2006/relationships/tags" Target="../tags/tag899.xml" /><Relationship Id="rId36" Type="http://schemas.openxmlformats.org/officeDocument/2006/relationships/tags" Target="../tags/tag900.xml" /><Relationship Id="rId37" Type="http://schemas.openxmlformats.org/officeDocument/2006/relationships/tags" Target="../tags/tag901.xml" /><Relationship Id="rId38" Type="http://schemas.openxmlformats.org/officeDocument/2006/relationships/tags" Target="../tags/tag902.xml" /><Relationship Id="rId39" Type="http://schemas.openxmlformats.org/officeDocument/2006/relationships/tags" Target="../tags/tag903.xml" /><Relationship Id="rId4" Type="http://schemas.openxmlformats.org/officeDocument/2006/relationships/tags" Target="../tags/tag868.xml" /><Relationship Id="rId40" Type="http://schemas.openxmlformats.org/officeDocument/2006/relationships/tags" Target="../tags/tag904.xml" /><Relationship Id="rId41" Type="http://schemas.openxmlformats.org/officeDocument/2006/relationships/tags" Target="../tags/tag905.xml" /><Relationship Id="rId42" Type="http://schemas.openxmlformats.org/officeDocument/2006/relationships/tags" Target="../tags/tag906.xml" /><Relationship Id="rId43" Type="http://schemas.openxmlformats.org/officeDocument/2006/relationships/tags" Target="../tags/tag907.xml" /><Relationship Id="rId44" Type="http://schemas.openxmlformats.org/officeDocument/2006/relationships/tags" Target="../tags/tag908.xml" /><Relationship Id="rId45" Type="http://schemas.openxmlformats.org/officeDocument/2006/relationships/tags" Target="../tags/tag909.xml" /><Relationship Id="rId46" Type="http://schemas.openxmlformats.org/officeDocument/2006/relationships/tags" Target="../tags/tag910.xml" /><Relationship Id="rId47" Type="http://schemas.openxmlformats.org/officeDocument/2006/relationships/tags" Target="../tags/tag911.xml" /><Relationship Id="rId48" Type="http://schemas.openxmlformats.org/officeDocument/2006/relationships/tags" Target="../tags/tag912.xml" /><Relationship Id="rId49" Type="http://schemas.openxmlformats.org/officeDocument/2006/relationships/tags" Target="../tags/tag913.xml" /><Relationship Id="rId5" Type="http://schemas.openxmlformats.org/officeDocument/2006/relationships/tags" Target="../tags/tag869.xml" /><Relationship Id="rId50" Type="http://schemas.openxmlformats.org/officeDocument/2006/relationships/tags" Target="../tags/tag914.xml" /><Relationship Id="rId51" Type="http://schemas.openxmlformats.org/officeDocument/2006/relationships/tags" Target="../tags/tag915.xml" /><Relationship Id="rId52" Type="http://schemas.openxmlformats.org/officeDocument/2006/relationships/tags" Target="../tags/tag916.xml" /><Relationship Id="rId53" Type="http://schemas.openxmlformats.org/officeDocument/2006/relationships/tags" Target="../tags/tag917.xml" /><Relationship Id="rId54" Type="http://schemas.openxmlformats.org/officeDocument/2006/relationships/tags" Target="../tags/tag918.xml" /><Relationship Id="rId55" Type="http://schemas.openxmlformats.org/officeDocument/2006/relationships/tags" Target="../tags/tag919.xml" /><Relationship Id="rId56" Type="http://schemas.openxmlformats.org/officeDocument/2006/relationships/tags" Target="../tags/tag920.xml" /><Relationship Id="rId57" Type="http://schemas.openxmlformats.org/officeDocument/2006/relationships/tags" Target="../tags/tag921.xml" /><Relationship Id="rId58" Type="http://schemas.openxmlformats.org/officeDocument/2006/relationships/tags" Target="../tags/tag922.xml" /><Relationship Id="rId59" Type="http://schemas.openxmlformats.org/officeDocument/2006/relationships/tags" Target="../tags/tag923.xml" /><Relationship Id="rId6" Type="http://schemas.openxmlformats.org/officeDocument/2006/relationships/tags" Target="../tags/tag870.xml" /><Relationship Id="rId60" Type="http://schemas.openxmlformats.org/officeDocument/2006/relationships/tags" Target="../tags/tag924.xml" /><Relationship Id="rId61" Type="http://schemas.openxmlformats.org/officeDocument/2006/relationships/tags" Target="../tags/tag925.xml" /><Relationship Id="rId62" Type="http://schemas.openxmlformats.org/officeDocument/2006/relationships/tags" Target="../tags/tag926.xml" /><Relationship Id="rId63" Type="http://schemas.openxmlformats.org/officeDocument/2006/relationships/tags" Target="../tags/tag927.xml" /><Relationship Id="rId64" Type="http://schemas.openxmlformats.org/officeDocument/2006/relationships/tags" Target="../tags/tag928.xml" /><Relationship Id="rId65" Type="http://schemas.openxmlformats.org/officeDocument/2006/relationships/tags" Target="../tags/tag929.xml" /><Relationship Id="rId66" Type="http://schemas.openxmlformats.org/officeDocument/2006/relationships/tags" Target="../tags/tag930.xml" /><Relationship Id="rId67" Type="http://schemas.openxmlformats.org/officeDocument/2006/relationships/tags" Target="../tags/tag931.xml" /><Relationship Id="rId68" Type="http://schemas.openxmlformats.org/officeDocument/2006/relationships/tags" Target="../tags/tag932.xml" /><Relationship Id="rId69" Type="http://schemas.openxmlformats.org/officeDocument/2006/relationships/tags" Target="../tags/tag933.xml" /><Relationship Id="rId7" Type="http://schemas.openxmlformats.org/officeDocument/2006/relationships/tags" Target="../tags/tag871.xml" /><Relationship Id="rId70" Type="http://schemas.openxmlformats.org/officeDocument/2006/relationships/tags" Target="../tags/tag934.xml" /><Relationship Id="rId71" Type="http://schemas.openxmlformats.org/officeDocument/2006/relationships/tags" Target="../tags/tag935.xml" /><Relationship Id="rId72" Type="http://schemas.openxmlformats.org/officeDocument/2006/relationships/tags" Target="../tags/tag936.xml" /><Relationship Id="rId73" Type="http://schemas.openxmlformats.org/officeDocument/2006/relationships/tags" Target="../tags/tag937.xml" /><Relationship Id="rId74" Type="http://schemas.openxmlformats.org/officeDocument/2006/relationships/tags" Target="../tags/tag938.xml" /><Relationship Id="rId75" Type="http://schemas.openxmlformats.org/officeDocument/2006/relationships/tags" Target="../tags/tag939.xml" /><Relationship Id="rId76" Type="http://schemas.openxmlformats.org/officeDocument/2006/relationships/tags" Target="../tags/tag940.xml" /><Relationship Id="rId77" Type="http://schemas.openxmlformats.org/officeDocument/2006/relationships/tags" Target="../tags/tag941.xml" /><Relationship Id="rId78" Type="http://schemas.openxmlformats.org/officeDocument/2006/relationships/tags" Target="../tags/tag942.xml" /><Relationship Id="rId79" Type="http://schemas.openxmlformats.org/officeDocument/2006/relationships/tags" Target="../tags/tag943.xml" /><Relationship Id="rId8" Type="http://schemas.openxmlformats.org/officeDocument/2006/relationships/tags" Target="../tags/tag872.xml" /><Relationship Id="rId80" Type="http://schemas.openxmlformats.org/officeDocument/2006/relationships/tags" Target="../tags/tag944.xml" /><Relationship Id="rId81" Type="http://schemas.openxmlformats.org/officeDocument/2006/relationships/tags" Target="../tags/tag945.xml" /><Relationship Id="rId82" Type="http://schemas.openxmlformats.org/officeDocument/2006/relationships/tags" Target="../tags/tag946.xml" /><Relationship Id="rId83" Type="http://schemas.openxmlformats.org/officeDocument/2006/relationships/tags" Target="../tags/tag947.xml" /><Relationship Id="rId84" Type="http://schemas.openxmlformats.org/officeDocument/2006/relationships/tags" Target="../tags/tag948.xml" /><Relationship Id="rId85" Type="http://schemas.openxmlformats.org/officeDocument/2006/relationships/tags" Target="../tags/tag949.xml" /><Relationship Id="rId86" Type="http://schemas.openxmlformats.org/officeDocument/2006/relationships/tags" Target="../tags/tag950.xml" /><Relationship Id="rId87" Type="http://schemas.openxmlformats.org/officeDocument/2006/relationships/tags" Target="../tags/tag951.xml" /><Relationship Id="rId88" Type="http://schemas.openxmlformats.org/officeDocument/2006/relationships/tags" Target="../tags/tag952.xml" /><Relationship Id="rId89" Type="http://schemas.openxmlformats.org/officeDocument/2006/relationships/tags" Target="../tags/tag953.xml" /><Relationship Id="rId9" Type="http://schemas.openxmlformats.org/officeDocument/2006/relationships/tags" Target="../tags/tag873.xml" /><Relationship Id="rId90" Type="http://schemas.openxmlformats.org/officeDocument/2006/relationships/tags" Target="../tags/tag954.xml" /><Relationship Id="rId91" Type="http://schemas.openxmlformats.org/officeDocument/2006/relationships/tags" Target="../tags/tag955.xml" /><Relationship Id="rId92" Type="http://schemas.openxmlformats.org/officeDocument/2006/relationships/tags" Target="../tags/tag956.xml" /><Relationship Id="rId93" Type="http://schemas.openxmlformats.org/officeDocument/2006/relationships/tags" Target="../tags/tag957.xml" /><Relationship Id="rId94" Type="http://schemas.openxmlformats.org/officeDocument/2006/relationships/tags" Target="../tags/tag958.xml" /><Relationship Id="rId95" Type="http://schemas.openxmlformats.org/officeDocument/2006/relationships/tags" Target="../tags/tag959.xml" /><Relationship Id="rId96" Type="http://schemas.openxmlformats.org/officeDocument/2006/relationships/tags" Target="../tags/tag96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969.xml" /><Relationship Id="rId11" Type="http://schemas.openxmlformats.org/officeDocument/2006/relationships/tags" Target="../tags/tag970.xml" /><Relationship Id="rId12" Type="http://schemas.openxmlformats.org/officeDocument/2006/relationships/tags" Target="../tags/tag971.xml" /><Relationship Id="rId13" Type="http://schemas.openxmlformats.org/officeDocument/2006/relationships/tags" Target="../tags/tag972.xml" /><Relationship Id="rId14" Type="http://schemas.openxmlformats.org/officeDocument/2006/relationships/tags" Target="../tags/tag973.xml" /><Relationship Id="rId15" Type="http://schemas.openxmlformats.org/officeDocument/2006/relationships/tags" Target="../tags/tag974.xml" /><Relationship Id="rId16" Type="http://schemas.openxmlformats.org/officeDocument/2006/relationships/tags" Target="../tags/tag975.xml" /><Relationship Id="rId17" Type="http://schemas.openxmlformats.org/officeDocument/2006/relationships/tags" Target="../tags/tag976.xml" /><Relationship Id="rId18" Type="http://schemas.openxmlformats.org/officeDocument/2006/relationships/tags" Target="../tags/tag977.xml" /><Relationship Id="rId19" Type="http://schemas.openxmlformats.org/officeDocument/2006/relationships/tags" Target="../tags/tag978.xml" /><Relationship Id="rId2" Type="http://schemas.openxmlformats.org/officeDocument/2006/relationships/tags" Target="../tags/tag961.xml" /><Relationship Id="rId20" Type="http://schemas.openxmlformats.org/officeDocument/2006/relationships/tags" Target="../tags/tag979.xml" /><Relationship Id="rId21" Type="http://schemas.openxmlformats.org/officeDocument/2006/relationships/tags" Target="../tags/tag980.xml" /><Relationship Id="rId22" Type="http://schemas.openxmlformats.org/officeDocument/2006/relationships/tags" Target="../tags/tag981.xml" /><Relationship Id="rId23" Type="http://schemas.openxmlformats.org/officeDocument/2006/relationships/tags" Target="../tags/tag982.xml" /><Relationship Id="rId24" Type="http://schemas.openxmlformats.org/officeDocument/2006/relationships/tags" Target="../tags/tag983.xml" /><Relationship Id="rId25" Type="http://schemas.openxmlformats.org/officeDocument/2006/relationships/tags" Target="../tags/tag984.xml" /><Relationship Id="rId26" Type="http://schemas.openxmlformats.org/officeDocument/2006/relationships/tags" Target="../tags/tag985.xml" /><Relationship Id="rId27" Type="http://schemas.openxmlformats.org/officeDocument/2006/relationships/tags" Target="../tags/tag986.xml" /><Relationship Id="rId28" Type="http://schemas.openxmlformats.org/officeDocument/2006/relationships/tags" Target="../tags/tag987.xml" /><Relationship Id="rId29" Type="http://schemas.openxmlformats.org/officeDocument/2006/relationships/tags" Target="../tags/tag988.xml" /><Relationship Id="rId3" Type="http://schemas.openxmlformats.org/officeDocument/2006/relationships/tags" Target="../tags/tag962.xml" /><Relationship Id="rId30" Type="http://schemas.openxmlformats.org/officeDocument/2006/relationships/tags" Target="../tags/tag989.xml" /><Relationship Id="rId31" Type="http://schemas.openxmlformats.org/officeDocument/2006/relationships/tags" Target="../tags/tag990.xml" /><Relationship Id="rId32" Type="http://schemas.openxmlformats.org/officeDocument/2006/relationships/tags" Target="../tags/tag991.xml" /><Relationship Id="rId33" Type="http://schemas.openxmlformats.org/officeDocument/2006/relationships/tags" Target="../tags/tag992.xml" /><Relationship Id="rId34" Type="http://schemas.openxmlformats.org/officeDocument/2006/relationships/tags" Target="../tags/tag993.xml" /><Relationship Id="rId35" Type="http://schemas.openxmlformats.org/officeDocument/2006/relationships/tags" Target="../tags/tag994.xml" /><Relationship Id="rId36" Type="http://schemas.openxmlformats.org/officeDocument/2006/relationships/tags" Target="../tags/tag995.xml" /><Relationship Id="rId37" Type="http://schemas.openxmlformats.org/officeDocument/2006/relationships/tags" Target="../tags/tag996.xml" /><Relationship Id="rId38" Type="http://schemas.openxmlformats.org/officeDocument/2006/relationships/tags" Target="../tags/tag997.xml" /><Relationship Id="rId39" Type="http://schemas.openxmlformats.org/officeDocument/2006/relationships/tags" Target="../tags/tag998.xml" /><Relationship Id="rId4" Type="http://schemas.openxmlformats.org/officeDocument/2006/relationships/tags" Target="../tags/tag963.xml" /><Relationship Id="rId40" Type="http://schemas.openxmlformats.org/officeDocument/2006/relationships/tags" Target="../tags/tag999.xml" /><Relationship Id="rId41" Type="http://schemas.openxmlformats.org/officeDocument/2006/relationships/tags" Target="../tags/tag1000.xml" /><Relationship Id="rId42" Type="http://schemas.openxmlformats.org/officeDocument/2006/relationships/tags" Target="../tags/tag1001.xml" /><Relationship Id="rId43" Type="http://schemas.openxmlformats.org/officeDocument/2006/relationships/tags" Target="../tags/tag1002.xml" /><Relationship Id="rId44" Type="http://schemas.openxmlformats.org/officeDocument/2006/relationships/tags" Target="../tags/tag1003.xml" /><Relationship Id="rId45" Type="http://schemas.openxmlformats.org/officeDocument/2006/relationships/tags" Target="../tags/tag1004.xml" /><Relationship Id="rId46" Type="http://schemas.openxmlformats.org/officeDocument/2006/relationships/tags" Target="../tags/tag1005.xml" /><Relationship Id="rId47" Type="http://schemas.openxmlformats.org/officeDocument/2006/relationships/tags" Target="../tags/tag1006.xml" /><Relationship Id="rId48" Type="http://schemas.openxmlformats.org/officeDocument/2006/relationships/tags" Target="../tags/tag1007.xml" /><Relationship Id="rId49" Type="http://schemas.openxmlformats.org/officeDocument/2006/relationships/tags" Target="../tags/tag1008.xml" /><Relationship Id="rId5" Type="http://schemas.openxmlformats.org/officeDocument/2006/relationships/tags" Target="../tags/tag964.xml" /><Relationship Id="rId50" Type="http://schemas.openxmlformats.org/officeDocument/2006/relationships/tags" Target="../tags/tag1009.xml" /><Relationship Id="rId51" Type="http://schemas.openxmlformats.org/officeDocument/2006/relationships/tags" Target="../tags/tag1010.xml" /><Relationship Id="rId52" Type="http://schemas.openxmlformats.org/officeDocument/2006/relationships/tags" Target="../tags/tag1011.xml" /><Relationship Id="rId53" Type="http://schemas.openxmlformats.org/officeDocument/2006/relationships/tags" Target="../tags/tag1012.xml" /><Relationship Id="rId54" Type="http://schemas.openxmlformats.org/officeDocument/2006/relationships/tags" Target="../tags/tag1013.xml" /><Relationship Id="rId55" Type="http://schemas.openxmlformats.org/officeDocument/2006/relationships/tags" Target="../tags/tag1014.xml" /><Relationship Id="rId56" Type="http://schemas.openxmlformats.org/officeDocument/2006/relationships/tags" Target="../tags/tag1015.xml" /><Relationship Id="rId57" Type="http://schemas.openxmlformats.org/officeDocument/2006/relationships/tags" Target="../tags/tag1016.xml" /><Relationship Id="rId58" Type="http://schemas.openxmlformats.org/officeDocument/2006/relationships/tags" Target="../tags/tag1017.xml" /><Relationship Id="rId59" Type="http://schemas.openxmlformats.org/officeDocument/2006/relationships/tags" Target="../tags/tag1018.xml" /><Relationship Id="rId6" Type="http://schemas.openxmlformats.org/officeDocument/2006/relationships/tags" Target="../tags/tag965.xml" /><Relationship Id="rId60" Type="http://schemas.openxmlformats.org/officeDocument/2006/relationships/tags" Target="../tags/tag1019.xml" /><Relationship Id="rId61" Type="http://schemas.openxmlformats.org/officeDocument/2006/relationships/tags" Target="../tags/tag1020.xml" /><Relationship Id="rId62" Type="http://schemas.openxmlformats.org/officeDocument/2006/relationships/tags" Target="../tags/tag1021.xml" /><Relationship Id="rId63" Type="http://schemas.openxmlformats.org/officeDocument/2006/relationships/tags" Target="../tags/tag1022.xml" /><Relationship Id="rId64" Type="http://schemas.openxmlformats.org/officeDocument/2006/relationships/tags" Target="../tags/tag1023.xml" /><Relationship Id="rId65" Type="http://schemas.openxmlformats.org/officeDocument/2006/relationships/tags" Target="../tags/tag1024.xml" /><Relationship Id="rId66" Type="http://schemas.openxmlformats.org/officeDocument/2006/relationships/tags" Target="../tags/tag1025.xml" /><Relationship Id="rId67" Type="http://schemas.openxmlformats.org/officeDocument/2006/relationships/tags" Target="../tags/tag1026.xml" /><Relationship Id="rId68" Type="http://schemas.openxmlformats.org/officeDocument/2006/relationships/tags" Target="../tags/tag1027.xml" /><Relationship Id="rId69" Type="http://schemas.openxmlformats.org/officeDocument/2006/relationships/tags" Target="../tags/tag1028.xml" /><Relationship Id="rId7" Type="http://schemas.openxmlformats.org/officeDocument/2006/relationships/tags" Target="../tags/tag966.xml" /><Relationship Id="rId70" Type="http://schemas.openxmlformats.org/officeDocument/2006/relationships/tags" Target="../tags/tag1029.xml" /><Relationship Id="rId71" Type="http://schemas.openxmlformats.org/officeDocument/2006/relationships/tags" Target="../tags/tag1030.xml" /><Relationship Id="rId72" Type="http://schemas.openxmlformats.org/officeDocument/2006/relationships/tags" Target="../tags/tag1031.xml" /><Relationship Id="rId73" Type="http://schemas.openxmlformats.org/officeDocument/2006/relationships/tags" Target="../tags/tag1032.xml" /><Relationship Id="rId74" Type="http://schemas.openxmlformats.org/officeDocument/2006/relationships/tags" Target="../tags/tag1033.xml" /><Relationship Id="rId75" Type="http://schemas.openxmlformats.org/officeDocument/2006/relationships/tags" Target="../tags/tag1034.xml" /><Relationship Id="rId76" Type="http://schemas.openxmlformats.org/officeDocument/2006/relationships/tags" Target="../tags/tag1035.xml" /><Relationship Id="rId77" Type="http://schemas.openxmlformats.org/officeDocument/2006/relationships/tags" Target="../tags/tag1036.xml" /><Relationship Id="rId78" Type="http://schemas.openxmlformats.org/officeDocument/2006/relationships/tags" Target="../tags/tag1037.xml" /><Relationship Id="rId79" Type="http://schemas.openxmlformats.org/officeDocument/2006/relationships/tags" Target="../tags/tag1038.xml" /><Relationship Id="rId8" Type="http://schemas.openxmlformats.org/officeDocument/2006/relationships/tags" Target="../tags/tag967.xml" /><Relationship Id="rId80" Type="http://schemas.openxmlformats.org/officeDocument/2006/relationships/tags" Target="../tags/tag1039.xml" /><Relationship Id="rId81" Type="http://schemas.openxmlformats.org/officeDocument/2006/relationships/tags" Target="../tags/tag1040.xml" /><Relationship Id="rId82" Type="http://schemas.openxmlformats.org/officeDocument/2006/relationships/tags" Target="../tags/tag1041.xml" /><Relationship Id="rId83" Type="http://schemas.openxmlformats.org/officeDocument/2006/relationships/tags" Target="../tags/tag1042.xml" /><Relationship Id="rId84" Type="http://schemas.openxmlformats.org/officeDocument/2006/relationships/tags" Target="../tags/tag1043.xml" /><Relationship Id="rId9" Type="http://schemas.openxmlformats.org/officeDocument/2006/relationships/tags" Target="../tags/tag968.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50.xml" /><Relationship Id="rId2" Type="http://schemas.openxmlformats.org/officeDocument/2006/relationships/tags" Target="../tags/tag1044.xml" /><Relationship Id="rId3" Type="http://schemas.openxmlformats.org/officeDocument/2006/relationships/image" Target="../media/image7.jpeg" /><Relationship Id="rId4" Type="http://schemas.openxmlformats.org/officeDocument/2006/relationships/tags" Target="../tags/tag1045.xml" /><Relationship Id="rId5" Type="http://schemas.openxmlformats.org/officeDocument/2006/relationships/tags" Target="../tags/tag1046.xml" /><Relationship Id="rId6" Type="http://schemas.openxmlformats.org/officeDocument/2006/relationships/tags" Target="../tags/tag1047.xml" /><Relationship Id="rId7" Type="http://schemas.openxmlformats.org/officeDocument/2006/relationships/tags" Target="../tags/tag1048.xml" /><Relationship Id="rId8" Type="http://schemas.openxmlformats.org/officeDocument/2006/relationships/tags" Target="../tags/tag1049.xml" /><Relationship Id="rId9" Type="http://schemas.openxmlformats.org/officeDocument/2006/relationships/image" Target="../media/image8.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059.xml" /><Relationship Id="rId11" Type="http://schemas.openxmlformats.org/officeDocument/2006/relationships/tags" Target="../tags/tag1060.xml" /><Relationship Id="rId12" Type="http://schemas.openxmlformats.org/officeDocument/2006/relationships/tags" Target="../tags/tag1061.xml" /><Relationship Id="rId13" Type="http://schemas.openxmlformats.org/officeDocument/2006/relationships/tags" Target="../tags/tag1062.xml" /><Relationship Id="rId14" Type="http://schemas.openxmlformats.org/officeDocument/2006/relationships/tags" Target="../tags/tag1063.xml" /><Relationship Id="rId15" Type="http://schemas.openxmlformats.org/officeDocument/2006/relationships/tags" Target="../tags/tag1064.xml" /><Relationship Id="rId16" Type="http://schemas.openxmlformats.org/officeDocument/2006/relationships/tags" Target="../tags/tag1065.xml" /><Relationship Id="rId17" Type="http://schemas.openxmlformats.org/officeDocument/2006/relationships/tags" Target="../tags/tag1066.xml" /><Relationship Id="rId18" Type="http://schemas.openxmlformats.org/officeDocument/2006/relationships/tags" Target="../tags/tag1067.xml" /><Relationship Id="rId19" Type="http://schemas.openxmlformats.org/officeDocument/2006/relationships/tags" Target="../tags/tag1068.xml" /><Relationship Id="rId2" Type="http://schemas.openxmlformats.org/officeDocument/2006/relationships/tags" Target="../tags/tag1051.xml" /><Relationship Id="rId20" Type="http://schemas.openxmlformats.org/officeDocument/2006/relationships/tags" Target="../tags/tag1069.xml" /><Relationship Id="rId21" Type="http://schemas.openxmlformats.org/officeDocument/2006/relationships/tags" Target="../tags/tag1070.xml" /><Relationship Id="rId22" Type="http://schemas.openxmlformats.org/officeDocument/2006/relationships/tags" Target="../tags/tag1071.xml" /><Relationship Id="rId23" Type="http://schemas.openxmlformats.org/officeDocument/2006/relationships/tags" Target="../tags/tag1072.xml" /><Relationship Id="rId24" Type="http://schemas.openxmlformats.org/officeDocument/2006/relationships/tags" Target="../tags/tag1073.xml" /><Relationship Id="rId25" Type="http://schemas.openxmlformats.org/officeDocument/2006/relationships/tags" Target="../tags/tag1074.xml" /><Relationship Id="rId26" Type="http://schemas.openxmlformats.org/officeDocument/2006/relationships/tags" Target="../tags/tag1075.xml" /><Relationship Id="rId27" Type="http://schemas.openxmlformats.org/officeDocument/2006/relationships/tags" Target="../tags/tag1076.xml" /><Relationship Id="rId28" Type="http://schemas.openxmlformats.org/officeDocument/2006/relationships/tags" Target="../tags/tag1077.xml" /><Relationship Id="rId29" Type="http://schemas.openxmlformats.org/officeDocument/2006/relationships/tags" Target="../tags/tag1078.xml" /><Relationship Id="rId3" Type="http://schemas.openxmlformats.org/officeDocument/2006/relationships/tags" Target="../tags/tag1052.xml" /><Relationship Id="rId30" Type="http://schemas.openxmlformats.org/officeDocument/2006/relationships/tags" Target="../tags/tag1079.xml" /><Relationship Id="rId31" Type="http://schemas.openxmlformats.org/officeDocument/2006/relationships/tags" Target="../tags/tag1080.xml" /><Relationship Id="rId32" Type="http://schemas.openxmlformats.org/officeDocument/2006/relationships/tags" Target="../tags/tag1081.xml" /><Relationship Id="rId33" Type="http://schemas.openxmlformats.org/officeDocument/2006/relationships/tags" Target="../tags/tag1082.xml" /><Relationship Id="rId34" Type="http://schemas.openxmlformats.org/officeDocument/2006/relationships/tags" Target="../tags/tag1083.xml" /><Relationship Id="rId35" Type="http://schemas.openxmlformats.org/officeDocument/2006/relationships/tags" Target="../tags/tag1084.xml" /><Relationship Id="rId36" Type="http://schemas.openxmlformats.org/officeDocument/2006/relationships/tags" Target="../tags/tag1085.xml" /><Relationship Id="rId37" Type="http://schemas.openxmlformats.org/officeDocument/2006/relationships/tags" Target="../tags/tag1086.xml" /><Relationship Id="rId38" Type="http://schemas.openxmlformats.org/officeDocument/2006/relationships/tags" Target="../tags/tag1087.xml" /><Relationship Id="rId39" Type="http://schemas.openxmlformats.org/officeDocument/2006/relationships/tags" Target="../tags/tag1088.xml" /><Relationship Id="rId4" Type="http://schemas.openxmlformats.org/officeDocument/2006/relationships/tags" Target="../tags/tag1053.xml" /><Relationship Id="rId40" Type="http://schemas.openxmlformats.org/officeDocument/2006/relationships/tags" Target="../tags/tag1089.xml" /><Relationship Id="rId41" Type="http://schemas.openxmlformats.org/officeDocument/2006/relationships/tags" Target="../tags/tag1090.xml" /><Relationship Id="rId42" Type="http://schemas.openxmlformats.org/officeDocument/2006/relationships/tags" Target="../tags/tag1091.xml" /><Relationship Id="rId43" Type="http://schemas.openxmlformats.org/officeDocument/2006/relationships/tags" Target="../tags/tag1092.xml" /><Relationship Id="rId44" Type="http://schemas.openxmlformats.org/officeDocument/2006/relationships/tags" Target="../tags/tag1093.xml" /><Relationship Id="rId45" Type="http://schemas.openxmlformats.org/officeDocument/2006/relationships/tags" Target="../tags/tag1094.xml" /><Relationship Id="rId46" Type="http://schemas.openxmlformats.org/officeDocument/2006/relationships/tags" Target="../tags/tag1095.xml" /><Relationship Id="rId47" Type="http://schemas.openxmlformats.org/officeDocument/2006/relationships/tags" Target="../tags/tag1096.xml" /><Relationship Id="rId48" Type="http://schemas.openxmlformats.org/officeDocument/2006/relationships/tags" Target="../tags/tag1097.xml" /><Relationship Id="rId49" Type="http://schemas.openxmlformats.org/officeDocument/2006/relationships/tags" Target="../tags/tag1098.xml" /><Relationship Id="rId5" Type="http://schemas.openxmlformats.org/officeDocument/2006/relationships/tags" Target="../tags/tag1054.xml" /><Relationship Id="rId50" Type="http://schemas.openxmlformats.org/officeDocument/2006/relationships/tags" Target="../tags/tag1099.xml" /><Relationship Id="rId51" Type="http://schemas.openxmlformats.org/officeDocument/2006/relationships/tags" Target="../tags/tag1100.xml" /><Relationship Id="rId52" Type="http://schemas.openxmlformats.org/officeDocument/2006/relationships/tags" Target="../tags/tag1101.xml" /><Relationship Id="rId53" Type="http://schemas.openxmlformats.org/officeDocument/2006/relationships/tags" Target="../tags/tag1102.xml" /><Relationship Id="rId54" Type="http://schemas.openxmlformats.org/officeDocument/2006/relationships/tags" Target="../tags/tag1103.xml" /><Relationship Id="rId55" Type="http://schemas.openxmlformats.org/officeDocument/2006/relationships/tags" Target="../tags/tag1104.xml" /><Relationship Id="rId56" Type="http://schemas.openxmlformats.org/officeDocument/2006/relationships/tags" Target="../tags/tag1105.xml" /><Relationship Id="rId57" Type="http://schemas.openxmlformats.org/officeDocument/2006/relationships/tags" Target="../tags/tag1106.xml" /><Relationship Id="rId58" Type="http://schemas.openxmlformats.org/officeDocument/2006/relationships/tags" Target="../tags/tag1107.xml" /><Relationship Id="rId59" Type="http://schemas.openxmlformats.org/officeDocument/2006/relationships/tags" Target="../tags/tag1108.xml" /><Relationship Id="rId6" Type="http://schemas.openxmlformats.org/officeDocument/2006/relationships/tags" Target="../tags/tag1055.xml" /><Relationship Id="rId60" Type="http://schemas.openxmlformats.org/officeDocument/2006/relationships/tags" Target="../tags/tag1109.xml" /><Relationship Id="rId61" Type="http://schemas.openxmlformats.org/officeDocument/2006/relationships/tags" Target="../tags/tag1110.xml" /><Relationship Id="rId62" Type="http://schemas.openxmlformats.org/officeDocument/2006/relationships/tags" Target="../tags/tag1111.xml" /><Relationship Id="rId63" Type="http://schemas.openxmlformats.org/officeDocument/2006/relationships/tags" Target="../tags/tag1112.xml" /><Relationship Id="rId64" Type="http://schemas.openxmlformats.org/officeDocument/2006/relationships/tags" Target="../tags/tag1113.xml" /><Relationship Id="rId65" Type="http://schemas.openxmlformats.org/officeDocument/2006/relationships/tags" Target="../tags/tag1114.xml" /><Relationship Id="rId66" Type="http://schemas.openxmlformats.org/officeDocument/2006/relationships/tags" Target="../tags/tag1115.xml" /><Relationship Id="rId67" Type="http://schemas.openxmlformats.org/officeDocument/2006/relationships/tags" Target="../tags/tag1116.xml" /><Relationship Id="rId68" Type="http://schemas.openxmlformats.org/officeDocument/2006/relationships/tags" Target="../tags/tag1117.xml" /><Relationship Id="rId69" Type="http://schemas.openxmlformats.org/officeDocument/2006/relationships/tags" Target="../tags/tag1118.xml" /><Relationship Id="rId7" Type="http://schemas.openxmlformats.org/officeDocument/2006/relationships/tags" Target="../tags/tag1056.xml" /><Relationship Id="rId70" Type="http://schemas.openxmlformats.org/officeDocument/2006/relationships/tags" Target="../tags/tag1119.xml" /><Relationship Id="rId71" Type="http://schemas.openxmlformats.org/officeDocument/2006/relationships/tags" Target="../tags/tag1120.xml" /><Relationship Id="rId72" Type="http://schemas.openxmlformats.org/officeDocument/2006/relationships/tags" Target="../tags/tag1121.xml" /><Relationship Id="rId73" Type="http://schemas.openxmlformats.org/officeDocument/2006/relationships/tags" Target="../tags/tag1122.xml" /><Relationship Id="rId74" Type="http://schemas.openxmlformats.org/officeDocument/2006/relationships/tags" Target="../tags/tag1123.xml" /><Relationship Id="rId75" Type="http://schemas.openxmlformats.org/officeDocument/2006/relationships/tags" Target="../tags/tag1124.xml" /><Relationship Id="rId76" Type="http://schemas.openxmlformats.org/officeDocument/2006/relationships/tags" Target="../tags/tag1125.xml" /><Relationship Id="rId77" Type="http://schemas.openxmlformats.org/officeDocument/2006/relationships/tags" Target="../tags/tag1126.xml" /><Relationship Id="rId78" Type="http://schemas.openxmlformats.org/officeDocument/2006/relationships/tags" Target="../tags/tag1127.xml" /><Relationship Id="rId79" Type="http://schemas.openxmlformats.org/officeDocument/2006/relationships/tags" Target="../tags/tag1128.xml" /><Relationship Id="rId8" Type="http://schemas.openxmlformats.org/officeDocument/2006/relationships/tags" Target="../tags/tag1057.xml" /><Relationship Id="rId80" Type="http://schemas.openxmlformats.org/officeDocument/2006/relationships/tags" Target="../tags/tag1129.xml" /><Relationship Id="rId9" Type="http://schemas.openxmlformats.org/officeDocument/2006/relationships/tags" Target="../tags/tag1058.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138.xml" /><Relationship Id="rId11" Type="http://schemas.openxmlformats.org/officeDocument/2006/relationships/tags" Target="../tags/tag1139.xml" /><Relationship Id="rId12" Type="http://schemas.openxmlformats.org/officeDocument/2006/relationships/tags" Target="../tags/tag1140.xml" /><Relationship Id="rId13" Type="http://schemas.openxmlformats.org/officeDocument/2006/relationships/tags" Target="../tags/tag1141.xml" /><Relationship Id="rId14" Type="http://schemas.openxmlformats.org/officeDocument/2006/relationships/tags" Target="../tags/tag1142.xml" /><Relationship Id="rId15" Type="http://schemas.openxmlformats.org/officeDocument/2006/relationships/tags" Target="../tags/tag1143.xml" /><Relationship Id="rId16" Type="http://schemas.openxmlformats.org/officeDocument/2006/relationships/tags" Target="../tags/tag1144.xml" /><Relationship Id="rId17" Type="http://schemas.openxmlformats.org/officeDocument/2006/relationships/tags" Target="../tags/tag1145.xml" /><Relationship Id="rId18" Type="http://schemas.openxmlformats.org/officeDocument/2006/relationships/tags" Target="../tags/tag1146.xml" /><Relationship Id="rId19" Type="http://schemas.openxmlformats.org/officeDocument/2006/relationships/tags" Target="../tags/tag1147.xml" /><Relationship Id="rId2" Type="http://schemas.openxmlformats.org/officeDocument/2006/relationships/tags" Target="../tags/tag1130.xml" /><Relationship Id="rId20" Type="http://schemas.openxmlformats.org/officeDocument/2006/relationships/tags" Target="../tags/tag1148.xml" /><Relationship Id="rId21" Type="http://schemas.openxmlformats.org/officeDocument/2006/relationships/tags" Target="../tags/tag1149.xml" /><Relationship Id="rId22" Type="http://schemas.openxmlformats.org/officeDocument/2006/relationships/tags" Target="../tags/tag1150.xml" /><Relationship Id="rId23" Type="http://schemas.openxmlformats.org/officeDocument/2006/relationships/tags" Target="../tags/tag1151.xml" /><Relationship Id="rId24" Type="http://schemas.openxmlformats.org/officeDocument/2006/relationships/tags" Target="../tags/tag1152.xml" /><Relationship Id="rId25" Type="http://schemas.openxmlformats.org/officeDocument/2006/relationships/tags" Target="../tags/tag1153.xml" /><Relationship Id="rId26" Type="http://schemas.openxmlformats.org/officeDocument/2006/relationships/tags" Target="../tags/tag1154.xml" /><Relationship Id="rId27" Type="http://schemas.openxmlformats.org/officeDocument/2006/relationships/tags" Target="../tags/tag1155.xml" /><Relationship Id="rId28" Type="http://schemas.openxmlformats.org/officeDocument/2006/relationships/tags" Target="../tags/tag1156.xml" /><Relationship Id="rId29" Type="http://schemas.openxmlformats.org/officeDocument/2006/relationships/tags" Target="../tags/tag1157.xml" /><Relationship Id="rId3" Type="http://schemas.openxmlformats.org/officeDocument/2006/relationships/tags" Target="../tags/tag1131.xml" /><Relationship Id="rId30" Type="http://schemas.openxmlformats.org/officeDocument/2006/relationships/tags" Target="../tags/tag1158.xml" /><Relationship Id="rId31" Type="http://schemas.openxmlformats.org/officeDocument/2006/relationships/tags" Target="../tags/tag1159.xml" /><Relationship Id="rId32" Type="http://schemas.openxmlformats.org/officeDocument/2006/relationships/tags" Target="../tags/tag1160.xml" /><Relationship Id="rId33" Type="http://schemas.openxmlformats.org/officeDocument/2006/relationships/tags" Target="../tags/tag1161.xml" /><Relationship Id="rId34" Type="http://schemas.openxmlformats.org/officeDocument/2006/relationships/tags" Target="../tags/tag1162.xml" /><Relationship Id="rId35" Type="http://schemas.openxmlformats.org/officeDocument/2006/relationships/tags" Target="../tags/tag1163.xml" /><Relationship Id="rId36" Type="http://schemas.openxmlformats.org/officeDocument/2006/relationships/tags" Target="../tags/tag1164.xml" /><Relationship Id="rId37" Type="http://schemas.openxmlformats.org/officeDocument/2006/relationships/tags" Target="../tags/tag1165.xml" /><Relationship Id="rId38" Type="http://schemas.openxmlformats.org/officeDocument/2006/relationships/tags" Target="../tags/tag1166.xml" /><Relationship Id="rId39" Type="http://schemas.openxmlformats.org/officeDocument/2006/relationships/tags" Target="../tags/tag1167.xml" /><Relationship Id="rId4" Type="http://schemas.openxmlformats.org/officeDocument/2006/relationships/tags" Target="../tags/tag1132.xml" /><Relationship Id="rId40" Type="http://schemas.openxmlformats.org/officeDocument/2006/relationships/tags" Target="../tags/tag1168.xml" /><Relationship Id="rId41" Type="http://schemas.openxmlformats.org/officeDocument/2006/relationships/tags" Target="../tags/tag1169.xml" /><Relationship Id="rId42" Type="http://schemas.openxmlformats.org/officeDocument/2006/relationships/tags" Target="../tags/tag1170.xml" /><Relationship Id="rId43" Type="http://schemas.openxmlformats.org/officeDocument/2006/relationships/tags" Target="../tags/tag1171.xml" /><Relationship Id="rId44" Type="http://schemas.openxmlformats.org/officeDocument/2006/relationships/tags" Target="../tags/tag1172.xml" /><Relationship Id="rId45" Type="http://schemas.openxmlformats.org/officeDocument/2006/relationships/tags" Target="../tags/tag1173.xml" /><Relationship Id="rId46" Type="http://schemas.openxmlformats.org/officeDocument/2006/relationships/tags" Target="../tags/tag1174.xml" /><Relationship Id="rId47" Type="http://schemas.openxmlformats.org/officeDocument/2006/relationships/tags" Target="../tags/tag1175.xml" /><Relationship Id="rId48" Type="http://schemas.openxmlformats.org/officeDocument/2006/relationships/tags" Target="../tags/tag1176.xml" /><Relationship Id="rId49" Type="http://schemas.openxmlformats.org/officeDocument/2006/relationships/tags" Target="../tags/tag1177.xml" /><Relationship Id="rId5" Type="http://schemas.openxmlformats.org/officeDocument/2006/relationships/tags" Target="../tags/tag1133.xml" /><Relationship Id="rId50" Type="http://schemas.openxmlformats.org/officeDocument/2006/relationships/tags" Target="../tags/tag1178.xml" /><Relationship Id="rId51" Type="http://schemas.openxmlformats.org/officeDocument/2006/relationships/tags" Target="../tags/tag1179.xml" /><Relationship Id="rId52" Type="http://schemas.openxmlformats.org/officeDocument/2006/relationships/tags" Target="../tags/tag1180.xml" /><Relationship Id="rId53" Type="http://schemas.openxmlformats.org/officeDocument/2006/relationships/tags" Target="../tags/tag1181.xml" /><Relationship Id="rId54" Type="http://schemas.openxmlformats.org/officeDocument/2006/relationships/tags" Target="../tags/tag1182.xml" /><Relationship Id="rId55" Type="http://schemas.openxmlformats.org/officeDocument/2006/relationships/tags" Target="../tags/tag1183.xml" /><Relationship Id="rId56" Type="http://schemas.openxmlformats.org/officeDocument/2006/relationships/tags" Target="../tags/tag1184.xml" /><Relationship Id="rId57" Type="http://schemas.openxmlformats.org/officeDocument/2006/relationships/tags" Target="../tags/tag1185.xml" /><Relationship Id="rId58" Type="http://schemas.openxmlformats.org/officeDocument/2006/relationships/tags" Target="../tags/tag1186.xml" /><Relationship Id="rId59" Type="http://schemas.openxmlformats.org/officeDocument/2006/relationships/tags" Target="../tags/tag1187.xml" /><Relationship Id="rId6" Type="http://schemas.openxmlformats.org/officeDocument/2006/relationships/tags" Target="../tags/tag1134.xml" /><Relationship Id="rId60" Type="http://schemas.openxmlformats.org/officeDocument/2006/relationships/tags" Target="../tags/tag1188.xml" /><Relationship Id="rId61" Type="http://schemas.openxmlformats.org/officeDocument/2006/relationships/tags" Target="../tags/tag1189.xml" /><Relationship Id="rId62" Type="http://schemas.openxmlformats.org/officeDocument/2006/relationships/tags" Target="../tags/tag1190.xml" /><Relationship Id="rId63" Type="http://schemas.openxmlformats.org/officeDocument/2006/relationships/tags" Target="../tags/tag1191.xml" /><Relationship Id="rId64" Type="http://schemas.openxmlformats.org/officeDocument/2006/relationships/tags" Target="../tags/tag1192.xml" /><Relationship Id="rId65" Type="http://schemas.openxmlformats.org/officeDocument/2006/relationships/tags" Target="../tags/tag1193.xml" /><Relationship Id="rId66" Type="http://schemas.openxmlformats.org/officeDocument/2006/relationships/tags" Target="../tags/tag1194.xml" /><Relationship Id="rId67" Type="http://schemas.openxmlformats.org/officeDocument/2006/relationships/tags" Target="../tags/tag1195.xml" /><Relationship Id="rId68" Type="http://schemas.openxmlformats.org/officeDocument/2006/relationships/tags" Target="../tags/tag1196.xml" /><Relationship Id="rId69" Type="http://schemas.openxmlformats.org/officeDocument/2006/relationships/tags" Target="../tags/tag1197.xml" /><Relationship Id="rId7" Type="http://schemas.openxmlformats.org/officeDocument/2006/relationships/tags" Target="../tags/tag1135.xml" /><Relationship Id="rId70" Type="http://schemas.openxmlformats.org/officeDocument/2006/relationships/tags" Target="../tags/tag1198.xml" /><Relationship Id="rId71" Type="http://schemas.openxmlformats.org/officeDocument/2006/relationships/tags" Target="../tags/tag1199.xml" /><Relationship Id="rId72" Type="http://schemas.openxmlformats.org/officeDocument/2006/relationships/tags" Target="../tags/tag1200.xml" /><Relationship Id="rId73" Type="http://schemas.openxmlformats.org/officeDocument/2006/relationships/tags" Target="../tags/tag1201.xml" /><Relationship Id="rId74" Type="http://schemas.openxmlformats.org/officeDocument/2006/relationships/tags" Target="../tags/tag1202.xml" /><Relationship Id="rId75" Type="http://schemas.openxmlformats.org/officeDocument/2006/relationships/tags" Target="../tags/tag1203.xml" /><Relationship Id="rId76" Type="http://schemas.openxmlformats.org/officeDocument/2006/relationships/tags" Target="../tags/tag1204.xml" /><Relationship Id="rId77" Type="http://schemas.openxmlformats.org/officeDocument/2006/relationships/image" Target="../media/image9.jpeg" /><Relationship Id="rId78" Type="http://schemas.openxmlformats.org/officeDocument/2006/relationships/tags" Target="../tags/tag1205.xml" /><Relationship Id="rId79" Type="http://schemas.openxmlformats.org/officeDocument/2006/relationships/tags" Target="../tags/tag1206.xml" /><Relationship Id="rId8" Type="http://schemas.openxmlformats.org/officeDocument/2006/relationships/tags" Target="../tags/tag1136.xml" /><Relationship Id="rId9" Type="http://schemas.openxmlformats.org/officeDocument/2006/relationships/tags" Target="../tags/tag113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07.xml" /><Relationship Id="rId3" Type="http://schemas.openxmlformats.org/officeDocument/2006/relationships/tags" Target="../tags/tag1208.xml" /><Relationship Id="rId4" Type="http://schemas.openxmlformats.org/officeDocument/2006/relationships/tags" Target="../tags/tag1209.xml" /><Relationship Id="rId5" Type="http://schemas.openxmlformats.org/officeDocument/2006/relationships/tags" Target="../tags/tag1210.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219.xml" /><Relationship Id="rId11" Type="http://schemas.openxmlformats.org/officeDocument/2006/relationships/tags" Target="../tags/tag1220.xml" /><Relationship Id="rId12" Type="http://schemas.openxmlformats.org/officeDocument/2006/relationships/tags" Target="../tags/tag1221.xml" /><Relationship Id="rId13" Type="http://schemas.openxmlformats.org/officeDocument/2006/relationships/tags" Target="../tags/tag1222.xml" /><Relationship Id="rId14" Type="http://schemas.openxmlformats.org/officeDocument/2006/relationships/tags" Target="../tags/tag1223.xml" /><Relationship Id="rId15" Type="http://schemas.openxmlformats.org/officeDocument/2006/relationships/tags" Target="../tags/tag1224.xml" /><Relationship Id="rId16" Type="http://schemas.openxmlformats.org/officeDocument/2006/relationships/tags" Target="../tags/tag1225.xml" /><Relationship Id="rId17" Type="http://schemas.openxmlformats.org/officeDocument/2006/relationships/tags" Target="../tags/tag1226.xml" /><Relationship Id="rId18" Type="http://schemas.openxmlformats.org/officeDocument/2006/relationships/tags" Target="../tags/tag1227.xml" /><Relationship Id="rId19" Type="http://schemas.openxmlformats.org/officeDocument/2006/relationships/tags" Target="../tags/tag1228.xml" /><Relationship Id="rId2" Type="http://schemas.openxmlformats.org/officeDocument/2006/relationships/tags" Target="../tags/tag1211.xml" /><Relationship Id="rId20" Type="http://schemas.openxmlformats.org/officeDocument/2006/relationships/tags" Target="../tags/tag1229.xml" /><Relationship Id="rId21" Type="http://schemas.openxmlformats.org/officeDocument/2006/relationships/tags" Target="../tags/tag1230.xml" /><Relationship Id="rId22" Type="http://schemas.openxmlformats.org/officeDocument/2006/relationships/tags" Target="../tags/tag1231.xml" /><Relationship Id="rId23" Type="http://schemas.openxmlformats.org/officeDocument/2006/relationships/tags" Target="../tags/tag1232.xml" /><Relationship Id="rId24" Type="http://schemas.openxmlformats.org/officeDocument/2006/relationships/tags" Target="../tags/tag1233.xml" /><Relationship Id="rId25" Type="http://schemas.openxmlformats.org/officeDocument/2006/relationships/tags" Target="../tags/tag1234.xml" /><Relationship Id="rId26" Type="http://schemas.openxmlformats.org/officeDocument/2006/relationships/tags" Target="../tags/tag1235.xml" /><Relationship Id="rId27" Type="http://schemas.openxmlformats.org/officeDocument/2006/relationships/tags" Target="../tags/tag1236.xml" /><Relationship Id="rId28" Type="http://schemas.openxmlformats.org/officeDocument/2006/relationships/tags" Target="../tags/tag1237.xml" /><Relationship Id="rId29" Type="http://schemas.openxmlformats.org/officeDocument/2006/relationships/tags" Target="../tags/tag1238.xml" /><Relationship Id="rId3" Type="http://schemas.openxmlformats.org/officeDocument/2006/relationships/tags" Target="../tags/tag1212.xml" /><Relationship Id="rId30" Type="http://schemas.openxmlformats.org/officeDocument/2006/relationships/tags" Target="../tags/tag1239.xml" /><Relationship Id="rId31" Type="http://schemas.openxmlformats.org/officeDocument/2006/relationships/tags" Target="../tags/tag1240.xml" /><Relationship Id="rId32" Type="http://schemas.openxmlformats.org/officeDocument/2006/relationships/tags" Target="../tags/tag1241.xml" /><Relationship Id="rId33" Type="http://schemas.openxmlformats.org/officeDocument/2006/relationships/tags" Target="../tags/tag1242.xml" /><Relationship Id="rId34" Type="http://schemas.openxmlformats.org/officeDocument/2006/relationships/tags" Target="../tags/tag1243.xml" /><Relationship Id="rId35" Type="http://schemas.openxmlformats.org/officeDocument/2006/relationships/tags" Target="../tags/tag1244.xml" /><Relationship Id="rId36" Type="http://schemas.openxmlformats.org/officeDocument/2006/relationships/tags" Target="../tags/tag1245.xml" /><Relationship Id="rId37" Type="http://schemas.openxmlformats.org/officeDocument/2006/relationships/tags" Target="../tags/tag1246.xml" /><Relationship Id="rId38" Type="http://schemas.openxmlformats.org/officeDocument/2006/relationships/tags" Target="../tags/tag1247.xml" /><Relationship Id="rId39" Type="http://schemas.openxmlformats.org/officeDocument/2006/relationships/tags" Target="../tags/tag1248.xml" /><Relationship Id="rId4" Type="http://schemas.openxmlformats.org/officeDocument/2006/relationships/tags" Target="../tags/tag1213.xml" /><Relationship Id="rId40" Type="http://schemas.openxmlformats.org/officeDocument/2006/relationships/tags" Target="../tags/tag1249.xml" /><Relationship Id="rId41" Type="http://schemas.openxmlformats.org/officeDocument/2006/relationships/tags" Target="../tags/tag1250.xml" /><Relationship Id="rId42" Type="http://schemas.openxmlformats.org/officeDocument/2006/relationships/tags" Target="../tags/tag1251.xml" /><Relationship Id="rId43" Type="http://schemas.openxmlformats.org/officeDocument/2006/relationships/tags" Target="../tags/tag1252.xml" /><Relationship Id="rId44" Type="http://schemas.openxmlformats.org/officeDocument/2006/relationships/tags" Target="../tags/tag1253.xml" /><Relationship Id="rId45" Type="http://schemas.openxmlformats.org/officeDocument/2006/relationships/tags" Target="../tags/tag1254.xml" /><Relationship Id="rId46" Type="http://schemas.openxmlformats.org/officeDocument/2006/relationships/tags" Target="../tags/tag1255.xml" /><Relationship Id="rId47" Type="http://schemas.openxmlformats.org/officeDocument/2006/relationships/tags" Target="../tags/tag1256.xml" /><Relationship Id="rId48" Type="http://schemas.openxmlformats.org/officeDocument/2006/relationships/tags" Target="../tags/tag1257.xml" /><Relationship Id="rId49" Type="http://schemas.openxmlformats.org/officeDocument/2006/relationships/tags" Target="../tags/tag1258.xml" /><Relationship Id="rId5" Type="http://schemas.openxmlformats.org/officeDocument/2006/relationships/tags" Target="../tags/tag1214.xml" /><Relationship Id="rId50" Type="http://schemas.openxmlformats.org/officeDocument/2006/relationships/tags" Target="../tags/tag1259.xml" /><Relationship Id="rId51" Type="http://schemas.openxmlformats.org/officeDocument/2006/relationships/tags" Target="../tags/tag1260.xml" /><Relationship Id="rId52" Type="http://schemas.openxmlformats.org/officeDocument/2006/relationships/tags" Target="../tags/tag1261.xml" /><Relationship Id="rId53" Type="http://schemas.openxmlformats.org/officeDocument/2006/relationships/tags" Target="../tags/tag1262.xml" /><Relationship Id="rId54" Type="http://schemas.openxmlformats.org/officeDocument/2006/relationships/tags" Target="../tags/tag1263.xml" /><Relationship Id="rId55" Type="http://schemas.openxmlformats.org/officeDocument/2006/relationships/tags" Target="../tags/tag1264.xml" /><Relationship Id="rId56" Type="http://schemas.openxmlformats.org/officeDocument/2006/relationships/tags" Target="../tags/tag1265.xml" /><Relationship Id="rId57" Type="http://schemas.openxmlformats.org/officeDocument/2006/relationships/tags" Target="../tags/tag1266.xml" /><Relationship Id="rId58" Type="http://schemas.openxmlformats.org/officeDocument/2006/relationships/tags" Target="../tags/tag1267.xml" /><Relationship Id="rId59" Type="http://schemas.openxmlformats.org/officeDocument/2006/relationships/tags" Target="../tags/tag1268.xml" /><Relationship Id="rId6" Type="http://schemas.openxmlformats.org/officeDocument/2006/relationships/tags" Target="../tags/tag1215.xml" /><Relationship Id="rId60" Type="http://schemas.openxmlformats.org/officeDocument/2006/relationships/tags" Target="../tags/tag1269.xml" /><Relationship Id="rId61" Type="http://schemas.openxmlformats.org/officeDocument/2006/relationships/tags" Target="../tags/tag1270.xml" /><Relationship Id="rId62" Type="http://schemas.openxmlformats.org/officeDocument/2006/relationships/tags" Target="../tags/tag1271.xml" /><Relationship Id="rId63" Type="http://schemas.openxmlformats.org/officeDocument/2006/relationships/tags" Target="../tags/tag1272.xml" /><Relationship Id="rId64" Type="http://schemas.openxmlformats.org/officeDocument/2006/relationships/tags" Target="../tags/tag1273.xml" /><Relationship Id="rId65" Type="http://schemas.openxmlformats.org/officeDocument/2006/relationships/tags" Target="../tags/tag1274.xml" /><Relationship Id="rId66" Type="http://schemas.openxmlformats.org/officeDocument/2006/relationships/tags" Target="../tags/tag1275.xml" /><Relationship Id="rId67" Type="http://schemas.openxmlformats.org/officeDocument/2006/relationships/tags" Target="../tags/tag1276.xml" /><Relationship Id="rId68" Type="http://schemas.openxmlformats.org/officeDocument/2006/relationships/tags" Target="../tags/tag1277.xml" /><Relationship Id="rId69" Type="http://schemas.openxmlformats.org/officeDocument/2006/relationships/tags" Target="../tags/tag1278.xml" /><Relationship Id="rId7" Type="http://schemas.openxmlformats.org/officeDocument/2006/relationships/tags" Target="../tags/tag1216.xml" /><Relationship Id="rId70" Type="http://schemas.openxmlformats.org/officeDocument/2006/relationships/tags" Target="../tags/tag1279.xml" /><Relationship Id="rId71" Type="http://schemas.openxmlformats.org/officeDocument/2006/relationships/tags" Target="../tags/tag1280.xml" /><Relationship Id="rId72" Type="http://schemas.openxmlformats.org/officeDocument/2006/relationships/tags" Target="../tags/tag1281.xml" /><Relationship Id="rId73" Type="http://schemas.openxmlformats.org/officeDocument/2006/relationships/tags" Target="../tags/tag1282.xml" /><Relationship Id="rId74" Type="http://schemas.openxmlformats.org/officeDocument/2006/relationships/tags" Target="../tags/tag1283.xml" /><Relationship Id="rId75" Type="http://schemas.openxmlformats.org/officeDocument/2006/relationships/tags" Target="../tags/tag1284.xml" /><Relationship Id="rId76" Type="http://schemas.openxmlformats.org/officeDocument/2006/relationships/tags" Target="../tags/tag1285.xml" /><Relationship Id="rId77" Type="http://schemas.openxmlformats.org/officeDocument/2006/relationships/tags" Target="../tags/tag1286.xml" /><Relationship Id="rId78" Type="http://schemas.openxmlformats.org/officeDocument/2006/relationships/tags" Target="../tags/tag1287.xml" /><Relationship Id="rId79" Type="http://schemas.openxmlformats.org/officeDocument/2006/relationships/image" Target="../media/image10.png" /><Relationship Id="rId8" Type="http://schemas.openxmlformats.org/officeDocument/2006/relationships/tags" Target="../tags/tag1217.xml" /><Relationship Id="rId80" Type="http://schemas.openxmlformats.org/officeDocument/2006/relationships/tags" Target="../tags/tag1288.xml" /><Relationship Id="rId9" Type="http://schemas.openxmlformats.org/officeDocument/2006/relationships/tags" Target="../tags/tag1218.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297.xml" /><Relationship Id="rId11" Type="http://schemas.openxmlformats.org/officeDocument/2006/relationships/tags" Target="../tags/tag1298.xml" /><Relationship Id="rId12" Type="http://schemas.openxmlformats.org/officeDocument/2006/relationships/tags" Target="../tags/tag1299.xml" /><Relationship Id="rId13" Type="http://schemas.openxmlformats.org/officeDocument/2006/relationships/tags" Target="../tags/tag1300.xml" /><Relationship Id="rId14" Type="http://schemas.openxmlformats.org/officeDocument/2006/relationships/tags" Target="../tags/tag1301.xml" /><Relationship Id="rId15" Type="http://schemas.openxmlformats.org/officeDocument/2006/relationships/tags" Target="../tags/tag1302.xml" /><Relationship Id="rId16" Type="http://schemas.openxmlformats.org/officeDocument/2006/relationships/tags" Target="../tags/tag1303.xml" /><Relationship Id="rId17" Type="http://schemas.openxmlformats.org/officeDocument/2006/relationships/tags" Target="../tags/tag1304.xml" /><Relationship Id="rId18" Type="http://schemas.openxmlformats.org/officeDocument/2006/relationships/tags" Target="../tags/tag1305.xml" /><Relationship Id="rId19" Type="http://schemas.openxmlformats.org/officeDocument/2006/relationships/tags" Target="../tags/tag1306.xml" /><Relationship Id="rId2" Type="http://schemas.openxmlformats.org/officeDocument/2006/relationships/tags" Target="../tags/tag1289.xml" /><Relationship Id="rId20" Type="http://schemas.openxmlformats.org/officeDocument/2006/relationships/tags" Target="../tags/tag1307.xml" /><Relationship Id="rId21" Type="http://schemas.openxmlformats.org/officeDocument/2006/relationships/tags" Target="../tags/tag1308.xml" /><Relationship Id="rId22" Type="http://schemas.openxmlformats.org/officeDocument/2006/relationships/tags" Target="../tags/tag1309.xml" /><Relationship Id="rId23" Type="http://schemas.openxmlformats.org/officeDocument/2006/relationships/tags" Target="../tags/tag1310.xml" /><Relationship Id="rId24" Type="http://schemas.openxmlformats.org/officeDocument/2006/relationships/tags" Target="../tags/tag1311.xml" /><Relationship Id="rId25" Type="http://schemas.openxmlformats.org/officeDocument/2006/relationships/tags" Target="../tags/tag1312.xml" /><Relationship Id="rId26" Type="http://schemas.openxmlformats.org/officeDocument/2006/relationships/tags" Target="../tags/tag1313.xml" /><Relationship Id="rId27" Type="http://schemas.openxmlformats.org/officeDocument/2006/relationships/tags" Target="../tags/tag1314.xml" /><Relationship Id="rId28" Type="http://schemas.openxmlformats.org/officeDocument/2006/relationships/tags" Target="../tags/tag1315.xml" /><Relationship Id="rId29" Type="http://schemas.openxmlformats.org/officeDocument/2006/relationships/tags" Target="../tags/tag1316.xml" /><Relationship Id="rId3" Type="http://schemas.openxmlformats.org/officeDocument/2006/relationships/tags" Target="../tags/tag1290.xml" /><Relationship Id="rId30" Type="http://schemas.openxmlformats.org/officeDocument/2006/relationships/tags" Target="../tags/tag1317.xml" /><Relationship Id="rId31" Type="http://schemas.openxmlformats.org/officeDocument/2006/relationships/tags" Target="../tags/tag1318.xml" /><Relationship Id="rId32" Type="http://schemas.openxmlformats.org/officeDocument/2006/relationships/tags" Target="../tags/tag1319.xml" /><Relationship Id="rId33" Type="http://schemas.openxmlformats.org/officeDocument/2006/relationships/tags" Target="../tags/tag1320.xml" /><Relationship Id="rId34" Type="http://schemas.openxmlformats.org/officeDocument/2006/relationships/tags" Target="../tags/tag1321.xml" /><Relationship Id="rId35" Type="http://schemas.openxmlformats.org/officeDocument/2006/relationships/tags" Target="../tags/tag1322.xml" /><Relationship Id="rId36" Type="http://schemas.openxmlformats.org/officeDocument/2006/relationships/tags" Target="../tags/tag1323.xml" /><Relationship Id="rId37" Type="http://schemas.openxmlformats.org/officeDocument/2006/relationships/tags" Target="../tags/tag1324.xml" /><Relationship Id="rId38" Type="http://schemas.openxmlformats.org/officeDocument/2006/relationships/tags" Target="../tags/tag1325.xml" /><Relationship Id="rId39" Type="http://schemas.openxmlformats.org/officeDocument/2006/relationships/tags" Target="../tags/tag1326.xml" /><Relationship Id="rId4" Type="http://schemas.openxmlformats.org/officeDocument/2006/relationships/tags" Target="../tags/tag1291.xml" /><Relationship Id="rId40" Type="http://schemas.openxmlformats.org/officeDocument/2006/relationships/tags" Target="../tags/tag1327.xml" /><Relationship Id="rId41" Type="http://schemas.openxmlformats.org/officeDocument/2006/relationships/tags" Target="../tags/tag1328.xml" /><Relationship Id="rId42" Type="http://schemas.openxmlformats.org/officeDocument/2006/relationships/tags" Target="../tags/tag1329.xml" /><Relationship Id="rId43" Type="http://schemas.openxmlformats.org/officeDocument/2006/relationships/tags" Target="../tags/tag1330.xml" /><Relationship Id="rId44" Type="http://schemas.openxmlformats.org/officeDocument/2006/relationships/tags" Target="../tags/tag1331.xml" /><Relationship Id="rId45" Type="http://schemas.openxmlformats.org/officeDocument/2006/relationships/tags" Target="../tags/tag1332.xml" /><Relationship Id="rId46" Type="http://schemas.openxmlformats.org/officeDocument/2006/relationships/tags" Target="../tags/tag1333.xml" /><Relationship Id="rId47" Type="http://schemas.openxmlformats.org/officeDocument/2006/relationships/tags" Target="../tags/tag1334.xml" /><Relationship Id="rId48" Type="http://schemas.openxmlformats.org/officeDocument/2006/relationships/tags" Target="../tags/tag1335.xml" /><Relationship Id="rId49" Type="http://schemas.openxmlformats.org/officeDocument/2006/relationships/tags" Target="../tags/tag1336.xml" /><Relationship Id="rId5" Type="http://schemas.openxmlformats.org/officeDocument/2006/relationships/tags" Target="../tags/tag1292.xml" /><Relationship Id="rId50" Type="http://schemas.openxmlformats.org/officeDocument/2006/relationships/tags" Target="../tags/tag1337.xml" /><Relationship Id="rId51" Type="http://schemas.openxmlformats.org/officeDocument/2006/relationships/tags" Target="../tags/tag1338.xml" /><Relationship Id="rId52" Type="http://schemas.openxmlformats.org/officeDocument/2006/relationships/tags" Target="../tags/tag1339.xml" /><Relationship Id="rId53" Type="http://schemas.openxmlformats.org/officeDocument/2006/relationships/tags" Target="../tags/tag1340.xml" /><Relationship Id="rId54" Type="http://schemas.openxmlformats.org/officeDocument/2006/relationships/tags" Target="../tags/tag1341.xml" /><Relationship Id="rId55" Type="http://schemas.openxmlformats.org/officeDocument/2006/relationships/tags" Target="../tags/tag1342.xml" /><Relationship Id="rId56" Type="http://schemas.openxmlformats.org/officeDocument/2006/relationships/tags" Target="../tags/tag1343.xml" /><Relationship Id="rId57" Type="http://schemas.openxmlformats.org/officeDocument/2006/relationships/tags" Target="../tags/tag1344.xml" /><Relationship Id="rId58" Type="http://schemas.openxmlformats.org/officeDocument/2006/relationships/tags" Target="../tags/tag1345.xml" /><Relationship Id="rId59" Type="http://schemas.openxmlformats.org/officeDocument/2006/relationships/tags" Target="../tags/tag1346.xml" /><Relationship Id="rId6" Type="http://schemas.openxmlformats.org/officeDocument/2006/relationships/tags" Target="../tags/tag1293.xml" /><Relationship Id="rId60" Type="http://schemas.openxmlformats.org/officeDocument/2006/relationships/tags" Target="../tags/tag1347.xml" /><Relationship Id="rId61" Type="http://schemas.openxmlformats.org/officeDocument/2006/relationships/tags" Target="../tags/tag1348.xml" /><Relationship Id="rId62" Type="http://schemas.openxmlformats.org/officeDocument/2006/relationships/tags" Target="../tags/tag1349.xml" /><Relationship Id="rId63" Type="http://schemas.openxmlformats.org/officeDocument/2006/relationships/tags" Target="../tags/tag1350.xml" /><Relationship Id="rId64" Type="http://schemas.openxmlformats.org/officeDocument/2006/relationships/tags" Target="../tags/tag1351.xml" /><Relationship Id="rId65" Type="http://schemas.openxmlformats.org/officeDocument/2006/relationships/tags" Target="../tags/tag1352.xml" /><Relationship Id="rId66" Type="http://schemas.openxmlformats.org/officeDocument/2006/relationships/tags" Target="../tags/tag1353.xml" /><Relationship Id="rId67" Type="http://schemas.openxmlformats.org/officeDocument/2006/relationships/tags" Target="../tags/tag1354.xml" /><Relationship Id="rId68" Type="http://schemas.openxmlformats.org/officeDocument/2006/relationships/tags" Target="../tags/tag1355.xml" /><Relationship Id="rId69" Type="http://schemas.openxmlformats.org/officeDocument/2006/relationships/tags" Target="../tags/tag1356.xml" /><Relationship Id="rId7" Type="http://schemas.openxmlformats.org/officeDocument/2006/relationships/tags" Target="../tags/tag1294.xml" /><Relationship Id="rId70" Type="http://schemas.openxmlformats.org/officeDocument/2006/relationships/tags" Target="../tags/tag1357.xml" /><Relationship Id="rId71" Type="http://schemas.openxmlformats.org/officeDocument/2006/relationships/tags" Target="../tags/tag1358.xml" /><Relationship Id="rId72" Type="http://schemas.openxmlformats.org/officeDocument/2006/relationships/tags" Target="../tags/tag1359.xml" /><Relationship Id="rId73" Type="http://schemas.openxmlformats.org/officeDocument/2006/relationships/tags" Target="../tags/tag1360.xml" /><Relationship Id="rId74" Type="http://schemas.openxmlformats.org/officeDocument/2006/relationships/tags" Target="../tags/tag1361.xml" /><Relationship Id="rId75" Type="http://schemas.openxmlformats.org/officeDocument/2006/relationships/tags" Target="../tags/tag1362.xml" /><Relationship Id="rId76" Type="http://schemas.openxmlformats.org/officeDocument/2006/relationships/tags" Target="../tags/tag1363.xml" /><Relationship Id="rId77" Type="http://schemas.openxmlformats.org/officeDocument/2006/relationships/tags" Target="../tags/tag1364.xml" /><Relationship Id="rId78" Type="http://schemas.openxmlformats.org/officeDocument/2006/relationships/tags" Target="../tags/tag1365.xml" /><Relationship Id="rId8" Type="http://schemas.openxmlformats.org/officeDocument/2006/relationships/tags" Target="../tags/tag1295.xml" /><Relationship Id="rId9" Type="http://schemas.openxmlformats.org/officeDocument/2006/relationships/tags" Target="../tags/tag1296.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372.xml" /><Relationship Id="rId11" Type="http://schemas.openxmlformats.org/officeDocument/2006/relationships/tags" Target="../tags/tag1373.xml" /><Relationship Id="rId12" Type="http://schemas.openxmlformats.org/officeDocument/2006/relationships/tags" Target="../tags/tag1374.xml" /><Relationship Id="rId2" Type="http://schemas.openxmlformats.org/officeDocument/2006/relationships/tags" Target="../tags/tag1366.xml" /><Relationship Id="rId3" Type="http://schemas.openxmlformats.org/officeDocument/2006/relationships/tags" Target="../tags/tag1367.xml" /><Relationship Id="rId4" Type="http://schemas.openxmlformats.org/officeDocument/2006/relationships/tags" Target="../tags/tag1368.xml" /><Relationship Id="rId5" Type="http://schemas.openxmlformats.org/officeDocument/2006/relationships/image" Target="../media/image11.png" /><Relationship Id="rId6" Type="http://schemas.openxmlformats.org/officeDocument/2006/relationships/tags" Target="../tags/tag1369.xml" /><Relationship Id="rId7" Type="http://schemas.openxmlformats.org/officeDocument/2006/relationships/image" Target="../media/image12.png" /><Relationship Id="rId8" Type="http://schemas.openxmlformats.org/officeDocument/2006/relationships/tags" Target="../tags/tag1370.xml" /><Relationship Id="rId9" Type="http://schemas.openxmlformats.org/officeDocument/2006/relationships/tags" Target="../tags/tag1371.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383.xml" /><Relationship Id="rId11" Type="http://schemas.openxmlformats.org/officeDocument/2006/relationships/tags" Target="../tags/tag1384.xml" /><Relationship Id="rId12" Type="http://schemas.openxmlformats.org/officeDocument/2006/relationships/tags" Target="../tags/tag1385.xml" /><Relationship Id="rId13" Type="http://schemas.openxmlformats.org/officeDocument/2006/relationships/tags" Target="../tags/tag1386.xml" /><Relationship Id="rId14" Type="http://schemas.openxmlformats.org/officeDocument/2006/relationships/tags" Target="../tags/tag1387.xml" /><Relationship Id="rId15" Type="http://schemas.openxmlformats.org/officeDocument/2006/relationships/tags" Target="../tags/tag1388.xml" /><Relationship Id="rId16" Type="http://schemas.openxmlformats.org/officeDocument/2006/relationships/tags" Target="../tags/tag1389.xml" /><Relationship Id="rId17" Type="http://schemas.openxmlformats.org/officeDocument/2006/relationships/tags" Target="../tags/tag1390.xml" /><Relationship Id="rId18" Type="http://schemas.openxmlformats.org/officeDocument/2006/relationships/tags" Target="../tags/tag1391.xml" /><Relationship Id="rId19" Type="http://schemas.openxmlformats.org/officeDocument/2006/relationships/tags" Target="../tags/tag1392.xml" /><Relationship Id="rId2" Type="http://schemas.openxmlformats.org/officeDocument/2006/relationships/tags" Target="../tags/tag1375.xml" /><Relationship Id="rId20" Type="http://schemas.openxmlformats.org/officeDocument/2006/relationships/tags" Target="../tags/tag1393.xml" /><Relationship Id="rId21" Type="http://schemas.openxmlformats.org/officeDocument/2006/relationships/tags" Target="../tags/tag1394.xml" /><Relationship Id="rId22" Type="http://schemas.openxmlformats.org/officeDocument/2006/relationships/tags" Target="../tags/tag1395.xml" /><Relationship Id="rId23" Type="http://schemas.openxmlformats.org/officeDocument/2006/relationships/tags" Target="../tags/tag1396.xml" /><Relationship Id="rId24" Type="http://schemas.openxmlformats.org/officeDocument/2006/relationships/tags" Target="../tags/tag1397.xml" /><Relationship Id="rId25" Type="http://schemas.openxmlformats.org/officeDocument/2006/relationships/tags" Target="../tags/tag1398.xml" /><Relationship Id="rId26" Type="http://schemas.openxmlformats.org/officeDocument/2006/relationships/tags" Target="../tags/tag1399.xml" /><Relationship Id="rId27" Type="http://schemas.openxmlformats.org/officeDocument/2006/relationships/tags" Target="../tags/tag1400.xml" /><Relationship Id="rId28" Type="http://schemas.openxmlformats.org/officeDocument/2006/relationships/tags" Target="../tags/tag1401.xml" /><Relationship Id="rId29" Type="http://schemas.openxmlformats.org/officeDocument/2006/relationships/tags" Target="../tags/tag1402.xml" /><Relationship Id="rId3" Type="http://schemas.openxmlformats.org/officeDocument/2006/relationships/tags" Target="../tags/tag1376.xml" /><Relationship Id="rId30" Type="http://schemas.openxmlformats.org/officeDocument/2006/relationships/tags" Target="../tags/tag1403.xml" /><Relationship Id="rId31" Type="http://schemas.openxmlformats.org/officeDocument/2006/relationships/tags" Target="../tags/tag1404.xml" /><Relationship Id="rId32" Type="http://schemas.openxmlformats.org/officeDocument/2006/relationships/tags" Target="../tags/tag1405.xml" /><Relationship Id="rId33" Type="http://schemas.openxmlformats.org/officeDocument/2006/relationships/tags" Target="../tags/tag1406.xml" /><Relationship Id="rId34" Type="http://schemas.openxmlformats.org/officeDocument/2006/relationships/tags" Target="../tags/tag1407.xml" /><Relationship Id="rId35" Type="http://schemas.openxmlformats.org/officeDocument/2006/relationships/tags" Target="../tags/tag1408.xml" /><Relationship Id="rId36" Type="http://schemas.openxmlformats.org/officeDocument/2006/relationships/tags" Target="../tags/tag1409.xml" /><Relationship Id="rId37" Type="http://schemas.openxmlformats.org/officeDocument/2006/relationships/tags" Target="../tags/tag1410.xml" /><Relationship Id="rId38" Type="http://schemas.openxmlformats.org/officeDocument/2006/relationships/tags" Target="../tags/tag1411.xml" /><Relationship Id="rId39" Type="http://schemas.openxmlformats.org/officeDocument/2006/relationships/tags" Target="../tags/tag1412.xml" /><Relationship Id="rId4" Type="http://schemas.openxmlformats.org/officeDocument/2006/relationships/tags" Target="../tags/tag1377.xml" /><Relationship Id="rId40" Type="http://schemas.openxmlformats.org/officeDocument/2006/relationships/tags" Target="../tags/tag1413.xml" /><Relationship Id="rId41" Type="http://schemas.openxmlformats.org/officeDocument/2006/relationships/tags" Target="../tags/tag1414.xml" /><Relationship Id="rId42" Type="http://schemas.openxmlformats.org/officeDocument/2006/relationships/tags" Target="../tags/tag1415.xml" /><Relationship Id="rId43" Type="http://schemas.openxmlformats.org/officeDocument/2006/relationships/tags" Target="../tags/tag1416.xml" /><Relationship Id="rId44" Type="http://schemas.openxmlformats.org/officeDocument/2006/relationships/tags" Target="../tags/tag1417.xml" /><Relationship Id="rId45" Type="http://schemas.openxmlformats.org/officeDocument/2006/relationships/tags" Target="../tags/tag1418.xml" /><Relationship Id="rId46" Type="http://schemas.openxmlformats.org/officeDocument/2006/relationships/tags" Target="../tags/tag1419.xml" /><Relationship Id="rId47" Type="http://schemas.openxmlformats.org/officeDocument/2006/relationships/tags" Target="../tags/tag1420.xml" /><Relationship Id="rId48" Type="http://schemas.openxmlformats.org/officeDocument/2006/relationships/tags" Target="../tags/tag1421.xml" /><Relationship Id="rId49" Type="http://schemas.openxmlformats.org/officeDocument/2006/relationships/tags" Target="../tags/tag1422.xml" /><Relationship Id="rId5" Type="http://schemas.openxmlformats.org/officeDocument/2006/relationships/tags" Target="../tags/tag1378.xml" /><Relationship Id="rId50" Type="http://schemas.openxmlformats.org/officeDocument/2006/relationships/tags" Target="../tags/tag1423.xml" /><Relationship Id="rId51" Type="http://schemas.openxmlformats.org/officeDocument/2006/relationships/tags" Target="../tags/tag1424.xml" /><Relationship Id="rId52" Type="http://schemas.openxmlformats.org/officeDocument/2006/relationships/tags" Target="../tags/tag1425.xml" /><Relationship Id="rId53" Type="http://schemas.openxmlformats.org/officeDocument/2006/relationships/tags" Target="../tags/tag1426.xml" /><Relationship Id="rId54" Type="http://schemas.openxmlformats.org/officeDocument/2006/relationships/tags" Target="../tags/tag1427.xml" /><Relationship Id="rId55" Type="http://schemas.openxmlformats.org/officeDocument/2006/relationships/tags" Target="../tags/tag1428.xml" /><Relationship Id="rId56" Type="http://schemas.openxmlformats.org/officeDocument/2006/relationships/tags" Target="../tags/tag1429.xml" /><Relationship Id="rId57" Type="http://schemas.openxmlformats.org/officeDocument/2006/relationships/tags" Target="../tags/tag1430.xml" /><Relationship Id="rId58" Type="http://schemas.openxmlformats.org/officeDocument/2006/relationships/tags" Target="../tags/tag1431.xml" /><Relationship Id="rId59" Type="http://schemas.openxmlformats.org/officeDocument/2006/relationships/tags" Target="../tags/tag1432.xml" /><Relationship Id="rId6" Type="http://schemas.openxmlformats.org/officeDocument/2006/relationships/tags" Target="../tags/tag1379.xml" /><Relationship Id="rId60" Type="http://schemas.openxmlformats.org/officeDocument/2006/relationships/tags" Target="../tags/tag1433.xml" /><Relationship Id="rId61" Type="http://schemas.openxmlformats.org/officeDocument/2006/relationships/tags" Target="../tags/tag1434.xml" /><Relationship Id="rId62" Type="http://schemas.openxmlformats.org/officeDocument/2006/relationships/tags" Target="../tags/tag1435.xml" /><Relationship Id="rId63" Type="http://schemas.openxmlformats.org/officeDocument/2006/relationships/tags" Target="../tags/tag1436.xml" /><Relationship Id="rId64" Type="http://schemas.openxmlformats.org/officeDocument/2006/relationships/tags" Target="../tags/tag1437.xml" /><Relationship Id="rId65" Type="http://schemas.openxmlformats.org/officeDocument/2006/relationships/tags" Target="../tags/tag1438.xml" /><Relationship Id="rId66" Type="http://schemas.openxmlformats.org/officeDocument/2006/relationships/tags" Target="../tags/tag1439.xml" /><Relationship Id="rId67" Type="http://schemas.openxmlformats.org/officeDocument/2006/relationships/tags" Target="../tags/tag1440.xml" /><Relationship Id="rId68" Type="http://schemas.openxmlformats.org/officeDocument/2006/relationships/tags" Target="../tags/tag1441.xml" /><Relationship Id="rId69" Type="http://schemas.openxmlformats.org/officeDocument/2006/relationships/tags" Target="../tags/tag1442.xml" /><Relationship Id="rId7" Type="http://schemas.openxmlformats.org/officeDocument/2006/relationships/tags" Target="../tags/tag1380.xml" /><Relationship Id="rId70" Type="http://schemas.openxmlformats.org/officeDocument/2006/relationships/tags" Target="../tags/tag1443.xml" /><Relationship Id="rId71" Type="http://schemas.openxmlformats.org/officeDocument/2006/relationships/tags" Target="../tags/tag1444.xml" /><Relationship Id="rId72" Type="http://schemas.openxmlformats.org/officeDocument/2006/relationships/tags" Target="../tags/tag1445.xml" /><Relationship Id="rId73" Type="http://schemas.openxmlformats.org/officeDocument/2006/relationships/tags" Target="../tags/tag1446.xml" /><Relationship Id="rId74" Type="http://schemas.openxmlformats.org/officeDocument/2006/relationships/tags" Target="../tags/tag1447.xml" /><Relationship Id="rId75" Type="http://schemas.microsoft.com/office/2007/relationships/diagramDrawing" Target="../diagrams/drawing1.xml" /><Relationship Id="rId76" Type="http://schemas.openxmlformats.org/officeDocument/2006/relationships/diagramData" Target="../diagrams/data1.xml" /><Relationship Id="rId77" Type="http://schemas.openxmlformats.org/officeDocument/2006/relationships/diagramLayout" Target="../diagrams/layout1.xml" /><Relationship Id="rId78" Type="http://schemas.openxmlformats.org/officeDocument/2006/relationships/diagramQuickStyle" Target="../diagrams/quickStyle1.xml" /><Relationship Id="rId79" Type="http://schemas.openxmlformats.org/officeDocument/2006/relationships/diagramColors" Target="../diagrams/colors1.xml" /><Relationship Id="rId8" Type="http://schemas.openxmlformats.org/officeDocument/2006/relationships/tags" Target="../tags/tag1381.xml" /><Relationship Id="rId9" Type="http://schemas.openxmlformats.org/officeDocument/2006/relationships/tags" Target="../tags/tag1382.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1456.xml" /><Relationship Id="rId11" Type="http://schemas.openxmlformats.org/officeDocument/2006/relationships/tags" Target="../tags/tag1457.xml" /><Relationship Id="rId12" Type="http://schemas.openxmlformats.org/officeDocument/2006/relationships/tags" Target="../tags/tag1458.xml" /><Relationship Id="rId13" Type="http://schemas.openxmlformats.org/officeDocument/2006/relationships/tags" Target="../tags/tag1459.xml" /><Relationship Id="rId14" Type="http://schemas.openxmlformats.org/officeDocument/2006/relationships/tags" Target="../tags/tag1460.xml" /><Relationship Id="rId15" Type="http://schemas.openxmlformats.org/officeDocument/2006/relationships/tags" Target="../tags/tag1461.xml" /><Relationship Id="rId16" Type="http://schemas.openxmlformats.org/officeDocument/2006/relationships/tags" Target="../tags/tag1462.xml" /><Relationship Id="rId17" Type="http://schemas.openxmlformats.org/officeDocument/2006/relationships/tags" Target="../tags/tag1463.xml" /><Relationship Id="rId18" Type="http://schemas.openxmlformats.org/officeDocument/2006/relationships/tags" Target="../tags/tag1464.xml" /><Relationship Id="rId19" Type="http://schemas.openxmlformats.org/officeDocument/2006/relationships/tags" Target="../tags/tag1465.xml" /><Relationship Id="rId2" Type="http://schemas.openxmlformats.org/officeDocument/2006/relationships/tags" Target="../tags/tag1448.xml" /><Relationship Id="rId20" Type="http://schemas.openxmlformats.org/officeDocument/2006/relationships/tags" Target="../tags/tag1466.xml" /><Relationship Id="rId21" Type="http://schemas.openxmlformats.org/officeDocument/2006/relationships/tags" Target="../tags/tag1467.xml" /><Relationship Id="rId22" Type="http://schemas.openxmlformats.org/officeDocument/2006/relationships/tags" Target="../tags/tag1468.xml" /><Relationship Id="rId23" Type="http://schemas.openxmlformats.org/officeDocument/2006/relationships/tags" Target="../tags/tag1469.xml" /><Relationship Id="rId24" Type="http://schemas.openxmlformats.org/officeDocument/2006/relationships/tags" Target="../tags/tag1470.xml" /><Relationship Id="rId25" Type="http://schemas.openxmlformats.org/officeDocument/2006/relationships/tags" Target="../tags/tag1471.xml" /><Relationship Id="rId26" Type="http://schemas.openxmlformats.org/officeDocument/2006/relationships/tags" Target="../tags/tag1472.xml" /><Relationship Id="rId27" Type="http://schemas.openxmlformats.org/officeDocument/2006/relationships/tags" Target="../tags/tag1473.xml" /><Relationship Id="rId28" Type="http://schemas.openxmlformats.org/officeDocument/2006/relationships/tags" Target="../tags/tag1474.xml" /><Relationship Id="rId29" Type="http://schemas.openxmlformats.org/officeDocument/2006/relationships/tags" Target="../tags/tag1475.xml" /><Relationship Id="rId3" Type="http://schemas.openxmlformats.org/officeDocument/2006/relationships/tags" Target="../tags/tag1449.xml" /><Relationship Id="rId30" Type="http://schemas.openxmlformats.org/officeDocument/2006/relationships/tags" Target="../tags/tag1476.xml" /><Relationship Id="rId31" Type="http://schemas.openxmlformats.org/officeDocument/2006/relationships/tags" Target="../tags/tag1477.xml" /><Relationship Id="rId32" Type="http://schemas.openxmlformats.org/officeDocument/2006/relationships/tags" Target="../tags/tag1478.xml" /><Relationship Id="rId33" Type="http://schemas.openxmlformats.org/officeDocument/2006/relationships/tags" Target="../tags/tag1479.xml" /><Relationship Id="rId34" Type="http://schemas.openxmlformats.org/officeDocument/2006/relationships/tags" Target="../tags/tag1480.xml" /><Relationship Id="rId35" Type="http://schemas.openxmlformats.org/officeDocument/2006/relationships/tags" Target="../tags/tag1481.xml" /><Relationship Id="rId36" Type="http://schemas.openxmlformats.org/officeDocument/2006/relationships/tags" Target="../tags/tag1482.xml" /><Relationship Id="rId37" Type="http://schemas.openxmlformats.org/officeDocument/2006/relationships/tags" Target="../tags/tag1483.xml" /><Relationship Id="rId38" Type="http://schemas.openxmlformats.org/officeDocument/2006/relationships/tags" Target="../tags/tag1484.xml" /><Relationship Id="rId39" Type="http://schemas.openxmlformats.org/officeDocument/2006/relationships/tags" Target="../tags/tag1485.xml" /><Relationship Id="rId4" Type="http://schemas.openxmlformats.org/officeDocument/2006/relationships/tags" Target="../tags/tag1450.xml" /><Relationship Id="rId40" Type="http://schemas.openxmlformats.org/officeDocument/2006/relationships/tags" Target="../tags/tag1486.xml" /><Relationship Id="rId41" Type="http://schemas.openxmlformats.org/officeDocument/2006/relationships/tags" Target="../tags/tag1487.xml" /><Relationship Id="rId42" Type="http://schemas.openxmlformats.org/officeDocument/2006/relationships/tags" Target="../tags/tag1488.xml" /><Relationship Id="rId43" Type="http://schemas.openxmlformats.org/officeDocument/2006/relationships/tags" Target="../tags/tag1489.xml" /><Relationship Id="rId44" Type="http://schemas.openxmlformats.org/officeDocument/2006/relationships/tags" Target="../tags/tag1490.xml" /><Relationship Id="rId45" Type="http://schemas.openxmlformats.org/officeDocument/2006/relationships/tags" Target="../tags/tag1491.xml" /><Relationship Id="rId46" Type="http://schemas.openxmlformats.org/officeDocument/2006/relationships/tags" Target="../tags/tag1492.xml" /><Relationship Id="rId47" Type="http://schemas.openxmlformats.org/officeDocument/2006/relationships/tags" Target="../tags/tag1493.xml" /><Relationship Id="rId48" Type="http://schemas.openxmlformats.org/officeDocument/2006/relationships/tags" Target="../tags/tag1494.xml" /><Relationship Id="rId49" Type="http://schemas.openxmlformats.org/officeDocument/2006/relationships/tags" Target="../tags/tag1495.xml" /><Relationship Id="rId5" Type="http://schemas.openxmlformats.org/officeDocument/2006/relationships/tags" Target="../tags/tag1451.xml" /><Relationship Id="rId50" Type="http://schemas.openxmlformats.org/officeDocument/2006/relationships/tags" Target="../tags/tag1496.xml" /><Relationship Id="rId51" Type="http://schemas.openxmlformats.org/officeDocument/2006/relationships/tags" Target="../tags/tag1497.xml" /><Relationship Id="rId52" Type="http://schemas.openxmlformats.org/officeDocument/2006/relationships/tags" Target="../tags/tag1498.xml" /><Relationship Id="rId53" Type="http://schemas.openxmlformats.org/officeDocument/2006/relationships/tags" Target="../tags/tag1499.xml" /><Relationship Id="rId54" Type="http://schemas.openxmlformats.org/officeDocument/2006/relationships/tags" Target="../tags/tag1500.xml" /><Relationship Id="rId55" Type="http://schemas.openxmlformats.org/officeDocument/2006/relationships/tags" Target="../tags/tag1501.xml" /><Relationship Id="rId56" Type="http://schemas.openxmlformats.org/officeDocument/2006/relationships/tags" Target="../tags/tag1502.xml" /><Relationship Id="rId57" Type="http://schemas.openxmlformats.org/officeDocument/2006/relationships/tags" Target="../tags/tag1503.xml" /><Relationship Id="rId58" Type="http://schemas.openxmlformats.org/officeDocument/2006/relationships/tags" Target="../tags/tag1504.xml" /><Relationship Id="rId59" Type="http://schemas.openxmlformats.org/officeDocument/2006/relationships/tags" Target="../tags/tag1505.xml" /><Relationship Id="rId6" Type="http://schemas.openxmlformats.org/officeDocument/2006/relationships/tags" Target="../tags/tag1452.xml" /><Relationship Id="rId60" Type="http://schemas.openxmlformats.org/officeDocument/2006/relationships/tags" Target="../tags/tag1506.xml" /><Relationship Id="rId61" Type="http://schemas.openxmlformats.org/officeDocument/2006/relationships/tags" Target="../tags/tag1507.xml" /><Relationship Id="rId62" Type="http://schemas.openxmlformats.org/officeDocument/2006/relationships/tags" Target="../tags/tag1508.xml" /><Relationship Id="rId63" Type="http://schemas.openxmlformats.org/officeDocument/2006/relationships/tags" Target="../tags/tag1509.xml" /><Relationship Id="rId64" Type="http://schemas.openxmlformats.org/officeDocument/2006/relationships/tags" Target="../tags/tag1510.xml" /><Relationship Id="rId65" Type="http://schemas.openxmlformats.org/officeDocument/2006/relationships/tags" Target="../tags/tag1511.xml" /><Relationship Id="rId66" Type="http://schemas.openxmlformats.org/officeDocument/2006/relationships/tags" Target="../tags/tag1512.xml" /><Relationship Id="rId67" Type="http://schemas.openxmlformats.org/officeDocument/2006/relationships/tags" Target="../tags/tag1513.xml" /><Relationship Id="rId68" Type="http://schemas.openxmlformats.org/officeDocument/2006/relationships/tags" Target="../tags/tag1514.xml" /><Relationship Id="rId69" Type="http://schemas.openxmlformats.org/officeDocument/2006/relationships/tags" Target="../tags/tag1515.xml" /><Relationship Id="rId7" Type="http://schemas.openxmlformats.org/officeDocument/2006/relationships/tags" Target="../tags/tag1453.xml" /><Relationship Id="rId70" Type="http://schemas.openxmlformats.org/officeDocument/2006/relationships/tags" Target="../tags/tag1516.xml" /><Relationship Id="rId71" Type="http://schemas.openxmlformats.org/officeDocument/2006/relationships/tags" Target="../tags/tag1517.xml" /><Relationship Id="rId72" Type="http://schemas.openxmlformats.org/officeDocument/2006/relationships/tags" Target="../tags/tag1518.xml" /><Relationship Id="rId73" Type="http://schemas.openxmlformats.org/officeDocument/2006/relationships/tags" Target="../tags/tag1519.xml" /><Relationship Id="rId74" Type="http://schemas.openxmlformats.org/officeDocument/2006/relationships/tags" Target="../tags/tag1520.xml" /><Relationship Id="rId75" Type="http://schemas.openxmlformats.org/officeDocument/2006/relationships/tags" Target="../tags/tag1521.xml" /><Relationship Id="rId76" Type="http://schemas.openxmlformats.org/officeDocument/2006/relationships/tags" Target="../tags/tag1522.xml" /><Relationship Id="rId77" Type="http://schemas.openxmlformats.org/officeDocument/2006/relationships/tags" Target="../tags/tag1523.xml" /><Relationship Id="rId78" Type="http://schemas.openxmlformats.org/officeDocument/2006/relationships/tags" Target="../tags/tag1524.xml" /><Relationship Id="rId79" Type="http://schemas.openxmlformats.org/officeDocument/2006/relationships/tags" Target="../tags/tag1525.xml" /><Relationship Id="rId8" Type="http://schemas.openxmlformats.org/officeDocument/2006/relationships/tags" Target="../tags/tag1454.xml" /><Relationship Id="rId80" Type="http://schemas.openxmlformats.org/officeDocument/2006/relationships/tags" Target="../tags/tag1526.xml" /><Relationship Id="rId81" Type="http://schemas.openxmlformats.org/officeDocument/2006/relationships/tags" Target="../tags/tag1527.xml" /><Relationship Id="rId82" Type="http://schemas.openxmlformats.org/officeDocument/2006/relationships/tags" Target="../tags/tag1528.xml" /><Relationship Id="rId83" Type="http://schemas.openxmlformats.org/officeDocument/2006/relationships/tags" Target="../tags/tag1529.xml" /><Relationship Id="rId84" Type="http://schemas.openxmlformats.org/officeDocument/2006/relationships/tags" Target="../tags/tag1530.xml" /><Relationship Id="rId9" Type="http://schemas.openxmlformats.org/officeDocument/2006/relationships/tags" Target="../tags/tag1455.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531.xml" /><Relationship Id="rId3" Type="http://schemas.openxmlformats.org/officeDocument/2006/relationships/image" Target="../media/image13.png" /><Relationship Id="rId4" Type="http://schemas.openxmlformats.org/officeDocument/2006/relationships/tags" Target="../tags/tag1532.xml" /><Relationship Id="rId5" Type="http://schemas.openxmlformats.org/officeDocument/2006/relationships/tags" Target="../tags/tag1533.xml" /><Relationship Id="rId6" Type="http://schemas.openxmlformats.org/officeDocument/2006/relationships/tags" Target="../tags/tag1534.xml" /><Relationship Id="rId7" Type="http://schemas.openxmlformats.org/officeDocument/2006/relationships/image" Target="../media/image14.png" /><Relationship Id="rId8" Type="http://schemas.openxmlformats.org/officeDocument/2006/relationships/tags" Target="../tags/tag153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pSp>
        <p:nvGrpSpPr>
          <p:cNvPr id="7169" name="组合 22"/>
          <p:cNvGrpSpPr/>
          <p:nvPr>
            <p:custDataLst>
              <p:tags r:id="rId4"/>
            </p:custDataLst>
          </p:nvPr>
        </p:nvGrpSpPr>
        <p:grpSpPr>
          <a:xfrm flipH="1">
            <a:off x="9794875" y="4686300"/>
            <a:ext cx="2397125" cy="2171700"/>
            <a:chOff x="10541000" y="4343122"/>
            <a:chExt cx="2398032" cy="2171906"/>
          </a:xfrm>
        </p:grpSpPr>
        <p:sp>
          <p:nvSpPr>
            <p:cNvPr id="24" name="椭圆 23"/>
            <p:cNvSpPr/>
            <p:nvPr>
              <p:custDataLst>
                <p:tags r:id="rId5"/>
              </p:custDataLst>
            </p:nvPr>
          </p:nvSpPr>
          <p:spPr>
            <a:xfrm>
              <a:off x="10541000" y="4863871"/>
              <a:ext cx="1651625" cy="1651157"/>
            </a:xfrm>
            <a:prstGeom prst="ellipse">
              <a:avLst/>
            </a:prstGeom>
            <a:noFill/>
            <a:ln w="82550">
              <a:solidFill>
                <a:srgbClr val="195F89">
                  <a:alpha val="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p>
          </p:txBody>
        </p:sp>
        <p:sp>
          <p:nvSpPr>
            <p:cNvPr id="25" name="椭圆 24"/>
            <p:cNvSpPr/>
            <p:nvPr>
              <p:custDataLst>
                <p:tags r:id="rId6"/>
              </p:custDataLst>
            </p:nvPr>
          </p:nvSpPr>
          <p:spPr>
            <a:xfrm>
              <a:off x="11632025" y="4343122"/>
              <a:ext cx="1307007" cy="1308224"/>
            </a:xfrm>
            <a:prstGeom prst="ellipse">
              <a:avLst/>
            </a:prstGeom>
            <a:noFill/>
            <a:ln w="82550">
              <a:solidFill>
                <a:srgbClr val="195F89">
                  <a:alpha val="5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p>
          </p:txBody>
        </p:sp>
      </p:grpSp>
      <p:grpSp>
        <p:nvGrpSpPr>
          <p:cNvPr id="12" name="组合 11"/>
          <p:cNvGrpSpPr/>
          <p:nvPr>
            <p:custDataLst>
              <p:tags r:id="rId7"/>
            </p:custDataLst>
          </p:nvPr>
        </p:nvGrpSpPr>
        <p:grpSpPr>
          <a:xfrm>
            <a:off x="720725" y="260350"/>
            <a:ext cx="1743075" cy="3044826"/>
            <a:chOff x="7733947" y="1015477"/>
            <a:chExt cx="1742812" cy="3045294"/>
          </a:xfrm>
          <a:solidFill>
            <a:schemeClr val="bg1">
              <a:alpha val="7000"/>
            </a:schemeClr>
          </a:solidFill>
        </p:grpSpPr>
        <p:sp>
          <p:nvSpPr>
            <p:cNvPr id="13" name="矩形: 圆角 12"/>
            <p:cNvSpPr/>
            <p:nvPr>
              <p:custDataLst>
                <p:tags r:id="rId8"/>
              </p:custDataLst>
            </p:nvPr>
          </p:nvSpPr>
          <p:spPr>
            <a:xfrm rot="2841357">
              <a:off x="6680739" y="2130832"/>
              <a:ext cx="2589594" cy="48317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solidFill>
                  <a:schemeClr val="bg1"/>
                </a:solidFill>
              </a:endParaRPr>
            </a:p>
          </p:txBody>
        </p:sp>
        <p:sp>
          <p:nvSpPr>
            <p:cNvPr id="14" name="矩形: 圆角 13"/>
            <p:cNvSpPr/>
            <p:nvPr>
              <p:custDataLst>
                <p:tags r:id="rId9"/>
              </p:custDataLst>
            </p:nvPr>
          </p:nvSpPr>
          <p:spPr>
            <a:xfrm rot="2841357">
              <a:off x="7712524" y="2296535"/>
              <a:ext cx="3045294" cy="483177"/>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solidFill>
                  <a:schemeClr val="bg1"/>
                </a:solidFill>
              </a:endParaRPr>
            </a:p>
          </p:txBody>
        </p:sp>
      </p:grpSp>
      <p:grpSp>
        <p:nvGrpSpPr>
          <p:cNvPr id="7171" name="Group 11"/>
          <p:cNvGrpSpPr/>
          <p:nvPr>
            <p:custDataLst>
              <p:tags r:id="rId10"/>
            </p:custDataLst>
          </p:nvPr>
        </p:nvGrpSpPr>
        <p:grpSpPr>
          <a:xfrm>
            <a:off x="0" y="811213"/>
            <a:ext cx="12192000" cy="2605087"/>
            <a:chOff x="0" y="511"/>
            <a:chExt cx="7680" cy="1641"/>
          </a:xfrm>
        </p:grpSpPr>
        <p:sp>
          <p:nvSpPr>
            <p:cNvPr id="4" name="矩形 3"/>
            <p:cNvSpPr/>
            <p:nvPr>
              <p:custDataLst>
                <p:tags r:id="rId11"/>
              </p:custDataLst>
            </p:nvPr>
          </p:nvSpPr>
          <p:spPr>
            <a:xfrm>
              <a:off x="0" y="511"/>
              <a:ext cx="7680" cy="1641"/>
            </a:xfrm>
            <a:prstGeom prst="rect">
              <a:avLst/>
            </a:prstGeom>
            <a:solidFill>
              <a:srgbClr val="195F89"/>
            </a:solidFill>
            <a:ln>
              <a:noFill/>
            </a:ln>
            <a:effectLst>
              <a:outerShdw blurRad="203200" dist="25400" sx="102000" sy="102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p>
          </p:txBody>
        </p:sp>
        <p:sp>
          <p:nvSpPr>
            <p:cNvPr id="7174" name="文本框 15"/>
            <p:cNvSpPr txBox="1">
              <a:spLocks noChangeArrowheads="1"/>
            </p:cNvSpPr>
            <p:nvPr>
              <p:custDataLst>
                <p:tags r:id="rId12"/>
              </p:custDataLst>
            </p:nvPr>
          </p:nvSpPr>
          <p:spPr bwMode="auto">
            <a:xfrm>
              <a:off x="694" y="1142"/>
              <a:ext cx="6567" cy="480"/>
            </a:xfrm>
            <a:prstGeom prst="rect">
              <a:avLst/>
            </a:prstGeom>
            <a:noFill/>
            <a:ln w="9525">
              <a:noFill/>
              <a:miter lim="800000"/>
            </a:ln>
          </p:spPr>
          <p:txBody>
            <a:bodyPr>
              <a:spAutoFit/>
            </a:bodyPr>
            <a:lstStyle/>
            <a:p>
              <a:pPr algn="ctr"/>
              <a:r>
                <a:rPr lang="zh-CN" altLang="en-US" sz="4400">
                  <a:solidFill>
                    <a:schemeClr val="bg1"/>
                  </a:solidFill>
                  <a:latin typeface="微软雅黑" pitchFamily="34" charset="-122"/>
                  <a:cs typeface="方正北魏楷书简体"/>
                </a:rPr>
                <a:t>第</a:t>
              </a:r>
              <a:r>
                <a:rPr lang="en-US" altLang="zh-CN" sz="4400">
                  <a:solidFill>
                    <a:schemeClr val="bg1"/>
                  </a:solidFill>
                  <a:latin typeface="微软雅黑" pitchFamily="34" charset="-122"/>
                  <a:cs typeface="方正北魏楷书简体"/>
                </a:rPr>
                <a:t>3</a:t>
              </a:r>
              <a:r>
                <a:rPr lang="zh-CN" altLang="en-US" sz="4400">
                  <a:solidFill>
                    <a:schemeClr val="bg1"/>
                  </a:solidFill>
                  <a:latin typeface="微软雅黑" pitchFamily="34" charset="-122"/>
                  <a:cs typeface="方正北魏楷书简体"/>
                </a:rPr>
                <a:t>课   中国近代至当代政治制度的演变</a:t>
              </a:r>
              <a:endParaRPr lang="en-US" altLang="zh-CN" sz="4400">
                <a:solidFill>
                  <a:schemeClr val="bg1"/>
                </a:solidFill>
                <a:latin typeface="微软雅黑" pitchFamily="34" charset="-122"/>
                <a:cs typeface="方正北魏楷书简体"/>
              </a:endParaRPr>
            </a:p>
          </p:txBody>
        </p:sp>
        <p:sp>
          <p:nvSpPr>
            <p:cNvPr id="7175" name="文本框 9"/>
            <p:cNvSpPr txBox="1">
              <a:spLocks noChangeArrowheads="1"/>
            </p:cNvSpPr>
            <p:nvPr>
              <p:custDataLst>
                <p:tags r:id="rId13"/>
              </p:custDataLst>
            </p:nvPr>
          </p:nvSpPr>
          <p:spPr bwMode="auto">
            <a:xfrm>
              <a:off x="0" y="544"/>
              <a:ext cx="4788" cy="288"/>
            </a:xfrm>
            <a:prstGeom prst="rect">
              <a:avLst/>
            </a:prstGeom>
            <a:noFill/>
            <a:ln w="9525">
              <a:noFill/>
              <a:miter lim="800000"/>
            </a:ln>
          </p:spPr>
          <p:txBody>
            <a:bodyPr>
              <a:spAutoFit/>
            </a:bodyPr>
            <a:lstStyle/>
            <a:p>
              <a:r>
                <a:rPr lang="zh-CN" altLang="en-US" sz="2400">
                  <a:solidFill>
                    <a:schemeClr val="bg1"/>
                  </a:solidFill>
                  <a:latin typeface="微软雅黑" pitchFamily="34" charset="-122"/>
                  <a:sym typeface="+mn-ea"/>
                </a:rPr>
                <a:t>选择性必修</a:t>
              </a:r>
              <a:r>
                <a:rPr lang="en-US" altLang="zh-CN" sz="2400">
                  <a:solidFill>
                    <a:schemeClr val="bg1"/>
                  </a:solidFill>
                  <a:latin typeface="微软雅黑" pitchFamily="34" charset="-122"/>
                  <a:sym typeface="+mn-ea"/>
                </a:rPr>
                <a:t>1 </a:t>
              </a:r>
              <a:r>
                <a:rPr lang="zh-CN" altLang="en-US" sz="2400">
                  <a:solidFill>
                    <a:schemeClr val="bg1"/>
                  </a:solidFill>
                  <a:latin typeface="微软雅黑" pitchFamily="34" charset="-122"/>
                  <a:sym typeface="+mn-ea"/>
                </a:rPr>
                <a:t>国家制度与社会治理</a:t>
              </a:r>
              <a:r>
                <a:rPr lang="en-US" altLang="zh-CN" sz="2400">
                  <a:solidFill>
                    <a:schemeClr val="bg1"/>
                  </a:solidFill>
                  <a:latin typeface="微软雅黑" pitchFamily="34" charset="-122"/>
                  <a:sym typeface="+mn-ea"/>
                </a:rPr>
                <a:t> </a:t>
              </a:r>
              <a:r>
                <a:rPr lang="zh-CN" altLang="en-US" sz="2400">
                  <a:solidFill>
                    <a:schemeClr val="bg1"/>
                  </a:solidFill>
                  <a:latin typeface="微软雅黑" pitchFamily="34" charset="-122"/>
                  <a:sym typeface="+mn-ea"/>
                </a:rPr>
                <a:t> 第一单元 政治制度</a:t>
              </a:r>
              <a:endParaRPr lang="zh-CN" altLang="en-US" sz="2400">
                <a:solidFill>
                  <a:schemeClr val="bg1"/>
                </a:solidFill>
                <a:latin typeface="微软雅黑" pitchFamily="34" charset="-122"/>
              </a:endParaRPr>
            </a:p>
          </p:txBody>
        </p:sp>
      </p:grpSp>
      <p:sp>
        <p:nvSpPr>
          <p:cNvPr id="7172" name="文本框 7"/>
          <p:cNvSpPr txBox="1">
            <a:spLocks noChangeArrowheads="1"/>
          </p:cNvSpPr>
          <p:nvPr>
            <p:custDataLst>
              <p:tags r:id="rId14"/>
            </p:custDataLst>
          </p:nvPr>
        </p:nvSpPr>
        <p:spPr bwMode="auto">
          <a:xfrm>
            <a:off x="406400" y="3852863"/>
            <a:ext cx="11728450" cy="1374775"/>
          </a:xfrm>
          <a:prstGeom prst="rect">
            <a:avLst/>
          </a:prstGeom>
          <a:noFill/>
          <a:ln w="9525">
            <a:noFill/>
            <a:miter lim="800000"/>
          </a:ln>
        </p:spPr>
        <p:txBody>
          <a:bodyPr>
            <a:spAutoFit/>
          </a:bodyPr>
          <a:lstStyle/>
          <a:p>
            <a:pPr algn="just">
              <a:lnSpc>
                <a:spcPct val="150000"/>
              </a:lnSpc>
            </a:pPr>
            <a:r>
              <a:rPr lang="zh-CN" altLang="zh-CN">
                <a:solidFill>
                  <a:srgbClr val="000000"/>
                </a:solidFill>
                <a:latin typeface="微软雅黑" pitchFamily="34" charset="-122"/>
                <a:sym typeface="微软雅黑" pitchFamily="34" charset="-122"/>
              </a:rPr>
              <a:t>【</a:t>
            </a:r>
            <a:r>
              <a:rPr lang="zh-CN" altLang="en-US">
                <a:solidFill>
                  <a:srgbClr val="000000"/>
                </a:solidFill>
                <a:latin typeface="微软雅黑" pitchFamily="34" charset="-122"/>
                <a:sym typeface="微软雅黑" pitchFamily="34" charset="-122"/>
              </a:rPr>
              <a:t>课程标准</a:t>
            </a:r>
            <a:r>
              <a:rPr lang="zh-CN" altLang="zh-CN">
                <a:solidFill>
                  <a:srgbClr val="000000"/>
                </a:solidFill>
                <a:latin typeface="微软雅黑" pitchFamily="34" charset="-122"/>
                <a:sym typeface="微软雅黑" pitchFamily="34" charset="-122"/>
              </a:rPr>
              <a:t>】 </a:t>
            </a:r>
            <a:r>
              <a:rPr lang="zh-CN" altLang="zh-CN">
                <a:latin typeface="微软雅黑" pitchFamily="34" charset="-122"/>
                <a:sym typeface="微软雅黑" pitchFamily="34" charset="-122"/>
              </a:rPr>
              <a:t> </a:t>
            </a:r>
          </a:p>
          <a:p>
            <a:pPr>
              <a:lnSpc>
                <a:spcPct val="150000"/>
              </a:lnSpc>
            </a:pPr>
            <a:r>
              <a:rPr lang="zh-CN" altLang="en-US">
                <a:solidFill>
                  <a:srgbClr val="000000"/>
                </a:solidFill>
                <a:latin typeface="微软雅黑" pitchFamily="34" charset="-122"/>
              </a:rPr>
              <a:t>     了解共和制在中国确立的曲折过程，理解中国政治发展道路的独特性。</a:t>
            </a: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6" name="左大括号 55"/>
          <p:cNvSpPr/>
          <p:nvPr>
            <p:custDataLst>
              <p:tags r:id="rId3"/>
            </p:custDataLst>
          </p:nvPr>
        </p:nvSpPr>
        <p:spPr bwMode="auto">
          <a:xfrm rot="5400000">
            <a:off x="5839618" y="2164557"/>
            <a:ext cx="258763" cy="2590800"/>
          </a:xfrm>
          <a:prstGeom prst="leftBrace">
            <a:avLst>
              <a:gd name="adj1" fmla="val 43804"/>
              <a:gd name="adj2" fmla="val 50000"/>
            </a:avLst>
          </a:prstGeom>
          <a:noFill/>
          <a:ln w="28575" algn="ctr">
            <a:solidFill>
              <a:srgbClr val="C00000"/>
            </a:solidFill>
            <a:miter lim="800000"/>
          </a:ln>
        </p:spPr>
        <p:txBody>
          <a:bodyPr rot="10800000" vert="eaVert" anchor="ctr"/>
          <a:lstStyle/>
          <a:p>
            <a:pPr algn="ctr"/>
            <a:endParaRPr lang="zh-CN" altLang="en-US" sz="2400"/>
          </a:p>
        </p:txBody>
      </p:sp>
      <p:sp>
        <p:nvSpPr>
          <p:cNvPr id="57" name="文本框 56"/>
          <p:cNvSpPr txBox="1">
            <a:spLocks noChangeArrowheads="1"/>
          </p:cNvSpPr>
          <p:nvPr>
            <p:custDataLst>
              <p:tags r:id="rId4"/>
            </p:custDataLst>
          </p:nvPr>
        </p:nvSpPr>
        <p:spPr bwMode="auto">
          <a:xfrm>
            <a:off x="5175250" y="2243138"/>
            <a:ext cx="1606550" cy="946150"/>
          </a:xfrm>
          <a:prstGeom prst="rect">
            <a:avLst/>
          </a:prstGeom>
          <a:noFill/>
          <a:ln w="9525">
            <a:noFill/>
            <a:miter lim="800000"/>
          </a:ln>
        </p:spPr>
        <p:txBody>
          <a:bodyPr wrap="none">
            <a:spAutoFit/>
          </a:bodyPr>
          <a:lstStyle/>
          <a:p>
            <a:pPr algn="ctr"/>
            <a:r>
              <a:rPr lang="zh-CN" altLang="en-US">
                <a:latin typeface="微软雅黑" pitchFamily="34" charset="-122"/>
                <a:sym typeface="+mn-ea"/>
              </a:rPr>
              <a:t>南京</a:t>
            </a:r>
          </a:p>
          <a:p>
            <a:pPr algn="ctr"/>
            <a:r>
              <a:rPr lang="zh-CN" altLang="en-US">
                <a:latin typeface="微软雅黑" pitchFamily="34" charset="-122"/>
                <a:sym typeface="+mn-ea"/>
              </a:rPr>
              <a:t>国民政府</a:t>
            </a:r>
          </a:p>
        </p:txBody>
      </p:sp>
      <p:sp>
        <p:nvSpPr>
          <p:cNvPr id="60" name="左大括号 59"/>
          <p:cNvSpPr/>
          <p:nvPr>
            <p:custDataLst>
              <p:tags r:id="rId5"/>
            </p:custDataLst>
          </p:nvPr>
        </p:nvSpPr>
        <p:spPr bwMode="auto">
          <a:xfrm rot="5400000">
            <a:off x="8282782" y="2388394"/>
            <a:ext cx="230187" cy="2111375"/>
          </a:xfrm>
          <a:prstGeom prst="leftBrace">
            <a:avLst>
              <a:gd name="adj1" fmla="val 39280"/>
              <a:gd name="adj2" fmla="val 50000"/>
            </a:avLst>
          </a:prstGeom>
          <a:noFill/>
          <a:ln w="28575" algn="ctr">
            <a:solidFill>
              <a:srgbClr val="C00000"/>
            </a:solidFill>
            <a:miter lim="800000"/>
          </a:ln>
        </p:spPr>
        <p:txBody>
          <a:bodyPr rot="10800000" vert="eaVert" anchor="ctr"/>
          <a:lstStyle/>
          <a:p>
            <a:pPr algn="ctr"/>
            <a:endParaRPr lang="zh-CN" altLang="en-US" sz="2400"/>
          </a:p>
        </p:txBody>
      </p:sp>
      <p:sp>
        <p:nvSpPr>
          <p:cNvPr id="61" name="文本框 60"/>
          <p:cNvSpPr txBox="1">
            <a:spLocks noChangeArrowheads="1"/>
          </p:cNvSpPr>
          <p:nvPr>
            <p:custDataLst>
              <p:tags r:id="rId6"/>
            </p:custDataLst>
          </p:nvPr>
        </p:nvSpPr>
        <p:spPr bwMode="auto">
          <a:xfrm>
            <a:off x="7480300" y="2241550"/>
            <a:ext cx="1606550" cy="946150"/>
          </a:xfrm>
          <a:prstGeom prst="rect">
            <a:avLst/>
          </a:prstGeom>
          <a:noFill/>
          <a:ln w="9525">
            <a:noFill/>
            <a:miter lim="800000"/>
          </a:ln>
        </p:spPr>
        <p:txBody>
          <a:bodyPr wrap="none">
            <a:spAutoFit/>
          </a:bodyPr>
          <a:lstStyle/>
          <a:p>
            <a:pPr algn="ctr"/>
            <a:r>
              <a:rPr lang="zh-CN" altLang="en-US">
                <a:latin typeface="微软雅黑" pitchFamily="34" charset="-122"/>
                <a:sym typeface="+mn-ea"/>
              </a:rPr>
              <a:t>重庆</a:t>
            </a:r>
          </a:p>
          <a:p>
            <a:pPr algn="ctr"/>
            <a:r>
              <a:rPr lang="zh-CN" altLang="en-US">
                <a:latin typeface="微软雅黑" pitchFamily="34" charset="-122"/>
                <a:sym typeface="+mn-ea"/>
              </a:rPr>
              <a:t>国民政府</a:t>
            </a:r>
          </a:p>
        </p:txBody>
      </p:sp>
      <p:sp>
        <p:nvSpPr>
          <p:cNvPr id="62" name="左大括号 61"/>
          <p:cNvSpPr/>
          <p:nvPr>
            <p:custDataLst>
              <p:tags r:id="rId7"/>
            </p:custDataLst>
          </p:nvPr>
        </p:nvSpPr>
        <p:spPr bwMode="auto">
          <a:xfrm rot="5400000">
            <a:off x="9909970" y="2878931"/>
            <a:ext cx="131762" cy="1050925"/>
          </a:xfrm>
          <a:prstGeom prst="leftBrace">
            <a:avLst>
              <a:gd name="adj1" fmla="val 81347"/>
              <a:gd name="adj2" fmla="val 50000"/>
            </a:avLst>
          </a:prstGeom>
          <a:noFill/>
          <a:ln w="28575" algn="ctr">
            <a:solidFill>
              <a:srgbClr val="C00000"/>
            </a:solidFill>
            <a:miter lim="800000"/>
          </a:ln>
        </p:spPr>
        <p:txBody>
          <a:bodyPr rot="10800000" vert="eaVert" anchor="ctr"/>
          <a:lstStyle/>
          <a:p>
            <a:pPr algn="ctr"/>
            <a:endParaRPr lang="zh-CN" altLang="en-US" sz="2400"/>
          </a:p>
        </p:txBody>
      </p:sp>
      <p:sp>
        <p:nvSpPr>
          <p:cNvPr id="63" name="文本框 62"/>
          <p:cNvSpPr txBox="1">
            <a:spLocks noChangeArrowheads="1"/>
          </p:cNvSpPr>
          <p:nvPr>
            <p:custDataLst>
              <p:tags r:id="rId8"/>
            </p:custDataLst>
          </p:nvPr>
        </p:nvSpPr>
        <p:spPr bwMode="auto">
          <a:xfrm>
            <a:off x="9077325" y="2219325"/>
            <a:ext cx="1962150" cy="946150"/>
          </a:xfrm>
          <a:prstGeom prst="rect">
            <a:avLst/>
          </a:prstGeom>
          <a:noFill/>
          <a:ln w="9525">
            <a:noFill/>
            <a:miter lim="800000"/>
          </a:ln>
        </p:spPr>
        <p:txBody>
          <a:bodyPr>
            <a:spAutoFit/>
          </a:bodyPr>
          <a:lstStyle/>
          <a:p>
            <a:pPr algn="ctr"/>
            <a:r>
              <a:rPr lang="zh-CN" altLang="en-US">
                <a:latin typeface="微软雅黑" pitchFamily="34" charset="-122"/>
                <a:sym typeface="+mn-ea"/>
              </a:rPr>
              <a:t>南京</a:t>
            </a:r>
          </a:p>
          <a:p>
            <a:pPr algn="ctr"/>
            <a:r>
              <a:rPr lang="zh-CN" altLang="en-US">
                <a:latin typeface="微软雅黑" pitchFamily="34" charset="-122"/>
                <a:sym typeface="+mn-ea"/>
              </a:rPr>
              <a:t>国民政府</a:t>
            </a:r>
          </a:p>
        </p:txBody>
      </p:sp>
      <p:sp>
        <p:nvSpPr>
          <p:cNvPr id="55" name="左大括号 54"/>
          <p:cNvSpPr/>
          <p:nvPr>
            <p:custDataLst>
              <p:tags r:id="rId9"/>
            </p:custDataLst>
          </p:nvPr>
        </p:nvSpPr>
        <p:spPr bwMode="auto">
          <a:xfrm rot="5400000">
            <a:off x="3991769" y="2921794"/>
            <a:ext cx="123825" cy="1116013"/>
          </a:xfrm>
          <a:prstGeom prst="leftBrace">
            <a:avLst>
              <a:gd name="adj1" fmla="val 61296"/>
              <a:gd name="adj2" fmla="val 50000"/>
            </a:avLst>
          </a:prstGeom>
          <a:noFill/>
          <a:ln w="28575" algn="ctr">
            <a:solidFill>
              <a:srgbClr val="C00000"/>
            </a:solidFill>
            <a:miter lim="800000"/>
          </a:ln>
        </p:spPr>
        <p:txBody>
          <a:bodyPr rot="10800000" vert="eaVert" anchor="ctr"/>
          <a:lstStyle/>
          <a:p>
            <a:pPr algn="ctr"/>
            <a:endParaRPr lang="zh-CN" altLang="en-US" sz="2400"/>
          </a:p>
        </p:txBody>
      </p:sp>
      <p:sp>
        <p:nvSpPr>
          <p:cNvPr id="64" name="文本框 63"/>
          <p:cNvSpPr txBox="1">
            <a:spLocks noChangeArrowheads="1"/>
          </p:cNvSpPr>
          <p:nvPr>
            <p:custDataLst>
              <p:tags r:id="rId10"/>
            </p:custDataLst>
          </p:nvPr>
        </p:nvSpPr>
        <p:spPr bwMode="auto">
          <a:xfrm>
            <a:off x="3443288" y="2252663"/>
            <a:ext cx="1250950" cy="946150"/>
          </a:xfrm>
          <a:prstGeom prst="rect">
            <a:avLst/>
          </a:prstGeom>
          <a:noFill/>
          <a:ln w="9525">
            <a:noFill/>
            <a:miter lim="800000"/>
          </a:ln>
        </p:spPr>
        <p:txBody>
          <a:bodyPr wrap="none">
            <a:spAutoFit/>
          </a:bodyPr>
          <a:lstStyle/>
          <a:p>
            <a:pPr algn="ctr"/>
            <a:r>
              <a:rPr lang="zh-CN" altLang="en-US">
                <a:latin typeface="微软雅黑" pitchFamily="34" charset="-122"/>
                <a:sym typeface="+mn-ea"/>
              </a:rPr>
              <a:t>广州国</a:t>
            </a:r>
          </a:p>
          <a:p>
            <a:pPr algn="ctr"/>
            <a:r>
              <a:rPr lang="zh-CN" altLang="en-US">
                <a:latin typeface="微软雅黑" pitchFamily="34" charset="-122"/>
                <a:sym typeface="+mn-ea"/>
              </a:rPr>
              <a:t>民政府</a:t>
            </a:r>
          </a:p>
        </p:txBody>
      </p:sp>
      <p:sp>
        <p:nvSpPr>
          <p:cNvPr id="65" name="左大括号 64"/>
          <p:cNvSpPr/>
          <p:nvPr>
            <p:custDataLst>
              <p:tags r:id="rId11"/>
            </p:custDataLst>
          </p:nvPr>
        </p:nvSpPr>
        <p:spPr bwMode="auto">
          <a:xfrm rot="16200000" flipV="1">
            <a:off x="3320257" y="2524919"/>
            <a:ext cx="349250" cy="3919537"/>
          </a:xfrm>
          <a:prstGeom prst="leftBrace">
            <a:avLst>
              <a:gd name="adj1" fmla="val 39799"/>
              <a:gd name="adj2" fmla="val 50000"/>
            </a:avLst>
          </a:prstGeom>
          <a:noFill/>
          <a:ln w="38100" algn="ctr">
            <a:solidFill>
              <a:srgbClr val="C00000"/>
            </a:solidFill>
            <a:miter lim="800000"/>
          </a:ln>
        </p:spPr>
        <p:txBody>
          <a:bodyPr rot="10800000" vert="eaVert" anchor="ctr"/>
          <a:lstStyle/>
          <a:p>
            <a:pPr algn="ctr" fontAlgn="auto">
              <a:spcBef>
                <a:spcPct val="0"/>
              </a:spcBef>
              <a:spcAft>
                <a:spcPct val="0"/>
              </a:spcAft>
              <a:defRPr/>
            </a:pPr>
            <a:endParaRPr lang="zh-CN" altLang="en-US" sz="1800" b="0">
              <a:solidFill>
                <a:schemeClr val="accent6">
                  <a:lumMod val="75000"/>
                </a:schemeClr>
              </a:solidFill>
              <a:latin typeface="+mn-lt"/>
              <a:ea typeface="+mn-ea"/>
            </a:endParaRPr>
          </a:p>
        </p:txBody>
      </p:sp>
      <p:sp>
        <p:nvSpPr>
          <p:cNvPr id="66" name="文本框 65"/>
          <p:cNvSpPr txBox="1">
            <a:spLocks noChangeArrowheads="1"/>
          </p:cNvSpPr>
          <p:nvPr>
            <p:custDataLst>
              <p:tags r:id="rId12"/>
            </p:custDataLst>
          </p:nvPr>
        </p:nvSpPr>
        <p:spPr bwMode="auto">
          <a:xfrm>
            <a:off x="2630488" y="4843463"/>
            <a:ext cx="1681162" cy="946150"/>
          </a:xfrm>
          <a:prstGeom prst="rect">
            <a:avLst/>
          </a:prstGeom>
          <a:noFill/>
          <a:ln w="9525">
            <a:noFill/>
            <a:miter lim="800000"/>
          </a:ln>
        </p:spPr>
        <p:txBody>
          <a:bodyPr>
            <a:spAutoFit/>
          </a:bodyPr>
          <a:lstStyle/>
          <a:p>
            <a:pPr algn="ctr"/>
            <a:r>
              <a:rPr lang="zh-CN" altLang="en-US">
                <a:latin typeface="微软雅黑" pitchFamily="34" charset="-122"/>
                <a:sym typeface="+mn-ea"/>
              </a:rPr>
              <a:t>北洋军</a:t>
            </a:r>
          </a:p>
          <a:p>
            <a:pPr algn="ctr"/>
            <a:r>
              <a:rPr lang="zh-CN" altLang="en-US">
                <a:latin typeface="微软雅黑" pitchFamily="34" charset="-122"/>
                <a:sym typeface="+mn-ea"/>
              </a:rPr>
              <a:t>阀政府</a:t>
            </a:r>
          </a:p>
        </p:txBody>
      </p:sp>
      <p:sp>
        <p:nvSpPr>
          <p:cNvPr id="69" name="文本框 68"/>
          <p:cNvSpPr txBox="1">
            <a:spLocks noChangeArrowheads="1"/>
          </p:cNvSpPr>
          <p:nvPr>
            <p:custDataLst>
              <p:tags r:id="rId13"/>
            </p:custDataLst>
          </p:nvPr>
        </p:nvSpPr>
        <p:spPr bwMode="auto">
          <a:xfrm>
            <a:off x="744538" y="2378075"/>
            <a:ext cx="1606550" cy="946150"/>
          </a:xfrm>
          <a:prstGeom prst="rect">
            <a:avLst/>
          </a:prstGeom>
          <a:noFill/>
          <a:ln w="9525">
            <a:noFill/>
            <a:miter lim="800000"/>
          </a:ln>
        </p:spPr>
        <p:txBody>
          <a:bodyPr wrap="none">
            <a:spAutoFit/>
          </a:bodyPr>
          <a:lstStyle/>
          <a:p>
            <a:pPr algn="ctr"/>
            <a:r>
              <a:rPr lang="zh-CN" altLang="en-US">
                <a:latin typeface="微软雅黑" pitchFamily="34" charset="-122"/>
                <a:sym typeface="+mn-ea"/>
              </a:rPr>
              <a:t>南京</a:t>
            </a:r>
          </a:p>
          <a:p>
            <a:pPr algn="ctr"/>
            <a:r>
              <a:rPr lang="zh-CN" altLang="en-US">
                <a:latin typeface="微软雅黑" pitchFamily="34" charset="-122"/>
                <a:sym typeface="+mn-ea"/>
              </a:rPr>
              <a:t>临时政府</a:t>
            </a:r>
          </a:p>
        </p:txBody>
      </p:sp>
      <p:sp>
        <p:nvSpPr>
          <p:cNvPr id="11" name="文本框 10"/>
          <p:cNvSpPr txBox="1">
            <a:spLocks noChangeArrowheads="1"/>
          </p:cNvSpPr>
          <p:nvPr>
            <p:custDataLst>
              <p:tags r:id="rId14"/>
            </p:custDataLst>
          </p:nvPr>
        </p:nvSpPr>
        <p:spPr bwMode="auto">
          <a:xfrm>
            <a:off x="4087813" y="3913188"/>
            <a:ext cx="1198562" cy="457200"/>
          </a:xfrm>
          <a:prstGeom prst="rect">
            <a:avLst/>
          </a:prstGeom>
          <a:noFill/>
          <a:ln w="9525">
            <a:noFill/>
            <a:miter lim="800000"/>
          </a:ln>
        </p:spPr>
        <p:txBody>
          <a:bodyPr>
            <a:spAutoFit/>
          </a:bodyPr>
          <a:lstStyle/>
          <a:p>
            <a:r>
              <a:rPr lang="en-US" altLang="zh-CN" sz="2400">
                <a:latin typeface="微软雅黑" pitchFamily="34" charset="-122"/>
              </a:rPr>
              <a:t>1927</a:t>
            </a:r>
          </a:p>
        </p:txBody>
      </p:sp>
      <p:sp>
        <p:nvSpPr>
          <p:cNvPr id="13" name="文本框 12"/>
          <p:cNvSpPr txBox="1">
            <a:spLocks noChangeArrowheads="1"/>
          </p:cNvSpPr>
          <p:nvPr>
            <p:custDataLst>
              <p:tags r:id="rId15"/>
            </p:custDataLst>
          </p:nvPr>
        </p:nvSpPr>
        <p:spPr bwMode="auto">
          <a:xfrm>
            <a:off x="2984500" y="3921125"/>
            <a:ext cx="1073150" cy="457200"/>
          </a:xfrm>
          <a:prstGeom prst="rect">
            <a:avLst/>
          </a:prstGeom>
          <a:noFill/>
          <a:ln w="9525">
            <a:noFill/>
            <a:miter lim="800000"/>
          </a:ln>
        </p:spPr>
        <p:txBody>
          <a:bodyPr>
            <a:spAutoFit/>
          </a:bodyPr>
          <a:lstStyle/>
          <a:p>
            <a:r>
              <a:rPr lang="en-US" altLang="zh-CN" sz="2400">
                <a:latin typeface="微软雅黑" pitchFamily="34" charset="-122"/>
              </a:rPr>
              <a:t>1925</a:t>
            </a:r>
          </a:p>
        </p:txBody>
      </p:sp>
      <p:sp>
        <p:nvSpPr>
          <p:cNvPr id="15" name="文本框 14"/>
          <p:cNvSpPr txBox="1">
            <a:spLocks noChangeArrowheads="1"/>
          </p:cNvSpPr>
          <p:nvPr>
            <p:custDataLst>
              <p:tags r:id="rId16"/>
            </p:custDataLst>
          </p:nvPr>
        </p:nvSpPr>
        <p:spPr bwMode="auto">
          <a:xfrm>
            <a:off x="8934450" y="3879850"/>
            <a:ext cx="1254125" cy="457200"/>
          </a:xfrm>
          <a:prstGeom prst="rect">
            <a:avLst/>
          </a:prstGeom>
          <a:noFill/>
          <a:ln w="9525">
            <a:noFill/>
            <a:miter lim="800000"/>
          </a:ln>
        </p:spPr>
        <p:txBody>
          <a:bodyPr>
            <a:spAutoFit/>
          </a:bodyPr>
          <a:lstStyle/>
          <a:p>
            <a:r>
              <a:rPr lang="en-US" altLang="zh-CN" sz="2400">
                <a:latin typeface="微软雅黑" pitchFamily="34" charset="-122"/>
              </a:rPr>
              <a:t>1945</a:t>
            </a:r>
          </a:p>
        </p:txBody>
      </p:sp>
      <p:sp>
        <p:nvSpPr>
          <p:cNvPr id="59" name="文本框 58"/>
          <p:cNvSpPr txBox="1">
            <a:spLocks noChangeArrowheads="1"/>
          </p:cNvSpPr>
          <p:nvPr>
            <p:custDataLst>
              <p:tags r:id="rId17"/>
            </p:custDataLst>
          </p:nvPr>
        </p:nvSpPr>
        <p:spPr bwMode="auto">
          <a:xfrm>
            <a:off x="6897688" y="3913188"/>
            <a:ext cx="1254125" cy="457200"/>
          </a:xfrm>
          <a:prstGeom prst="rect">
            <a:avLst/>
          </a:prstGeom>
          <a:noFill/>
          <a:ln w="9525">
            <a:noFill/>
            <a:miter lim="800000"/>
          </a:ln>
        </p:spPr>
        <p:txBody>
          <a:bodyPr>
            <a:spAutoFit/>
          </a:bodyPr>
          <a:lstStyle/>
          <a:p>
            <a:r>
              <a:rPr lang="en-US" altLang="zh-CN" sz="2400">
                <a:latin typeface="微软雅黑" pitchFamily="34" charset="-122"/>
              </a:rPr>
              <a:t>1937</a:t>
            </a:r>
          </a:p>
        </p:txBody>
      </p:sp>
      <p:sp>
        <p:nvSpPr>
          <p:cNvPr id="72" name="文本框 71"/>
          <p:cNvSpPr txBox="1">
            <a:spLocks noChangeArrowheads="1"/>
          </p:cNvSpPr>
          <p:nvPr>
            <p:custDataLst>
              <p:tags r:id="rId18"/>
            </p:custDataLst>
          </p:nvPr>
        </p:nvSpPr>
        <p:spPr bwMode="auto">
          <a:xfrm>
            <a:off x="5054600" y="3911600"/>
            <a:ext cx="1031875" cy="457200"/>
          </a:xfrm>
          <a:prstGeom prst="rect">
            <a:avLst/>
          </a:prstGeom>
          <a:noFill/>
          <a:ln w="9525">
            <a:noFill/>
            <a:miter lim="800000"/>
          </a:ln>
        </p:spPr>
        <p:txBody>
          <a:bodyPr>
            <a:spAutoFit/>
          </a:bodyPr>
          <a:lstStyle/>
          <a:p>
            <a:r>
              <a:rPr lang="en-US" altLang="zh-CN" sz="2400">
                <a:latin typeface="微软雅黑" pitchFamily="34" charset="-122"/>
              </a:rPr>
              <a:t>1928</a:t>
            </a:r>
          </a:p>
        </p:txBody>
      </p:sp>
      <p:sp>
        <p:nvSpPr>
          <p:cNvPr id="16" name="文本框 15"/>
          <p:cNvSpPr txBox="1">
            <a:spLocks noChangeArrowheads="1"/>
          </p:cNvSpPr>
          <p:nvPr>
            <p:custDataLst>
              <p:tags r:id="rId19"/>
            </p:custDataLst>
          </p:nvPr>
        </p:nvSpPr>
        <p:spPr bwMode="auto">
          <a:xfrm>
            <a:off x="3633788" y="1047750"/>
            <a:ext cx="4887912" cy="604838"/>
          </a:xfrm>
          <a:prstGeom prst="rect">
            <a:avLst/>
          </a:prstGeom>
          <a:noFill/>
          <a:ln w="25400">
            <a:solidFill>
              <a:srgbClr val="FF0000"/>
            </a:solidFill>
            <a:miter lim="800000"/>
          </a:ln>
        </p:spPr>
        <p:txBody>
          <a:bodyPr>
            <a:spAutoFit/>
          </a:bodyPr>
          <a:lstStyle/>
          <a:p>
            <a:pPr algn="ctr"/>
            <a:r>
              <a:rPr lang="zh-CN" altLang="en-US" sz="3200">
                <a:latin typeface="微软雅黑" pitchFamily="34" charset="-122"/>
              </a:rPr>
              <a:t>民国时期历届政府的演变</a:t>
            </a:r>
          </a:p>
        </p:txBody>
      </p:sp>
      <p:sp>
        <p:nvSpPr>
          <p:cNvPr id="3" name="左大括号 2"/>
          <p:cNvSpPr/>
          <p:nvPr>
            <p:custDataLst>
              <p:tags r:id="rId20"/>
            </p:custDataLst>
          </p:nvPr>
        </p:nvSpPr>
        <p:spPr bwMode="auto">
          <a:xfrm rot="16200000" flipV="1">
            <a:off x="7413626" y="1533525"/>
            <a:ext cx="322262" cy="5868987"/>
          </a:xfrm>
          <a:prstGeom prst="leftBrace">
            <a:avLst>
              <a:gd name="adj1" fmla="val 45445"/>
              <a:gd name="adj2" fmla="val 50000"/>
            </a:avLst>
          </a:prstGeom>
          <a:noFill/>
          <a:ln w="38100" algn="ctr">
            <a:solidFill>
              <a:srgbClr val="0000FF"/>
            </a:solidFill>
            <a:miter lim="800000"/>
          </a:ln>
        </p:spPr>
        <p:txBody>
          <a:bodyPr rot="10800000" vert="eaVert" anchor="ctr"/>
          <a:lstStyle/>
          <a:p>
            <a:pPr algn="ctr" fontAlgn="auto">
              <a:spcBef>
                <a:spcPct val="0"/>
              </a:spcBef>
              <a:spcAft>
                <a:spcPct val="0"/>
              </a:spcAft>
              <a:defRPr/>
            </a:pPr>
            <a:endParaRPr lang="zh-CN" altLang="en-US" sz="1800" b="0">
              <a:solidFill>
                <a:schemeClr val="accent6">
                  <a:lumMod val="75000"/>
                </a:schemeClr>
              </a:solidFill>
              <a:latin typeface="+mn-lt"/>
              <a:ea typeface="+mn-ea"/>
            </a:endParaRPr>
          </a:p>
        </p:txBody>
      </p:sp>
      <p:sp>
        <p:nvSpPr>
          <p:cNvPr id="4" name="文本框 3"/>
          <p:cNvSpPr txBox="1">
            <a:spLocks noChangeArrowheads="1"/>
          </p:cNvSpPr>
          <p:nvPr>
            <p:custDataLst>
              <p:tags r:id="rId21"/>
            </p:custDataLst>
          </p:nvPr>
        </p:nvSpPr>
        <p:spPr bwMode="auto">
          <a:xfrm>
            <a:off x="6799263" y="4824413"/>
            <a:ext cx="1620837" cy="946150"/>
          </a:xfrm>
          <a:prstGeom prst="rect">
            <a:avLst/>
          </a:prstGeom>
          <a:noFill/>
          <a:ln w="9525">
            <a:noFill/>
            <a:miter lim="800000"/>
          </a:ln>
        </p:spPr>
        <p:txBody>
          <a:bodyPr>
            <a:spAutoFit/>
          </a:bodyPr>
          <a:lstStyle/>
          <a:p>
            <a:pPr algn="ctr"/>
            <a:r>
              <a:rPr lang="zh-CN" altLang="en-US">
                <a:latin typeface="微软雅黑" pitchFamily="34" charset="-122"/>
                <a:sym typeface="+mn-ea"/>
              </a:rPr>
              <a:t>蒋介石</a:t>
            </a:r>
          </a:p>
          <a:p>
            <a:pPr algn="ctr"/>
            <a:r>
              <a:rPr lang="zh-CN" altLang="en-US">
                <a:latin typeface="微软雅黑" pitchFamily="34" charset="-122"/>
                <a:sym typeface="+mn-ea"/>
              </a:rPr>
              <a:t>国民政府</a:t>
            </a:r>
          </a:p>
        </p:txBody>
      </p:sp>
      <p:grpSp>
        <p:nvGrpSpPr>
          <p:cNvPr id="39979" name="Group 43"/>
          <p:cNvGrpSpPr/>
          <p:nvPr>
            <p:custDataLst>
              <p:tags r:id="rId22"/>
            </p:custDataLst>
          </p:nvPr>
        </p:nvGrpSpPr>
        <p:grpSpPr>
          <a:xfrm>
            <a:off x="1116013" y="3479800"/>
            <a:ext cx="10283825" cy="887413"/>
            <a:chOff x="703" y="2192"/>
            <a:chExt cx="6478" cy="559"/>
          </a:xfrm>
        </p:grpSpPr>
        <p:sp>
          <p:nvSpPr>
            <p:cNvPr id="9241" name="文本框 8"/>
            <p:cNvSpPr txBox="1">
              <a:spLocks noChangeArrowheads="1"/>
            </p:cNvSpPr>
            <p:nvPr>
              <p:custDataLst>
                <p:tags r:id="rId23"/>
              </p:custDataLst>
            </p:nvPr>
          </p:nvSpPr>
          <p:spPr bwMode="auto">
            <a:xfrm>
              <a:off x="703" y="2463"/>
              <a:ext cx="712" cy="288"/>
            </a:xfrm>
            <a:prstGeom prst="rect">
              <a:avLst/>
            </a:prstGeom>
            <a:noFill/>
            <a:ln w="9525">
              <a:noFill/>
              <a:miter lim="800000"/>
            </a:ln>
          </p:spPr>
          <p:txBody>
            <a:bodyPr>
              <a:spAutoFit/>
            </a:bodyPr>
            <a:lstStyle/>
            <a:p>
              <a:r>
                <a:rPr lang="en-US" altLang="zh-CN" sz="2400">
                  <a:latin typeface="微软雅黑" pitchFamily="34" charset="-122"/>
                </a:rPr>
                <a:t>1912</a:t>
              </a:r>
            </a:p>
          </p:txBody>
        </p:sp>
        <p:cxnSp>
          <p:nvCxnSpPr>
            <p:cNvPr id="10" name="直接连接符 9"/>
            <p:cNvCxnSpPr/>
            <p:nvPr>
              <p:custDataLst>
                <p:tags r:id="rId24"/>
              </p:custDataLst>
            </p:nvPr>
          </p:nvCxnSpPr>
          <p:spPr>
            <a:xfrm flipH="1">
              <a:off x="2890" y="2317"/>
              <a:ext cx="0" cy="12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5" name="直接连接符 11"/>
            <p:cNvCxnSpPr/>
            <p:nvPr>
              <p:custDataLst>
                <p:tags r:id="rId25"/>
              </p:custDataLst>
            </p:nvPr>
          </p:nvCxnSpPr>
          <p:spPr>
            <a:xfrm flipH="1">
              <a:off x="2211" y="2326"/>
              <a:ext cx="0" cy="12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6" name="直接连接符 13"/>
            <p:cNvCxnSpPr/>
            <p:nvPr>
              <p:custDataLst>
                <p:tags r:id="rId26"/>
              </p:custDataLst>
            </p:nvPr>
          </p:nvCxnSpPr>
          <p:spPr>
            <a:xfrm flipH="1">
              <a:off x="5951" y="2342"/>
              <a:ext cx="0" cy="12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9245" name="文本框 19"/>
            <p:cNvSpPr txBox="1">
              <a:spLocks noChangeArrowheads="1"/>
            </p:cNvSpPr>
            <p:nvPr>
              <p:custDataLst>
                <p:tags r:id="rId27"/>
              </p:custDataLst>
            </p:nvPr>
          </p:nvSpPr>
          <p:spPr bwMode="auto">
            <a:xfrm>
              <a:off x="6391" y="2459"/>
              <a:ext cx="790" cy="288"/>
            </a:xfrm>
            <a:prstGeom prst="rect">
              <a:avLst/>
            </a:prstGeom>
            <a:noFill/>
            <a:ln w="9525">
              <a:noFill/>
              <a:miter lim="800000"/>
            </a:ln>
          </p:spPr>
          <p:txBody>
            <a:bodyPr>
              <a:spAutoFit/>
            </a:bodyPr>
            <a:lstStyle/>
            <a:p>
              <a:r>
                <a:rPr lang="en-US" altLang="zh-CN" sz="2400">
                  <a:latin typeface="微软雅黑" pitchFamily="34" charset="-122"/>
                </a:rPr>
                <a:t>1949</a:t>
              </a:r>
            </a:p>
          </p:txBody>
        </p:sp>
        <p:cxnSp>
          <p:nvCxnSpPr>
            <p:cNvPr id="79" name="直接连接符 57"/>
            <p:cNvCxnSpPr/>
            <p:nvPr>
              <p:custDataLst>
                <p:tags r:id="rId28"/>
              </p:custDataLst>
            </p:nvPr>
          </p:nvCxnSpPr>
          <p:spPr>
            <a:xfrm flipH="1">
              <a:off x="4623" y="2328"/>
              <a:ext cx="0" cy="128"/>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0" name="直接连接符 70"/>
            <p:cNvCxnSpPr/>
            <p:nvPr>
              <p:custDataLst>
                <p:tags r:id="rId29"/>
              </p:custDataLst>
            </p:nvPr>
          </p:nvCxnSpPr>
          <p:spPr>
            <a:xfrm flipH="1">
              <a:off x="3458" y="2317"/>
              <a:ext cx="0" cy="129"/>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9248" name="Group 42"/>
            <p:cNvGrpSpPr/>
            <p:nvPr>
              <p:custDataLst>
                <p:tags r:id="rId30"/>
              </p:custDataLst>
            </p:nvPr>
          </p:nvGrpSpPr>
          <p:grpSpPr>
            <a:xfrm>
              <a:off x="945" y="2192"/>
              <a:ext cx="5677" cy="279"/>
              <a:chOff x="1008" y="2183"/>
              <a:chExt cx="5677" cy="279"/>
            </a:xfrm>
          </p:grpSpPr>
          <p:cxnSp>
            <p:nvCxnSpPr>
              <p:cNvPr id="7" name="直接连接符 6"/>
              <p:cNvCxnSpPr/>
              <p:nvPr>
                <p:custDataLst>
                  <p:tags r:id="rId31"/>
                </p:custDataLst>
              </p:nvPr>
            </p:nvCxnSpPr>
            <p:spPr>
              <a:xfrm>
                <a:off x="1013" y="2448"/>
                <a:ext cx="5664" cy="4"/>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custDataLst>
                  <p:tags r:id="rId32"/>
                </p:custDataLst>
              </p:nvPr>
            </p:nvCxnSpPr>
            <p:spPr>
              <a:xfrm flipH="1">
                <a:off x="1008" y="2183"/>
                <a:ext cx="0" cy="27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81" name="直接连接符 7"/>
              <p:cNvCxnSpPr/>
              <p:nvPr>
                <p:custDataLst>
                  <p:tags r:id="rId33"/>
                </p:custDataLst>
              </p:nvPr>
            </p:nvCxnSpPr>
            <p:spPr>
              <a:xfrm flipH="1">
                <a:off x="6685" y="2188"/>
                <a:ext cx="0" cy="274"/>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grpSp>
      </p:grpSp>
      <p:sp>
        <p:nvSpPr>
          <p:cNvPr id="124" name="矩形 123"/>
          <p:cNvSpPr/>
          <p:nvPr>
            <p:custDataLst>
              <p:tags r:id="rId34"/>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9238" name="Group 16"/>
          <p:cNvGrpSpPr/>
          <p:nvPr>
            <p:custDataLst>
              <p:tags r:id="rId35"/>
            </p:custDataLst>
          </p:nvPr>
        </p:nvGrpSpPr>
        <p:grpSpPr>
          <a:xfrm>
            <a:off x="-231775" y="28575"/>
            <a:ext cx="6073775" cy="784225"/>
            <a:chOff x="-144" y="54"/>
            <a:chExt cx="4727" cy="522"/>
          </a:xfrm>
        </p:grpSpPr>
        <p:grpSp>
          <p:nvGrpSpPr>
            <p:cNvPr id="2" name="组合 8"/>
            <p:cNvGrpSpPr/>
            <p:nvPr>
              <p:custDataLst>
                <p:tags r:id="rId36"/>
              </p:custDataLst>
            </p:nvPr>
          </p:nvGrpSpPr>
          <p:grpSpPr>
            <a:xfrm>
              <a:off x="160" y="56"/>
              <a:ext cx="4422" cy="427"/>
              <a:chOff x="1695339" y="962402"/>
              <a:chExt cx="2020999" cy="1290261"/>
            </a:xfrm>
            <a:solidFill>
              <a:srgbClr val="B04232">
                <a:alpha val="98000"/>
              </a:srgbClr>
            </a:solidFill>
          </p:grpSpPr>
          <p:sp>
            <p:nvSpPr>
              <p:cNvPr id="82" name="Freeform 5"/>
              <p:cNvSpPr/>
              <p:nvPr>
                <p:custDataLst>
                  <p:tags r:id="rId37"/>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38"/>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3" name="Freeform 7"/>
              <p:cNvSpPr/>
              <p:nvPr>
                <p:custDataLst>
                  <p:tags r:id="rId39"/>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40"/>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4" name="Freeform 9"/>
              <p:cNvSpPr/>
              <p:nvPr>
                <p:custDataLst>
                  <p:tags r:id="rId41"/>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5" name="Freeform 10"/>
              <p:cNvSpPr/>
              <p:nvPr>
                <p:custDataLst>
                  <p:tags r:id="rId42"/>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43"/>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44"/>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45"/>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46"/>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47"/>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48"/>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49"/>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50"/>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51"/>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52"/>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53"/>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54"/>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55"/>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56"/>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57"/>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58"/>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59"/>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60"/>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61"/>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62"/>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63"/>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64"/>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65"/>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66"/>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67"/>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68"/>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69"/>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70"/>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71"/>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72"/>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73"/>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74"/>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75"/>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76"/>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77"/>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78"/>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79"/>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80"/>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6" name="Freeform 49"/>
              <p:cNvSpPr/>
              <p:nvPr>
                <p:custDataLst>
                  <p:tags r:id="rId81"/>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7" name="Freeform 50"/>
              <p:cNvSpPr/>
              <p:nvPr>
                <p:custDataLst>
                  <p:tags r:id="rId82"/>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8" name="Freeform 51"/>
              <p:cNvSpPr/>
              <p:nvPr>
                <p:custDataLst>
                  <p:tags r:id="rId83"/>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84"/>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9" name="Freeform 53"/>
              <p:cNvSpPr/>
              <p:nvPr>
                <p:custDataLst>
                  <p:tags r:id="rId85"/>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90" name="Freeform 54"/>
              <p:cNvSpPr/>
              <p:nvPr>
                <p:custDataLst>
                  <p:tags r:id="rId86"/>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91" name="Freeform 55"/>
              <p:cNvSpPr/>
              <p:nvPr>
                <p:custDataLst>
                  <p:tags r:id="rId87"/>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92" name="Freeform 56"/>
              <p:cNvSpPr/>
              <p:nvPr>
                <p:custDataLst>
                  <p:tags r:id="rId88"/>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93" name="Freeform 57"/>
              <p:cNvSpPr/>
              <p:nvPr>
                <p:custDataLst>
                  <p:tags r:id="rId89"/>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94" name="Freeform 58"/>
              <p:cNvSpPr/>
              <p:nvPr>
                <p:custDataLst>
                  <p:tags r:id="rId90"/>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95" name="Freeform 59"/>
              <p:cNvSpPr/>
              <p:nvPr>
                <p:custDataLst>
                  <p:tags r:id="rId91"/>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968" name="Freeform 60"/>
              <p:cNvSpPr/>
              <p:nvPr>
                <p:custDataLst>
                  <p:tags r:id="rId92"/>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93"/>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94"/>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969" name="Freeform 63"/>
              <p:cNvSpPr/>
              <p:nvPr>
                <p:custDataLst>
                  <p:tags r:id="rId95"/>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96"/>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97"/>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970" name="Freeform 66"/>
              <p:cNvSpPr/>
              <p:nvPr>
                <p:custDataLst>
                  <p:tags r:id="rId98"/>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99"/>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100"/>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101"/>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102"/>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103"/>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9240" name="文本框 9"/>
            <p:cNvSpPr txBox="1">
              <a:spLocks noChangeArrowheads="1"/>
            </p:cNvSpPr>
            <p:nvPr>
              <p:custDataLst>
                <p:tags r:id="rId104"/>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heckerboard(across)">
                                      <p:cBhvr>
                                        <p:cTn id="7" dur="500"/>
                                        <p:tgtEl>
                                          <p:spTgt spid="1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heckerboard(across)">
                                      <p:cBhvr>
                                        <p:cTn id="12" dur="500"/>
                                        <p:tgtEl>
                                          <p:spTgt spid="13"/>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checkerboard(across)">
                                      <p:cBhvr>
                                        <p:cTn id="15" dur="500"/>
                                        <p:tgtEl>
                                          <p:spTgt spid="11"/>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72"/>
                                        </p:tgtEl>
                                        <p:attrNameLst>
                                          <p:attrName>style.visibility</p:attrName>
                                        </p:attrNameLst>
                                      </p:cBhvr>
                                      <p:to>
                                        <p:strVal val="visible"/>
                                      </p:to>
                                    </p:set>
                                    <p:animEffect transition="in" filter="checkerboard(across)">
                                      <p:cBhvr>
                                        <p:cTn id="18" dur="500"/>
                                        <p:tgtEl>
                                          <p:spTgt spid="72"/>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checkerboard(across)">
                                      <p:cBhvr>
                                        <p:cTn id="21" dur="500"/>
                                        <p:tgtEl>
                                          <p:spTgt spid="59"/>
                                        </p:tgtEl>
                                      </p:cBhvr>
                                    </p:animEffect>
                                  </p:childTnLst>
                                </p:cTn>
                              </p:par>
                              <p:par>
                                <p:cTn id="22" presetID="5" presetClass="entr" presetSubtype="10" fill="hold" nodeType="withEffect">
                                  <p:stCondLst>
                                    <p:cond delay="0"/>
                                  </p:stCondLst>
                                  <p:childTnLst>
                                    <p:set>
                                      <p:cBhvr>
                                        <p:cTn id="23" dur="1" fill="hold">
                                          <p:stCondLst>
                                            <p:cond delay="0"/>
                                          </p:stCondLst>
                                        </p:cTn>
                                        <p:tgtEl>
                                          <p:spTgt spid="39979"/>
                                        </p:tgtEl>
                                        <p:attrNameLst>
                                          <p:attrName>style.visibility</p:attrName>
                                        </p:attrNameLst>
                                      </p:cBhvr>
                                      <p:to>
                                        <p:strVal val="visible"/>
                                      </p:to>
                                    </p:set>
                                    <p:animEffect transition="in" filter="checkerboard(across)">
                                      <p:cBhvr>
                                        <p:cTn id="24" dur="500"/>
                                        <p:tgtEl>
                                          <p:spTgt spid="39979"/>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checkerboard(across)">
                                      <p:cBhvr>
                                        <p:cTn id="27" dur="500"/>
                                        <p:tgtEl>
                                          <p:spTgt spid="1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69"/>
                                        </p:tgtEl>
                                        <p:attrNameLst>
                                          <p:attrName>style.visibility</p:attrName>
                                        </p:attrNameLst>
                                      </p:cBhvr>
                                      <p:to>
                                        <p:strVal val="visible"/>
                                      </p:to>
                                    </p:set>
                                    <p:animEffect transition="in" filter="checkerboard(across)">
                                      <p:cBhvr>
                                        <p:cTn id="32" dur="500"/>
                                        <p:tgtEl>
                                          <p:spTgt spid="6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65"/>
                                        </p:tgtEl>
                                        <p:attrNameLst>
                                          <p:attrName>style.visibility</p:attrName>
                                        </p:attrNameLst>
                                      </p:cBhvr>
                                      <p:to>
                                        <p:strVal val="visible"/>
                                      </p:to>
                                    </p:set>
                                    <p:animEffect transition="in" filter="checkerboard(across)">
                                      <p:cBhvr>
                                        <p:cTn id="37" dur="500"/>
                                        <p:tgtEl>
                                          <p:spTgt spid="65"/>
                                        </p:tgtEl>
                                      </p:cBhvr>
                                    </p:animEffect>
                                  </p:childTnLst>
                                </p:cTn>
                              </p:par>
                              <p:par>
                                <p:cTn id="38" presetID="5" presetClass="entr" presetSubtype="10" fill="hold" grpId="0" nodeType="with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checkerboard(across)">
                                      <p:cBhvr>
                                        <p:cTn id="40" dur="500"/>
                                        <p:tgtEl>
                                          <p:spTgt spid="66"/>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5" presetClass="entr" presetSubtype="10" fill="hold" grpId="0" nodeType="click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checkerboard(across)">
                                      <p:cBhvr>
                                        <p:cTn id="45" dur="500"/>
                                        <p:tgtEl>
                                          <p:spTgt spid="3"/>
                                        </p:tgtEl>
                                      </p:cBhvr>
                                    </p:animEffect>
                                  </p:childTnLst>
                                </p:cTn>
                              </p:par>
                              <p:par>
                                <p:cTn id="46" presetID="5" presetClass="entr" presetSubtype="10" fill="hold" grpId="0"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checkerboard(across)">
                                      <p:cBhvr>
                                        <p:cTn id="48" dur="500"/>
                                        <p:tgtEl>
                                          <p:spTgt spid="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5" presetClass="entr" presetSubtype="10" fill="hold" grpId="0" nodeType="clickEffect">
                                  <p:stCondLst>
                                    <p:cond delay="0"/>
                                  </p:stCondLst>
                                  <p:childTnLst>
                                    <p:set>
                                      <p:cBhvr>
                                        <p:cTn id="52" dur="1" fill="hold">
                                          <p:stCondLst>
                                            <p:cond delay="0"/>
                                          </p:stCondLst>
                                        </p:cTn>
                                        <p:tgtEl>
                                          <p:spTgt spid="55"/>
                                        </p:tgtEl>
                                        <p:attrNameLst>
                                          <p:attrName>style.visibility</p:attrName>
                                        </p:attrNameLst>
                                      </p:cBhvr>
                                      <p:to>
                                        <p:strVal val="visible"/>
                                      </p:to>
                                    </p:set>
                                    <p:animEffect transition="in" filter="checkerboard(across)">
                                      <p:cBhvr>
                                        <p:cTn id="53" dur="500"/>
                                        <p:tgtEl>
                                          <p:spTgt spid="55"/>
                                        </p:tgtEl>
                                      </p:cBhvr>
                                    </p:animEffect>
                                  </p:childTnLst>
                                </p:cTn>
                              </p:par>
                              <p:par>
                                <p:cTn id="54" presetID="5" presetClass="entr" presetSubtype="10" fill="hold" grpId="0" nodeType="withEffect">
                                  <p:stCondLst>
                                    <p:cond delay="0"/>
                                  </p:stCondLst>
                                  <p:childTnLst>
                                    <p:set>
                                      <p:cBhvr>
                                        <p:cTn id="55" dur="1" fill="hold">
                                          <p:stCondLst>
                                            <p:cond delay="0"/>
                                          </p:stCondLst>
                                        </p:cTn>
                                        <p:tgtEl>
                                          <p:spTgt spid="64"/>
                                        </p:tgtEl>
                                        <p:attrNameLst>
                                          <p:attrName>style.visibility</p:attrName>
                                        </p:attrNameLst>
                                      </p:cBhvr>
                                      <p:to>
                                        <p:strVal val="visible"/>
                                      </p:to>
                                    </p:set>
                                    <p:animEffect transition="in" filter="checkerboard(across)">
                                      <p:cBhvr>
                                        <p:cTn id="56" dur="500"/>
                                        <p:tgtEl>
                                          <p:spTgt spid="64"/>
                                        </p:tgtEl>
                                      </p:cBhvr>
                                    </p:animEffect>
                                  </p:childTnLst>
                                </p:cTn>
                              </p:par>
                            </p:childTnLst>
                          </p:cTn>
                        </p:par>
                      </p:childTnLst>
                    </p:cTn>
                  </p:par>
                  <p:par>
                    <p:cTn id="57" fill="hold" nodeType="clickPar">
                      <p:stCondLst>
                        <p:cond delay="indefinite"/>
                      </p:stCondLst>
                      <p:childTnLst>
                        <p:par>
                          <p:cTn id="58" fill="hold" nodeType="afterGroup">
                            <p:stCondLst>
                              <p:cond delay="0"/>
                            </p:stCondLst>
                            <p:childTnLst>
                              <p:par>
                                <p:cTn id="59" presetID="5" presetClass="entr" presetSubtype="10" fill="hold" grpId="0" nodeType="clickEffect">
                                  <p:stCondLst>
                                    <p:cond delay="0"/>
                                  </p:stCondLst>
                                  <p:childTnLst>
                                    <p:set>
                                      <p:cBhvr>
                                        <p:cTn id="60" dur="1" fill="hold">
                                          <p:stCondLst>
                                            <p:cond delay="0"/>
                                          </p:stCondLst>
                                        </p:cTn>
                                        <p:tgtEl>
                                          <p:spTgt spid="56"/>
                                        </p:tgtEl>
                                        <p:attrNameLst>
                                          <p:attrName>style.visibility</p:attrName>
                                        </p:attrNameLst>
                                      </p:cBhvr>
                                      <p:to>
                                        <p:strVal val="visible"/>
                                      </p:to>
                                    </p:set>
                                    <p:animEffect transition="in" filter="checkerboard(across)">
                                      <p:cBhvr>
                                        <p:cTn id="61" dur="500"/>
                                        <p:tgtEl>
                                          <p:spTgt spid="56"/>
                                        </p:tgtEl>
                                      </p:cBhvr>
                                    </p:animEffect>
                                  </p:childTnLst>
                                </p:cTn>
                              </p:par>
                              <p:par>
                                <p:cTn id="62" presetID="5" presetClass="entr" presetSubtype="10" fill="hold" grpId="0" nodeType="withEffect">
                                  <p:stCondLst>
                                    <p:cond delay="0"/>
                                  </p:stCondLst>
                                  <p:childTnLst>
                                    <p:set>
                                      <p:cBhvr>
                                        <p:cTn id="63" dur="1" fill="hold">
                                          <p:stCondLst>
                                            <p:cond delay="0"/>
                                          </p:stCondLst>
                                        </p:cTn>
                                        <p:tgtEl>
                                          <p:spTgt spid="57"/>
                                        </p:tgtEl>
                                        <p:attrNameLst>
                                          <p:attrName>style.visibility</p:attrName>
                                        </p:attrNameLst>
                                      </p:cBhvr>
                                      <p:to>
                                        <p:strVal val="visible"/>
                                      </p:to>
                                    </p:set>
                                    <p:animEffect transition="in" filter="checkerboard(across)">
                                      <p:cBhvr>
                                        <p:cTn id="64" dur="500"/>
                                        <p:tgtEl>
                                          <p:spTgt spid="57"/>
                                        </p:tgtEl>
                                      </p:cBhvr>
                                    </p:animEffect>
                                  </p:childTnLst>
                                </p:cTn>
                              </p:par>
                            </p:childTnLst>
                          </p:cTn>
                        </p:par>
                      </p:childTnLst>
                    </p:cTn>
                  </p:par>
                  <p:par>
                    <p:cTn id="65" fill="hold" nodeType="clickPar">
                      <p:stCondLst>
                        <p:cond delay="indefinite"/>
                      </p:stCondLst>
                      <p:childTnLst>
                        <p:par>
                          <p:cTn id="66" fill="hold" nodeType="afterGroup">
                            <p:stCondLst>
                              <p:cond delay="0"/>
                            </p:stCondLst>
                            <p:childTnLst>
                              <p:par>
                                <p:cTn id="67" presetID="5" presetClass="entr" presetSubtype="10" fill="hold" grpId="0" nodeType="clickEffect">
                                  <p:stCondLst>
                                    <p:cond delay="0"/>
                                  </p:stCondLst>
                                  <p:childTnLst>
                                    <p:set>
                                      <p:cBhvr>
                                        <p:cTn id="68" dur="1" fill="hold">
                                          <p:stCondLst>
                                            <p:cond delay="0"/>
                                          </p:stCondLst>
                                        </p:cTn>
                                        <p:tgtEl>
                                          <p:spTgt spid="61"/>
                                        </p:tgtEl>
                                        <p:attrNameLst>
                                          <p:attrName>style.visibility</p:attrName>
                                        </p:attrNameLst>
                                      </p:cBhvr>
                                      <p:to>
                                        <p:strVal val="visible"/>
                                      </p:to>
                                    </p:set>
                                    <p:animEffect transition="in" filter="checkerboard(across)">
                                      <p:cBhvr>
                                        <p:cTn id="69" dur="500"/>
                                        <p:tgtEl>
                                          <p:spTgt spid="61"/>
                                        </p:tgtEl>
                                      </p:cBhvr>
                                    </p:animEffect>
                                  </p:childTnLst>
                                </p:cTn>
                              </p:par>
                              <p:par>
                                <p:cTn id="70" presetID="5" presetClass="entr" presetSubtype="10" fill="hold" grpId="0" nodeType="withEffect">
                                  <p:stCondLst>
                                    <p:cond delay="0"/>
                                  </p:stCondLst>
                                  <p:childTnLst>
                                    <p:set>
                                      <p:cBhvr>
                                        <p:cTn id="71" dur="1" fill="hold">
                                          <p:stCondLst>
                                            <p:cond delay="0"/>
                                          </p:stCondLst>
                                        </p:cTn>
                                        <p:tgtEl>
                                          <p:spTgt spid="60"/>
                                        </p:tgtEl>
                                        <p:attrNameLst>
                                          <p:attrName>style.visibility</p:attrName>
                                        </p:attrNameLst>
                                      </p:cBhvr>
                                      <p:to>
                                        <p:strVal val="visible"/>
                                      </p:to>
                                    </p:set>
                                    <p:animEffect transition="in" filter="checkerboard(across)">
                                      <p:cBhvr>
                                        <p:cTn id="72" dur="500"/>
                                        <p:tgtEl>
                                          <p:spTgt spid="60"/>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5" presetClass="entr" presetSubtype="10" fill="hold" grpId="0" nodeType="click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checkerboard(across)">
                                      <p:cBhvr>
                                        <p:cTn id="77" dur="500"/>
                                        <p:tgtEl>
                                          <p:spTgt spid="63"/>
                                        </p:tgtEl>
                                      </p:cBhvr>
                                    </p:animEffect>
                                  </p:childTnLst>
                                </p:cTn>
                              </p:par>
                              <p:par>
                                <p:cTn id="78" presetID="5" presetClass="entr" presetSubtype="10" fill="hold" grpId="0" nodeType="withEffect">
                                  <p:stCondLst>
                                    <p:cond delay="0"/>
                                  </p:stCondLst>
                                  <p:childTnLst>
                                    <p:set>
                                      <p:cBhvr>
                                        <p:cTn id="79" dur="1" fill="hold">
                                          <p:stCondLst>
                                            <p:cond delay="0"/>
                                          </p:stCondLst>
                                        </p:cTn>
                                        <p:tgtEl>
                                          <p:spTgt spid="62"/>
                                        </p:tgtEl>
                                        <p:attrNameLst>
                                          <p:attrName>style.visibility</p:attrName>
                                        </p:attrNameLst>
                                      </p:cBhvr>
                                      <p:to>
                                        <p:strVal val="visible"/>
                                      </p:to>
                                    </p:set>
                                    <p:animEffect transition="in" filter="checkerboard(across)">
                                      <p:cBhvr>
                                        <p:cTn id="8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7" grpId="0"/>
      <p:bldP spid="60" grpId="0"/>
      <p:bldP spid="61" grpId="0"/>
      <p:bldP spid="62" grpId="0"/>
      <p:bldP spid="63" grpId="0"/>
      <p:bldP spid="55" grpId="0"/>
      <p:bldP spid="64" grpId="0"/>
      <p:bldP spid="65" grpId="0"/>
      <p:bldP spid="66" grpId="0"/>
      <p:bldP spid="69" grpId="0"/>
      <p:bldP spid="11" grpId="0"/>
      <p:bldP spid="13" grpId="0"/>
      <p:bldP spid="15" grpId="0"/>
      <p:bldP spid="59" grpId="0"/>
      <p:bldP spid="72" grpId="0"/>
      <p:bldP spid="16" grpId="0"/>
      <p:bldP spid="3" grpId="0"/>
      <p:bldP spid="4"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10242"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10254"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chemeClr val="bg1"/>
                </a:solidFill>
                <a:latin typeface="微软雅黑" pitchFamily="34" charset="-122"/>
                <a:cs typeface="华文行楷"/>
              </a:endParaRPr>
            </a:p>
          </p:txBody>
        </p:sp>
      </p:grpSp>
      <p:sp>
        <p:nvSpPr>
          <p:cNvPr id="40997"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40999" name="Rectangle 39"/>
          <p:cNvSpPr>
            <a:spLocks noChangeArrowheads="1"/>
          </p:cNvSpPr>
          <p:nvPr>
            <p:custDataLst>
              <p:tags r:id="rId75"/>
            </p:custDataLst>
          </p:nvPr>
        </p:nvSpPr>
        <p:spPr bwMode="auto">
          <a:xfrm>
            <a:off x="531813" y="1474788"/>
            <a:ext cx="2287587" cy="2657475"/>
          </a:xfrm>
          <a:prstGeom prst="rect">
            <a:avLst/>
          </a:prstGeom>
          <a:noFill/>
          <a:ln w="9525">
            <a:noFill/>
            <a:miter lim="800000"/>
          </a:ln>
        </p:spPr>
        <p:txBody>
          <a:bodyPr>
            <a:spAutoFit/>
          </a:bodyPr>
          <a:lstStyle/>
          <a:p>
            <a:pPr>
              <a:lnSpc>
                <a:spcPct val="150000"/>
              </a:lnSpc>
            </a:pPr>
            <a:r>
              <a:rPr lang="zh-CN" altLang="en-US">
                <a:latin typeface="微软雅黑" pitchFamily="34" charset="-122"/>
                <a:sym typeface="+mn-ea"/>
              </a:rPr>
              <a:t>（</a:t>
            </a:r>
            <a:r>
              <a:rPr lang="en-US" altLang="zh-CN">
                <a:latin typeface="微软雅黑" pitchFamily="34" charset="-122"/>
                <a:sym typeface="+mn-ea"/>
              </a:rPr>
              <a:t>1</a:t>
            </a:r>
            <a:r>
              <a:rPr lang="zh-CN" altLang="en-US">
                <a:latin typeface="微软雅黑" pitchFamily="34" charset="-122"/>
                <a:sym typeface="+mn-ea"/>
              </a:rPr>
              <a:t>）建立：</a:t>
            </a:r>
            <a:endParaRPr lang="zh-CN" altLang="en-US">
              <a:latin typeface="微软雅黑" pitchFamily="34" charset="-122"/>
            </a:endParaRPr>
          </a:p>
          <a:p>
            <a:pPr>
              <a:lnSpc>
                <a:spcPct val="150000"/>
              </a:lnSpc>
            </a:pPr>
            <a:r>
              <a:rPr lang="zh-CN" altLang="en-US">
                <a:latin typeface="微软雅黑" pitchFamily="34" charset="-122"/>
                <a:sym typeface="+mn-ea"/>
              </a:rPr>
              <a:t>（</a:t>
            </a:r>
            <a:r>
              <a:rPr lang="en-US" altLang="zh-CN">
                <a:latin typeface="微软雅黑" pitchFamily="34" charset="-122"/>
                <a:sym typeface="+mn-ea"/>
              </a:rPr>
              <a:t>2</a:t>
            </a:r>
            <a:r>
              <a:rPr lang="zh-CN" altLang="en-US">
                <a:latin typeface="微软雅黑" pitchFamily="34" charset="-122"/>
                <a:sym typeface="+mn-ea"/>
              </a:rPr>
              <a:t>）性质：</a:t>
            </a:r>
          </a:p>
          <a:p>
            <a:pPr>
              <a:lnSpc>
                <a:spcPct val="150000"/>
              </a:lnSpc>
            </a:pPr>
            <a:r>
              <a:rPr lang="zh-CN" altLang="en-US">
                <a:latin typeface="微软雅黑" pitchFamily="34" charset="-122"/>
                <a:sym typeface="+mn-ea"/>
              </a:rPr>
              <a:t>（</a:t>
            </a:r>
            <a:r>
              <a:rPr lang="en-US" altLang="zh-CN">
                <a:latin typeface="微软雅黑" pitchFamily="34" charset="-122"/>
                <a:sym typeface="+mn-ea"/>
              </a:rPr>
              <a:t>3</a:t>
            </a:r>
            <a:r>
              <a:rPr lang="zh-CN" altLang="en-US">
                <a:latin typeface="微软雅黑" pitchFamily="34" charset="-122"/>
                <a:sym typeface="+mn-ea"/>
              </a:rPr>
              <a:t>）意义：</a:t>
            </a:r>
          </a:p>
          <a:p>
            <a:pPr>
              <a:lnSpc>
                <a:spcPct val="150000"/>
              </a:lnSpc>
            </a:pPr>
            <a:r>
              <a:rPr lang="zh-CN" altLang="en-US">
                <a:latin typeface="微软雅黑" pitchFamily="34" charset="-122"/>
                <a:sym typeface="+mn-ea"/>
              </a:rPr>
              <a:t>（</a:t>
            </a:r>
            <a:r>
              <a:rPr lang="en-US" altLang="zh-CN">
                <a:latin typeface="微软雅黑" pitchFamily="34" charset="-122"/>
                <a:sym typeface="+mn-ea"/>
              </a:rPr>
              <a:t>4</a:t>
            </a:r>
            <a:r>
              <a:rPr lang="zh-CN" altLang="en-US">
                <a:latin typeface="微软雅黑" pitchFamily="34" charset="-122"/>
                <a:sym typeface="+mn-ea"/>
              </a:rPr>
              <a:t>）措施：</a:t>
            </a:r>
          </a:p>
        </p:txBody>
      </p:sp>
      <p:sp>
        <p:nvSpPr>
          <p:cNvPr id="41000" name="Rectangle 40"/>
          <p:cNvSpPr>
            <a:spLocks noChangeArrowheads="1"/>
          </p:cNvSpPr>
          <p:nvPr>
            <p:custDataLst>
              <p:tags r:id="rId76"/>
            </p:custDataLst>
          </p:nvPr>
        </p:nvSpPr>
        <p:spPr bwMode="auto">
          <a:xfrm>
            <a:off x="2533650" y="1657350"/>
            <a:ext cx="8218488" cy="519113"/>
          </a:xfrm>
          <a:prstGeom prst="rect">
            <a:avLst/>
          </a:prstGeom>
          <a:noFill/>
          <a:ln w="9525">
            <a:noFill/>
            <a:miter lim="800000"/>
          </a:ln>
        </p:spPr>
        <p:txBody>
          <a:bodyPr>
            <a:spAutoFit/>
          </a:bodyPr>
          <a:lstStyle/>
          <a:p>
            <a:r>
              <a:rPr lang="zh-CN" altLang="en-US">
                <a:latin typeface="微软雅黑" pitchFamily="34" charset="-122"/>
                <a:sym typeface="+mn-ea"/>
              </a:rPr>
              <a:t>1912年1月1日，孙中山就任中华民国临时大总统</a:t>
            </a:r>
          </a:p>
        </p:txBody>
      </p:sp>
      <p:sp>
        <p:nvSpPr>
          <p:cNvPr id="41001" name="Rectangle 41"/>
          <p:cNvSpPr>
            <a:spLocks noChangeArrowheads="1"/>
          </p:cNvSpPr>
          <p:nvPr>
            <p:custDataLst>
              <p:tags r:id="rId77"/>
            </p:custDataLst>
          </p:nvPr>
        </p:nvSpPr>
        <p:spPr bwMode="auto">
          <a:xfrm>
            <a:off x="2554288" y="2203450"/>
            <a:ext cx="3471862" cy="647700"/>
          </a:xfrm>
          <a:prstGeom prst="rect">
            <a:avLst/>
          </a:prstGeom>
          <a:noFill/>
          <a:ln w="9525">
            <a:noFill/>
            <a:miter lim="800000"/>
          </a:ln>
        </p:spPr>
        <p:txBody>
          <a:bodyPr>
            <a:spAutoFit/>
          </a:bodyPr>
          <a:lstStyle/>
          <a:p>
            <a:pPr>
              <a:lnSpc>
                <a:spcPct val="130000"/>
              </a:lnSpc>
            </a:pPr>
            <a:r>
              <a:rPr lang="zh-CN" altLang="en-US">
                <a:latin typeface="微软雅黑" pitchFamily="34" charset="-122"/>
                <a:sym typeface="+mn-ea"/>
              </a:rPr>
              <a:t>资产阶级革命政府</a:t>
            </a:r>
          </a:p>
        </p:txBody>
      </p:sp>
      <p:sp>
        <p:nvSpPr>
          <p:cNvPr id="41002" name="Rectangle 42"/>
          <p:cNvSpPr>
            <a:spLocks noChangeArrowheads="1"/>
          </p:cNvSpPr>
          <p:nvPr>
            <p:custDataLst>
              <p:tags r:id="rId78"/>
            </p:custDataLst>
          </p:nvPr>
        </p:nvSpPr>
        <p:spPr bwMode="auto">
          <a:xfrm>
            <a:off x="2563813" y="2840038"/>
            <a:ext cx="8194675" cy="647700"/>
          </a:xfrm>
          <a:prstGeom prst="rect">
            <a:avLst/>
          </a:prstGeom>
          <a:noFill/>
          <a:ln w="9525" algn="ctr">
            <a:noFill/>
            <a:miter lim="800000"/>
          </a:ln>
        </p:spPr>
        <p:txBody>
          <a:bodyPr>
            <a:spAutoFit/>
          </a:bodyPr>
          <a:lstStyle/>
          <a:p>
            <a:pPr>
              <a:lnSpc>
                <a:spcPct val="130000"/>
              </a:lnSpc>
            </a:pPr>
            <a:r>
              <a:rPr lang="zh-CN" altLang="en-US">
                <a:latin typeface="微软雅黑" pitchFamily="34" charset="-122"/>
                <a:sym typeface="+mn-ea"/>
              </a:rPr>
              <a:t>标志着资产阶级共和制度在中国的诞生</a:t>
            </a:r>
          </a:p>
        </p:txBody>
      </p:sp>
      <p:sp>
        <p:nvSpPr>
          <p:cNvPr id="41003" name="Rectangle 43"/>
          <p:cNvSpPr>
            <a:spLocks noChangeArrowheads="1"/>
          </p:cNvSpPr>
          <p:nvPr>
            <p:custDataLst>
              <p:tags r:id="rId79"/>
            </p:custDataLst>
          </p:nvPr>
        </p:nvSpPr>
        <p:spPr bwMode="auto">
          <a:xfrm>
            <a:off x="792163" y="4154488"/>
            <a:ext cx="11430000" cy="1289050"/>
          </a:xfrm>
          <a:prstGeom prst="rect">
            <a:avLst/>
          </a:prstGeom>
          <a:noFill/>
          <a:ln w="9525">
            <a:noFill/>
            <a:miter lim="800000"/>
          </a:ln>
        </p:spPr>
        <p:txBody>
          <a:bodyPr wrap="none">
            <a:spAutoFit/>
          </a:bodyPr>
          <a:lstStyle/>
          <a:p>
            <a:pPr>
              <a:lnSpc>
                <a:spcPct val="140000"/>
              </a:lnSpc>
            </a:pPr>
            <a:r>
              <a:rPr lang="zh-CN" altLang="en-US">
                <a:latin typeface="微软雅黑" pitchFamily="34" charset="-122"/>
                <a:sym typeface="+mn-ea"/>
              </a:rPr>
              <a:t>①</a:t>
            </a:r>
            <a:r>
              <a:rPr lang="en-US" altLang="zh-CN">
                <a:latin typeface="微软雅黑" pitchFamily="34" charset="-122"/>
                <a:sym typeface="+mn-ea"/>
              </a:rPr>
              <a:t>_________</a:t>
            </a:r>
            <a:r>
              <a:rPr lang="zh-CN" altLang="en-US">
                <a:latin typeface="微软雅黑" pitchFamily="34" charset="-122"/>
                <a:sym typeface="+mn-ea"/>
              </a:rPr>
              <a:t>为国旗，改用</a:t>
            </a:r>
            <a:r>
              <a:rPr lang="en-US" altLang="zh-CN">
                <a:latin typeface="微软雅黑" pitchFamily="34" charset="-122"/>
                <a:sym typeface="+mn-ea"/>
              </a:rPr>
              <a:t>______</a:t>
            </a:r>
            <a:r>
              <a:rPr lang="zh-CN" altLang="en-US">
                <a:latin typeface="微软雅黑" pitchFamily="34" charset="-122"/>
                <a:sym typeface="+mn-ea"/>
              </a:rPr>
              <a:t>，以</a:t>
            </a:r>
            <a:r>
              <a:rPr lang="en-US" altLang="zh-CN">
                <a:latin typeface="微软雅黑" pitchFamily="34" charset="-122"/>
                <a:sym typeface="+mn-ea"/>
              </a:rPr>
              <a:t>__________</a:t>
            </a:r>
            <a:r>
              <a:rPr lang="zh-CN" altLang="en-US">
                <a:latin typeface="微软雅黑" pitchFamily="34" charset="-122"/>
                <a:sym typeface="+mn-ea"/>
              </a:rPr>
              <a:t>纪元，1912年为民国元年</a:t>
            </a:r>
          </a:p>
          <a:p>
            <a:pPr>
              <a:lnSpc>
                <a:spcPct val="140000"/>
              </a:lnSpc>
            </a:pPr>
            <a:r>
              <a:rPr lang="zh-CN" altLang="en-US">
                <a:latin typeface="微软雅黑" pitchFamily="34" charset="-122"/>
                <a:sym typeface="+mn-ea"/>
              </a:rPr>
              <a:t>②颁布</a:t>
            </a:r>
            <a:r>
              <a:rPr lang="en-US" altLang="zh-CN">
                <a:latin typeface="微软雅黑" pitchFamily="34" charset="-122"/>
                <a:sym typeface="+mn-ea"/>
              </a:rPr>
              <a:t>_______________________</a:t>
            </a:r>
          </a:p>
        </p:txBody>
      </p:sp>
      <p:sp>
        <p:nvSpPr>
          <p:cNvPr id="41004" name="Rectangle 44"/>
          <p:cNvSpPr>
            <a:spLocks noChangeArrowheads="1"/>
          </p:cNvSpPr>
          <p:nvPr>
            <p:custDataLst>
              <p:tags r:id="rId80"/>
            </p:custDataLst>
          </p:nvPr>
        </p:nvSpPr>
        <p:spPr bwMode="auto">
          <a:xfrm>
            <a:off x="1320800" y="4205288"/>
            <a:ext cx="1250950" cy="519112"/>
          </a:xfrm>
          <a:prstGeom prst="rect">
            <a:avLst/>
          </a:prstGeom>
          <a:noFill/>
          <a:ln w="9525">
            <a:noFill/>
            <a:miter lim="800000"/>
          </a:ln>
        </p:spPr>
        <p:txBody>
          <a:bodyPr wrap="none">
            <a:spAutoFit/>
          </a:bodyPr>
          <a:lstStyle/>
          <a:p>
            <a:r>
              <a:rPr lang="zh-CN" altLang="en-US">
                <a:solidFill>
                  <a:srgbClr val="CC0000"/>
                </a:solidFill>
                <a:sym typeface="+mn-ea"/>
              </a:rPr>
              <a:t>五色旗</a:t>
            </a:r>
          </a:p>
        </p:txBody>
      </p:sp>
      <p:sp>
        <p:nvSpPr>
          <p:cNvPr id="41005" name="Rectangle 45"/>
          <p:cNvSpPr>
            <a:spLocks noChangeArrowheads="1"/>
          </p:cNvSpPr>
          <p:nvPr>
            <p:custDataLst>
              <p:tags r:id="rId81"/>
            </p:custDataLst>
          </p:nvPr>
        </p:nvSpPr>
        <p:spPr bwMode="auto">
          <a:xfrm>
            <a:off x="4862513" y="4233863"/>
            <a:ext cx="895350" cy="519112"/>
          </a:xfrm>
          <a:prstGeom prst="rect">
            <a:avLst/>
          </a:prstGeom>
          <a:noFill/>
          <a:ln w="9525">
            <a:noFill/>
            <a:miter lim="800000"/>
          </a:ln>
        </p:spPr>
        <p:txBody>
          <a:bodyPr wrap="none">
            <a:spAutoFit/>
          </a:bodyPr>
          <a:lstStyle/>
          <a:p>
            <a:r>
              <a:rPr lang="zh-CN" altLang="en-US">
                <a:solidFill>
                  <a:srgbClr val="CC0000"/>
                </a:solidFill>
                <a:sym typeface="+mn-ea"/>
              </a:rPr>
              <a:t>公历</a:t>
            </a:r>
          </a:p>
        </p:txBody>
      </p:sp>
      <p:sp>
        <p:nvSpPr>
          <p:cNvPr id="41006" name="Rectangle 46"/>
          <p:cNvSpPr>
            <a:spLocks noChangeArrowheads="1"/>
          </p:cNvSpPr>
          <p:nvPr>
            <p:custDataLst>
              <p:tags r:id="rId82"/>
            </p:custDataLst>
          </p:nvPr>
        </p:nvSpPr>
        <p:spPr bwMode="auto">
          <a:xfrm>
            <a:off x="6443663" y="4235450"/>
            <a:ext cx="1606550" cy="519113"/>
          </a:xfrm>
          <a:prstGeom prst="rect">
            <a:avLst/>
          </a:prstGeom>
          <a:noFill/>
          <a:ln w="9525">
            <a:noFill/>
            <a:miter lim="800000"/>
          </a:ln>
        </p:spPr>
        <p:txBody>
          <a:bodyPr wrap="none">
            <a:spAutoFit/>
          </a:bodyPr>
          <a:lstStyle/>
          <a:p>
            <a:r>
              <a:rPr lang="zh-CN" altLang="en-US">
                <a:solidFill>
                  <a:srgbClr val="CC0000"/>
                </a:solidFill>
                <a:sym typeface="+mn-ea"/>
              </a:rPr>
              <a:t>中华民国</a:t>
            </a:r>
          </a:p>
        </p:txBody>
      </p:sp>
      <p:sp>
        <p:nvSpPr>
          <p:cNvPr id="41007" name="Rectangle 47"/>
          <p:cNvSpPr>
            <a:spLocks noChangeArrowheads="1"/>
          </p:cNvSpPr>
          <p:nvPr>
            <p:custDataLst>
              <p:tags r:id="rId83"/>
            </p:custDataLst>
          </p:nvPr>
        </p:nvSpPr>
        <p:spPr bwMode="auto">
          <a:xfrm>
            <a:off x="1868488" y="4827588"/>
            <a:ext cx="3740150" cy="519112"/>
          </a:xfrm>
          <a:prstGeom prst="rect">
            <a:avLst/>
          </a:prstGeom>
          <a:noFill/>
          <a:ln w="9525">
            <a:noFill/>
            <a:miter lim="800000"/>
          </a:ln>
        </p:spPr>
        <p:txBody>
          <a:bodyPr wrap="none">
            <a:spAutoFit/>
          </a:bodyPr>
          <a:lstStyle/>
          <a:p>
            <a:r>
              <a:rPr lang="en-US" altLang="zh-CN">
                <a:solidFill>
                  <a:srgbClr val="CC0000"/>
                </a:solidFill>
                <a:sym typeface="+mn-ea"/>
              </a:rPr>
              <a:t>《</a:t>
            </a:r>
            <a:r>
              <a:rPr lang="zh-CN" altLang="en-US">
                <a:solidFill>
                  <a:srgbClr val="CC0000"/>
                </a:solidFill>
                <a:sym typeface="+mn-ea"/>
              </a:rPr>
              <a:t>中华民国临时约法</a:t>
            </a:r>
            <a:r>
              <a:rPr lang="en-US" altLang="zh-CN">
                <a:solidFill>
                  <a:srgbClr val="CC0000"/>
                </a:solidFill>
                <a:sym typeface="+mn-ea"/>
              </a:rPr>
              <a:t>》</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0997"/>
                                        </p:tgtEl>
                                        <p:attrNameLst>
                                          <p:attrName>style.visibility</p:attrName>
                                        </p:attrNameLst>
                                      </p:cBhvr>
                                      <p:to>
                                        <p:strVal val="visible"/>
                                      </p:to>
                                    </p:set>
                                    <p:animEffect transition="in" filter="checkerboard(across)">
                                      <p:cBhvr>
                                        <p:cTn id="7" dur="500"/>
                                        <p:tgtEl>
                                          <p:spTgt spid="4099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0999"/>
                                        </p:tgtEl>
                                        <p:attrNameLst>
                                          <p:attrName>style.visibility</p:attrName>
                                        </p:attrNameLst>
                                      </p:cBhvr>
                                      <p:to>
                                        <p:strVal val="visible"/>
                                      </p:to>
                                    </p:set>
                                    <p:animEffect transition="in" filter="checkerboard(across)">
                                      <p:cBhvr>
                                        <p:cTn id="12" dur="500"/>
                                        <p:tgtEl>
                                          <p:spTgt spid="4099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1000"/>
                                        </p:tgtEl>
                                        <p:attrNameLst>
                                          <p:attrName>style.visibility</p:attrName>
                                        </p:attrNameLst>
                                      </p:cBhvr>
                                      <p:to>
                                        <p:strVal val="visible"/>
                                      </p:to>
                                    </p:set>
                                    <p:animEffect transition="in" filter="checkerboard(across)">
                                      <p:cBhvr>
                                        <p:cTn id="17" dur="500"/>
                                        <p:tgtEl>
                                          <p:spTgt spid="41000"/>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1001"/>
                                        </p:tgtEl>
                                        <p:attrNameLst>
                                          <p:attrName>style.visibility</p:attrName>
                                        </p:attrNameLst>
                                      </p:cBhvr>
                                      <p:to>
                                        <p:strVal val="visible"/>
                                      </p:to>
                                    </p:set>
                                    <p:animEffect transition="in" filter="checkerboard(across)">
                                      <p:cBhvr>
                                        <p:cTn id="22" dur="500"/>
                                        <p:tgtEl>
                                          <p:spTgt spid="41001"/>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1002"/>
                                        </p:tgtEl>
                                        <p:attrNameLst>
                                          <p:attrName>style.visibility</p:attrName>
                                        </p:attrNameLst>
                                      </p:cBhvr>
                                      <p:to>
                                        <p:strVal val="visible"/>
                                      </p:to>
                                    </p:set>
                                    <p:animEffect transition="in" filter="checkerboard(across)">
                                      <p:cBhvr>
                                        <p:cTn id="27" dur="500"/>
                                        <p:tgtEl>
                                          <p:spTgt spid="4100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1003"/>
                                        </p:tgtEl>
                                        <p:attrNameLst>
                                          <p:attrName>style.visibility</p:attrName>
                                        </p:attrNameLst>
                                      </p:cBhvr>
                                      <p:to>
                                        <p:strVal val="visible"/>
                                      </p:to>
                                    </p:set>
                                    <p:animEffect transition="in" filter="checkerboard(across)">
                                      <p:cBhvr>
                                        <p:cTn id="32" dur="500"/>
                                        <p:tgtEl>
                                          <p:spTgt spid="4100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1004"/>
                                        </p:tgtEl>
                                        <p:attrNameLst>
                                          <p:attrName>style.visibility</p:attrName>
                                        </p:attrNameLst>
                                      </p:cBhvr>
                                      <p:to>
                                        <p:strVal val="visible"/>
                                      </p:to>
                                    </p:set>
                                    <p:animEffect transition="in" filter="checkerboard(across)">
                                      <p:cBhvr>
                                        <p:cTn id="37" dur="500"/>
                                        <p:tgtEl>
                                          <p:spTgt spid="4100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41005"/>
                                        </p:tgtEl>
                                        <p:attrNameLst>
                                          <p:attrName>style.visibility</p:attrName>
                                        </p:attrNameLst>
                                      </p:cBhvr>
                                      <p:to>
                                        <p:strVal val="visible"/>
                                      </p:to>
                                    </p:set>
                                    <p:animEffect transition="in" filter="checkerboard(across)">
                                      <p:cBhvr>
                                        <p:cTn id="42" dur="500"/>
                                        <p:tgtEl>
                                          <p:spTgt spid="4100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41006"/>
                                        </p:tgtEl>
                                        <p:attrNameLst>
                                          <p:attrName>style.visibility</p:attrName>
                                        </p:attrNameLst>
                                      </p:cBhvr>
                                      <p:to>
                                        <p:strVal val="visible"/>
                                      </p:to>
                                    </p:set>
                                    <p:animEffect transition="in" filter="checkerboard(across)">
                                      <p:cBhvr>
                                        <p:cTn id="47" dur="500"/>
                                        <p:tgtEl>
                                          <p:spTgt spid="4100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41007"/>
                                        </p:tgtEl>
                                        <p:attrNameLst>
                                          <p:attrName>style.visibility</p:attrName>
                                        </p:attrNameLst>
                                      </p:cBhvr>
                                      <p:to>
                                        <p:strVal val="visible"/>
                                      </p:to>
                                    </p:set>
                                    <p:animEffect transition="in" filter="checkerboard(across)">
                                      <p:cBhvr>
                                        <p:cTn id="52" dur="500"/>
                                        <p:tgtEl>
                                          <p:spTgt spid="410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7" grpId="0"/>
      <p:bldP spid="40999" grpId="0"/>
      <p:bldP spid="41000" grpId="0"/>
      <p:bldP spid="41001" grpId="0"/>
      <p:bldP spid="41002" grpId="0"/>
      <p:bldP spid="41003" grpId="0"/>
      <p:bldP spid="41004" grpId="0"/>
      <p:bldP spid="41005" grpId="0"/>
      <p:bldP spid="41006" grpId="0"/>
      <p:bldP spid="41007"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6" name="图片 5"/>
          <p:cNvPicPr>
            <a:picLocks noChangeAspect="1"/>
          </p:cNvPicPr>
          <p:nvPr>
            <p:custDataLst>
              <p:tags r:id="rId4"/>
            </p:custDataLst>
          </p:nvPr>
        </p:nvPicPr>
        <p:blipFill>
          <a:blip r:embed="rId3"/>
          <a:srcRect t="13814" r="44303"/>
          <a:stretch>
            <a:fillRect/>
          </a:stretch>
        </p:blipFill>
        <p:spPr>
          <a:xfrm>
            <a:off x="652463" y="85725"/>
            <a:ext cx="5354637" cy="5532438"/>
          </a:xfrm>
          <a:prstGeom prst="rect">
            <a:avLst/>
          </a:prstGeom>
          <a:ln>
            <a:noFill/>
          </a:ln>
          <a:effectLst>
            <a:outerShdw blurRad="190500" algn="tl" rotWithShape="0">
              <a:srgbClr val="000000">
                <a:alpha val="70000"/>
              </a:srgbClr>
            </a:outerShdw>
          </a:effectLst>
        </p:spPr>
      </p:pic>
      <p:pic>
        <p:nvPicPr>
          <p:cNvPr id="8" name="图片 7"/>
          <p:cNvPicPr>
            <a:picLocks noChangeAspect="1"/>
          </p:cNvPicPr>
          <p:nvPr>
            <p:custDataLst>
              <p:tags r:id="rId5"/>
            </p:custDataLst>
          </p:nvPr>
        </p:nvPicPr>
        <p:blipFill>
          <a:blip r:embed="rId3"/>
          <a:srcRect l="56207"/>
          <a:stretch>
            <a:fillRect/>
          </a:stretch>
        </p:blipFill>
        <p:spPr>
          <a:xfrm>
            <a:off x="6653213" y="85725"/>
            <a:ext cx="4738687" cy="5449888"/>
          </a:xfrm>
          <a:prstGeom prst="rect">
            <a:avLst/>
          </a:prstGeom>
          <a:ln>
            <a:noFill/>
          </a:ln>
          <a:effectLst>
            <a:outerShdw blurRad="190500" algn="tl" rotWithShape="0">
              <a:srgbClr val="000000">
                <a:alpha val="70000"/>
              </a:srgbClr>
            </a:outerShdw>
          </a:effectLst>
        </p:spPr>
      </p:pic>
      <p:sp>
        <p:nvSpPr>
          <p:cNvPr id="11267" name="文本框 8"/>
          <p:cNvSpPr txBox="1">
            <a:spLocks noChangeArrowheads="1"/>
          </p:cNvSpPr>
          <p:nvPr>
            <p:custDataLst>
              <p:tags r:id="rId6"/>
            </p:custDataLst>
          </p:nvPr>
        </p:nvSpPr>
        <p:spPr bwMode="auto">
          <a:xfrm>
            <a:off x="1649413" y="5708650"/>
            <a:ext cx="3232150" cy="1073150"/>
          </a:xfrm>
          <a:prstGeom prst="rect">
            <a:avLst/>
          </a:prstGeom>
          <a:noFill/>
          <a:ln w="9525">
            <a:noFill/>
            <a:miter lim="800000"/>
          </a:ln>
        </p:spPr>
        <p:txBody>
          <a:bodyPr>
            <a:spAutoFit/>
          </a:bodyPr>
          <a:lstStyle/>
          <a:p>
            <a:pPr>
              <a:lnSpc>
                <a:spcPct val="115000"/>
              </a:lnSpc>
            </a:pPr>
            <a:r>
              <a:rPr lang="zh-CN" altLang="en-US">
                <a:latin typeface="微软雅黑" pitchFamily="34" charset="-122"/>
              </a:rPr>
              <a:t>孙中山就职临时大总统全体职员合影</a:t>
            </a:r>
          </a:p>
        </p:txBody>
      </p:sp>
      <p:sp>
        <p:nvSpPr>
          <p:cNvPr id="11268" name="文本框 9"/>
          <p:cNvSpPr txBox="1">
            <a:spLocks noChangeArrowheads="1"/>
          </p:cNvSpPr>
          <p:nvPr>
            <p:custDataLst>
              <p:tags r:id="rId7"/>
            </p:custDataLst>
          </p:nvPr>
        </p:nvSpPr>
        <p:spPr bwMode="auto">
          <a:xfrm>
            <a:off x="7469188" y="5570538"/>
            <a:ext cx="3082925" cy="1117600"/>
          </a:xfrm>
          <a:prstGeom prst="rect">
            <a:avLst/>
          </a:prstGeom>
          <a:noFill/>
          <a:ln w="9525">
            <a:noFill/>
            <a:miter lim="800000"/>
          </a:ln>
        </p:spPr>
        <p:txBody>
          <a:bodyPr>
            <a:spAutoFit/>
          </a:bodyPr>
          <a:lstStyle/>
          <a:p>
            <a:pPr algn="ctr">
              <a:lnSpc>
                <a:spcPct val="120000"/>
              </a:lnSpc>
            </a:pPr>
            <a:r>
              <a:rPr lang="zh-CN" altLang="en-US" sz="2400" b="0">
                <a:latin typeface="楷体" pitchFamily="49" charset="-122"/>
                <a:ea typeface="楷体" pitchFamily="49" charset="-122"/>
              </a:rPr>
              <a:t>  </a:t>
            </a:r>
            <a:r>
              <a:rPr lang="zh-CN" altLang="en-US">
                <a:latin typeface="微软雅黑" pitchFamily="34" charset="-122"/>
              </a:rPr>
              <a:t>孙中山就职临时大总统誓词</a:t>
            </a: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pSp>
        <p:nvGrpSpPr>
          <p:cNvPr id="12289" name="Group 19"/>
          <p:cNvGrpSpPr/>
          <p:nvPr>
            <p:custDataLst>
              <p:tags r:id="rId3"/>
            </p:custDataLst>
          </p:nvPr>
        </p:nvGrpSpPr>
        <p:grpSpPr>
          <a:xfrm>
            <a:off x="1204913" y="285750"/>
            <a:ext cx="4071937" cy="4648200"/>
            <a:chOff x="759" y="180"/>
            <a:chExt cx="2565" cy="2928"/>
          </a:xfrm>
        </p:grpSpPr>
        <p:sp>
          <p:nvSpPr>
            <p:cNvPr id="12298" name="文本框 5"/>
            <p:cNvSpPr txBox="1">
              <a:spLocks noChangeArrowheads="1"/>
            </p:cNvSpPr>
            <p:nvPr>
              <p:custDataLst>
                <p:tags r:id="rId4"/>
              </p:custDataLst>
            </p:nvPr>
          </p:nvSpPr>
          <p:spPr bwMode="auto">
            <a:xfrm>
              <a:off x="1171" y="180"/>
              <a:ext cx="1418" cy="327"/>
            </a:xfrm>
            <a:prstGeom prst="rect">
              <a:avLst/>
            </a:prstGeom>
            <a:noFill/>
            <a:ln w="9525">
              <a:noFill/>
              <a:miter lim="800000"/>
            </a:ln>
          </p:spPr>
          <p:txBody>
            <a:bodyPr>
              <a:spAutoFit/>
            </a:bodyPr>
            <a:lstStyle/>
            <a:p>
              <a:pPr algn="ctr"/>
              <a:r>
                <a:rPr lang="zh-CN" altLang="en-US">
                  <a:latin typeface="微软雅黑" pitchFamily="34" charset="-122"/>
                </a:rPr>
                <a:t>   大清帝国</a:t>
              </a:r>
            </a:p>
          </p:txBody>
        </p:sp>
        <p:pic>
          <p:nvPicPr>
            <p:cNvPr id="12299" name="图片 8"/>
            <p:cNvPicPr>
              <a:picLocks noChangeAspect="1"/>
            </p:cNvPicPr>
            <p:nvPr>
              <p:custDataLst>
                <p:tags r:id="rId6"/>
              </p:custDataLst>
            </p:nvPr>
          </p:nvPicPr>
          <p:blipFill>
            <a:blip r:embed="rId5"/>
            <a:stretch>
              <a:fillRect/>
            </a:stretch>
          </p:blipFill>
          <p:spPr bwMode="auto">
            <a:xfrm>
              <a:off x="759" y="576"/>
              <a:ext cx="2565" cy="1482"/>
            </a:xfrm>
            <a:prstGeom prst="rect">
              <a:avLst/>
            </a:prstGeom>
            <a:noFill/>
            <a:ln w="9525">
              <a:noFill/>
              <a:miter lim="800000"/>
            </a:ln>
          </p:spPr>
        </p:pic>
        <p:sp>
          <p:nvSpPr>
            <p:cNvPr id="12300" name="文本框 9"/>
            <p:cNvSpPr txBox="1">
              <a:spLocks noChangeArrowheads="1"/>
            </p:cNvSpPr>
            <p:nvPr>
              <p:custDataLst>
                <p:tags r:id="rId7"/>
              </p:custDataLst>
            </p:nvPr>
          </p:nvSpPr>
          <p:spPr bwMode="auto">
            <a:xfrm>
              <a:off x="1610" y="2085"/>
              <a:ext cx="725" cy="327"/>
            </a:xfrm>
            <a:prstGeom prst="rect">
              <a:avLst/>
            </a:prstGeom>
            <a:noFill/>
            <a:ln w="9525">
              <a:noFill/>
              <a:miter lim="800000"/>
            </a:ln>
          </p:spPr>
          <p:txBody>
            <a:bodyPr>
              <a:spAutoFit/>
            </a:bodyPr>
            <a:lstStyle/>
            <a:p>
              <a:r>
                <a:rPr lang="zh-CN" altLang="en-US">
                  <a:latin typeface="微软雅黑" pitchFamily="34" charset="-122"/>
                </a:rPr>
                <a:t>农历</a:t>
              </a:r>
            </a:p>
          </p:txBody>
        </p:sp>
        <p:sp>
          <p:nvSpPr>
            <p:cNvPr id="12301" name="文本框 11"/>
            <p:cNvSpPr txBox="1">
              <a:spLocks noChangeArrowheads="1"/>
            </p:cNvSpPr>
            <p:nvPr>
              <p:custDataLst>
                <p:tags r:id="rId8"/>
              </p:custDataLst>
            </p:nvPr>
          </p:nvSpPr>
          <p:spPr bwMode="auto">
            <a:xfrm>
              <a:off x="876" y="2404"/>
              <a:ext cx="2348" cy="704"/>
            </a:xfrm>
            <a:prstGeom prst="rect">
              <a:avLst/>
            </a:prstGeom>
            <a:noFill/>
            <a:ln w="9525">
              <a:noFill/>
              <a:miter lim="800000"/>
            </a:ln>
          </p:spPr>
          <p:txBody>
            <a:bodyPr>
              <a:spAutoFit/>
            </a:bodyPr>
            <a:lstStyle/>
            <a:p>
              <a:pPr>
                <a:lnSpc>
                  <a:spcPct val="120000"/>
                </a:lnSpc>
              </a:pPr>
              <a:r>
                <a:rPr lang="zh-CN" altLang="en-US" sz="2400" b="0">
                  <a:latin typeface="楷体" pitchFamily="49" charset="-122"/>
                  <a:ea typeface="楷体" pitchFamily="49" charset="-122"/>
                </a:rPr>
                <a:t>   </a:t>
              </a:r>
              <a:r>
                <a:rPr lang="zh-CN" altLang="en-US">
                  <a:latin typeface="微软雅黑" pitchFamily="34" charset="-122"/>
                </a:rPr>
                <a:t>帝王年号纪年</a:t>
              </a:r>
              <a:endParaRPr lang="en-US" altLang="zh-CN">
                <a:latin typeface="微软雅黑" pitchFamily="34" charset="-122"/>
              </a:endParaRPr>
            </a:p>
            <a:p>
              <a:pPr>
                <a:lnSpc>
                  <a:spcPct val="120000"/>
                </a:lnSpc>
              </a:pPr>
              <a:r>
                <a:rPr lang="en-US" altLang="zh-CN">
                  <a:latin typeface="微软雅黑" pitchFamily="34" charset="-122"/>
                </a:rPr>
                <a:t>1912——</a:t>
              </a:r>
              <a:r>
                <a:rPr lang="zh-CN" altLang="en-US">
                  <a:latin typeface="微软雅黑" pitchFamily="34" charset="-122"/>
                </a:rPr>
                <a:t>宣统三年</a:t>
              </a:r>
            </a:p>
          </p:txBody>
        </p:sp>
      </p:grpSp>
      <p:sp>
        <p:nvSpPr>
          <p:cNvPr id="12290" name="文本框 10"/>
          <p:cNvSpPr txBox="1">
            <a:spLocks noChangeArrowheads="1"/>
          </p:cNvSpPr>
          <p:nvPr>
            <p:custDataLst>
              <p:tags r:id="rId9"/>
            </p:custDataLst>
          </p:nvPr>
        </p:nvSpPr>
        <p:spPr bwMode="auto">
          <a:xfrm>
            <a:off x="8002588" y="2778125"/>
            <a:ext cx="2236787" cy="396875"/>
          </a:xfrm>
          <a:prstGeom prst="rect">
            <a:avLst/>
          </a:prstGeom>
          <a:noFill/>
          <a:ln w="9525">
            <a:noFill/>
            <a:miter lim="800000"/>
          </a:ln>
        </p:spPr>
        <p:txBody>
          <a:bodyPr>
            <a:spAutoFit/>
          </a:bodyPr>
          <a:lstStyle/>
          <a:p>
            <a:r>
              <a:rPr lang="zh-CN" altLang="en-US" sz="2000" b="0">
                <a:latin typeface="黑体" pitchFamily="49" charset="-122"/>
                <a:ea typeface="黑体" pitchFamily="49" charset="-122"/>
              </a:rPr>
              <a:t>阳历（公历）</a:t>
            </a:r>
          </a:p>
        </p:txBody>
      </p:sp>
      <p:sp>
        <p:nvSpPr>
          <p:cNvPr id="20" name="右箭头 19"/>
          <p:cNvSpPr/>
          <p:nvPr>
            <p:custDataLst>
              <p:tags r:id="rId10"/>
            </p:custDataLst>
          </p:nvPr>
        </p:nvSpPr>
        <p:spPr>
          <a:xfrm>
            <a:off x="5432425" y="1793875"/>
            <a:ext cx="1619250" cy="466725"/>
          </a:xfrm>
          <a:prstGeom prst="rightArrow">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p>
        </p:txBody>
      </p:sp>
      <p:sp>
        <p:nvSpPr>
          <p:cNvPr id="12292" name="矩形 2"/>
          <p:cNvSpPr>
            <a:spLocks noChangeArrowheads="1"/>
          </p:cNvSpPr>
          <p:nvPr>
            <p:custDataLst>
              <p:tags r:id="rId11"/>
            </p:custDataLst>
          </p:nvPr>
        </p:nvSpPr>
        <p:spPr bwMode="auto">
          <a:xfrm>
            <a:off x="525463" y="5095875"/>
            <a:ext cx="11364912" cy="1530350"/>
          </a:xfrm>
          <a:prstGeom prst="rect">
            <a:avLst/>
          </a:prstGeom>
          <a:noFill/>
          <a:ln w="9525">
            <a:solidFill>
              <a:srgbClr val="FF0000"/>
            </a:solidFill>
            <a:miter lim="800000"/>
          </a:ln>
        </p:spPr>
        <p:txBody>
          <a:bodyPr>
            <a:spAutoFit/>
          </a:bodyPr>
          <a:lstStyle/>
          <a:p>
            <a:pPr>
              <a:lnSpc>
                <a:spcPct val="120000"/>
              </a:lnSpc>
            </a:pPr>
            <a:r>
              <a:rPr lang="zh-CN" altLang="en-US" sz="2600">
                <a:latin typeface="微软雅黑" pitchFamily="34" charset="-122"/>
                <a:cs typeface="Times New Roman" pitchFamily="18" charset="0"/>
              </a:rPr>
              <a:t>        </a:t>
            </a:r>
            <a:r>
              <a:rPr lang="zh-CN" altLang="zh-CN" sz="2600">
                <a:latin typeface="微软雅黑" pitchFamily="34" charset="-122"/>
                <a:cs typeface="Times New Roman" pitchFamily="18" charset="0"/>
              </a:rPr>
              <a:t>孙中山就任临时大总统后不久，通过南北议和，袁世凯赞同共和，清帝退位，在中国延续两千多年的专制帝制宣告终结。共和取代帝制，中国的国号、国旗、历法和纪年都随之焕然一新，无一不表明新的共和时代的到来。</a:t>
            </a:r>
            <a:endParaRPr lang="zh-CN" altLang="en-US" sz="2600">
              <a:latin typeface="微软雅黑" pitchFamily="34" charset="-122"/>
              <a:cs typeface="Times New Roman" pitchFamily="18" charset="0"/>
            </a:endParaRPr>
          </a:p>
        </p:txBody>
      </p:sp>
      <p:grpSp>
        <p:nvGrpSpPr>
          <p:cNvPr id="12293" name="Group 20"/>
          <p:cNvGrpSpPr/>
          <p:nvPr>
            <p:custDataLst>
              <p:tags r:id="rId12"/>
            </p:custDataLst>
          </p:nvPr>
        </p:nvGrpSpPr>
        <p:grpSpPr>
          <a:xfrm>
            <a:off x="7156450" y="261938"/>
            <a:ext cx="4078288" cy="4527550"/>
            <a:chOff x="4508" y="165"/>
            <a:chExt cx="2569" cy="2852"/>
          </a:xfrm>
        </p:grpSpPr>
        <p:sp>
          <p:nvSpPr>
            <p:cNvPr id="12294" name="文本框 6"/>
            <p:cNvSpPr txBox="1">
              <a:spLocks noChangeArrowheads="1"/>
            </p:cNvSpPr>
            <p:nvPr>
              <p:custDataLst>
                <p:tags r:id="rId13"/>
              </p:custDataLst>
            </p:nvPr>
          </p:nvSpPr>
          <p:spPr bwMode="auto">
            <a:xfrm>
              <a:off x="5231" y="165"/>
              <a:ext cx="1092" cy="327"/>
            </a:xfrm>
            <a:prstGeom prst="rect">
              <a:avLst/>
            </a:prstGeom>
            <a:noFill/>
            <a:ln w="9525">
              <a:noFill/>
              <a:miter lim="800000"/>
            </a:ln>
          </p:spPr>
          <p:txBody>
            <a:bodyPr>
              <a:spAutoFit/>
            </a:bodyPr>
            <a:lstStyle/>
            <a:p>
              <a:pPr algn="ctr"/>
              <a:r>
                <a:rPr lang="zh-CN" altLang="en-US">
                  <a:latin typeface="微软雅黑" pitchFamily="34" charset="-122"/>
                </a:rPr>
                <a:t>中华民国</a:t>
              </a:r>
            </a:p>
          </p:txBody>
        </p:sp>
        <p:pic>
          <p:nvPicPr>
            <p:cNvPr id="12295" name="图片 7"/>
            <p:cNvPicPr>
              <a:picLocks noChangeAspect="1"/>
            </p:cNvPicPr>
            <p:nvPr>
              <p:custDataLst>
                <p:tags r:id="rId15"/>
              </p:custDataLst>
            </p:nvPr>
          </p:nvPicPr>
          <p:blipFill>
            <a:blip r:embed="rId14"/>
            <a:srcRect l="4012" t="6479" r="4002" b="4285"/>
            <a:stretch>
              <a:fillRect/>
            </a:stretch>
          </p:blipFill>
          <p:spPr bwMode="auto">
            <a:xfrm>
              <a:off x="4508" y="521"/>
              <a:ext cx="2569" cy="1472"/>
            </a:xfrm>
            <a:prstGeom prst="rect">
              <a:avLst/>
            </a:prstGeom>
            <a:noFill/>
            <a:ln w="9525">
              <a:noFill/>
              <a:miter lim="800000"/>
            </a:ln>
          </p:spPr>
        </p:pic>
        <p:sp>
          <p:nvSpPr>
            <p:cNvPr id="12296" name="文本框 12"/>
            <p:cNvSpPr txBox="1">
              <a:spLocks noChangeArrowheads="1"/>
            </p:cNvSpPr>
            <p:nvPr>
              <p:custDataLst>
                <p:tags r:id="rId16"/>
              </p:custDataLst>
            </p:nvPr>
          </p:nvSpPr>
          <p:spPr bwMode="auto">
            <a:xfrm>
              <a:off x="4758" y="2313"/>
              <a:ext cx="2145" cy="704"/>
            </a:xfrm>
            <a:prstGeom prst="rect">
              <a:avLst/>
            </a:prstGeom>
            <a:noFill/>
            <a:ln w="9525">
              <a:noFill/>
              <a:miter lim="800000"/>
            </a:ln>
          </p:spPr>
          <p:txBody>
            <a:bodyPr>
              <a:spAutoFit/>
            </a:bodyPr>
            <a:lstStyle/>
            <a:p>
              <a:pPr algn="ctr">
                <a:lnSpc>
                  <a:spcPct val="120000"/>
                </a:lnSpc>
              </a:pPr>
              <a:r>
                <a:rPr lang="zh-CN" altLang="en-US" sz="2400" b="0">
                  <a:latin typeface="楷体" pitchFamily="49" charset="-122"/>
                  <a:ea typeface="楷体" pitchFamily="49" charset="-122"/>
                </a:rPr>
                <a:t>  </a:t>
              </a:r>
              <a:r>
                <a:rPr lang="zh-CN" altLang="en-US">
                  <a:latin typeface="微软雅黑" pitchFamily="34" charset="-122"/>
                </a:rPr>
                <a:t>中华民国纪年</a:t>
              </a:r>
              <a:endParaRPr lang="en-US" altLang="zh-CN">
                <a:latin typeface="微软雅黑" pitchFamily="34" charset="-122"/>
              </a:endParaRPr>
            </a:p>
            <a:p>
              <a:pPr algn="ctr">
                <a:lnSpc>
                  <a:spcPct val="120000"/>
                </a:lnSpc>
              </a:pPr>
              <a:r>
                <a:rPr lang="en-US" altLang="zh-CN">
                  <a:latin typeface="微软雅黑" pitchFamily="34" charset="-122"/>
                </a:rPr>
                <a:t>1912——</a:t>
              </a:r>
              <a:r>
                <a:rPr lang="zh-CN" altLang="en-US">
                  <a:latin typeface="微软雅黑" pitchFamily="34" charset="-122"/>
                </a:rPr>
                <a:t>民国元年</a:t>
              </a:r>
            </a:p>
          </p:txBody>
        </p:sp>
        <p:sp>
          <p:nvSpPr>
            <p:cNvPr id="12297" name="文本框 9"/>
            <p:cNvSpPr txBox="1">
              <a:spLocks noChangeArrowheads="1"/>
            </p:cNvSpPr>
            <p:nvPr>
              <p:custDataLst>
                <p:tags r:id="rId17"/>
              </p:custDataLst>
            </p:nvPr>
          </p:nvSpPr>
          <p:spPr bwMode="auto">
            <a:xfrm>
              <a:off x="5525" y="2020"/>
              <a:ext cx="725" cy="327"/>
            </a:xfrm>
            <a:prstGeom prst="rect">
              <a:avLst/>
            </a:prstGeom>
            <a:noFill/>
            <a:ln w="9525">
              <a:noFill/>
              <a:miter lim="800000"/>
            </a:ln>
          </p:spPr>
          <p:txBody>
            <a:bodyPr>
              <a:spAutoFit/>
            </a:bodyPr>
            <a:lstStyle/>
            <a:p>
              <a:r>
                <a:rPr lang="zh-CN" altLang="en-US">
                  <a:latin typeface="微软雅黑" pitchFamily="34" charset="-122"/>
                </a:rPr>
                <a:t>公历</a:t>
              </a:r>
            </a:p>
          </p:txBody>
        </p:sp>
      </p:grpSp>
    </p:spTree>
  </p:cSld>
  <p:clrMapOvr>
    <a:masterClrMapping/>
  </p:clrMapOvr>
  <p:transition>
    <p:checke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3313" name="文本框 4"/>
          <p:cNvSpPr txBox="1">
            <a:spLocks noChangeArrowheads="1"/>
          </p:cNvSpPr>
          <p:nvPr>
            <p:custDataLst>
              <p:tags r:id="rId3"/>
            </p:custDataLst>
          </p:nvPr>
        </p:nvSpPr>
        <p:spPr bwMode="auto">
          <a:xfrm>
            <a:off x="538163" y="860425"/>
            <a:ext cx="11231562" cy="4716463"/>
          </a:xfrm>
          <a:prstGeom prst="rect">
            <a:avLst/>
          </a:prstGeom>
          <a:noFill/>
          <a:ln w="19050">
            <a:solidFill>
              <a:srgbClr val="FF0000"/>
            </a:solidFill>
            <a:miter lim="800000"/>
          </a:ln>
        </p:spPr>
        <p:txBody>
          <a:bodyPr>
            <a:spAutoFit/>
          </a:bodyPr>
          <a:lstStyle/>
          <a:p>
            <a:pPr indent="609600" algn="just">
              <a:lnSpc>
                <a:spcPct val="115000"/>
              </a:lnSpc>
            </a:pPr>
            <a:r>
              <a:rPr lang="zh-CN" altLang="en-US" sz="2600">
                <a:latin typeface="微软雅黑" pitchFamily="34" charset="-122"/>
                <a:cs typeface="方正宋刻本秀楷简体"/>
              </a:rPr>
              <a:t>材料：孙中山在宣布辞去临时大总统职务时，为了防范袁世凯专制独裁，以便把中国纳入资产阶级民主政治的轨道，提出奠都南京、新总统到南京就职和遵守</a:t>
            </a:r>
            <a:r>
              <a:rPr lang="en-US" altLang="zh-CN" sz="2600">
                <a:latin typeface="微软雅黑" pitchFamily="34" charset="-122"/>
                <a:cs typeface="方正宋刻本秀楷简体"/>
              </a:rPr>
              <a:t>《</a:t>
            </a:r>
            <a:r>
              <a:rPr lang="zh-CN" altLang="en-US" sz="2600">
                <a:latin typeface="微软雅黑" pitchFamily="34" charset="-122"/>
                <a:cs typeface="方正宋刻本秀楷简体"/>
              </a:rPr>
              <a:t>中华民国临时约法</a:t>
            </a:r>
            <a:r>
              <a:rPr lang="en-US" altLang="zh-CN" sz="2600">
                <a:latin typeface="微软雅黑" pitchFamily="34" charset="-122"/>
                <a:cs typeface="方正宋刻本秀楷简体"/>
              </a:rPr>
              <a:t>》</a:t>
            </a:r>
            <a:r>
              <a:rPr lang="zh-CN" altLang="en-US" sz="2600">
                <a:latin typeface="微软雅黑" pitchFamily="34" charset="-122"/>
                <a:cs typeface="方正宋刻本秀楷简体"/>
              </a:rPr>
              <a:t>等三个条件。</a:t>
            </a:r>
            <a:r>
              <a:rPr lang="en-US" sz="2600">
                <a:latin typeface="微软雅黑" pitchFamily="34" charset="-122"/>
                <a:cs typeface="方正宋刻本秀楷简体"/>
              </a:rPr>
              <a:t>                                             </a:t>
            </a:r>
            <a:endParaRPr lang="en-US" altLang="zh-CN" sz="2600">
              <a:latin typeface="微软雅黑" pitchFamily="34" charset="-122"/>
              <a:cs typeface="方正宋刻本秀楷简体"/>
            </a:endParaRPr>
          </a:p>
          <a:p>
            <a:pPr indent="609600" algn="just">
              <a:lnSpc>
                <a:spcPct val="115000"/>
              </a:lnSpc>
            </a:pPr>
            <a:r>
              <a:rPr lang="en-US" altLang="zh-CN" sz="2600">
                <a:latin typeface="微软雅黑" pitchFamily="34" charset="-122"/>
                <a:cs typeface="方正宋刻本秀楷简体"/>
              </a:rPr>
              <a:t>                                                           ——</a:t>
            </a:r>
            <a:r>
              <a:rPr lang="zh-CN" altLang="en-US" sz="2600">
                <a:latin typeface="微软雅黑" pitchFamily="34" charset="-122"/>
                <a:cs typeface="方正宋刻本秀楷简体"/>
              </a:rPr>
              <a:t>李侃等</a:t>
            </a:r>
            <a:r>
              <a:rPr lang="en-US" altLang="zh-CN" sz="2600">
                <a:latin typeface="微软雅黑" pitchFamily="34" charset="-122"/>
                <a:cs typeface="方正宋刻本秀楷简体"/>
              </a:rPr>
              <a:t>《</a:t>
            </a:r>
            <a:r>
              <a:rPr lang="zh-CN" altLang="en-US" sz="2600">
                <a:latin typeface="微软雅黑" pitchFamily="34" charset="-122"/>
                <a:cs typeface="方正宋刻本秀楷简体"/>
              </a:rPr>
              <a:t>中国近代史</a:t>
            </a:r>
            <a:r>
              <a:rPr lang="en-US" altLang="zh-CN" sz="2600">
                <a:latin typeface="微软雅黑" pitchFamily="34" charset="-122"/>
                <a:cs typeface="方正宋刻本秀楷简体"/>
              </a:rPr>
              <a:t>》</a:t>
            </a:r>
          </a:p>
          <a:p>
            <a:pPr indent="609600">
              <a:lnSpc>
                <a:spcPct val="115000"/>
              </a:lnSpc>
            </a:pPr>
            <a:r>
              <a:rPr lang="zh-CN" altLang="en-US">
                <a:latin typeface="微软雅黑" pitchFamily="34" charset="-122"/>
                <a:cs typeface="方正宋刻本秀楷简体"/>
              </a:rPr>
              <a:t> </a:t>
            </a:r>
            <a:r>
              <a:rPr lang="zh-CN" altLang="en-US" sz="2600">
                <a:latin typeface="微软雅黑" pitchFamily="34" charset="-122"/>
                <a:cs typeface="方正宋刻本秀楷简体"/>
              </a:rPr>
              <a:t>第一条：中华民国由中华人民组织。</a:t>
            </a:r>
          </a:p>
          <a:p>
            <a:pPr indent="609600">
              <a:lnSpc>
                <a:spcPct val="115000"/>
              </a:lnSpc>
            </a:pPr>
            <a:r>
              <a:rPr lang="zh-CN" altLang="en-US" sz="2600">
                <a:latin typeface="微软雅黑" pitchFamily="34" charset="-122"/>
                <a:cs typeface="方正宋刻本秀楷简体"/>
              </a:rPr>
              <a:t> 第二条：中华民国之主权属于国民全体。</a:t>
            </a:r>
          </a:p>
          <a:p>
            <a:pPr indent="609600">
              <a:lnSpc>
                <a:spcPct val="115000"/>
              </a:lnSpc>
            </a:pPr>
            <a:r>
              <a:rPr lang="zh-CN" altLang="en-US" sz="2600">
                <a:latin typeface="微软雅黑" pitchFamily="34" charset="-122"/>
                <a:cs typeface="方正宋刻本秀楷简体"/>
              </a:rPr>
              <a:t> 第四条：中华民国以参议院、临时大总统、国务员、法院行使其统治权。</a:t>
            </a:r>
          </a:p>
          <a:p>
            <a:pPr indent="609600">
              <a:lnSpc>
                <a:spcPct val="115000"/>
              </a:lnSpc>
            </a:pPr>
            <a:r>
              <a:rPr lang="zh-CN" altLang="en-US" sz="2600">
                <a:latin typeface="微软雅黑" pitchFamily="34" charset="-122"/>
                <a:cs typeface="方正宋刻本秀楷简体"/>
              </a:rPr>
              <a:t> 第五条：中华民国人民一律平等，无种族、阶级、宗教之区别。</a:t>
            </a:r>
          </a:p>
          <a:p>
            <a:pPr indent="609600">
              <a:lnSpc>
                <a:spcPct val="115000"/>
              </a:lnSpc>
            </a:pPr>
            <a:r>
              <a:rPr lang="zh-CN" altLang="en-US" sz="2600">
                <a:latin typeface="微软雅黑" pitchFamily="34" charset="-122"/>
                <a:cs typeface="方正宋刻本秀楷简体"/>
              </a:rPr>
              <a:t> 第四十五条：国务员于临时大总统提出法律案公布法律及发布命令时须副署之。                                                   </a:t>
            </a:r>
            <a:r>
              <a:rPr lang="en-US" altLang="zh-CN" sz="2600">
                <a:latin typeface="微软雅黑" pitchFamily="34" charset="-122"/>
                <a:cs typeface="方正宋刻本秀楷简体"/>
              </a:rPr>
              <a:t>——《</a:t>
            </a:r>
            <a:r>
              <a:rPr lang="zh-CN" altLang="en-US" sz="2600">
                <a:latin typeface="微软雅黑" pitchFamily="34" charset="-122"/>
                <a:cs typeface="方正宋刻本秀楷简体"/>
              </a:rPr>
              <a:t>中华民国临时约法</a:t>
            </a:r>
            <a:r>
              <a:rPr lang="en-US" altLang="zh-CN" sz="2600">
                <a:latin typeface="微软雅黑" pitchFamily="34" charset="-122"/>
                <a:cs typeface="方正宋刻本秀楷简体"/>
              </a:rPr>
              <a:t>》</a:t>
            </a:r>
          </a:p>
        </p:txBody>
      </p:sp>
      <p:sp>
        <p:nvSpPr>
          <p:cNvPr id="13314" name="Text Box 4"/>
          <p:cNvSpPr txBox="1">
            <a:spLocks noChangeArrowheads="1"/>
          </p:cNvSpPr>
          <p:nvPr>
            <p:custDataLst>
              <p:tags r:id="rId4"/>
            </p:custDataLst>
          </p:nvPr>
        </p:nvSpPr>
        <p:spPr bwMode="auto">
          <a:xfrm>
            <a:off x="319088" y="158750"/>
            <a:ext cx="11272837" cy="519113"/>
          </a:xfrm>
          <a:prstGeom prst="rect">
            <a:avLst/>
          </a:prstGeom>
          <a:noFill/>
          <a:ln w="9525">
            <a:noFill/>
            <a:miter lim="800000"/>
          </a:ln>
        </p:spPr>
        <p:txBody>
          <a:bodyPr>
            <a:spAutoFit/>
          </a:bodyPr>
          <a:lstStyle/>
          <a:p>
            <a:r>
              <a:rPr lang="zh-CN" altLang="en-US"/>
              <a:t>情境一：根据材料，概括</a:t>
            </a:r>
            <a:r>
              <a:rPr lang="en-US" altLang="zh-CN"/>
              <a:t>《</a:t>
            </a:r>
            <a:r>
              <a:rPr lang="zh-CN" altLang="en-US"/>
              <a:t>临时约法</a:t>
            </a:r>
            <a:r>
              <a:rPr lang="en-US" altLang="zh-CN"/>
              <a:t>》</a:t>
            </a:r>
            <a:r>
              <a:rPr lang="zh-CN" altLang="en-US"/>
              <a:t>颁布的目的、主要内容及意义。</a:t>
            </a:r>
            <a:endParaRPr lang="en-US" altLang="zh-CN"/>
          </a:p>
        </p:txBody>
      </p:sp>
      <p:sp>
        <p:nvSpPr>
          <p:cNvPr id="21" name="流程图: 终止 20"/>
          <p:cNvSpPr/>
          <p:nvPr>
            <p:custDataLst>
              <p:tags r:id="rId5"/>
            </p:custDataLst>
          </p:nvPr>
        </p:nvSpPr>
        <p:spPr>
          <a:xfrm>
            <a:off x="7029450" y="2784475"/>
            <a:ext cx="2133600" cy="552450"/>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ct val="0"/>
              </a:spcBef>
              <a:spcAft>
                <a:spcPct val="0"/>
              </a:spcAft>
              <a:defRPr/>
            </a:pPr>
            <a:r>
              <a:rPr lang="zh-CN" altLang="en-US">
                <a:solidFill>
                  <a:schemeClr val="tx1"/>
                </a:solidFill>
                <a:latin typeface="微软雅黑" panose="020b0503020204020204" charset="-122"/>
                <a:ea typeface="微软雅黑" panose="020b0503020204020204" charset="-122"/>
              </a:rPr>
              <a:t>人民主权</a:t>
            </a:r>
          </a:p>
        </p:txBody>
      </p:sp>
      <p:sp>
        <p:nvSpPr>
          <p:cNvPr id="22" name="流程图: 终止 21"/>
          <p:cNvSpPr/>
          <p:nvPr>
            <p:custDataLst>
              <p:tags r:id="rId6"/>
            </p:custDataLst>
          </p:nvPr>
        </p:nvSpPr>
        <p:spPr>
          <a:xfrm>
            <a:off x="7038975" y="3398838"/>
            <a:ext cx="2133600" cy="552450"/>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ct val="0"/>
              </a:spcBef>
              <a:spcAft>
                <a:spcPct val="0"/>
              </a:spcAft>
              <a:defRPr/>
            </a:pPr>
            <a:r>
              <a:rPr lang="zh-CN" altLang="en-US">
                <a:solidFill>
                  <a:schemeClr val="tx1"/>
                </a:solidFill>
                <a:latin typeface="微软雅黑" panose="020b0503020204020204" charset="-122"/>
                <a:ea typeface="微软雅黑" panose="020b0503020204020204" charset="-122"/>
              </a:rPr>
              <a:t>三权分立</a:t>
            </a:r>
          </a:p>
        </p:txBody>
      </p:sp>
      <p:sp>
        <p:nvSpPr>
          <p:cNvPr id="23" name="流程图: 终止 22"/>
          <p:cNvSpPr/>
          <p:nvPr>
            <p:custDataLst>
              <p:tags r:id="rId7"/>
            </p:custDataLst>
          </p:nvPr>
        </p:nvSpPr>
        <p:spPr>
          <a:xfrm>
            <a:off x="7045325" y="4013200"/>
            <a:ext cx="2133600" cy="552450"/>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ct val="0"/>
              </a:spcBef>
              <a:spcAft>
                <a:spcPct val="0"/>
              </a:spcAft>
              <a:defRPr/>
            </a:pPr>
            <a:r>
              <a:rPr lang="zh-CN" altLang="en-US">
                <a:solidFill>
                  <a:schemeClr val="tx1"/>
                </a:solidFill>
                <a:latin typeface="微软雅黑" panose="020b0503020204020204" charset="-122"/>
                <a:ea typeface="微软雅黑" panose="020b0503020204020204" charset="-122"/>
              </a:rPr>
              <a:t>自由平等</a:t>
            </a:r>
          </a:p>
        </p:txBody>
      </p:sp>
      <p:sp>
        <p:nvSpPr>
          <p:cNvPr id="24" name="流程图: 终止 23"/>
          <p:cNvSpPr/>
          <p:nvPr>
            <p:custDataLst>
              <p:tags r:id="rId8"/>
            </p:custDataLst>
          </p:nvPr>
        </p:nvSpPr>
        <p:spPr>
          <a:xfrm>
            <a:off x="7043738" y="4618038"/>
            <a:ext cx="2133600" cy="552450"/>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fontAlgn="auto">
              <a:spcBef>
                <a:spcPct val="0"/>
              </a:spcBef>
              <a:spcAft>
                <a:spcPct val="0"/>
              </a:spcAft>
              <a:defRPr/>
            </a:pPr>
            <a:r>
              <a:rPr lang="zh-CN" altLang="en-US">
                <a:solidFill>
                  <a:schemeClr val="tx1"/>
                </a:solidFill>
                <a:latin typeface="微软雅黑" panose="020b0503020204020204" charset="-122"/>
                <a:ea typeface="微软雅黑" panose="020b0503020204020204" charset="-122"/>
              </a:rPr>
              <a:t>责任内阁</a:t>
            </a:r>
          </a:p>
        </p:txBody>
      </p:sp>
      <p:sp>
        <p:nvSpPr>
          <p:cNvPr id="42006" name="Rectangle 22"/>
          <p:cNvSpPr>
            <a:spLocks noChangeArrowheads="1"/>
          </p:cNvSpPr>
          <p:nvPr>
            <p:custDataLst>
              <p:tags r:id="rId9"/>
            </p:custDataLst>
          </p:nvPr>
        </p:nvSpPr>
        <p:spPr bwMode="auto">
          <a:xfrm>
            <a:off x="2208213" y="5654675"/>
            <a:ext cx="9472612" cy="1031875"/>
          </a:xfrm>
          <a:prstGeom prst="rect">
            <a:avLst/>
          </a:prstGeom>
          <a:noFill/>
          <a:ln w="9525">
            <a:noFill/>
            <a:miter lim="800000"/>
          </a:ln>
        </p:spPr>
        <p:txBody>
          <a:bodyPr>
            <a:spAutoFit/>
          </a:bodyPr>
          <a:lstStyle/>
          <a:p>
            <a:pPr>
              <a:lnSpc>
                <a:spcPct val="110000"/>
              </a:lnSpc>
            </a:pPr>
            <a:r>
              <a:rPr lang="zh-CN" altLang="en-US"/>
              <a:t>是中国历史上第一部具有资产阶级共和国宪法性质的重要文件，具有反对君主专制制度的进步意义。</a:t>
            </a:r>
            <a:endParaRPr lang="en-US" altLang="zh-CN"/>
          </a:p>
        </p:txBody>
      </p:sp>
      <p:sp>
        <p:nvSpPr>
          <p:cNvPr id="2" name="流程图: 终止 20"/>
          <p:cNvSpPr/>
          <p:nvPr>
            <p:custDataLst>
              <p:tags r:id="rId10"/>
            </p:custDataLst>
          </p:nvPr>
        </p:nvSpPr>
        <p:spPr>
          <a:xfrm>
            <a:off x="3921125" y="1303338"/>
            <a:ext cx="4265613" cy="727075"/>
          </a:xfrm>
          <a:prstGeom prst="flowChartTerminator">
            <a:avLst/>
          </a:prstGeom>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r>
              <a:rPr lang="zh-CN" altLang="en-US">
                <a:solidFill>
                  <a:schemeClr val="tx1"/>
                </a:solidFill>
                <a:latin typeface="Arial"/>
                <a:ea typeface="微软雅黑" pitchFamily="34" charset="-122"/>
              </a:rPr>
              <a:t>目的：防止袁世凯独裁</a:t>
            </a:r>
          </a:p>
        </p:txBody>
      </p:sp>
      <p:sp>
        <p:nvSpPr>
          <p:cNvPr id="42010" name="Rectangle 26"/>
          <p:cNvSpPr>
            <a:spLocks noChangeArrowheads="1"/>
          </p:cNvSpPr>
          <p:nvPr>
            <p:custDataLst>
              <p:tags r:id="rId11"/>
            </p:custDataLst>
          </p:nvPr>
        </p:nvSpPr>
        <p:spPr bwMode="auto">
          <a:xfrm>
            <a:off x="1127125" y="5680075"/>
            <a:ext cx="1301750" cy="561975"/>
          </a:xfrm>
          <a:prstGeom prst="rect">
            <a:avLst/>
          </a:prstGeom>
          <a:noFill/>
          <a:ln w="9525">
            <a:noFill/>
            <a:miter lim="800000"/>
          </a:ln>
        </p:spPr>
        <p:txBody>
          <a:bodyPr>
            <a:spAutoFit/>
          </a:bodyPr>
          <a:lstStyle/>
          <a:p>
            <a:pPr>
              <a:lnSpc>
                <a:spcPct val="110000"/>
              </a:lnSpc>
            </a:pPr>
            <a:r>
              <a:rPr lang="zh-CN" altLang="en-US"/>
              <a:t>意义：</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checkerboard(across)">
                                      <p:cBhvr>
                                        <p:cTn id="12" dur="500"/>
                                        <p:tgtEl>
                                          <p:spTgt spid="2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checkerboard(across)">
                                      <p:cBhvr>
                                        <p:cTn id="17" dur="500"/>
                                        <p:tgtEl>
                                          <p:spTgt spid="2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checkerboard(across)">
                                      <p:cBhvr>
                                        <p:cTn id="22" dur="500"/>
                                        <p:tgtEl>
                                          <p:spTgt spid="2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checkerboard(across)">
                                      <p:cBhvr>
                                        <p:cTn id="27" dur="500"/>
                                        <p:tgtEl>
                                          <p:spTgt spid="2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2010"/>
                                        </p:tgtEl>
                                        <p:attrNameLst>
                                          <p:attrName>style.visibility</p:attrName>
                                        </p:attrNameLst>
                                      </p:cBhvr>
                                      <p:to>
                                        <p:strVal val="visible"/>
                                      </p:to>
                                    </p:set>
                                    <p:animEffect transition="in" filter="checkerboard(across)">
                                      <p:cBhvr>
                                        <p:cTn id="32" dur="500"/>
                                        <p:tgtEl>
                                          <p:spTgt spid="4201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2006"/>
                                        </p:tgtEl>
                                        <p:attrNameLst>
                                          <p:attrName>style.visibility</p:attrName>
                                        </p:attrNameLst>
                                      </p:cBhvr>
                                      <p:to>
                                        <p:strVal val="visible"/>
                                      </p:to>
                                    </p:set>
                                    <p:animEffect transition="in" filter="checkerboard(across)">
                                      <p:cBhvr>
                                        <p:cTn id="37" dur="500"/>
                                        <p:tgtEl>
                                          <p:spTgt spid="4200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42006" grpId="0"/>
      <p:bldP spid="2" grpId="0"/>
      <p:bldP spid="42010"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14338"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14370"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14339"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4"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42001" name="Rectangle 17"/>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42002" name="矩形 5"/>
          <p:cNvSpPr>
            <a:spLocks noChangeArrowheads="1"/>
          </p:cNvSpPr>
          <p:nvPr>
            <p:custDataLst>
              <p:tags r:id="rId77"/>
            </p:custDataLst>
          </p:nvPr>
        </p:nvSpPr>
        <p:spPr bwMode="auto">
          <a:xfrm>
            <a:off x="763588" y="2435225"/>
            <a:ext cx="4017962" cy="3702050"/>
          </a:xfrm>
          <a:prstGeom prst="rect">
            <a:avLst/>
          </a:prstGeom>
          <a:noFill/>
          <a:ln w="19050">
            <a:solidFill>
              <a:srgbClr val="FF0000"/>
            </a:solidFill>
            <a:miter lim="800000"/>
          </a:ln>
        </p:spPr>
        <p:txBody>
          <a:bodyPr>
            <a:spAutoFit/>
          </a:bodyPr>
          <a:lstStyle/>
          <a:p>
            <a:pPr algn="just">
              <a:lnSpc>
                <a:spcPct val="140000"/>
              </a:lnSpc>
            </a:pPr>
            <a:r>
              <a:rPr lang="en-US" altLang="zh-CN" sz="2400" b="0">
                <a:latin typeface="黑体" pitchFamily="49" charset="-122"/>
                <a:ea typeface="黑体" pitchFamily="49" charset="-122"/>
                <a:cs typeface="DFKai-SB" pitchFamily="65" charset="-120"/>
                <a:sym typeface="+mn-ea"/>
              </a:rPr>
              <a:t>     </a:t>
            </a:r>
            <a:r>
              <a:rPr lang="zh-CN" altLang="zh-CN">
                <a:latin typeface="微软雅黑" pitchFamily="34" charset="-122"/>
                <a:cs typeface="DFKai-SB" pitchFamily="65" charset="-120"/>
                <a:sym typeface="+mn-ea"/>
              </a:rPr>
              <a:t>政党政治：通常指一个国家通过政党行使国家政权的形式。广义包括各国政党为实现其政纲和主张而展开的一切政治活动和斗争。</a:t>
            </a:r>
            <a:endParaRPr lang="zh-CN" altLang="en-US">
              <a:latin typeface="微软雅黑" pitchFamily="34" charset="-122"/>
              <a:cs typeface="DFKai-SB" pitchFamily="65" charset="-120"/>
              <a:sym typeface="+mn-ea"/>
            </a:endParaRPr>
          </a:p>
        </p:txBody>
      </p:sp>
      <p:sp>
        <p:nvSpPr>
          <p:cNvPr id="18" name="文本框 17"/>
          <p:cNvSpPr txBox="1">
            <a:spLocks noChangeArrowheads="1"/>
          </p:cNvSpPr>
          <p:nvPr>
            <p:custDataLst>
              <p:tags r:id="rId78"/>
            </p:custDataLst>
          </p:nvPr>
        </p:nvSpPr>
        <p:spPr bwMode="auto">
          <a:xfrm>
            <a:off x="5327650" y="2298700"/>
            <a:ext cx="6707188" cy="519113"/>
          </a:xfrm>
          <a:prstGeom prst="rect">
            <a:avLst/>
          </a:prstGeom>
          <a:noFill/>
          <a:ln w="9525">
            <a:noFill/>
            <a:miter lim="800000"/>
          </a:ln>
        </p:spPr>
        <p:txBody>
          <a:bodyPr>
            <a:spAutoFit/>
          </a:bodyPr>
          <a:lstStyle/>
          <a:p>
            <a:r>
              <a:rPr lang="en-US" altLang="zh-CN">
                <a:latin typeface="微软雅黑" pitchFamily="34" charset="-122"/>
                <a:cs typeface="方正宋刻本秀楷简体"/>
              </a:rPr>
              <a:t>1912-1913</a:t>
            </a:r>
            <a:r>
              <a:rPr lang="zh-CN" altLang="en-US">
                <a:latin typeface="微软雅黑" pitchFamily="34" charset="-122"/>
                <a:cs typeface="方正宋刻本秀楷简体"/>
              </a:rPr>
              <a:t>年参加国会大选的主要政党</a:t>
            </a:r>
          </a:p>
        </p:txBody>
      </p:sp>
      <p:graphicFrame>
        <p:nvGraphicFramePr>
          <p:cNvPr id="42034" name="Group 50"/>
          <p:cNvGraphicFramePr>
            <a:graphicFrameLocks noGrp="1"/>
          </p:cNvGraphicFramePr>
          <p:nvPr>
            <p:custDataLst>
              <p:tags r:id="rId79"/>
            </p:custDataLst>
          </p:nvPr>
        </p:nvGraphicFramePr>
        <p:xfrm>
          <a:off x="5246688" y="2957513"/>
          <a:ext cx="6351587" cy="3172144"/>
        </p:xfrm>
        <a:graphic>
          <a:graphicData uri="http://schemas.openxmlformats.org/drawingml/2006/table">
            <a:tbl>
              <a:tblPr/>
              <a:tblGrid>
                <a:gridCol w="1476375"/>
                <a:gridCol w="1371600"/>
                <a:gridCol w="1784350"/>
                <a:gridCol w="1719262"/>
              </a:tblGrid>
              <a:tr h="822325">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党派</a:t>
                      </a: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名称</a:t>
                      </a:r>
                    </a:p>
                  </a:txBody>
                  <a:tcPr anchor="ctr" horzOverflow="overflow">
                    <a:lnL>
                      <a:noFill/>
                    </a:lnL>
                    <a:lnR>
                      <a:noFill/>
                    </a:lnR>
                    <a:lnT>
                      <a:noFill/>
                    </a:lnT>
                    <a:lnB>
                      <a:noFill/>
                    </a:lnB>
                    <a:lnTlToBr>
                      <a:noFill/>
                    </a:lnTlToBr>
                    <a:lnBlToTr>
                      <a:noFill/>
                    </a:lnBlToTr>
                    <a:solidFill>
                      <a:srgbClr val="326185"/>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发起人</a:t>
                      </a:r>
                    </a:p>
                  </a:txBody>
                  <a:tcPr anchor="ctr" horzOverflow="overflow">
                    <a:lnL>
                      <a:noFill/>
                    </a:lnL>
                    <a:lnR>
                      <a:noFill/>
                    </a:lnR>
                    <a:lnT>
                      <a:noFill/>
                    </a:lnT>
                    <a:lnB>
                      <a:noFill/>
                    </a:lnB>
                    <a:lnTlToBr>
                      <a:noFill/>
                    </a:lnTlToBr>
                    <a:lnBlToTr>
                      <a:noFill/>
                    </a:lnBlToTr>
                    <a:solidFill>
                      <a:srgbClr val="326185"/>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在议会中</a:t>
                      </a: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所占席位</a:t>
                      </a:r>
                    </a:p>
                  </a:txBody>
                  <a:tcPr anchor="ctr" horzOverflow="overflow">
                    <a:lnL>
                      <a:noFill/>
                    </a:lnL>
                    <a:lnR>
                      <a:noFill/>
                    </a:lnR>
                    <a:lnT>
                      <a:noFill/>
                    </a:lnT>
                    <a:lnB>
                      <a:noFill/>
                    </a:lnB>
                    <a:lnTlToBr>
                      <a:noFill/>
                    </a:lnTlToBr>
                    <a:lnBlToTr>
                      <a:noFill/>
                    </a:lnBlToTr>
                    <a:solidFill>
                      <a:srgbClr val="326185"/>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政治</a:t>
                      </a:r>
                    </a:p>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bg1"/>
                          </a:solidFill>
                          <a:effectLst>
                            <a:outerShdw blurRad="38100" dist="38100" dir="2700000" algn="tl">
                              <a:srgbClr val="000000"/>
                            </a:outerShdw>
                          </a:effectLst>
                          <a:latin typeface="微软雅黑" pitchFamily="34" charset="-122"/>
                          <a:ea typeface="微软雅黑" pitchFamily="34" charset="-122"/>
                          <a:cs typeface="Arial"/>
                        </a:rPr>
                        <a:t>派别</a:t>
                      </a:r>
                    </a:p>
                  </a:txBody>
                  <a:tcPr anchor="ctr" horzOverflow="overflow">
                    <a:lnL>
                      <a:noFill/>
                    </a:lnL>
                    <a:lnR>
                      <a:noFill/>
                    </a:lnR>
                    <a:lnT>
                      <a:noFill/>
                    </a:lnT>
                    <a:lnB>
                      <a:noFill/>
                    </a:lnB>
                    <a:lnTlToBr>
                      <a:noFill/>
                    </a:lnTlToBr>
                    <a:lnBlToTr>
                      <a:noFill/>
                    </a:lnBlToTr>
                    <a:solidFill>
                      <a:srgbClr val="326185"/>
                    </a:solidFill>
                  </a:tcPr>
                </a:tc>
              </a:tr>
              <a:tr h="557213">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国民党</a:t>
                      </a:r>
                    </a:p>
                  </a:txBody>
                  <a:tcPr anchor="ctr" horzOverflow="overflow">
                    <a:lnL>
                      <a:noFill/>
                    </a:lnL>
                    <a:lnR w="12700" cap="flat" cmpd="sng" algn="ctr">
                      <a:solidFill>
                        <a:srgbClr val="D9D9D9"/>
                      </a:solidFill>
                      <a:prstDash val="solid"/>
                      <a:round/>
                      <a:headEnd type="none" w="med" len="med"/>
                      <a:tailEnd type="none" w="med" len="med"/>
                    </a:lnR>
                    <a:lnT>
                      <a:noFill/>
                    </a:lnT>
                    <a:lnB>
                      <a:noFill/>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宋教仁</a:t>
                      </a:r>
                    </a:p>
                  </a:txBody>
                  <a:tcPr anchor="ctr" horzOverflow="overflow">
                    <a:lnL w="1270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a:noFill/>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392</a:t>
                      </a:r>
                    </a:p>
                  </a:txBody>
                  <a:tcPr anchor="ctr" horzOverflow="overflow">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a:noFill/>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革命派</a:t>
                      </a:r>
                    </a:p>
                  </a:txBody>
                  <a:tcPr anchor="ctr" horzOverflow="overflow">
                    <a:lnL w="6350" cap="flat" cmpd="sng" algn="ctr">
                      <a:solidFill>
                        <a:srgbClr val="D9D9D9"/>
                      </a:solidFill>
                      <a:prstDash val="solid"/>
                      <a:round/>
                      <a:headEnd type="none" w="med" len="med"/>
                      <a:tailEnd type="none" w="med" len="med"/>
                    </a:lnL>
                    <a:lnR>
                      <a:noFill/>
                    </a:lnR>
                    <a:lnT>
                      <a:noFill/>
                    </a:lnT>
                    <a:lnB>
                      <a:noFill/>
                    </a:lnB>
                    <a:lnTlToBr>
                      <a:noFill/>
                    </a:lnTlToBr>
                    <a:lnBlToTr>
                      <a:noFill/>
                    </a:lnBlToTr>
                    <a:solidFill>
                      <a:srgbClr val="FFFFFF"/>
                    </a:solidFill>
                  </a:tcPr>
                </a:tc>
              </a:tr>
              <a:tr h="557213">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共和党</a:t>
                      </a:r>
                    </a:p>
                  </a:txBody>
                  <a:tcPr anchor="ctr" horzOverflow="overflow">
                    <a:lnL>
                      <a:noFill/>
                    </a:lnL>
                    <a:lnR w="12700" cap="flat" cmpd="sng" algn="ctr">
                      <a:solidFill>
                        <a:srgbClr val="D9D9D9"/>
                      </a:solidFill>
                      <a:prstDash val="solid"/>
                      <a:round/>
                      <a:headEnd type="none" w="med" len="med"/>
                      <a:tailEnd type="none" w="med" len="med"/>
                    </a:lnR>
                    <a:lnT>
                      <a:noFill/>
                    </a:lnT>
                    <a:lnB>
                      <a:noFill/>
                    </a:lnB>
                    <a:lnTlToBr>
                      <a:noFill/>
                    </a:lnTlToBr>
                    <a:lnBlToTr>
                      <a:noFill/>
                    </a:lnBlToTr>
                    <a:solidFill>
                      <a:srgbClr val="F2F2F2"/>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黎元洪</a:t>
                      </a:r>
                    </a:p>
                  </a:txBody>
                  <a:tcPr anchor="ctr" horzOverflow="overflow">
                    <a:lnL w="1270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a:noFill/>
                    </a:lnB>
                    <a:lnTlToBr>
                      <a:noFill/>
                    </a:lnTlToBr>
                    <a:lnBlToTr>
                      <a:noFill/>
                    </a:lnBlToTr>
                    <a:solidFill>
                      <a:srgbClr val="F2F2F2"/>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176</a:t>
                      </a:r>
                    </a:p>
                  </a:txBody>
                  <a:tcPr anchor="ctr" horzOverflow="overflow">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a:noFill/>
                    </a:lnB>
                    <a:lnTlToBr>
                      <a:noFill/>
                    </a:lnTlToBr>
                    <a:lnBlToTr>
                      <a:noFill/>
                    </a:lnBlToTr>
                    <a:solidFill>
                      <a:srgbClr val="F2F2F2"/>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旧官僚</a:t>
                      </a:r>
                    </a:p>
                  </a:txBody>
                  <a:tcPr anchor="ctr" horzOverflow="overflow">
                    <a:lnL w="6350" cap="flat" cmpd="sng" algn="ctr">
                      <a:solidFill>
                        <a:srgbClr val="D9D9D9"/>
                      </a:solidFill>
                      <a:prstDash val="solid"/>
                      <a:round/>
                      <a:headEnd type="none" w="med" len="med"/>
                      <a:tailEnd type="none" w="med" len="med"/>
                    </a:lnL>
                    <a:lnR>
                      <a:noFill/>
                    </a:lnR>
                    <a:lnT>
                      <a:noFill/>
                    </a:lnT>
                    <a:lnB>
                      <a:noFill/>
                    </a:lnB>
                    <a:lnTlToBr>
                      <a:noFill/>
                    </a:lnTlToBr>
                    <a:lnBlToTr>
                      <a:noFill/>
                    </a:lnBlToTr>
                    <a:solidFill>
                      <a:srgbClr val="F2F2F2"/>
                    </a:solidFill>
                  </a:tcPr>
                </a:tc>
              </a:tr>
              <a:tr h="555625">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统一党</a:t>
                      </a:r>
                    </a:p>
                  </a:txBody>
                  <a:tcPr anchor="ctr" horzOverflow="overflow">
                    <a:lnL>
                      <a:noFill/>
                    </a:lnL>
                    <a:lnR w="12700" cap="flat" cmpd="sng" algn="ctr">
                      <a:solidFill>
                        <a:srgbClr val="D9D9D9"/>
                      </a:solidFill>
                      <a:prstDash val="solid"/>
                      <a:round/>
                      <a:headEnd type="none" w="med" len="med"/>
                      <a:tailEnd type="none" w="med" len="med"/>
                    </a:lnR>
                    <a:lnT>
                      <a:noFill/>
                    </a:lnT>
                    <a:lnB>
                      <a:noFill/>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程德全</a:t>
                      </a:r>
                    </a:p>
                  </a:txBody>
                  <a:tcPr anchor="ctr" horzOverflow="overflow">
                    <a:lnL w="1270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a:noFill/>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24</a:t>
                      </a:r>
                    </a:p>
                  </a:txBody>
                  <a:tcPr anchor="ctr" horzOverflow="overflow">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a:noFill/>
                    </a:lnB>
                    <a:lnTlToBr>
                      <a:noFill/>
                    </a:lnTlToBr>
                    <a:lnBlToTr>
                      <a:noFill/>
                    </a:lnBlToTr>
                    <a:solidFill>
                      <a:srgbClr val="FFFFFF"/>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旧官僚</a:t>
                      </a:r>
                    </a:p>
                  </a:txBody>
                  <a:tcPr anchor="ctr" horzOverflow="overflow">
                    <a:lnL w="6350" cap="flat" cmpd="sng" algn="ctr">
                      <a:solidFill>
                        <a:srgbClr val="D9D9D9"/>
                      </a:solidFill>
                      <a:prstDash val="solid"/>
                      <a:round/>
                      <a:headEnd type="none" w="med" len="med"/>
                      <a:tailEnd type="none" w="med" len="med"/>
                    </a:lnL>
                    <a:lnR>
                      <a:noFill/>
                    </a:lnR>
                    <a:lnT>
                      <a:noFill/>
                    </a:lnT>
                    <a:lnB>
                      <a:noFill/>
                    </a:lnB>
                    <a:lnTlToBr>
                      <a:noFill/>
                    </a:lnTlToBr>
                    <a:lnBlToTr>
                      <a:noFill/>
                    </a:lnBlToTr>
                    <a:solidFill>
                      <a:srgbClr val="FFFFFF"/>
                    </a:solidFill>
                  </a:tcPr>
                </a:tc>
              </a:tr>
              <a:tr h="557213">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民主党</a:t>
                      </a:r>
                    </a:p>
                  </a:txBody>
                  <a:tcPr anchor="ctr" horzOverflow="overflow">
                    <a:lnL>
                      <a:noFill/>
                    </a:lnL>
                    <a:lnR w="12700" cap="flat" cmpd="sng" algn="ctr">
                      <a:solidFill>
                        <a:srgbClr val="D9D9D9"/>
                      </a:solidFill>
                      <a:prstDash val="solid"/>
                      <a:round/>
                      <a:headEnd type="none" w="med" len="med"/>
                      <a:tailEnd type="none" w="med" len="med"/>
                    </a:lnR>
                    <a:lnT>
                      <a:noFill/>
                    </a:lnT>
                    <a:lnB w="19050" cap="flat" cmpd="sng" algn="ctr">
                      <a:solidFill>
                        <a:srgbClr val="595959"/>
                      </a:solidFill>
                      <a:prstDash val="solid"/>
                      <a:round/>
                      <a:headEnd type="none" w="med" len="med"/>
                      <a:tailEnd type="none" w="med" len="med"/>
                    </a:lnB>
                    <a:lnTlToBr>
                      <a:noFill/>
                    </a:lnTlToBr>
                    <a:lnBlToTr>
                      <a:noFill/>
                    </a:lnBlToTr>
                    <a:solidFill>
                      <a:srgbClr val="F2F2F2"/>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汤化龙</a:t>
                      </a:r>
                    </a:p>
                  </a:txBody>
                  <a:tcPr anchor="ctr" horzOverflow="overflow">
                    <a:lnL w="1270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w="19050" cap="flat" cmpd="sng" algn="ctr">
                      <a:solidFill>
                        <a:srgbClr val="595959"/>
                      </a:solidFill>
                      <a:prstDash val="solid"/>
                      <a:round/>
                      <a:headEnd type="none" w="med" len="med"/>
                      <a:tailEnd type="none" w="med" len="med"/>
                    </a:lnB>
                    <a:lnTlToBr>
                      <a:noFill/>
                    </a:lnTlToBr>
                    <a:lnBlToTr>
                      <a:noFill/>
                    </a:lnBlToTr>
                    <a:solidFill>
                      <a:srgbClr val="F2F2F2"/>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24</a:t>
                      </a:r>
                    </a:p>
                  </a:txBody>
                  <a:tcPr anchor="ctr" horzOverflow="overflow">
                    <a:lnL w="6350" cap="flat" cmpd="sng" algn="ctr">
                      <a:solidFill>
                        <a:srgbClr val="D9D9D9"/>
                      </a:solidFill>
                      <a:prstDash val="solid"/>
                      <a:round/>
                      <a:headEnd type="none" w="med" len="med"/>
                      <a:tailEnd type="none" w="med" len="med"/>
                    </a:lnL>
                    <a:lnR w="6350" cap="flat" cmpd="sng" algn="ctr">
                      <a:solidFill>
                        <a:srgbClr val="D9D9D9"/>
                      </a:solidFill>
                      <a:prstDash val="solid"/>
                      <a:round/>
                      <a:headEnd type="none" w="med" len="med"/>
                      <a:tailEnd type="none" w="med" len="med"/>
                    </a:lnR>
                    <a:lnT>
                      <a:noFill/>
                    </a:lnT>
                    <a:lnB w="19050" cap="flat" cmpd="sng" algn="ctr">
                      <a:solidFill>
                        <a:srgbClr val="595959"/>
                      </a:solidFill>
                      <a:prstDash val="solid"/>
                      <a:round/>
                      <a:headEnd type="none" w="med" len="med"/>
                      <a:tailEnd type="none" w="med" len="med"/>
                    </a:lnB>
                    <a:lnTlToBr>
                      <a:noFill/>
                    </a:lnTlToBr>
                    <a:lnBlToTr>
                      <a:noFill/>
                    </a:lnBlToTr>
                    <a:solidFill>
                      <a:srgbClr val="F2F2F2"/>
                    </a:solidFill>
                  </a:tcPr>
                </a:tc>
                <a:tc>
                  <a:txBody>
                    <a:bodyPr vert="horz" wrap="square"/>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微软雅黑" pitchFamily="34" charset="-122"/>
                          <a:ea typeface="微软雅黑" pitchFamily="34" charset="-122"/>
                          <a:cs typeface="方正宋刻本秀楷简体"/>
                        </a:rPr>
                        <a:t>立宪派</a:t>
                      </a:r>
                    </a:p>
                  </a:txBody>
                  <a:tcPr anchor="ctr" horzOverflow="overflow">
                    <a:lnL w="6350" cap="flat" cmpd="sng" algn="ctr">
                      <a:solidFill>
                        <a:srgbClr val="D9D9D9"/>
                      </a:solidFill>
                      <a:prstDash val="solid"/>
                      <a:round/>
                      <a:headEnd type="none" w="med" len="med"/>
                      <a:tailEnd type="none" w="med" len="med"/>
                    </a:lnL>
                    <a:lnR>
                      <a:noFill/>
                    </a:lnR>
                    <a:lnT>
                      <a:noFill/>
                    </a:lnT>
                    <a:lnB w="19050" cap="flat" cmpd="sng" algn="ctr">
                      <a:solidFill>
                        <a:srgbClr val="595959"/>
                      </a:solidFill>
                      <a:prstDash val="solid"/>
                      <a:round/>
                      <a:headEnd type="none" w="med" len="med"/>
                      <a:tailEnd type="none" w="med" len="med"/>
                    </a:lnB>
                    <a:lnTlToBr>
                      <a:noFill/>
                    </a:lnTlToBr>
                    <a:lnBlToTr>
                      <a:noFill/>
                    </a:lnBlToTr>
                    <a:solidFill>
                      <a:srgbClr val="F2F2F2"/>
                    </a:solidFill>
                  </a:tcPr>
                </a:tc>
              </a:tr>
            </a:tbl>
          </a:graphicData>
        </a:graphic>
      </p:graphicFrame>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2001"/>
                                        </p:tgtEl>
                                        <p:attrNameLst>
                                          <p:attrName>style.visibility</p:attrName>
                                        </p:attrNameLst>
                                      </p:cBhvr>
                                      <p:to>
                                        <p:strVal val="visible"/>
                                      </p:to>
                                    </p:set>
                                    <p:animEffect transition="in" filter="checkerboard(across)">
                                      <p:cBhvr>
                                        <p:cTn id="12" dur="500"/>
                                        <p:tgtEl>
                                          <p:spTgt spid="42001"/>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2002"/>
                                        </p:tgtEl>
                                        <p:attrNameLst>
                                          <p:attrName>style.visibility</p:attrName>
                                        </p:attrNameLst>
                                      </p:cBhvr>
                                      <p:to>
                                        <p:strVal val="visible"/>
                                      </p:to>
                                    </p:set>
                                    <p:animEffect transition="in" filter="checkerboard(across)">
                                      <p:cBhvr>
                                        <p:cTn id="17" dur="500"/>
                                        <p:tgtEl>
                                          <p:spTgt spid="4200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checkerboard(across)">
                                      <p:cBhvr>
                                        <p:cTn id="22" dur="500"/>
                                        <p:tgtEl>
                                          <p:spTgt spid="18"/>
                                        </p:tgtEl>
                                      </p:cBhvr>
                                    </p:animEffect>
                                  </p:childTnLst>
                                </p:cTn>
                              </p:par>
                              <p:par>
                                <p:cTn id="23" presetID="5" presetClass="entr" presetSubtype="10" fill="hold" nodeType="withEffect">
                                  <p:stCondLst>
                                    <p:cond delay="0"/>
                                  </p:stCondLst>
                                  <p:childTnLst>
                                    <p:set>
                                      <p:cBhvr>
                                        <p:cTn id="24" dur="1" fill="hold">
                                          <p:stCondLst>
                                            <p:cond delay="0"/>
                                          </p:stCondLst>
                                        </p:cTn>
                                        <p:tgtEl>
                                          <p:spTgt spid="42034"/>
                                        </p:tgtEl>
                                        <p:attrNameLst>
                                          <p:attrName>style.visibility</p:attrName>
                                        </p:attrNameLst>
                                      </p:cBhvr>
                                      <p:to>
                                        <p:strVal val="visible"/>
                                      </p:to>
                                    </p:set>
                                    <p:animEffect transition="in" filter="checkerboard(across)">
                                      <p:cBhvr>
                                        <p:cTn id="25" dur="500"/>
                                        <p:tgtEl>
                                          <p:spTgt spid="42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2001" grpId="0"/>
      <p:bldP spid="42002" grpId="0"/>
      <p:bldP spid="1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15362"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15379"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15363"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15364"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15365" name="Rectangle 8"/>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43044" name="Rectangle 36"/>
          <p:cNvSpPr>
            <a:spLocks noChangeArrowheads="1"/>
          </p:cNvSpPr>
          <p:nvPr>
            <p:custDataLst>
              <p:tags r:id="rId77"/>
            </p:custDataLst>
          </p:nvPr>
        </p:nvSpPr>
        <p:spPr bwMode="auto">
          <a:xfrm>
            <a:off x="731838" y="2287588"/>
            <a:ext cx="2354262" cy="519112"/>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1</a:t>
            </a:r>
            <a:r>
              <a:rPr lang="zh-CN" altLang="en-US">
                <a:latin typeface="微软雅黑" pitchFamily="34" charset="-122"/>
              </a:rPr>
              <a:t>）背景：</a:t>
            </a:r>
          </a:p>
        </p:txBody>
      </p:sp>
      <p:sp>
        <p:nvSpPr>
          <p:cNvPr id="43045" name="Rectangle 37"/>
          <p:cNvSpPr>
            <a:spLocks noChangeArrowheads="1"/>
          </p:cNvSpPr>
          <p:nvPr>
            <p:custDataLst>
              <p:tags r:id="rId78"/>
            </p:custDataLst>
          </p:nvPr>
        </p:nvSpPr>
        <p:spPr bwMode="auto">
          <a:xfrm>
            <a:off x="2740025" y="2281238"/>
            <a:ext cx="8948738" cy="519112"/>
          </a:xfrm>
          <a:prstGeom prst="rect">
            <a:avLst/>
          </a:prstGeom>
          <a:noFill/>
          <a:ln w="9525">
            <a:noFill/>
            <a:miter lim="800000"/>
          </a:ln>
        </p:spPr>
        <p:txBody>
          <a:bodyPr>
            <a:spAutoFit/>
          </a:bodyPr>
          <a:lstStyle/>
          <a:p>
            <a:r>
              <a:rPr lang="zh-CN" altLang="en-US">
                <a:latin typeface="微软雅黑" pitchFamily="34" charset="-122"/>
              </a:rPr>
              <a:t>各党派、团体建立，并为谋求议会席位，展开激烈竞争。</a:t>
            </a:r>
          </a:p>
        </p:txBody>
      </p:sp>
      <p:sp>
        <p:nvSpPr>
          <p:cNvPr id="43046" name="Rectangle 38"/>
          <p:cNvSpPr>
            <a:spLocks noChangeArrowheads="1"/>
          </p:cNvSpPr>
          <p:nvPr>
            <p:custDataLst>
              <p:tags r:id="rId79"/>
            </p:custDataLst>
          </p:nvPr>
        </p:nvSpPr>
        <p:spPr bwMode="auto">
          <a:xfrm>
            <a:off x="719138" y="2946400"/>
            <a:ext cx="23542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2</a:t>
            </a:r>
            <a:r>
              <a:rPr lang="zh-CN" altLang="en-US">
                <a:latin typeface="微软雅黑" pitchFamily="34" charset="-122"/>
              </a:rPr>
              <a:t>）历程：</a:t>
            </a:r>
          </a:p>
        </p:txBody>
      </p:sp>
      <p:sp>
        <p:nvSpPr>
          <p:cNvPr id="43047" name="Rectangle 39"/>
          <p:cNvSpPr>
            <a:spLocks noChangeArrowheads="1"/>
          </p:cNvSpPr>
          <p:nvPr>
            <p:custDataLst>
              <p:tags r:id="rId80"/>
            </p:custDataLst>
          </p:nvPr>
        </p:nvSpPr>
        <p:spPr bwMode="auto">
          <a:xfrm>
            <a:off x="1389063" y="3633788"/>
            <a:ext cx="2644775" cy="1117600"/>
          </a:xfrm>
          <a:prstGeom prst="rect">
            <a:avLst/>
          </a:prstGeom>
          <a:noFill/>
          <a:ln w="9525">
            <a:noFill/>
            <a:miter lim="800000"/>
          </a:ln>
        </p:spPr>
        <p:txBody>
          <a:bodyPr>
            <a:spAutoFit/>
          </a:bodyPr>
          <a:lstStyle/>
          <a:p>
            <a:pPr>
              <a:lnSpc>
                <a:spcPct val="120000"/>
              </a:lnSpc>
            </a:pPr>
            <a:r>
              <a:rPr lang="zh-CN" altLang="en-US">
                <a:latin typeface="微软雅黑" pitchFamily="34" charset="-122"/>
              </a:rPr>
              <a:t>①</a:t>
            </a:r>
            <a:r>
              <a:rPr lang="en-US" altLang="zh-CN">
                <a:latin typeface="微软雅黑" pitchFamily="34" charset="-122"/>
              </a:rPr>
              <a:t>1912</a:t>
            </a:r>
            <a:r>
              <a:rPr lang="zh-CN" altLang="en-US">
                <a:latin typeface="微软雅黑" pitchFamily="34" charset="-122"/>
              </a:rPr>
              <a:t>年宋教仁改组国民党</a:t>
            </a:r>
          </a:p>
        </p:txBody>
      </p:sp>
      <p:sp>
        <p:nvSpPr>
          <p:cNvPr id="43048" name="Rectangle 40"/>
          <p:cNvSpPr>
            <a:spLocks noChangeArrowheads="1"/>
          </p:cNvSpPr>
          <p:nvPr>
            <p:custDataLst>
              <p:tags r:id="rId81"/>
            </p:custDataLst>
          </p:nvPr>
        </p:nvSpPr>
        <p:spPr bwMode="auto">
          <a:xfrm>
            <a:off x="4756150" y="3821113"/>
            <a:ext cx="3006725" cy="519112"/>
          </a:xfrm>
          <a:prstGeom prst="rect">
            <a:avLst/>
          </a:prstGeom>
          <a:noFill/>
          <a:ln w="9525">
            <a:noFill/>
            <a:miter lim="800000"/>
          </a:ln>
        </p:spPr>
        <p:txBody>
          <a:bodyPr>
            <a:spAutoFit/>
          </a:bodyPr>
          <a:lstStyle/>
          <a:p>
            <a:r>
              <a:rPr lang="zh-CN" altLang="en-US">
                <a:latin typeface="微软雅黑" pitchFamily="34" charset="-122"/>
              </a:rPr>
              <a:t>②</a:t>
            </a:r>
            <a:r>
              <a:rPr lang="en-US" altLang="zh-CN">
                <a:latin typeface="微软雅黑" pitchFamily="34" charset="-122"/>
              </a:rPr>
              <a:t>1913</a:t>
            </a:r>
            <a:r>
              <a:rPr lang="zh-CN" altLang="en-US">
                <a:latin typeface="微软雅黑" pitchFamily="34" charset="-122"/>
              </a:rPr>
              <a:t>年“宋案”</a:t>
            </a:r>
          </a:p>
        </p:txBody>
      </p:sp>
      <p:sp>
        <p:nvSpPr>
          <p:cNvPr id="43049" name="AutoShape 41"/>
          <p:cNvSpPr>
            <a:spLocks noChangeArrowheads="1"/>
          </p:cNvSpPr>
          <p:nvPr>
            <p:custDataLst>
              <p:tags r:id="rId82"/>
            </p:custDataLst>
          </p:nvPr>
        </p:nvSpPr>
        <p:spPr bwMode="auto">
          <a:xfrm>
            <a:off x="4016375" y="3978275"/>
            <a:ext cx="485775" cy="234950"/>
          </a:xfrm>
          <a:prstGeom prst="rightArrow">
            <a:avLst>
              <a:gd name="adj1" fmla="val 50000"/>
              <a:gd name="adj2" fmla="val 51689"/>
            </a:avLst>
          </a:prstGeom>
          <a:solidFill>
            <a:schemeClr val="accent1"/>
          </a:solidFill>
          <a:ln w="9525">
            <a:solidFill>
              <a:schemeClr val="tx1"/>
            </a:solidFill>
            <a:miter lim="800000"/>
          </a:ln>
        </p:spPr>
        <p:txBody>
          <a:bodyPr wrap="none" anchor="ctr"/>
          <a:lstStyle/>
          <a:p>
            <a:endParaRPr lang="zh-CN" altLang="en-US" b="0">
              <a:ea typeface="宋体" charset="-122"/>
            </a:endParaRPr>
          </a:p>
        </p:txBody>
      </p:sp>
      <p:sp>
        <p:nvSpPr>
          <p:cNvPr id="43050" name="AutoShape 42"/>
          <p:cNvSpPr>
            <a:spLocks noChangeArrowheads="1"/>
          </p:cNvSpPr>
          <p:nvPr>
            <p:custDataLst>
              <p:tags r:id="rId83"/>
            </p:custDataLst>
          </p:nvPr>
        </p:nvSpPr>
        <p:spPr bwMode="auto">
          <a:xfrm>
            <a:off x="8007350" y="4025900"/>
            <a:ext cx="485775" cy="234950"/>
          </a:xfrm>
          <a:prstGeom prst="rightArrow">
            <a:avLst>
              <a:gd name="adj1" fmla="val 50000"/>
              <a:gd name="adj2" fmla="val 51689"/>
            </a:avLst>
          </a:prstGeom>
          <a:solidFill>
            <a:schemeClr val="accent1"/>
          </a:solidFill>
          <a:ln w="9525">
            <a:solidFill>
              <a:schemeClr val="tx1"/>
            </a:solidFill>
            <a:miter lim="800000"/>
          </a:ln>
        </p:spPr>
        <p:txBody>
          <a:bodyPr wrap="none" anchor="ctr"/>
          <a:lstStyle/>
          <a:p>
            <a:endParaRPr lang="zh-CN" altLang="en-US" b="0">
              <a:ea typeface="宋体" charset="-122"/>
            </a:endParaRPr>
          </a:p>
        </p:txBody>
      </p:sp>
      <p:sp>
        <p:nvSpPr>
          <p:cNvPr id="43051" name="Rectangle 43"/>
          <p:cNvSpPr>
            <a:spLocks noChangeArrowheads="1"/>
          </p:cNvSpPr>
          <p:nvPr>
            <p:custDataLst>
              <p:tags r:id="rId84"/>
            </p:custDataLst>
          </p:nvPr>
        </p:nvSpPr>
        <p:spPr bwMode="auto">
          <a:xfrm>
            <a:off x="8680450" y="3659188"/>
            <a:ext cx="2797175" cy="1117600"/>
          </a:xfrm>
          <a:prstGeom prst="rect">
            <a:avLst/>
          </a:prstGeom>
          <a:noFill/>
          <a:ln w="9525">
            <a:noFill/>
            <a:miter lim="800000"/>
          </a:ln>
        </p:spPr>
        <p:txBody>
          <a:bodyPr>
            <a:spAutoFit/>
          </a:bodyPr>
          <a:lstStyle/>
          <a:p>
            <a:pPr>
              <a:lnSpc>
                <a:spcPct val="120000"/>
              </a:lnSpc>
            </a:pPr>
            <a:r>
              <a:rPr lang="zh-CN" altLang="en-US">
                <a:latin typeface="微软雅黑" pitchFamily="34" charset="-122"/>
              </a:rPr>
              <a:t>③国民党发动“二次革命”</a:t>
            </a:r>
          </a:p>
        </p:txBody>
      </p:sp>
      <p:sp>
        <p:nvSpPr>
          <p:cNvPr id="43052" name="AutoShape 44"/>
          <p:cNvSpPr>
            <a:spLocks noChangeArrowheads="1"/>
          </p:cNvSpPr>
          <p:nvPr>
            <p:custDataLst>
              <p:tags r:id="rId85"/>
            </p:custDataLst>
          </p:nvPr>
        </p:nvSpPr>
        <p:spPr bwMode="auto">
          <a:xfrm>
            <a:off x="1935163" y="5426075"/>
            <a:ext cx="485775" cy="234950"/>
          </a:xfrm>
          <a:prstGeom prst="rightArrow">
            <a:avLst>
              <a:gd name="adj1" fmla="val 50000"/>
              <a:gd name="adj2" fmla="val 51689"/>
            </a:avLst>
          </a:prstGeom>
          <a:solidFill>
            <a:schemeClr val="accent1"/>
          </a:solidFill>
          <a:ln w="9525">
            <a:solidFill>
              <a:schemeClr val="tx1"/>
            </a:solidFill>
            <a:miter lim="800000"/>
          </a:ln>
        </p:spPr>
        <p:txBody>
          <a:bodyPr wrap="none" anchor="ctr"/>
          <a:lstStyle/>
          <a:p>
            <a:endParaRPr lang="zh-CN" altLang="en-US" b="0">
              <a:ea typeface="宋体" charset="-122"/>
            </a:endParaRPr>
          </a:p>
        </p:txBody>
      </p:sp>
      <p:sp>
        <p:nvSpPr>
          <p:cNvPr id="43053" name="Rectangle 45"/>
          <p:cNvSpPr>
            <a:spLocks noChangeArrowheads="1"/>
          </p:cNvSpPr>
          <p:nvPr>
            <p:custDataLst>
              <p:tags r:id="rId86"/>
            </p:custDataLst>
          </p:nvPr>
        </p:nvSpPr>
        <p:spPr bwMode="auto">
          <a:xfrm>
            <a:off x="2506663" y="4900613"/>
            <a:ext cx="4027487" cy="1630362"/>
          </a:xfrm>
          <a:prstGeom prst="rect">
            <a:avLst/>
          </a:prstGeom>
          <a:noFill/>
          <a:ln w="9525">
            <a:noFill/>
            <a:miter lim="800000"/>
          </a:ln>
        </p:spPr>
        <p:txBody>
          <a:bodyPr>
            <a:spAutoFit/>
          </a:bodyPr>
          <a:lstStyle/>
          <a:p>
            <a:pPr>
              <a:lnSpc>
                <a:spcPct val="120000"/>
              </a:lnSpc>
            </a:pPr>
            <a:r>
              <a:rPr lang="zh-CN" altLang="en-US">
                <a:latin typeface="微软雅黑" pitchFamily="34" charset="-122"/>
                <a:sym typeface="Arial"/>
              </a:rPr>
              <a:t>④二次革命后，袁世凯下令解散国民党和国会，政党政治名存实亡。</a:t>
            </a:r>
          </a:p>
        </p:txBody>
      </p:sp>
      <p:sp>
        <p:nvSpPr>
          <p:cNvPr id="43054" name="AutoShape 46"/>
          <p:cNvSpPr>
            <a:spLocks noChangeArrowheads="1"/>
          </p:cNvSpPr>
          <p:nvPr>
            <p:custDataLst>
              <p:tags r:id="rId87"/>
            </p:custDataLst>
          </p:nvPr>
        </p:nvSpPr>
        <p:spPr bwMode="auto">
          <a:xfrm>
            <a:off x="6573838" y="5395913"/>
            <a:ext cx="485775" cy="234950"/>
          </a:xfrm>
          <a:prstGeom prst="rightArrow">
            <a:avLst>
              <a:gd name="adj1" fmla="val 50000"/>
              <a:gd name="adj2" fmla="val 51689"/>
            </a:avLst>
          </a:prstGeom>
          <a:solidFill>
            <a:schemeClr val="accent1"/>
          </a:solidFill>
          <a:ln w="9525">
            <a:solidFill>
              <a:schemeClr val="tx1"/>
            </a:solidFill>
            <a:miter lim="800000"/>
          </a:ln>
        </p:spPr>
        <p:txBody>
          <a:bodyPr wrap="none" anchor="ctr"/>
          <a:lstStyle/>
          <a:p>
            <a:endParaRPr lang="zh-CN" altLang="en-US" b="0">
              <a:ea typeface="宋体" charset="-122"/>
            </a:endParaRPr>
          </a:p>
        </p:txBody>
      </p:sp>
      <p:sp>
        <p:nvSpPr>
          <p:cNvPr id="43055" name="Rectangle 47"/>
          <p:cNvSpPr>
            <a:spLocks noChangeArrowheads="1"/>
          </p:cNvSpPr>
          <p:nvPr>
            <p:custDataLst>
              <p:tags r:id="rId88"/>
            </p:custDataLst>
          </p:nvPr>
        </p:nvSpPr>
        <p:spPr bwMode="auto">
          <a:xfrm>
            <a:off x="7324725" y="5035550"/>
            <a:ext cx="3887788" cy="1117600"/>
          </a:xfrm>
          <a:prstGeom prst="rect">
            <a:avLst/>
          </a:prstGeom>
          <a:noFill/>
          <a:ln w="9525">
            <a:noFill/>
            <a:miter lim="800000"/>
          </a:ln>
        </p:spPr>
        <p:txBody>
          <a:bodyPr>
            <a:spAutoFit/>
          </a:bodyPr>
          <a:lstStyle/>
          <a:p>
            <a:pPr>
              <a:lnSpc>
                <a:spcPct val="120000"/>
              </a:lnSpc>
            </a:pPr>
            <a:r>
              <a:rPr lang="zh-CN" altLang="en-US">
                <a:latin typeface="微软雅黑" pitchFamily="34" charset="-122"/>
                <a:sym typeface="Arial"/>
              </a:rPr>
              <a:t>⑤袁世凯复辟帝制失败，军阀割据开始。</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3044"/>
                                        </p:tgtEl>
                                        <p:attrNameLst>
                                          <p:attrName>style.visibility</p:attrName>
                                        </p:attrNameLst>
                                      </p:cBhvr>
                                      <p:to>
                                        <p:strVal val="visible"/>
                                      </p:to>
                                    </p:set>
                                    <p:animEffect transition="in" filter="checkerboard(across)">
                                      <p:cBhvr>
                                        <p:cTn id="7" dur="500"/>
                                        <p:tgtEl>
                                          <p:spTgt spid="4304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3045"/>
                                        </p:tgtEl>
                                        <p:attrNameLst>
                                          <p:attrName>style.visibility</p:attrName>
                                        </p:attrNameLst>
                                      </p:cBhvr>
                                      <p:to>
                                        <p:strVal val="visible"/>
                                      </p:to>
                                    </p:set>
                                    <p:animEffect transition="in" filter="checkerboard(across)">
                                      <p:cBhvr>
                                        <p:cTn id="12" dur="500"/>
                                        <p:tgtEl>
                                          <p:spTgt spid="4304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3046"/>
                                        </p:tgtEl>
                                        <p:attrNameLst>
                                          <p:attrName>style.visibility</p:attrName>
                                        </p:attrNameLst>
                                      </p:cBhvr>
                                      <p:to>
                                        <p:strVal val="visible"/>
                                      </p:to>
                                    </p:set>
                                    <p:animEffect transition="in" filter="checkerboard(across)">
                                      <p:cBhvr>
                                        <p:cTn id="17" dur="500"/>
                                        <p:tgtEl>
                                          <p:spTgt spid="4304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3047"/>
                                        </p:tgtEl>
                                        <p:attrNameLst>
                                          <p:attrName>style.visibility</p:attrName>
                                        </p:attrNameLst>
                                      </p:cBhvr>
                                      <p:to>
                                        <p:strVal val="visible"/>
                                      </p:to>
                                    </p:set>
                                    <p:animEffect transition="in" filter="checkerboard(across)">
                                      <p:cBhvr>
                                        <p:cTn id="22" dur="500"/>
                                        <p:tgtEl>
                                          <p:spTgt spid="43047"/>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3049"/>
                                        </p:tgtEl>
                                        <p:attrNameLst>
                                          <p:attrName>style.visibility</p:attrName>
                                        </p:attrNameLst>
                                      </p:cBhvr>
                                      <p:to>
                                        <p:strVal val="visible"/>
                                      </p:to>
                                    </p:set>
                                    <p:animEffect transition="in" filter="checkerboard(across)">
                                      <p:cBhvr>
                                        <p:cTn id="27" dur="500"/>
                                        <p:tgtEl>
                                          <p:spTgt spid="43049"/>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43048"/>
                                        </p:tgtEl>
                                        <p:attrNameLst>
                                          <p:attrName>style.visibility</p:attrName>
                                        </p:attrNameLst>
                                      </p:cBhvr>
                                      <p:to>
                                        <p:strVal val="visible"/>
                                      </p:to>
                                    </p:set>
                                    <p:animEffect transition="in" filter="checkerboard(across)">
                                      <p:cBhvr>
                                        <p:cTn id="30" dur="500"/>
                                        <p:tgtEl>
                                          <p:spTgt spid="43048"/>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43050"/>
                                        </p:tgtEl>
                                        <p:attrNameLst>
                                          <p:attrName>style.visibility</p:attrName>
                                        </p:attrNameLst>
                                      </p:cBhvr>
                                      <p:to>
                                        <p:strVal val="visible"/>
                                      </p:to>
                                    </p:set>
                                    <p:animEffect transition="in" filter="checkerboard(across)">
                                      <p:cBhvr>
                                        <p:cTn id="35" dur="500"/>
                                        <p:tgtEl>
                                          <p:spTgt spid="43050"/>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43051"/>
                                        </p:tgtEl>
                                        <p:attrNameLst>
                                          <p:attrName>style.visibility</p:attrName>
                                        </p:attrNameLst>
                                      </p:cBhvr>
                                      <p:to>
                                        <p:strVal val="visible"/>
                                      </p:to>
                                    </p:set>
                                    <p:animEffect transition="in" filter="checkerboard(across)">
                                      <p:cBhvr>
                                        <p:cTn id="38" dur="500"/>
                                        <p:tgtEl>
                                          <p:spTgt spid="43051"/>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43052"/>
                                        </p:tgtEl>
                                        <p:attrNameLst>
                                          <p:attrName>style.visibility</p:attrName>
                                        </p:attrNameLst>
                                      </p:cBhvr>
                                      <p:to>
                                        <p:strVal val="visible"/>
                                      </p:to>
                                    </p:set>
                                    <p:animEffect transition="in" filter="checkerboard(across)">
                                      <p:cBhvr>
                                        <p:cTn id="43" dur="500"/>
                                        <p:tgtEl>
                                          <p:spTgt spid="43052"/>
                                        </p:tgtEl>
                                      </p:cBhvr>
                                    </p:animEffect>
                                  </p:childTnLst>
                                </p:cTn>
                              </p:par>
                              <p:par>
                                <p:cTn id="44" presetID="5" presetClass="entr" presetSubtype="10" fill="hold" grpId="0" nodeType="withEffect">
                                  <p:stCondLst>
                                    <p:cond delay="0"/>
                                  </p:stCondLst>
                                  <p:childTnLst>
                                    <p:set>
                                      <p:cBhvr>
                                        <p:cTn id="45" dur="1" fill="hold">
                                          <p:stCondLst>
                                            <p:cond delay="0"/>
                                          </p:stCondLst>
                                        </p:cTn>
                                        <p:tgtEl>
                                          <p:spTgt spid="43053"/>
                                        </p:tgtEl>
                                        <p:attrNameLst>
                                          <p:attrName>style.visibility</p:attrName>
                                        </p:attrNameLst>
                                      </p:cBhvr>
                                      <p:to>
                                        <p:strVal val="visible"/>
                                      </p:to>
                                    </p:set>
                                    <p:animEffect transition="in" filter="checkerboard(across)">
                                      <p:cBhvr>
                                        <p:cTn id="46" dur="500"/>
                                        <p:tgtEl>
                                          <p:spTgt spid="43053"/>
                                        </p:tgtEl>
                                      </p:cBhvr>
                                    </p:animEffect>
                                  </p:childTnLst>
                                </p:cTn>
                              </p:par>
                            </p:childTnLst>
                          </p:cTn>
                        </p:par>
                      </p:childTnLst>
                    </p:cTn>
                  </p:par>
                  <p:par>
                    <p:cTn id="47" fill="hold" nodeType="clickPar">
                      <p:stCondLst>
                        <p:cond delay="indefinite"/>
                      </p:stCondLst>
                      <p:childTnLst>
                        <p:par>
                          <p:cTn id="48" fill="hold" nodeType="afterGroup">
                            <p:stCondLst>
                              <p:cond delay="0"/>
                            </p:stCondLst>
                            <p:childTnLst>
                              <p:par>
                                <p:cTn id="49" presetID="5" presetClass="entr" presetSubtype="10" fill="hold" grpId="0" nodeType="clickEffect">
                                  <p:stCondLst>
                                    <p:cond delay="0"/>
                                  </p:stCondLst>
                                  <p:childTnLst>
                                    <p:set>
                                      <p:cBhvr>
                                        <p:cTn id="50" dur="1" fill="hold">
                                          <p:stCondLst>
                                            <p:cond delay="0"/>
                                          </p:stCondLst>
                                        </p:cTn>
                                        <p:tgtEl>
                                          <p:spTgt spid="43054"/>
                                        </p:tgtEl>
                                        <p:attrNameLst>
                                          <p:attrName>style.visibility</p:attrName>
                                        </p:attrNameLst>
                                      </p:cBhvr>
                                      <p:to>
                                        <p:strVal val="visible"/>
                                      </p:to>
                                    </p:set>
                                    <p:animEffect transition="in" filter="checkerboard(across)">
                                      <p:cBhvr>
                                        <p:cTn id="51" dur="500"/>
                                        <p:tgtEl>
                                          <p:spTgt spid="43054"/>
                                        </p:tgtEl>
                                      </p:cBhvr>
                                    </p:animEffect>
                                  </p:childTnLst>
                                </p:cTn>
                              </p:par>
                              <p:par>
                                <p:cTn id="52" presetID="5" presetClass="entr" presetSubtype="10" fill="hold" grpId="0" nodeType="withEffect">
                                  <p:stCondLst>
                                    <p:cond delay="0"/>
                                  </p:stCondLst>
                                  <p:childTnLst>
                                    <p:set>
                                      <p:cBhvr>
                                        <p:cTn id="53" dur="1" fill="hold">
                                          <p:stCondLst>
                                            <p:cond delay="0"/>
                                          </p:stCondLst>
                                        </p:cTn>
                                        <p:tgtEl>
                                          <p:spTgt spid="43055"/>
                                        </p:tgtEl>
                                        <p:attrNameLst>
                                          <p:attrName>style.visibility</p:attrName>
                                        </p:attrNameLst>
                                      </p:cBhvr>
                                      <p:to>
                                        <p:strVal val="visible"/>
                                      </p:to>
                                    </p:set>
                                    <p:animEffect transition="in" filter="checkerboard(across)">
                                      <p:cBhvr>
                                        <p:cTn id="54" dur="500"/>
                                        <p:tgtEl>
                                          <p:spTgt spid="43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44" grpId="0"/>
      <p:bldP spid="43045" grpId="0"/>
      <p:bldP spid="43046" grpId="0"/>
      <p:bldP spid="43047" grpId="0"/>
      <p:bldP spid="43048" grpId="0"/>
      <p:bldP spid="43049" grpId="0"/>
      <p:bldP spid="43050" grpId="0"/>
      <p:bldP spid="43051" grpId="0"/>
      <p:bldP spid="43052" grpId="0"/>
      <p:bldP spid="43053" grpId="0"/>
      <p:bldP spid="43054" grpId="0"/>
      <p:bldP spid="43055"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6385" name="Text Box 4"/>
          <p:cNvSpPr txBox="1">
            <a:spLocks noChangeArrowheads="1"/>
          </p:cNvSpPr>
          <p:nvPr>
            <p:custDataLst>
              <p:tags r:id="rId3"/>
            </p:custDataLst>
          </p:nvPr>
        </p:nvSpPr>
        <p:spPr bwMode="auto">
          <a:xfrm>
            <a:off x="319088" y="130175"/>
            <a:ext cx="11272837" cy="519113"/>
          </a:xfrm>
          <a:prstGeom prst="rect">
            <a:avLst/>
          </a:prstGeom>
          <a:noFill/>
          <a:ln w="9525">
            <a:noFill/>
            <a:miter lim="800000"/>
          </a:ln>
        </p:spPr>
        <p:txBody>
          <a:bodyPr>
            <a:spAutoFit/>
          </a:bodyPr>
          <a:lstStyle/>
          <a:p>
            <a:r>
              <a:rPr lang="zh-CN" altLang="en-US"/>
              <a:t>情境二：结合材料和所学，分析</a:t>
            </a:r>
            <a:r>
              <a:rPr lang="zh-CN" altLang="en-US">
                <a:sym typeface="+mn-ea"/>
              </a:rPr>
              <a:t>民国初年政党政治失败的原因？</a:t>
            </a:r>
          </a:p>
        </p:txBody>
      </p:sp>
      <p:sp>
        <p:nvSpPr>
          <p:cNvPr id="16386" name="文本框 5"/>
          <p:cNvSpPr txBox="1">
            <a:spLocks noChangeArrowheads="1"/>
          </p:cNvSpPr>
          <p:nvPr>
            <p:custDataLst>
              <p:tags r:id="rId4"/>
            </p:custDataLst>
          </p:nvPr>
        </p:nvSpPr>
        <p:spPr bwMode="auto">
          <a:xfrm>
            <a:off x="407988" y="760413"/>
            <a:ext cx="11588750" cy="4318000"/>
          </a:xfrm>
          <a:prstGeom prst="rect">
            <a:avLst/>
          </a:prstGeom>
          <a:noFill/>
          <a:ln w="19050">
            <a:solidFill>
              <a:srgbClr val="FF0000"/>
            </a:solidFill>
            <a:miter lim="800000"/>
          </a:ln>
        </p:spPr>
        <p:txBody>
          <a:bodyPr>
            <a:spAutoFit/>
          </a:bodyPr>
          <a:lstStyle/>
          <a:p>
            <a:pPr indent="609600">
              <a:lnSpc>
                <a:spcPct val="115000"/>
              </a:lnSpc>
            </a:pPr>
            <a:r>
              <a:rPr lang="zh-CN" altLang="en-US" sz="2400">
                <a:latin typeface="微软雅黑" pitchFamily="34" charset="-122"/>
                <a:cs typeface="方正宋刻本秀楷简体"/>
              </a:rPr>
              <a:t>材料一：照搬西方政党政治模式，脱离了中国基本国情。</a:t>
            </a:r>
            <a:r>
              <a:rPr lang="en-US" altLang="zh-CN" sz="2400">
                <a:latin typeface="微软雅黑" pitchFamily="34" charset="-122"/>
                <a:cs typeface="方正宋刻本秀楷简体"/>
              </a:rPr>
              <a:t>……</a:t>
            </a:r>
            <a:r>
              <a:rPr lang="zh-CN" altLang="en-US" sz="2400">
                <a:latin typeface="微软雅黑" pitchFamily="34" charset="-122"/>
                <a:cs typeface="方正宋刻本秀楷简体"/>
              </a:rPr>
              <a:t>辛亥革命后，政权虽然易手，但并没有改变中国半殖民地半封建社会的性质，中国是帝国主义和封建军阀的天下而非政党的天下。所谓自由结社、合法反对、公平竞争、轮流执政等政党政治的原则，在当时的中国并不具备，虽然在形式上，民初各政党获得了较多的政治权利，但在关键的政权问题上，手执枪杆子的袁世凯是不会让步的。             </a:t>
            </a:r>
          </a:p>
          <a:p>
            <a:pPr indent="609600">
              <a:lnSpc>
                <a:spcPct val="115000"/>
              </a:lnSpc>
            </a:pPr>
            <a:r>
              <a:rPr lang="zh-CN" altLang="en-US" sz="2400">
                <a:latin typeface="微软雅黑" pitchFamily="34" charset="-122"/>
                <a:cs typeface="方正宋刻本秀楷简体"/>
              </a:rPr>
              <a:t>                                                      </a:t>
            </a:r>
            <a:r>
              <a:rPr lang="zh-CN" altLang="zh-CN" sz="2400">
                <a:latin typeface="微软雅黑" pitchFamily="34" charset="-122"/>
                <a:cs typeface="方正宋刻本秀楷简体"/>
              </a:rPr>
              <a:t>——</a:t>
            </a:r>
            <a:r>
              <a:rPr lang="zh-CN" altLang="en-US" sz="2400">
                <a:latin typeface="微软雅黑" pitchFamily="34" charset="-122"/>
                <a:cs typeface="方正宋刻本秀楷简体"/>
              </a:rPr>
              <a:t>章开沅</a:t>
            </a:r>
            <a:r>
              <a:rPr lang="zh-CN" altLang="zh-CN" sz="2400">
                <a:latin typeface="微软雅黑" pitchFamily="34" charset="-122"/>
                <a:cs typeface="方正宋刻本秀楷简体"/>
              </a:rPr>
              <a:t>《</a:t>
            </a:r>
            <a:r>
              <a:rPr lang="zh-CN" altLang="en-US" sz="2400">
                <a:latin typeface="微软雅黑" pitchFamily="34" charset="-122"/>
                <a:cs typeface="方正宋刻本秀楷简体"/>
              </a:rPr>
              <a:t>辛亥革命与中国政治发展</a:t>
            </a:r>
            <a:r>
              <a:rPr lang="zh-CN" altLang="zh-CN" sz="2400">
                <a:latin typeface="微软雅黑" pitchFamily="34" charset="-122"/>
                <a:cs typeface="方正宋刻本秀楷简体"/>
              </a:rPr>
              <a:t>》</a:t>
            </a:r>
            <a:endParaRPr lang="zh-CN" altLang="en-US" sz="2400">
              <a:latin typeface="微软雅黑" pitchFamily="34" charset="-122"/>
              <a:cs typeface="方正宋刻本秀楷简体"/>
            </a:endParaRPr>
          </a:p>
          <a:p>
            <a:pPr indent="609600">
              <a:lnSpc>
                <a:spcPct val="115000"/>
              </a:lnSpc>
            </a:pPr>
            <a:r>
              <a:rPr lang="zh-CN" altLang="en-US" sz="2400">
                <a:latin typeface="微软雅黑" pitchFamily="34" charset="-122"/>
                <a:cs typeface="方正宋刻本秀楷简体"/>
                <a:sym typeface="+mn-ea"/>
              </a:rPr>
              <a:t>材料二：民初的政党政治实践之所以会失败</a:t>
            </a:r>
            <a:r>
              <a:rPr lang="en-US" altLang="zh-CN" sz="2400">
                <a:latin typeface="微软雅黑" pitchFamily="34" charset="-122"/>
                <a:cs typeface="方正宋刻本秀楷简体"/>
                <a:sym typeface="+mn-ea"/>
              </a:rPr>
              <a:t>……政党自身的严重畸形化，各党派间无休止的激烈竞争，资本主义商品经济基础的薄弱，中国传统政治文化的根深蒂固以及由于国民民主意识的淡薄与参政能力的低下而造成的民众支持力的不足等。                                                       </a:t>
            </a:r>
          </a:p>
          <a:p>
            <a:pPr indent="609600">
              <a:lnSpc>
                <a:spcPct val="115000"/>
              </a:lnSpc>
            </a:pPr>
            <a:r>
              <a:rPr lang="en-US" altLang="zh-CN" sz="2400">
                <a:latin typeface="微软雅黑" pitchFamily="34" charset="-122"/>
                <a:cs typeface="方正宋刻本秀楷简体"/>
                <a:sym typeface="+mn-ea"/>
              </a:rPr>
              <a:t>                                                     ——摘编自《论民国初年的政党政治》</a:t>
            </a:r>
            <a:r>
              <a:rPr lang="en-US" altLang="zh-CN" sz="2400">
                <a:latin typeface="微软雅黑" pitchFamily="34" charset="-122"/>
                <a:cs typeface="方正宋刻本秀楷简体"/>
              </a:rPr>
              <a:t> </a:t>
            </a:r>
            <a:endParaRPr lang="zh-CN" altLang="en-US" sz="2400">
              <a:latin typeface="微软雅黑" pitchFamily="34" charset="-122"/>
              <a:cs typeface="方正宋刻本秀楷简体"/>
            </a:endParaRPr>
          </a:p>
        </p:txBody>
      </p:sp>
      <p:sp>
        <p:nvSpPr>
          <p:cNvPr id="9" name="矩形 8"/>
          <p:cNvSpPr>
            <a:spLocks noChangeArrowheads="1"/>
          </p:cNvSpPr>
          <p:nvPr>
            <p:custDataLst>
              <p:tags r:id="rId5"/>
            </p:custDataLst>
          </p:nvPr>
        </p:nvSpPr>
        <p:spPr bwMode="auto">
          <a:xfrm>
            <a:off x="423863" y="5235575"/>
            <a:ext cx="6710362" cy="1406525"/>
          </a:xfrm>
          <a:prstGeom prst="rect">
            <a:avLst/>
          </a:prstGeom>
          <a:noFill/>
          <a:ln w="9525">
            <a:noFill/>
            <a:miter lim="800000"/>
          </a:ln>
        </p:spPr>
        <p:txBody>
          <a:bodyPr>
            <a:spAutoFit/>
          </a:bodyPr>
          <a:lstStyle/>
          <a:p>
            <a:pPr>
              <a:lnSpc>
                <a:spcPct val="120000"/>
              </a:lnSpc>
            </a:pPr>
            <a:r>
              <a:rPr lang="zh-CN" altLang="zh-CN" sz="2400">
                <a:latin typeface="微软雅黑" pitchFamily="34" charset="-122"/>
              </a:rPr>
              <a:t>①</a:t>
            </a:r>
            <a:r>
              <a:rPr lang="zh-CN" altLang="en-US" sz="2400"/>
              <a:t>照搬西方政党政治模式，脱离了中国基本国情。</a:t>
            </a:r>
          </a:p>
          <a:p>
            <a:pPr>
              <a:lnSpc>
                <a:spcPct val="120000"/>
              </a:lnSpc>
            </a:pPr>
            <a:r>
              <a:rPr lang="zh-CN" altLang="en-US" sz="2400">
                <a:latin typeface="微软雅黑" pitchFamily="34" charset="-122"/>
              </a:rPr>
              <a:t>②封建势力强大，军阀操控政权。</a:t>
            </a:r>
            <a:endParaRPr lang="en-US" altLang="zh-CN" sz="2400">
              <a:latin typeface="微软雅黑" pitchFamily="34" charset="-122"/>
            </a:endParaRPr>
          </a:p>
          <a:p>
            <a:pPr>
              <a:lnSpc>
                <a:spcPct val="120000"/>
              </a:lnSpc>
            </a:pPr>
            <a:r>
              <a:rPr lang="zh-CN" altLang="en-US" sz="2400">
                <a:latin typeface="微软雅黑" pitchFamily="34" charset="-122"/>
                <a:sym typeface="+mn-ea"/>
              </a:rPr>
              <a:t>③</a:t>
            </a:r>
            <a:r>
              <a:rPr lang="zh-CN" altLang="en-US" sz="2400"/>
              <a:t>政党仓促成立，党争不休。</a:t>
            </a:r>
            <a:endParaRPr lang="zh-CN" altLang="en-US" sz="2400">
              <a:latin typeface="微软雅黑" pitchFamily="34" charset="-122"/>
              <a:sym typeface="+mn-ea"/>
            </a:endParaRPr>
          </a:p>
        </p:txBody>
      </p:sp>
      <p:sp>
        <p:nvSpPr>
          <p:cNvPr id="44043" name="Rectangle 11"/>
          <p:cNvSpPr>
            <a:spLocks noChangeArrowheads="1"/>
          </p:cNvSpPr>
          <p:nvPr>
            <p:custDataLst>
              <p:tags r:id="rId6"/>
            </p:custDataLst>
          </p:nvPr>
        </p:nvSpPr>
        <p:spPr bwMode="auto">
          <a:xfrm>
            <a:off x="7216775" y="5229225"/>
            <a:ext cx="4738688" cy="1552575"/>
          </a:xfrm>
          <a:prstGeom prst="rect">
            <a:avLst/>
          </a:prstGeom>
          <a:noFill/>
          <a:ln w="9525">
            <a:noFill/>
            <a:miter lim="800000"/>
          </a:ln>
        </p:spPr>
        <p:txBody>
          <a:bodyPr>
            <a:spAutoFit/>
          </a:bodyPr>
          <a:lstStyle/>
          <a:p>
            <a:r>
              <a:rPr lang="zh-CN" altLang="en-US" sz="2400">
                <a:latin typeface="微软雅黑" pitchFamily="34" charset="-122"/>
              </a:rPr>
              <a:t>④资本主义发展不充分，资产阶级力量弱小。</a:t>
            </a:r>
            <a:r>
              <a:rPr lang="en-US" altLang="zh-CN" sz="2400">
                <a:latin typeface="微软雅黑" pitchFamily="34" charset="-122"/>
              </a:rPr>
              <a:t> </a:t>
            </a:r>
          </a:p>
          <a:p>
            <a:r>
              <a:rPr lang="zh-CN" altLang="en-US" sz="2400">
                <a:latin typeface="微软雅黑" pitchFamily="34" charset="-122"/>
              </a:rPr>
              <a:t>⑤受传统政治文化影响较深。</a:t>
            </a:r>
          </a:p>
          <a:p>
            <a:r>
              <a:rPr lang="zh-CN" altLang="en-US" sz="2400">
                <a:latin typeface="微软雅黑" pitchFamily="34" charset="-122"/>
              </a:rPr>
              <a:t>⑥未得到民众支持。</a:t>
            </a:r>
            <a:endParaRPr lang="en-US" altLang="zh-CN" sz="2400">
              <a:latin typeface="微软雅黑" pitchFamily="34" charset="-122"/>
            </a:endParaRP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checkerboard(across)">
                                      <p:cBhvr>
                                        <p:cTn id="7" dur="500"/>
                                        <p:tgtEl>
                                          <p:spTgt spid="9">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checkerboard(across)">
                                      <p:cBhvr>
                                        <p:cTn id="12" dur="500"/>
                                        <p:tgtEl>
                                          <p:spTgt spid="9">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checkerboard(across)">
                                      <p:cBhvr>
                                        <p:cTn id="17" dur="500"/>
                                        <p:tgtEl>
                                          <p:spTgt spid="9">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4043">
                                            <p:txEl>
                                              <p:pRg st="0" end="0"/>
                                            </p:txEl>
                                          </p:spTgt>
                                        </p:tgtEl>
                                        <p:attrNameLst>
                                          <p:attrName>style.visibility</p:attrName>
                                        </p:attrNameLst>
                                      </p:cBhvr>
                                      <p:to>
                                        <p:strVal val="visible"/>
                                      </p:to>
                                    </p:set>
                                    <p:animEffect transition="in" filter="checkerboard(across)">
                                      <p:cBhvr>
                                        <p:cTn id="22" dur="500"/>
                                        <p:tgtEl>
                                          <p:spTgt spid="44043">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44043">
                                            <p:txEl>
                                              <p:pRg st="1" end="1"/>
                                            </p:txEl>
                                          </p:spTgt>
                                        </p:tgtEl>
                                        <p:attrNameLst>
                                          <p:attrName>style.visibility</p:attrName>
                                        </p:attrNameLst>
                                      </p:cBhvr>
                                      <p:to>
                                        <p:strVal val="visible"/>
                                      </p:to>
                                    </p:set>
                                    <p:animEffect transition="in" filter="checkerboard(across)">
                                      <p:cBhvr>
                                        <p:cTn id="27" dur="500"/>
                                        <p:tgtEl>
                                          <p:spTgt spid="44043">
                                            <p:txEl>
                                              <p:pRg st="1" end="1"/>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44043">
                                            <p:txEl>
                                              <p:pRg st="2" end="2"/>
                                            </p:txEl>
                                          </p:spTgt>
                                        </p:tgtEl>
                                        <p:attrNameLst>
                                          <p:attrName>style.visibility</p:attrName>
                                        </p:attrNameLst>
                                      </p:cBhvr>
                                      <p:to>
                                        <p:strVal val="visible"/>
                                      </p:to>
                                    </p:set>
                                    <p:animEffect transition="in" filter="checkerboard(across)">
                                      <p:cBhvr>
                                        <p:cTn id="32" dur="500"/>
                                        <p:tgtEl>
                                          <p:spTgt spid="4404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17410"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17418"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17411"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17412"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17413" name="Rectangle 8"/>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46090" name="Rectangle 10"/>
          <p:cNvSpPr>
            <a:spLocks noChangeArrowheads="1"/>
          </p:cNvSpPr>
          <p:nvPr>
            <p:custDataLst>
              <p:tags r:id="rId77"/>
            </p:custDataLst>
          </p:nvPr>
        </p:nvSpPr>
        <p:spPr bwMode="auto">
          <a:xfrm>
            <a:off x="474663" y="2192338"/>
            <a:ext cx="3603625" cy="519112"/>
          </a:xfrm>
          <a:prstGeom prst="rect">
            <a:avLst/>
          </a:prstGeom>
          <a:noFill/>
          <a:ln w="9525">
            <a:noFill/>
            <a:miter lim="800000"/>
          </a:ln>
        </p:spPr>
        <p:txBody>
          <a:bodyPr wrap="none">
            <a:spAutoFit/>
          </a:bodyPr>
          <a:lstStyle/>
          <a:p>
            <a:r>
              <a:rPr lang="en-US" altLang="zh-CN">
                <a:latin typeface="微软雅黑" pitchFamily="34" charset="-122"/>
              </a:rPr>
              <a:t>3</a:t>
            </a:r>
            <a:r>
              <a:rPr lang="zh-CN" altLang="en-US">
                <a:latin typeface="微软雅黑" pitchFamily="34" charset="-122"/>
              </a:rPr>
              <a:t>、南京国民政府时期</a:t>
            </a:r>
          </a:p>
        </p:txBody>
      </p:sp>
      <p:sp>
        <p:nvSpPr>
          <p:cNvPr id="3" name="文本框 2"/>
          <p:cNvSpPr txBox="1">
            <a:spLocks noChangeArrowheads="1"/>
          </p:cNvSpPr>
          <p:nvPr>
            <p:custDataLst>
              <p:tags r:id="rId78"/>
            </p:custDataLst>
          </p:nvPr>
        </p:nvSpPr>
        <p:spPr bwMode="auto">
          <a:xfrm>
            <a:off x="868363" y="288290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1</a:t>
            </a:r>
            <a:r>
              <a:rPr lang="zh-CN" altLang="en-US">
                <a:latin typeface="微软雅黑" pitchFamily="34" charset="-122"/>
              </a:rPr>
              <a:t>）</a:t>
            </a:r>
            <a:r>
              <a:rPr lang="zh-CN" altLang="en-US">
                <a:latin typeface="微软雅黑" pitchFamily="34" charset="-122"/>
                <a:sym typeface="+mn-ea"/>
              </a:rPr>
              <a:t>南京国民政府的建立与统一</a:t>
            </a:r>
          </a:p>
        </p:txBody>
      </p:sp>
      <p:sp>
        <p:nvSpPr>
          <p:cNvPr id="9" name="文本框 8"/>
          <p:cNvSpPr txBox="1">
            <a:spLocks noChangeArrowheads="1"/>
          </p:cNvSpPr>
          <p:nvPr>
            <p:custDataLst>
              <p:tags r:id="rId79"/>
            </p:custDataLst>
          </p:nvPr>
        </p:nvSpPr>
        <p:spPr bwMode="auto">
          <a:xfrm>
            <a:off x="1217613" y="3482975"/>
            <a:ext cx="9421812" cy="2486025"/>
          </a:xfrm>
          <a:prstGeom prst="rect">
            <a:avLst/>
          </a:prstGeom>
          <a:noFill/>
          <a:ln w="9525">
            <a:noFill/>
            <a:miter lim="800000"/>
          </a:ln>
        </p:spPr>
        <p:txBody>
          <a:bodyPr>
            <a:spAutoFit/>
          </a:bodyPr>
          <a:lstStyle/>
          <a:p>
            <a:pPr>
              <a:lnSpc>
                <a:spcPct val="140000"/>
              </a:lnSpc>
            </a:pPr>
            <a:r>
              <a:rPr lang="en-US" altLang="zh-CN">
                <a:latin typeface="微软雅黑" pitchFamily="34" charset="-122"/>
                <a:sym typeface="+mn-ea"/>
              </a:rPr>
              <a:t>①1927</a:t>
            </a:r>
            <a:r>
              <a:rPr lang="zh-CN" altLang="en-US">
                <a:latin typeface="微软雅黑" pitchFamily="34" charset="-122"/>
                <a:sym typeface="+mn-ea"/>
              </a:rPr>
              <a:t>年</a:t>
            </a:r>
            <a:r>
              <a:rPr lang="en-US" altLang="zh-CN">
                <a:latin typeface="微软雅黑" pitchFamily="34" charset="-122"/>
                <a:sym typeface="+mn-ea"/>
              </a:rPr>
              <a:t>4</a:t>
            </a:r>
            <a:r>
              <a:rPr lang="zh-CN" altLang="en-US">
                <a:latin typeface="微软雅黑" pitchFamily="34" charset="-122"/>
                <a:sym typeface="+mn-ea"/>
              </a:rPr>
              <a:t>月</a:t>
            </a:r>
            <a:r>
              <a:rPr lang="en-US" altLang="zh-CN">
                <a:latin typeface="微软雅黑" pitchFamily="34" charset="-122"/>
                <a:sym typeface="+mn-ea"/>
              </a:rPr>
              <a:t>12</a:t>
            </a:r>
            <a:r>
              <a:rPr lang="zh-CN" altLang="en-US">
                <a:latin typeface="微软雅黑" pitchFamily="34" charset="-122"/>
                <a:sym typeface="+mn-ea"/>
              </a:rPr>
              <a:t>日，蒋介石发动</a:t>
            </a:r>
            <a:r>
              <a:rPr lang="en-US" altLang="zh-CN">
                <a:latin typeface="微软雅黑" pitchFamily="34" charset="-122"/>
                <a:sym typeface="+mn-ea"/>
              </a:rPr>
              <a:t>“</a:t>
            </a:r>
            <a:r>
              <a:rPr lang="zh-CN" altLang="en-US">
                <a:latin typeface="微软雅黑" pitchFamily="34" charset="-122"/>
                <a:sym typeface="+mn-ea"/>
              </a:rPr>
              <a:t>四一二</a:t>
            </a:r>
            <a:r>
              <a:rPr lang="en-US" altLang="zh-CN">
                <a:latin typeface="微软雅黑" pitchFamily="34" charset="-122"/>
                <a:sym typeface="+mn-ea"/>
              </a:rPr>
              <a:t>“</a:t>
            </a:r>
            <a:r>
              <a:rPr lang="zh-CN" altLang="en-US">
                <a:latin typeface="微软雅黑" pitchFamily="34" charset="-122"/>
                <a:sym typeface="+mn-ea"/>
              </a:rPr>
              <a:t>政变。</a:t>
            </a:r>
          </a:p>
          <a:p>
            <a:pPr>
              <a:lnSpc>
                <a:spcPct val="140000"/>
              </a:lnSpc>
            </a:pPr>
            <a:r>
              <a:rPr lang="en-US" altLang="zh-CN">
                <a:latin typeface="微软雅黑" pitchFamily="34" charset="-122"/>
                <a:sym typeface="+mn-ea"/>
              </a:rPr>
              <a:t>②1927</a:t>
            </a:r>
            <a:r>
              <a:rPr lang="zh-CN" altLang="en-US">
                <a:latin typeface="微软雅黑" pitchFamily="34" charset="-122"/>
                <a:sym typeface="+mn-ea"/>
              </a:rPr>
              <a:t>年</a:t>
            </a:r>
            <a:r>
              <a:rPr lang="en-US" altLang="zh-CN">
                <a:latin typeface="微软雅黑" pitchFamily="34" charset="-122"/>
                <a:sym typeface="+mn-ea"/>
              </a:rPr>
              <a:t>4</a:t>
            </a:r>
            <a:r>
              <a:rPr lang="zh-CN" altLang="en-US">
                <a:latin typeface="微软雅黑" pitchFamily="34" charset="-122"/>
                <a:sym typeface="+mn-ea"/>
              </a:rPr>
              <a:t>月</a:t>
            </a:r>
            <a:r>
              <a:rPr lang="en-US" altLang="zh-CN">
                <a:latin typeface="微软雅黑" pitchFamily="34" charset="-122"/>
                <a:sym typeface="+mn-ea"/>
              </a:rPr>
              <a:t>18</a:t>
            </a:r>
            <a:r>
              <a:rPr lang="zh-CN" altLang="en-US">
                <a:latin typeface="微软雅黑" pitchFamily="34" charset="-122"/>
                <a:sym typeface="+mn-ea"/>
              </a:rPr>
              <a:t>日，蒋介石在南京成立国民政府。</a:t>
            </a:r>
          </a:p>
          <a:p>
            <a:pPr>
              <a:lnSpc>
                <a:spcPct val="140000"/>
              </a:lnSpc>
            </a:pPr>
            <a:r>
              <a:rPr lang="en-US" altLang="zh-CN">
                <a:latin typeface="微软雅黑" pitchFamily="34" charset="-122"/>
                <a:sym typeface="+mn-ea"/>
              </a:rPr>
              <a:t>③1927</a:t>
            </a:r>
            <a:r>
              <a:rPr lang="zh-CN" altLang="en-US">
                <a:latin typeface="微软雅黑" pitchFamily="34" charset="-122"/>
                <a:sym typeface="+mn-ea"/>
              </a:rPr>
              <a:t>年秋，</a:t>
            </a:r>
            <a:r>
              <a:rPr lang="en-US" altLang="zh-CN">
                <a:latin typeface="微软雅黑" pitchFamily="34" charset="-122"/>
                <a:sym typeface="+mn-ea"/>
              </a:rPr>
              <a:t>”</a:t>
            </a:r>
            <a:r>
              <a:rPr lang="zh-CN" altLang="en-US">
                <a:latin typeface="微软雅黑" pitchFamily="34" charset="-122"/>
                <a:sym typeface="+mn-ea"/>
              </a:rPr>
              <a:t>宁汉合流</a:t>
            </a:r>
            <a:r>
              <a:rPr lang="en-US" altLang="zh-CN">
                <a:latin typeface="微软雅黑" pitchFamily="34" charset="-122"/>
                <a:sym typeface="+mn-ea"/>
              </a:rPr>
              <a:t>“</a:t>
            </a:r>
            <a:r>
              <a:rPr lang="zh-CN" altLang="en-US">
                <a:latin typeface="微软雅黑" pitchFamily="34" charset="-122"/>
                <a:sym typeface="+mn-ea"/>
              </a:rPr>
              <a:t>（蒋汪合流）</a:t>
            </a:r>
          </a:p>
          <a:p>
            <a:pPr>
              <a:lnSpc>
                <a:spcPct val="140000"/>
              </a:lnSpc>
            </a:pPr>
            <a:r>
              <a:rPr lang="en-US" altLang="zh-CN">
                <a:latin typeface="微软雅黑" pitchFamily="34" charset="-122"/>
                <a:sym typeface="+mn-ea"/>
              </a:rPr>
              <a:t>④1928年底，张学良通电服从国民政府，改旗易帜</a:t>
            </a:r>
            <a:r>
              <a:rPr lang="zh-CN" altLang="en-US">
                <a:latin typeface="微软雅黑" pitchFamily="34" charset="-122"/>
                <a:sym typeface="+mn-ea"/>
              </a:rPr>
              <a:t>。</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6090"/>
                                        </p:tgtEl>
                                        <p:attrNameLst>
                                          <p:attrName>style.visibility</p:attrName>
                                        </p:attrNameLst>
                                      </p:cBhvr>
                                      <p:to>
                                        <p:strVal val="visible"/>
                                      </p:to>
                                    </p:set>
                                    <p:animEffect transition="in" filter="checkerboard(across)">
                                      <p:cBhvr>
                                        <p:cTn id="7" dur="500"/>
                                        <p:tgtEl>
                                          <p:spTgt spid="4609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heckerboard(across)">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checkerboard(across)">
                                      <p:cBhvr>
                                        <p:cTn id="17" dur="500"/>
                                        <p:tgtEl>
                                          <p:spTgt spid="9">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9">
                                            <p:txEl>
                                              <p:pRg st="1" end="1"/>
                                            </p:txEl>
                                          </p:spTgt>
                                        </p:tgtEl>
                                        <p:attrNameLst>
                                          <p:attrName>style.visibility</p:attrName>
                                        </p:attrNameLst>
                                      </p:cBhvr>
                                      <p:to>
                                        <p:strVal val="visible"/>
                                      </p:to>
                                    </p:set>
                                    <p:animEffect transition="in" filter="checkerboard(across)">
                                      <p:cBhvr>
                                        <p:cTn id="22" dur="500"/>
                                        <p:tgtEl>
                                          <p:spTgt spid="9">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Effect transition="in" filter="checkerboard(across)">
                                      <p:cBhvr>
                                        <p:cTn id="27" dur="500"/>
                                        <p:tgtEl>
                                          <p:spTgt spid="9">
                                            <p:txEl>
                                              <p:pRg st="2" end="2"/>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nodeType="clickEffect">
                                  <p:stCondLst>
                                    <p:cond delay="0"/>
                                  </p:stCondLst>
                                  <p:childTnLst>
                                    <p:set>
                                      <p:cBhvr>
                                        <p:cTn id="31" dur="1" fill="hold">
                                          <p:stCondLst>
                                            <p:cond delay="0"/>
                                          </p:stCondLst>
                                        </p:cTn>
                                        <p:tgtEl>
                                          <p:spTgt spid="9">
                                            <p:txEl>
                                              <p:pRg st="3" end="3"/>
                                            </p:txEl>
                                          </p:spTgt>
                                        </p:tgtEl>
                                        <p:attrNameLst>
                                          <p:attrName>style.visibility</p:attrName>
                                        </p:attrNameLst>
                                      </p:cBhvr>
                                      <p:to>
                                        <p:strVal val="visible"/>
                                      </p:to>
                                    </p:set>
                                    <p:animEffect transition="in" filter="checkerboard(across)">
                                      <p:cBhvr>
                                        <p:cTn id="3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0" grpId="0"/>
      <p:bldP spid="3"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18434"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18448"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18435"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18436"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18437" name="Rectangle 8"/>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18438" name="Rectangle 9"/>
          <p:cNvSpPr>
            <a:spLocks noChangeArrowheads="1"/>
          </p:cNvSpPr>
          <p:nvPr>
            <p:custDataLst>
              <p:tags r:id="rId77"/>
            </p:custDataLst>
          </p:nvPr>
        </p:nvSpPr>
        <p:spPr bwMode="auto">
          <a:xfrm>
            <a:off x="474663" y="2192338"/>
            <a:ext cx="3603625" cy="519112"/>
          </a:xfrm>
          <a:prstGeom prst="rect">
            <a:avLst/>
          </a:prstGeom>
          <a:noFill/>
          <a:ln w="9525">
            <a:noFill/>
            <a:miter lim="800000"/>
          </a:ln>
        </p:spPr>
        <p:txBody>
          <a:bodyPr wrap="none">
            <a:spAutoFit/>
          </a:bodyPr>
          <a:lstStyle/>
          <a:p>
            <a:r>
              <a:rPr lang="en-US" altLang="zh-CN">
                <a:latin typeface="微软雅黑" pitchFamily="34" charset="-122"/>
              </a:rPr>
              <a:t>3</a:t>
            </a:r>
            <a:r>
              <a:rPr lang="zh-CN" altLang="en-US">
                <a:latin typeface="微软雅黑" pitchFamily="34" charset="-122"/>
              </a:rPr>
              <a:t>、南京国民政府时期</a:t>
            </a:r>
          </a:p>
        </p:txBody>
      </p:sp>
      <p:sp>
        <p:nvSpPr>
          <p:cNvPr id="18439" name="文本框 2"/>
          <p:cNvSpPr txBox="1">
            <a:spLocks noChangeArrowheads="1"/>
          </p:cNvSpPr>
          <p:nvPr>
            <p:custDataLst>
              <p:tags r:id="rId78"/>
            </p:custDataLst>
          </p:nvPr>
        </p:nvSpPr>
        <p:spPr bwMode="auto">
          <a:xfrm>
            <a:off x="868363" y="288290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1</a:t>
            </a:r>
            <a:r>
              <a:rPr lang="zh-CN" altLang="en-US">
                <a:latin typeface="微软雅黑" pitchFamily="34" charset="-122"/>
              </a:rPr>
              <a:t>）</a:t>
            </a:r>
            <a:r>
              <a:rPr lang="zh-CN" altLang="en-US">
                <a:latin typeface="微软雅黑" pitchFamily="34" charset="-122"/>
                <a:sym typeface="+mn-ea"/>
              </a:rPr>
              <a:t>南京国民政府的建立与统一</a:t>
            </a:r>
          </a:p>
        </p:txBody>
      </p:sp>
      <p:sp>
        <p:nvSpPr>
          <p:cNvPr id="6" name="文本框 2"/>
          <p:cNvSpPr txBox="1">
            <a:spLocks noChangeArrowheads="1"/>
          </p:cNvSpPr>
          <p:nvPr>
            <p:custDataLst>
              <p:tags r:id="rId79"/>
            </p:custDataLst>
          </p:nvPr>
        </p:nvSpPr>
        <p:spPr bwMode="auto">
          <a:xfrm>
            <a:off x="884238" y="349885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2</a:t>
            </a:r>
            <a:r>
              <a:rPr lang="zh-CN" altLang="en-US">
                <a:latin typeface="微软雅黑" pitchFamily="34" charset="-122"/>
              </a:rPr>
              <a:t>）</a:t>
            </a:r>
            <a:r>
              <a:rPr lang="zh-CN" altLang="en-US">
                <a:latin typeface="微软雅黑" pitchFamily="34" charset="-122"/>
                <a:sym typeface="+mn-ea"/>
              </a:rPr>
              <a:t>国民政府的政治演变</a:t>
            </a:r>
          </a:p>
        </p:txBody>
      </p:sp>
      <p:grpSp>
        <p:nvGrpSpPr>
          <p:cNvPr id="47119" name="Group 15"/>
          <p:cNvGrpSpPr/>
          <p:nvPr>
            <p:custDataLst>
              <p:tags r:id="rId80"/>
            </p:custDataLst>
          </p:nvPr>
        </p:nvGrpSpPr>
        <p:grpSpPr>
          <a:xfrm>
            <a:off x="222250" y="4076700"/>
            <a:ext cx="6732588" cy="2317750"/>
            <a:chOff x="366" y="2813"/>
            <a:chExt cx="4231" cy="1163"/>
          </a:xfrm>
        </p:grpSpPr>
        <p:pic>
          <p:nvPicPr>
            <p:cNvPr id="18445" name="图片 21" descr="图片1"/>
            <p:cNvPicPr>
              <a:picLocks noChangeAspect="1"/>
            </p:cNvPicPr>
            <p:nvPr>
              <p:custDataLst>
                <p:tags r:id="rId82"/>
              </p:custDataLst>
            </p:nvPr>
          </p:nvPicPr>
          <p:blipFill>
            <a:blip r:embed="rId81"/>
            <a:stretch>
              <a:fillRect/>
            </a:stretch>
          </p:blipFill>
          <p:spPr bwMode="auto">
            <a:xfrm>
              <a:off x="366" y="2813"/>
              <a:ext cx="4231" cy="1163"/>
            </a:xfrm>
            <a:prstGeom prst="rect">
              <a:avLst/>
            </a:prstGeom>
            <a:noFill/>
            <a:ln w="9525">
              <a:noFill/>
              <a:miter lim="800000"/>
            </a:ln>
          </p:spPr>
        </p:pic>
        <p:sp>
          <p:nvSpPr>
            <p:cNvPr id="18446" name="Text Box 14"/>
            <p:cNvSpPr txBox="1">
              <a:spLocks noChangeArrowheads="1"/>
            </p:cNvSpPr>
            <p:nvPr>
              <p:custDataLst>
                <p:tags r:id="rId83"/>
              </p:custDataLst>
            </p:nvPr>
          </p:nvSpPr>
          <p:spPr bwMode="auto">
            <a:xfrm>
              <a:off x="3489" y="3624"/>
              <a:ext cx="510" cy="199"/>
            </a:xfrm>
            <a:prstGeom prst="rect">
              <a:avLst/>
            </a:prstGeom>
            <a:solidFill>
              <a:schemeClr val="bg1"/>
            </a:solidFill>
            <a:ln w="9525">
              <a:noFill/>
              <a:miter lim="800000"/>
            </a:ln>
          </p:spPr>
          <p:txBody>
            <a:bodyPr wrap="none">
              <a:spAutoFit/>
            </a:bodyPr>
            <a:lstStyle/>
            <a:p>
              <a:r>
                <a:rPr lang="en-US" altLang="zh-CN" sz="2000">
                  <a:latin typeface="微软雅黑" pitchFamily="34" charset="-122"/>
                </a:rPr>
                <a:t>1948</a:t>
              </a:r>
            </a:p>
          </p:txBody>
        </p:sp>
      </p:grpSp>
      <p:grpSp>
        <p:nvGrpSpPr>
          <p:cNvPr id="47120" name="Group 16"/>
          <p:cNvGrpSpPr/>
          <p:nvPr>
            <p:custDataLst>
              <p:tags r:id="rId84"/>
            </p:custDataLst>
          </p:nvPr>
        </p:nvGrpSpPr>
        <p:grpSpPr>
          <a:xfrm>
            <a:off x="6969125" y="-14288"/>
            <a:ext cx="5029200" cy="6407151"/>
            <a:chOff x="4350" y="115"/>
            <a:chExt cx="3168" cy="4036"/>
          </a:xfrm>
        </p:grpSpPr>
        <p:pic>
          <p:nvPicPr>
            <p:cNvPr id="18443" name="图片 10"/>
            <p:cNvPicPr>
              <a:picLocks noChangeAspect="1"/>
            </p:cNvPicPr>
            <p:nvPr>
              <p:custDataLst>
                <p:tags r:id="rId86"/>
              </p:custDataLst>
            </p:nvPr>
          </p:nvPicPr>
          <p:blipFill>
            <a:blip r:embed="rId85"/>
            <a:stretch>
              <a:fillRect/>
            </a:stretch>
          </p:blipFill>
          <p:spPr bwMode="auto">
            <a:xfrm>
              <a:off x="4350" y="115"/>
              <a:ext cx="3168" cy="4036"/>
            </a:xfrm>
            <a:prstGeom prst="rect">
              <a:avLst/>
            </a:prstGeom>
            <a:noFill/>
            <a:ln w="9525">
              <a:noFill/>
              <a:miter lim="800000"/>
            </a:ln>
          </p:spPr>
        </p:pic>
        <p:sp>
          <p:nvSpPr>
            <p:cNvPr id="18444" name="矩形 11"/>
            <p:cNvSpPr>
              <a:spLocks noChangeArrowheads="1"/>
            </p:cNvSpPr>
            <p:nvPr>
              <p:custDataLst>
                <p:tags r:id="rId87"/>
              </p:custDataLst>
            </p:nvPr>
          </p:nvSpPr>
          <p:spPr bwMode="auto">
            <a:xfrm>
              <a:off x="4466" y="758"/>
              <a:ext cx="2933" cy="3288"/>
            </a:xfrm>
            <a:prstGeom prst="rect">
              <a:avLst/>
            </a:prstGeom>
            <a:noFill/>
            <a:ln w="9525">
              <a:noFill/>
              <a:miter lim="800000"/>
            </a:ln>
          </p:spPr>
          <p:txBody>
            <a:bodyPr>
              <a:spAutoFit/>
            </a:bodyPr>
            <a:lstStyle/>
            <a:p>
              <a:pPr algn="ctr">
                <a:lnSpc>
                  <a:spcPct val="120000"/>
                </a:lnSpc>
              </a:pPr>
              <a:r>
                <a:rPr lang="zh-CN" altLang="en-US">
                  <a:latin typeface="微软雅黑" pitchFamily="34" charset="-122"/>
                </a:rPr>
                <a:t>“革命程序” 论</a:t>
              </a:r>
              <a:endParaRPr lang="en-US" altLang="zh-CN">
                <a:latin typeface="微软雅黑" pitchFamily="34" charset="-122"/>
              </a:endParaRPr>
            </a:p>
            <a:p>
              <a:pPr>
                <a:lnSpc>
                  <a:spcPct val="120000"/>
                </a:lnSpc>
              </a:pPr>
              <a:r>
                <a:rPr lang="zh-CN" altLang="en-US">
                  <a:latin typeface="微软雅黑" pitchFamily="34" charset="-122"/>
                </a:rPr>
                <a:t>   “革命程序” 论是孙中山三民主义政治学说的内容之一 ， 即主张中国民主政治的建设 ， 要经过</a:t>
              </a:r>
              <a:r>
                <a:rPr lang="zh-CN" altLang="en-US">
                  <a:solidFill>
                    <a:srgbClr val="FF0000"/>
                  </a:solidFill>
                  <a:latin typeface="微软雅黑" pitchFamily="34" charset="-122"/>
                </a:rPr>
                <a:t>军政 、训政 、宪政 </a:t>
              </a:r>
              <a:r>
                <a:rPr lang="zh-CN" altLang="en-US">
                  <a:latin typeface="微软雅黑" pitchFamily="34" charset="-122"/>
                </a:rPr>
                <a:t>三个时期 。 各个时期，国民党的责任和任务不同。孙中山认为</a:t>
              </a:r>
              <a:r>
                <a:rPr lang="en-US" altLang="zh-CN">
                  <a:latin typeface="微软雅黑" pitchFamily="34" charset="-122"/>
                </a:rPr>
                <a:t>,</a:t>
              </a:r>
              <a:r>
                <a:rPr lang="zh-CN" altLang="en-US">
                  <a:latin typeface="微软雅黑" pitchFamily="34" charset="-122"/>
                </a:rPr>
                <a:t>只有经过这样的步骤 ， 才能最后做到“主权在民”。</a:t>
              </a:r>
            </a:p>
          </p:txBody>
        </p:sp>
      </p:gr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7119"/>
                                        </p:tgtEl>
                                        <p:attrNameLst>
                                          <p:attrName>style.visibility</p:attrName>
                                        </p:attrNameLst>
                                      </p:cBhvr>
                                      <p:to>
                                        <p:strVal val="visible"/>
                                      </p:to>
                                    </p:set>
                                    <p:animEffect transition="in" filter="checkerboard(across)">
                                      <p:cBhvr>
                                        <p:cTn id="12" dur="500"/>
                                        <p:tgtEl>
                                          <p:spTgt spid="4711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7120"/>
                                        </p:tgtEl>
                                        <p:attrNameLst>
                                          <p:attrName>style.visibility</p:attrName>
                                        </p:attrNameLst>
                                      </p:cBhvr>
                                      <p:to>
                                        <p:strVal val="visible"/>
                                      </p:to>
                                    </p:set>
                                    <p:animEffect transition="in" filter="checkerboard(across)">
                                      <p:cBhvr>
                                        <p:cTn id="17" dur="500"/>
                                        <p:tgtEl>
                                          <p:spTgt spid="47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9158" name="Rectangle 6"/>
          <p:cNvSpPr>
            <a:spLocks noChangeArrowheads="1"/>
          </p:cNvSpPr>
          <p:nvPr>
            <p:custDataLst>
              <p:tags r:id="rId3"/>
            </p:custDataLst>
          </p:nvPr>
        </p:nvSpPr>
        <p:spPr bwMode="auto">
          <a:xfrm>
            <a:off x="871538" y="785813"/>
            <a:ext cx="10545762" cy="4899025"/>
          </a:xfrm>
          <a:prstGeom prst="rect">
            <a:avLst/>
          </a:prstGeom>
          <a:noFill/>
          <a:ln w="19050">
            <a:solidFill>
              <a:srgbClr val="FF0000"/>
            </a:solidFill>
            <a:miter lim="800000"/>
          </a:ln>
        </p:spPr>
        <p:txBody>
          <a:bodyPr>
            <a:spAutoFit/>
          </a:bodyPr>
          <a:lstStyle/>
          <a:p>
            <a:pPr>
              <a:lnSpc>
                <a:spcPct val="140000"/>
              </a:lnSpc>
            </a:pPr>
            <a:r>
              <a:rPr lang="zh-CN" altLang="en-US"/>
              <a:t>       孙中山明确提出了军政、训政、宪政三阶段的演进标准：</a:t>
            </a:r>
            <a:r>
              <a:rPr lang="zh-CN" altLang="en-US">
                <a:latin typeface="微软雅黑" pitchFamily="34" charset="-122"/>
              </a:rPr>
              <a:t>国民政府用武力完全占领一个省，即该省进入训政阶段；在此阶段，政府派员训练、协助人民建立一个自治的县，并直接选举县级官员；当一个省所有的县完全自治后，即该省就进入宪政阶段，可以选举省长；当全国有一半的省进入宪政阶段后，即全国进入宪政阶段，颁布宪法，由人民选举新的中央政府，而国民政府完成了自己的使命，就此解职。孙中山并没有给出三阶段的具体时间表，而是提出了一个比较明确的标准。 </a:t>
            </a:r>
            <a:endParaRPr lang="en-US" altLang="zh-CN">
              <a:latin typeface="微软雅黑" pitchFamily="34" charset="-122"/>
            </a:endParaRPr>
          </a:p>
        </p:txBody>
      </p:sp>
    </p:spTree>
  </p:cSld>
  <p:clrMapOvr>
    <a:masterClrMapping/>
  </p:clrMapOvr>
  <p:transition>
    <p:checke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20482"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20496"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20483"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20484"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20485" name="Rectangle 8"/>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20486" name="Rectangle 9"/>
          <p:cNvSpPr>
            <a:spLocks noChangeArrowheads="1"/>
          </p:cNvSpPr>
          <p:nvPr>
            <p:custDataLst>
              <p:tags r:id="rId77"/>
            </p:custDataLst>
          </p:nvPr>
        </p:nvSpPr>
        <p:spPr bwMode="auto">
          <a:xfrm>
            <a:off x="474663" y="2192338"/>
            <a:ext cx="3603625" cy="519112"/>
          </a:xfrm>
          <a:prstGeom prst="rect">
            <a:avLst/>
          </a:prstGeom>
          <a:noFill/>
          <a:ln w="9525">
            <a:noFill/>
            <a:miter lim="800000"/>
          </a:ln>
        </p:spPr>
        <p:txBody>
          <a:bodyPr wrap="none">
            <a:spAutoFit/>
          </a:bodyPr>
          <a:lstStyle/>
          <a:p>
            <a:r>
              <a:rPr lang="en-US" altLang="zh-CN">
                <a:latin typeface="微软雅黑" pitchFamily="34" charset="-122"/>
              </a:rPr>
              <a:t>3</a:t>
            </a:r>
            <a:r>
              <a:rPr lang="zh-CN" altLang="en-US">
                <a:latin typeface="微软雅黑" pitchFamily="34" charset="-122"/>
              </a:rPr>
              <a:t>、南京国民政府时期</a:t>
            </a:r>
          </a:p>
        </p:txBody>
      </p:sp>
      <p:sp>
        <p:nvSpPr>
          <p:cNvPr id="20487" name="文本框 2"/>
          <p:cNvSpPr txBox="1">
            <a:spLocks noChangeArrowheads="1"/>
          </p:cNvSpPr>
          <p:nvPr>
            <p:custDataLst>
              <p:tags r:id="rId78"/>
            </p:custDataLst>
          </p:nvPr>
        </p:nvSpPr>
        <p:spPr bwMode="auto">
          <a:xfrm>
            <a:off x="868363" y="288290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1</a:t>
            </a:r>
            <a:r>
              <a:rPr lang="zh-CN" altLang="en-US">
                <a:latin typeface="微软雅黑" pitchFamily="34" charset="-122"/>
              </a:rPr>
              <a:t>）</a:t>
            </a:r>
            <a:r>
              <a:rPr lang="zh-CN" altLang="en-US">
                <a:latin typeface="微软雅黑" pitchFamily="34" charset="-122"/>
                <a:sym typeface="+mn-ea"/>
              </a:rPr>
              <a:t>南京国民政府的建立与统一</a:t>
            </a:r>
          </a:p>
        </p:txBody>
      </p:sp>
      <p:sp>
        <p:nvSpPr>
          <p:cNvPr id="20488" name="文本框 2"/>
          <p:cNvSpPr txBox="1">
            <a:spLocks noChangeArrowheads="1"/>
          </p:cNvSpPr>
          <p:nvPr>
            <p:custDataLst>
              <p:tags r:id="rId79"/>
            </p:custDataLst>
          </p:nvPr>
        </p:nvSpPr>
        <p:spPr bwMode="auto">
          <a:xfrm>
            <a:off x="884238" y="349885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2</a:t>
            </a:r>
            <a:r>
              <a:rPr lang="zh-CN" altLang="en-US">
                <a:latin typeface="微软雅黑" pitchFamily="34" charset="-122"/>
              </a:rPr>
              <a:t>）</a:t>
            </a:r>
            <a:r>
              <a:rPr lang="zh-CN" altLang="en-US">
                <a:latin typeface="微软雅黑" pitchFamily="34" charset="-122"/>
                <a:sym typeface="+mn-ea"/>
              </a:rPr>
              <a:t>国民政府的政治演变</a:t>
            </a:r>
          </a:p>
        </p:txBody>
      </p:sp>
      <p:sp>
        <p:nvSpPr>
          <p:cNvPr id="6" name="文本框 2"/>
          <p:cNvSpPr txBox="1">
            <a:spLocks noChangeArrowheads="1"/>
          </p:cNvSpPr>
          <p:nvPr>
            <p:custDataLst>
              <p:tags r:id="rId80"/>
            </p:custDataLst>
          </p:nvPr>
        </p:nvSpPr>
        <p:spPr bwMode="auto">
          <a:xfrm>
            <a:off x="1141413" y="4979988"/>
            <a:ext cx="2544762" cy="519112"/>
          </a:xfrm>
          <a:prstGeom prst="rect">
            <a:avLst/>
          </a:prstGeom>
          <a:noFill/>
          <a:ln w="9525">
            <a:noFill/>
            <a:miter lim="800000"/>
          </a:ln>
        </p:spPr>
        <p:txBody>
          <a:bodyPr>
            <a:spAutoFit/>
          </a:bodyPr>
          <a:lstStyle/>
          <a:p>
            <a:r>
              <a:rPr lang="zh-CN" altLang="en-US">
                <a:latin typeface="微软雅黑" pitchFamily="34" charset="-122"/>
              </a:rPr>
              <a:t>①训政时期</a:t>
            </a:r>
            <a:endParaRPr lang="zh-CN" altLang="en-US">
              <a:latin typeface="微软雅黑" pitchFamily="34" charset="-122"/>
              <a:sym typeface="+mn-ea"/>
            </a:endParaRPr>
          </a:p>
        </p:txBody>
      </p:sp>
      <p:sp>
        <p:nvSpPr>
          <p:cNvPr id="48147" name="AutoShape 19"/>
          <p:cNvSpPr/>
          <p:nvPr>
            <p:custDataLst>
              <p:tags r:id="rId81"/>
            </p:custDataLst>
          </p:nvPr>
        </p:nvSpPr>
        <p:spPr bwMode="auto">
          <a:xfrm>
            <a:off x="3082925" y="4313238"/>
            <a:ext cx="88900" cy="1925637"/>
          </a:xfrm>
          <a:prstGeom prst="leftBrace">
            <a:avLst>
              <a:gd name="adj1" fmla="val 180506"/>
              <a:gd name="adj2" fmla="val 50000"/>
            </a:avLst>
          </a:prstGeom>
          <a:noFill/>
          <a:ln w="25400">
            <a:solidFill>
              <a:schemeClr val="tx1"/>
            </a:solidFill>
            <a:round/>
          </a:ln>
        </p:spPr>
        <p:txBody>
          <a:bodyPr wrap="none" anchor="ctr"/>
          <a:lstStyle/>
          <a:p>
            <a:endParaRPr lang="zh-CN" altLang="en-US" b="0">
              <a:ea typeface="宋体" charset="-122"/>
            </a:endParaRPr>
          </a:p>
        </p:txBody>
      </p:sp>
      <p:sp>
        <p:nvSpPr>
          <p:cNvPr id="48151" name="Rectangle 23"/>
          <p:cNvSpPr>
            <a:spLocks noChangeArrowheads="1"/>
          </p:cNvSpPr>
          <p:nvPr>
            <p:custDataLst>
              <p:tags r:id="rId82"/>
            </p:custDataLst>
          </p:nvPr>
        </p:nvSpPr>
        <p:spPr bwMode="auto">
          <a:xfrm>
            <a:off x="3179763" y="4119563"/>
            <a:ext cx="1250950" cy="519112"/>
          </a:xfrm>
          <a:prstGeom prst="rect">
            <a:avLst/>
          </a:prstGeom>
          <a:noFill/>
          <a:ln w="9525">
            <a:noFill/>
            <a:miter lim="800000"/>
          </a:ln>
        </p:spPr>
        <p:txBody>
          <a:bodyPr wrap="none">
            <a:spAutoFit/>
          </a:bodyPr>
          <a:lstStyle/>
          <a:p>
            <a:r>
              <a:rPr lang="zh-CN" altLang="en-US">
                <a:latin typeface="微软雅黑" pitchFamily="34" charset="-122"/>
              </a:rPr>
              <a:t>时间：</a:t>
            </a:r>
          </a:p>
        </p:txBody>
      </p:sp>
      <p:sp>
        <p:nvSpPr>
          <p:cNvPr id="48152" name="Rectangle 24"/>
          <p:cNvSpPr>
            <a:spLocks noChangeArrowheads="1"/>
          </p:cNvSpPr>
          <p:nvPr>
            <p:custDataLst>
              <p:tags r:id="rId83"/>
            </p:custDataLst>
          </p:nvPr>
        </p:nvSpPr>
        <p:spPr bwMode="auto">
          <a:xfrm>
            <a:off x="4238625" y="4114800"/>
            <a:ext cx="3152775" cy="519113"/>
          </a:xfrm>
          <a:prstGeom prst="rect">
            <a:avLst/>
          </a:prstGeom>
          <a:noFill/>
          <a:ln w="9525">
            <a:noFill/>
            <a:miter lim="800000"/>
          </a:ln>
        </p:spPr>
        <p:txBody>
          <a:bodyPr>
            <a:spAutoFit/>
          </a:bodyPr>
          <a:lstStyle/>
          <a:p>
            <a:r>
              <a:rPr lang="en-US" altLang="zh-CN">
                <a:solidFill>
                  <a:srgbClr val="0000FF"/>
                </a:solidFill>
                <a:latin typeface="微软雅黑" pitchFamily="34" charset="-122"/>
              </a:rPr>
              <a:t>1928—1948</a:t>
            </a:r>
            <a:r>
              <a:rPr lang="zh-CN" altLang="en-US">
                <a:solidFill>
                  <a:srgbClr val="0000FF"/>
                </a:solidFill>
                <a:latin typeface="微软雅黑" pitchFamily="34" charset="-122"/>
              </a:rPr>
              <a:t>年</a:t>
            </a:r>
          </a:p>
        </p:txBody>
      </p:sp>
      <p:sp>
        <p:nvSpPr>
          <p:cNvPr id="48153" name="Rectangle 25"/>
          <p:cNvSpPr>
            <a:spLocks noChangeArrowheads="1"/>
          </p:cNvSpPr>
          <p:nvPr>
            <p:custDataLst>
              <p:tags r:id="rId84"/>
            </p:custDataLst>
          </p:nvPr>
        </p:nvSpPr>
        <p:spPr bwMode="auto">
          <a:xfrm>
            <a:off x="3181350" y="4864100"/>
            <a:ext cx="1250950" cy="519113"/>
          </a:xfrm>
          <a:prstGeom prst="rect">
            <a:avLst/>
          </a:prstGeom>
          <a:noFill/>
          <a:ln w="9525">
            <a:noFill/>
            <a:miter lim="800000"/>
          </a:ln>
        </p:spPr>
        <p:txBody>
          <a:bodyPr wrap="none">
            <a:spAutoFit/>
          </a:bodyPr>
          <a:lstStyle/>
          <a:p>
            <a:r>
              <a:rPr lang="zh-CN" altLang="en-US">
                <a:latin typeface="微软雅黑" pitchFamily="34" charset="-122"/>
              </a:rPr>
              <a:t>内容：</a:t>
            </a:r>
          </a:p>
        </p:txBody>
      </p:sp>
      <p:sp>
        <p:nvSpPr>
          <p:cNvPr id="48154" name="Rectangle 26"/>
          <p:cNvSpPr>
            <a:spLocks noChangeArrowheads="1"/>
          </p:cNvSpPr>
          <p:nvPr>
            <p:custDataLst>
              <p:tags r:id="rId85"/>
            </p:custDataLst>
          </p:nvPr>
        </p:nvSpPr>
        <p:spPr bwMode="auto">
          <a:xfrm>
            <a:off x="4111625" y="4873625"/>
            <a:ext cx="3152775" cy="519113"/>
          </a:xfrm>
          <a:prstGeom prst="rect">
            <a:avLst/>
          </a:prstGeom>
          <a:noFill/>
          <a:ln w="9525">
            <a:noFill/>
            <a:miter lim="800000"/>
          </a:ln>
        </p:spPr>
        <p:txBody>
          <a:bodyPr>
            <a:spAutoFit/>
          </a:bodyPr>
          <a:lstStyle/>
          <a:p>
            <a:r>
              <a:rPr lang="en-US" altLang="zh-CN">
                <a:solidFill>
                  <a:srgbClr val="0000FF"/>
                </a:solidFill>
                <a:latin typeface="微软雅黑" pitchFamily="34" charset="-122"/>
              </a:rPr>
              <a:t>《</a:t>
            </a:r>
            <a:r>
              <a:rPr lang="zh-CN" altLang="en-US">
                <a:solidFill>
                  <a:srgbClr val="0000FF"/>
                </a:solidFill>
                <a:latin typeface="微软雅黑" pitchFamily="34" charset="-122"/>
              </a:rPr>
              <a:t>训政纲领</a:t>
            </a:r>
            <a:r>
              <a:rPr lang="en-US" altLang="zh-CN">
                <a:solidFill>
                  <a:srgbClr val="0000FF"/>
                </a:solidFill>
                <a:latin typeface="微软雅黑" pitchFamily="34" charset="-122"/>
              </a:rPr>
              <a:t>》</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heckerboard(across)">
                                      <p:cBhvr>
                                        <p:cTn id="7" dur="500"/>
                                        <p:tgtEl>
                                          <p:spTgt spid="6"/>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8147"/>
                                        </p:tgtEl>
                                        <p:attrNameLst>
                                          <p:attrName>style.visibility</p:attrName>
                                        </p:attrNameLst>
                                      </p:cBhvr>
                                      <p:to>
                                        <p:strVal val="visible"/>
                                      </p:to>
                                    </p:set>
                                    <p:animEffect transition="in" filter="checkerboard(across)">
                                      <p:cBhvr>
                                        <p:cTn id="10" dur="500"/>
                                        <p:tgtEl>
                                          <p:spTgt spid="4814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8151"/>
                                        </p:tgtEl>
                                        <p:attrNameLst>
                                          <p:attrName>style.visibility</p:attrName>
                                        </p:attrNameLst>
                                      </p:cBhvr>
                                      <p:to>
                                        <p:strVal val="visible"/>
                                      </p:to>
                                    </p:set>
                                    <p:animEffect transition="in" filter="checkerboard(across)">
                                      <p:cBhvr>
                                        <p:cTn id="15" dur="500"/>
                                        <p:tgtEl>
                                          <p:spTgt spid="4815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48152"/>
                                        </p:tgtEl>
                                        <p:attrNameLst>
                                          <p:attrName>style.visibility</p:attrName>
                                        </p:attrNameLst>
                                      </p:cBhvr>
                                      <p:to>
                                        <p:strVal val="visible"/>
                                      </p:to>
                                    </p:set>
                                    <p:animEffect transition="in" filter="checkerboard(across)">
                                      <p:cBhvr>
                                        <p:cTn id="20" dur="500"/>
                                        <p:tgtEl>
                                          <p:spTgt spid="4815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48153"/>
                                        </p:tgtEl>
                                        <p:attrNameLst>
                                          <p:attrName>style.visibility</p:attrName>
                                        </p:attrNameLst>
                                      </p:cBhvr>
                                      <p:to>
                                        <p:strVal val="visible"/>
                                      </p:to>
                                    </p:set>
                                    <p:animEffect transition="in" filter="checkerboard(across)">
                                      <p:cBhvr>
                                        <p:cTn id="25" dur="500"/>
                                        <p:tgtEl>
                                          <p:spTgt spid="4815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48154"/>
                                        </p:tgtEl>
                                        <p:attrNameLst>
                                          <p:attrName>style.visibility</p:attrName>
                                        </p:attrNameLst>
                                      </p:cBhvr>
                                      <p:to>
                                        <p:strVal val="visible"/>
                                      </p:to>
                                    </p:set>
                                    <p:animEffect transition="in" filter="checkerboard(across)">
                                      <p:cBhvr>
                                        <p:cTn id="30" dur="500"/>
                                        <p:tgtEl>
                                          <p:spTgt spid="481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48147" grpId="0"/>
      <p:bldP spid="48151" grpId="0"/>
      <p:bldP spid="48152" grpId="0"/>
      <p:bldP spid="48153" grpId="0"/>
      <p:bldP spid="4815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1505" name="矩形 9"/>
          <p:cNvSpPr>
            <a:spLocks noChangeArrowheads="1"/>
          </p:cNvSpPr>
          <p:nvPr>
            <p:custDataLst>
              <p:tags r:id="rId3"/>
            </p:custDataLst>
          </p:nvPr>
        </p:nvSpPr>
        <p:spPr bwMode="auto">
          <a:xfrm>
            <a:off x="2114550" y="309563"/>
            <a:ext cx="2395538" cy="519112"/>
          </a:xfrm>
          <a:prstGeom prst="rect">
            <a:avLst/>
          </a:prstGeom>
          <a:noFill/>
          <a:ln w="9525">
            <a:noFill/>
            <a:miter lim="800000"/>
          </a:ln>
        </p:spPr>
        <p:txBody>
          <a:bodyPr>
            <a:spAutoFit/>
          </a:bodyPr>
          <a:lstStyle/>
          <a:p>
            <a:r>
              <a:rPr lang="zh-CN" altLang="en-US">
                <a:latin typeface="微软雅黑" pitchFamily="34" charset="-122"/>
              </a:rPr>
              <a:t>孙中山的理想</a:t>
            </a:r>
          </a:p>
        </p:txBody>
      </p:sp>
      <p:sp>
        <p:nvSpPr>
          <p:cNvPr id="21506" name="矩形 10"/>
          <p:cNvSpPr>
            <a:spLocks noChangeArrowheads="1"/>
          </p:cNvSpPr>
          <p:nvPr>
            <p:custDataLst>
              <p:tags r:id="rId4"/>
            </p:custDataLst>
          </p:nvPr>
        </p:nvSpPr>
        <p:spPr bwMode="auto">
          <a:xfrm>
            <a:off x="8197850" y="331788"/>
            <a:ext cx="2624138" cy="519112"/>
          </a:xfrm>
          <a:prstGeom prst="rect">
            <a:avLst/>
          </a:prstGeom>
          <a:noFill/>
          <a:ln w="9525">
            <a:noFill/>
            <a:miter lim="800000"/>
          </a:ln>
        </p:spPr>
        <p:txBody>
          <a:bodyPr>
            <a:spAutoFit/>
          </a:bodyPr>
          <a:lstStyle/>
          <a:p>
            <a:pPr algn="ctr"/>
            <a:r>
              <a:rPr lang="zh-CN" altLang="en-US">
                <a:latin typeface="微软雅黑" pitchFamily="34" charset="-122"/>
              </a:rPr>
              <a:t>国民党的现实 </a:t>
            </a:r>
          </a:p>
        </p:txBody>
      </p:sp>
      <p:sp>
        <p:nvSpPr>
          <p:cNvPr id="21507" name="Text Box 7"/>
          <p:cNvSpPr txBox="1">
            <a:spLocks noChangeArrowheads="1"/>
          </p:cNvSpPr>
          <p:nvPr>
            <p:custDataLst>
              <p:tags r:id="rId5"/>
            </p:custDataLst>
          </p:nvPr>
        </p:nvSpPr>
        <p:spPr bwMode="auto">
          <a:xfrm>
            <a:off x="477838" y="1162050"/>
            <a:ext cx="5329237" cy="3681413"/>
          </a:xfrm>
          <a:prstGeom prst="rect">
            <a:avLst/>
          </a:prstGeom>
          <a:noFill/>
          <a:ln w="9525">
            <a:noFill/>
            <a:miter lim="800000"/>
          </a:ln>
        </p:spPr>
        <p:txBody>
          <a:bodyPr>
            <a:spAutoFit/>
          </a:bodyPr>
          <a:lstStyle/>
          <a:p>
            <a:pPr>
              <a:lnSpc>
                <a:spcPct val="120000"/>
              </a:lnSpc>
            </a:pPr>
            <a:r>
              <a:rPr kumimoji="1" lang="zh-CN" altLang="en-US" sz="2400" b="0">
                <a:latin typeface="楷体" pitchFamily="49" charset="-122"/>
                <a:ea typeface="楷体" pitchFamily="49" charset="-122"/>
              </a:rPr>
              <a:t>   </a:t>
            </a:r>
            <a:r>
              <a:rPr kumimoji="1" lang="zh-CN" altLang="en-US">
                <a:latin typeface="微软雅黑" pitchFamily="34" charset="-122"/>
              </a:rPr>
              <a:t>九、一完全自治之县，其国民有直接选举官员之权，有直接罢免官员之权。</a:t>
            </a:r>
            <a:r>
              <a:rPr kumimoji="1" lang="en-US" altLang="zh-CN">
                <a:latin typeface="微软雅黑" pitchFamily="34" charset="-122"/>
              </a:rPr>
              <a:t>……</a:t>
            </a:r>
          </a:p>
          <a:p>
            <a:pPr>
              <a:lnSpc>
                <a:spcPct val="120000"/>
              </a:lnSpc>
            </a:pPr>
            <a:r>
              <a:rPr kumimoji="1" lang="zh-CN" altLang="en-US">
                <a:latin typeface="微软雅黑" pitchFamily="34" charset="-122"/>
              </a:rPr>
              <a:t>   十四、每县地方自治政府成立之后，得选国民代表一员，以组织代表会，参预中央政事。</a:t>
            </a:r>
          </a:p>
          <a:p>
            <a:pPr>
              <a:lnSpc>
                <a:spcPct val="120000"/>
              </a:lnSpc>
            </a:pPr>
            <a:r>
              <a:rPr kumimoji="1" lang="en-US" altLang="zh-CN">
                <a:latin typeface="微软雅黑" pitchFamily="34" charset="-122"/>
              </a:rPr>
              <a:t>   </a:t>
            </a:r>
            <a:r>
              <a:rPr kumimoji="1" lang="en-US" altLang="zh-CN" sz="2400">
                <a:latin typeface="微软雅黑" pitchFamily="34" charset="-122"/>
              </a:rPr>
              <a:t>——《</a:t>
            </a:r>
            <a:r>
              <a:rPr kumimoji="1" lang="zh-CN" altLang="en-US" sz="2400">
                <a:latin typeface="微软雅黑" pitchFamily="34" charset="-122"/>
              </a:rPr>
              <a:t>国民政府建国大纲</a:t>
            </a:r>
            <a:r>
              <a:rPr kumimoji="1" lang="en-US" altLang="zh-CN" sz="2400">
                <a:latin typeface="微软雅黑" pitchFamily="34" charset="-122"/>
              </a:rPr>
              <a:t>》(1924)</a:t>
            </a:r>
          </a:p>
        </p:txBody>
      </p:sp>
      <p:sp>
        <p:nvSpPr>
          <p:cNvPr id="15" name="圆角矩形 14"/>
          <p:cNvSpPr>
            <a:spLocks noChangeArrowheads="1"/>
          </p:cNvSpPr>
          <p:nvPr>
            <p:custDataLst>
              <p:tags r:id="rId6"/>
            </p:custDataLst>
          </p:nvPr>
        </p:nvSpPr>
        <p:spPr bwMode="auto">
          <a:xfrm>
            <a:off x="215900" y="1093788"/>
            <a:ext cx="5780088" cy="3868737"/>
          </a:xfrm>
          <a:prstGeom prst="roundRect">
            <a:avLst>
              <a:gd name="adj" fmla="val 16667"/>
            </a:avLst>
          </a:prstGeom>
          <a:noFill/>
          <a:ln w="12700" algn="ctr">
            <a:solidFill>
              <a:srgbClr val="FF0000"/>
            </a:solidFill>
            <a:prstDash val="dash"/>
            <a:miter lim="800000"/>
          </a:ln>
        </p:spPr>
        <p:txBody>
          <a:bodyPr anchor="ctr"/>
          <a:lstStyle/>
          <a:p>
            <a:pPr algn="ctr" fontAlgn="auto">
              <a:spcBef>
                <a:spcPct val="0"/>
              </a:spcBef>
              <a:spcAft>
                <a:spcPct val="0"/>
              </a:spcAft>
              <a:defRPr/>
            </a:pPr>
            <a:endParaRPr lang="zh-CN" altLang="en-US" sz="1800" b="0">
              <a:solidFill>
                <a:schemeClr val="lt1"/>
              </a:solidFill>
              <a:latin typeface="+mn-lt"/>
              <a:ea typeface="+mn-ea"/>
            </a:endParaRPr>
          </a:p>
        </p:txBody>
      </p:sp>
      <p:grpSp>
        <p:nvGrpSpPr>
          <p:cNvPr id="21517" name="Group 13"/>
          <p:cNvGrpSpPr/>
          <p:nvPr>
            <p:custDataLst>
              <p:tags r:id="rId7"/>
            </p:custDataLst>
          </p:nvPr>
        </p:nvGrpSpPr>
        <p:grpSpPr>
          <a:xfrm>
            <a:off x="6873875" y="1100138"/>
            <a:ext cx="5108575" cy="3798887"/>
            <a:chOff x="4330" y="693"/>
            <a:chExt cx="3218" cy="2393"/>
          </a:xfrm>
        </p:grpSpPr>
        <p:sp>
          <p:nvSpPr>
            <p:cNvPr id="21514" name="Text Box 6"/>
            <p:cNvSpPr txBox="1">
              <a:spLocks noChangeArrowheads="1"/>
            </p:cNvSpPr>
            <p:nvPr>
              <p:custDataLst>
                <p:tags r:id="rId8"/>
              </p:custDataLst>
            </p:nvPr>
          </p:nvSpPr>
          <p:spPr bwMode="auto">
            <a:xfrm>
              <a:off x="4394" y="719"/>
              <a:ext cx="3146" cy="2249"/>
            </a:xfrm>
            <a:prstGeom prst="rect">
              <a:avLst/>
            </a:prstGeom>
            <a:noFill/>
            <a:ln w="9525">
              <a:noFill/>
              <a:miter lim="800000"/>
            </a:ln>
          </p:spPr>
          <p:txBody>
            <a:bodyPr>
              <a:spAutoFit/>
            </a:bodyPr>
            <a:lstStyle/>
            <a:p>
              <a:pPr indent="457200">
                <a:lnSpc>
                  <a:spcPct val="125000"/>
                </a:lnSpc>
              </a:pPr>
              <a:r>
                <a:rPr kumimoji="1" lang="zh-CN" altLang="en-US" sz="2400" b="0">
                  <a:latin typeface="楷体" pitchFamily="49" charset="-122"/>
                  <a:ea typeface="楷体" pitchFamily="49" charset="-122"/>
                </a:rPr>
                <a:t> </a:t>
              </a:r>
              <a:r>
                <a:rPr kumimoji="1" lang="zh-CN" altLang="en-US" sz="2600">
                  <a:latin typeface="微软雅黑" pitchFamily="34" charset="-122"/>
                </a:rPr>
                <a:t>在训政时期，由</a:t>
              </a:r>
              <a:r>
                <a:rPr kumimoji="1" lang="zh-CN" altLang="en-US" sz="2600">
                  <a:solidFill>
                    <a:srgbClr val="CC0000"/>
                  </a:solidFill>
                  <a:latin typeface="微软雅黑" pitchFamily="34" charset="-122"/>
                </a:rPr>
                <a:t>国民党</a:t>
              </a:r>
              <a:r>
                <a:rPr kumimoji="1" lang="zh-CN" altLang="en-US" sz="2600">
                  <a:latin typeface="微软雅黑" pitchFamily="34" charset="-122"/>
                </a:rPr>
                <a:t>全国代表大会代表国民大会领导国民行使政权；大会闭会期间，把政权付托</a:t>
              </a:r>
              <a:r>
                <a:rPr kumimoji="1" lang="zh-CN" altLang="en-US" sz="2600">
                  <a:solidFill>
                    <a:srgbClr val="CC0000"/>
                  </a:solidFill>
                  <a:latin typeface="微软雅黑" pitchFamily="34" charset="-122"/>
                </a:rPr>
                <a:t>国民党中央执行委员会</a:t>
              </a:r>
              <a:r>
                <a:rPr kumimoji="1" lang="zh-CN" altLang="en-US" sz="2600">
                  <a:latin typeface="微软雅黑" pitchFamily="34" charset="-122"/>
                </a:rPr>
                <a:t>；治权之行政、立法、司法、考试和监察五权，由</a:t>
              </a:r>
              <a:r>
                <a:rPr kumimoji="1" lang="zh-CN" altLang="en-US" sz="2600">
                  <a:solidFill>
                    <a:srgbClr val="CC0000"/>
                  </a:solidFill>
                  <a:latin typeface="微软雅黑" pitchFamily="34" charset="-122"/>
                </a:rPr>
                <a:t>国民党政府</a:t>
              </a:r>
              <a:r>
                <a:rPr kumimoji="1" lang="zh-CN" altLang="en-US" sz="2600">
                  <a:latin typeface="微软雅黑" pitchFamily="34" charset="-122"/>
                </a:rPr>
                <a:t>总揽执行。</a:t>
              </a:r>
              <a:r>
                <a:rPr kumimoji="1" lang="en-US" altLang="zh-CN" sz="2400">
                  <a:latin typeface="微软雅黑" pitchFamily="34" charset="-122"/>
                </a:rPr>
                <a:t>——《</a:t>
              </a:r>
              <a:r>
                <a:rPr kumimoji="1" lang="zh-CN" altLang="en-US" sz="2400">
                  <a:latin typeface="微软雅黑" pitchFamily="34" charset="-122"/>
                </a:rPr>
                <a:t>训政纲领</a:t>
              </a:r>
              <a:r>
                <a:rPr kumimoji="1" lang="en-US" altLang="zh-CN" sz="2400">
                  <a:latin typeface="微软雅黑" pitchFamily="34" charset="-122"/>
                </a:rPr>
                <a:t>》</a:t>
              </a:r>
              <a:r>
                <a:rPr kumimoji="1" lang="zh-CN" altLang="en-US" sz="2400">
                  <a:latin typeface="微软雅黑" pitchFamily="34" charset="-122"/>
                </a:rPr>
                <a:t>（</a:t>
              </a:r>
              <a:r>
                <a:rPr kumimoji="1" lang="en-US" altLang="zh-CN" sz="2400">
                  <a:latin typeface="微软雅黑" pitchFamily="34" charset="-122"/>
                </a:rPr>
                <a:t>1928</a:t>
              </a:r>
              <a:r>
                <a:rPr kumimoji="1" lang="zh-CN" altLang="en-US" sz="2400">
                  <a:latin typeface="微软雅黑" pitchFamily="34" charset="-122"/>
                </a:rPr>
                <a:t>）</a:t>
              </a:r>
            </a:p>
          </p:txBody>
        </p:sp>
        <p:sp>
          <p:nvSpPr>
            <p:cNvPr id="17" name="圆角矩形 16"/>
            <p:cNvSpPr>
              <a:spLocks noChangeArrowheads="1"/>
            </p:cNvSpPr>
            <p:nvPr>
              <p:custDataLst>
                <p:tags r:id="rId9"/>
              </p:custDataLst>
            </p:nvPr>
          </p:nvSpPr>
          <p:spPr bwMode="auto">
            <a:xfrm>
              <a:off x="4330" y="693"/>
              <a:ext cx="3218" cy="2393"/>
            </a:xfrm>
            <a:prstGeom prst="roundRect">
              <a:avLst>
                <a:gd name="adj" fmla="val 16667"/>
              </a:avLst>
            </a:prstGeom>
            <a:noFill/>
            <a:ln w="12700" algn="ctr">
              <a:solidFill>
                <a:srgbClr val="FF0000"/>
              </a:solidFill>
              <a:prstDash val="dash"/>
              <a:miter lim="800000"/>
            </a:ln>
          </p:spPr>
          <p:txBody>
            <a:bodyPr anchor="ctr"/>
            <a:lstStyle/>
            <a:p>
              <a:pPr algn="ctr" fontAlgn="auto">
                <a:spcBef>
                  <a:spcPct val="0"/>
                </a:spcBef>
                <a:spcAft>
                  <a:spcPct val="0"/>
                </a:spcAft>
                <a:defRPr/>
              </a:pPr>
              <a:endParaRPr lang="zh-CN" altLang="en-US" sz="1800" b="0">
                <a:solidFill>
                  <a:schemeClr val="lt1"/>
                </a:solidFill>
                <a:latin typeface="+mn-lt"/>
                <a:ea typeface="+mn-ea"/>
              </a:endParaRPr>
            </a:p>
          </p:txBody>
        </p:sp>
      </p:grpSp>
      <p:sp>
        <p:nvSpPr>
          <p:cNvPr id="18" name="文本框 17"/>
          <p:cNvSpPr txBox="1">
            <a:spLocks noChangeArrowheads="1"/>
          </p:cNvSpPr>
          <p:nvPr>
            <p:custDataLst>
              <p:tags r:id="rId10"/>
            </p:custDataLst>
          </p:nvPr>
        </p:nvSpPr>
        <p:spPr bwMode="auto">
          <a:xfrm>
            <a:off x="2114550" y="5094288"/>
            <a:ext cx="1835150" cy="519112"/>
          </a:xfrm>
          <a:prstGeom prst="rect">
            <a:avLst/>
          </a:prstGeom>
          <a:noFill/>
          <a:ln w="9525">
            <a:noFill/>
            <a:miter lim="800000"/>
          </a:ln>
        </p:spPr>
        <p:txBody>
          <a:bodyPr>
            <a:spAutoFit/>
          </a:bodyPr>
          <a:lstStyle/>
          <a:p>
            <a:r>
              <a:rPr lang="zh-CN" altLang="en-US">
                <a:latin typeface="微软雅黑" pitchFamily="34" charset="-122"/>
              </a:rPr>
              <a:t>主权在民</a:t>
            </a:r>
          </a:p>
        </p:txBody>
      </p:sp>
      <p:sp>
        <p:nvSpPr>
          <p:cNvPr id="19" name="文本框 18"/>
          <p:cNvSpPr txBox="1">
            <a:spLocks noChangeArrowheads="1"/>
          </p:cNvSpPr>
          <p:nvPr>
            <p:custDataLst>
              <p:tags r:id="rId11"/>
            </p:custDataLst>
          </p:nvPr>
        </p:nvSpPr>
        <p:spPr bwMode="auto">
          <a:xfrm>
            <a:off x="8628063" y="5038725"/>
            <a:ext cx="1727200" cy="519113"/>
          </a:xfrm>
          <a:prstGeom prst="rect">
            <a:avLst/>
          </a:prstGeom>
          <a:noFill/>
          <a:ln w="9525">
            <a:noFill/>
            <a:miter lim="800000"/>
          </a:ln>
        </p:spPr>
        <p:txBody>
          <a:bodyPr>
            <a:spAutoFit/>
          </a:bodyPr>
          <a:lstStyle/>
          <a:p>
            <a:r>
              <a:rPr lang="zh-CN" altLang="en-US">
                <a:latin typeface="微软雅黑" pitchFamily="34" charset="-122"/>
              </a:rPr>
              <a:t>一党专政</a:t>
            </a:r>
          </a:p>
        </p:txBody>
      </p:sp>
      <p:sp>
        <p:nvSpPr>
          <p:cNvPr id="3" name="矩形 2"/>
          <p:cNvSpPr/>
          <p:nvPr>
            <p:custDataLst>
              <p:tags r:id="rId12"/>
            </p:custDataLst>
          </p:nvPr>
        </p:nvSpPr>
        <p:spPr>
          <a:xfrm>
            <a:off x="5950730" y="2169110"/>
            <a:ext cx="915058" cy="923329"/>
          </a:xfrm>
          <a:prstGeom prst="rect">
            <a:avLst/>
          </a:prstGeom>
          <a:noFill/>
        </p:spPr>
        <p:txBody>
          <a:bodyPr wrap="none">
            <a:spAutoFit/>
          </a:bodyPr>
          <a:lstStyle/>
          <a:p>
            <a:pPr algn="ctr" fontAlgn="auto">
              <a:spcBef>
                <a:spcPct val="0"/>
              </a:spcBef>
              <a:spcAft>
                <a:spcPct val="0"/>
              </a:spcAft>
              <a:defRPr/>
            </a:pPr>
            <a:r>
              <a:rPr lang="en-US" altLang="zh-CN" sz="5400">
                <a:ln w="22225">
                  <a:solidFill>
                    <a:schemeClr val="accent2"/>
                  </a:solidFill>
                  <a:prstDash val="solid"/>
                </a:ln>
                <a:solidFill>
                  <a:schemeClr val="accent2">
                    <a:lumMod val="40000"/>
                    <a:lumOff val="60000"/>
                  </a:schemeClr>
                </a:solidFill>
                <a:latin typeface="+mn-lt"/>
                <a:ea typeface="+mn-ea"/>
              </a:rPr>
              <a:t>VS</a:t>
            </a:r>
            <a:endParaRPr lang="zh-CN" altLang="en-US" sz="5400">
              <a:ln w="22225">
                <a:solidFill>
                  <a:schemeClr val="accent2"/>
                </a:solidFill>
                <a:prstDash val="solid"/>
              </a:ln>
              <a:solidFill>
                <a:schemeClr val="accent2">
                  <a:lumMod val="40000"/>
                  <a:lumOff val="60000"/>
                </a:schemeClr>
              </a:solidFill>
              <a:latin typeface="+mn-lt"/>
              <a:ea typeface="+mn-ea"/>
            </a:endParaRPr>
          </a:p>
        </p:txBody>
      </p:sp>
      <p:pic>
        <p:nvPicPr>
          <p:cNvPr id="21518" name="图片 9"/>
          <p:cNvPicPr>
            <a:picLocks noChangeAspect="1"/>
          </p:cNvPicPr>
          <p:nvPr>
            <p:custDataLst>
              <p:tags r:id="rId14"/>
            </p:custDataLst>
          </p:nvPr>
        </p:nvPicPr>
        <p:blipFill>
          <a:blip r:embed="rId13"/>
          <a:stretch>
            <a:fillRect/>
          </a:stretch>
        </p:blipFill>
        <p:spPr bwMode="auto">
          <a:xfrm>
            <a:off x="1347788" y="5626100"/>
            <a:ext cx="9629775" cy="1468438"/>
          </a:xfrm>
          <a:prstGeom prst="rect">
            <a:avLst/>
          </a:prstGeom>
          <a:noFill/>
          <a:ln w="9525">
            <a:noFill/>
            <a:miter lim="800000"/>
          </a:ln>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checkerboard(across)">
                                      <p:cBhvr>
                                        <p:cTn id="7" dur="500"/>
                                        <p:tgtEl>
                                          <p:spTgt spid="18"/>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checkerboard(across)">
                                      <p:cBhvr>
                                        <p:cTn id="12" dur="500"/>
                                        <p:tgtEl>
                                          <p:spTgt spid="19"/>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1518"/>
                                        </p:tgtEl>
                                        <p:attrNameLst>
                                          <p:attrName>style.visibility</p:attrName>
                                        </p:attrNameLst>
                                      </p:cBhvr>
                                      <p:to>
                                        <p:strVal val="visible"/>
                                      </p:to>
                                    </p:set>
                                    <p:animEffect transition="in" filter="checkerboard(across)">
                                      <p:cBhvr>
                                        <p:cTn id="17" dur="500"/>
                                        <p:tgtEl>
                                          <p:spTgt spid="215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41987"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41989"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41990"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41991"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41992" name="Rectangle 8"/>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41993" name="Rectangle 9"/>
          <p:cNvSpPr>
            <a:spLocks noChangeArrowheads="1"/>
          </p:cNvSpPr>
          <p:nvPr>
            <p:custDataLst>
              <p:tags r:id="rId77"/>
            </p:custDataLst>
          </p:nvPr>
        </p:nvSpPr>
        <p:spPr bwMode="auto">
          <a:xfrm>
            <a:off x="474663" y="2192338"/>
            <a:ext cx="3603625" cy="519112"/>
          </a:xfrm>
          <a:prstGeom prst="rect">
            <a:avLst/>
          </a:prstGeom>
          <a:noFill/>
          <a:ln w="9525">
            <a:noFill/>
            <a:miter lim="800000"/>
          </a:ln>
        </p:spPr>
        <p:txBody>
          <a:bodyPr wrap="none">
            <a:spAutoFit/>
          </a:bodyPr>
          <a:lstStyle/>
          <a:p>
            <a:r>
              <a:rPr lang="en-US" altLang="zh-CN">
                <a:latin typeface="微软雅黑" pitchFamily="34" charset="-122"/>
              </a:rPr>
              <a:t>3</a:t>
            </a:r>
            <a:r>
              <a:rPr lang="zh-CN" altLang="en-US">
                <a:latin typeface="微软雅黑" pitchFamily="34" charset="-122"/>
              </a:rPr>
              <a:t>、南京国民政府时期</a:t>
            </a:r>
          </a:p>
        </p:txBody>
      </p:sp>
      <p:sp>
        <p:nvSpPr>
          <p:cNvPr id="41994" name="文本框 2"/>
          <p:cNvSpPr txBox="1">
            <a:spLocks noChangeArrowheads="1"/>
          </p:cNvSpPr>
          <p:nvPr>
            <p:custDataLst>
              <p:tags r:id="rId78"/>
            </p:custDataLst>
          </p:nvPr>
        </p:nvSpPr>
        <p:spPr bwMode="auto">
          <a:xfrm>
            <a:off x="868363" y="288290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1</a:t>
            </a:r>
            <a:r>
              <a:rPr lang="zh-CN" altLang="en-US">
                <a:latin typeface="微软雅黑" pitchFamily="34" charset="-122"/>
              </a:rPr>
              <a:t>）</a:t>
            </a:r>
            <a:r>
              <a:rPr lang="zh-CN" altLang="en-US">
                <a:latin typeface="微软雅黑" pitchFamily="34" charset="-122"/>
                <a:sym typeface="+mn-ea"/>
              </a:rPr>
              <a:t>南京国民政府的建立与统一</a:t>
            </a:r>
          </a:p>
        </p:txBody>
      </p:sp>
      <p:sp>
        <p:nvSpPr>
          <p:cNvPr id="41995" name="文本框 2"/>
          <p:cNvSpPr txBox="1">
            <a:spLocks noChangeArrowheads="1"/>
          </p:cNvSpPr>
          <p:nvPr>
            <p:custDataLst>
              <p:tags r:id="rId79"/>
            </p:custDataLst>
          </p:nvPr>
        </p:nvSpPr>
        <p:spPr bwMode="auto">
          <a:xfrm>
            <a:off x="884238" y="349885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2</a:t>
            </a:r>
            <a:r>
              <a:rPr lang="zh-CN" altLang="en-US">
                <a:latin typeface="微软雅黑" pitchFamily="34" charset="-122"/>
              </a:rPr>
              <a:t>）</a:t>
            </a:r>
            <a:r>
              <a:rPr lang="zh-CN" altLang="en-US">
                <a:latin typeface="微软雅黑" pitchFamily="34" charset="-122"/>
                <a:sym typeface="+mn-ea"/>
              </a:rPr>
              <a:t>国民政府的政治演变</a:t>
            </a:r>
          </a:p>
        </p:txBody>
      </p:sp>
      <p:sp>
        <p:nvSpPr>
          <p:cNvPr id="6" name="文本框 2"/>
          <p:cNvSpPr txBox="1">
            <a:spLocks noChangeArrowheads="1"/>
          </p:cNvSpPr>
          <p:nvPr>
            <p:custDataLst>
              <p:tags r:id="rId80"/>
            </p:custDataLst>
          </p:nvPr>
        </p:nvSpPr>
        <p:spPr bwMode="auto">
          <a:xfrm>
            <a:off x="1141413" y="4779963"/>
            <a:ext cx="2544762" cy="519112"/>
          </a:xfrm>
          <a:prstGeom prst="rect">
            <a:avLst/>
          </a:prstGeom>
          <a:noFill/>
          <a:ln w="9525">
            <a:noFill/>
            <a:miter lim="800000"/>
          </a:ln>
        </p:spPr>
        <p:txBody>
          <a:bodyPr>
            <a:spAutoFit/>
          </a:bodyPr>
          <a:lstStyle/>
          <a:p>
            <a:r>
              <a:rPr lang="zh-CN" altLang="en-US">
                <a:latin typeface="微软雅黑" pitchFamily="34" charset="-122"/>
              </a:rPr>
              <a:t>①训政时期</a:t>
            </a:r>
            <a:endParaRPr lang="zh-CN" altLang="en-US">
              <a:latin typeface="微软雅黑" pitchFamily="34" charset="-122"/>
              <a:sym typeface="+mn-ea"/>
            </a:endParaRPr>
          </a:p>
        </p:txBody>
      </p:sp>
      <p:sp>
        <p:nvSpPr>
          <p:cNvPr id="48147" name="AutoShape 19"/>
          <p:cNvSpPr/>
          <p:nvPr>
            <p:custDataLst>
              <p:tags r:id="rId81"/>
            </p:custDataLst>
          </p:nvPr>
        </p:nvSpPr>
        <p:spPr bwMode="auto">
          <a:xfrm>
            <a:off x="3082925" y="4313238"/>
            <a:ext cx="103188" cy="1454150"/>
          </a:xfrm>
          <a:prstGeom prst="leftBrace">
            <a:avLst>
              <a:gd name="adj1" fmla="val 117435"/>
              <a:gd name="adj2" fmla="val 50000"/>
            </a:avLst>
          </a:prstGeom>
          <a:noFill/>
          <a:ln w="25400">
            <a:solidFill>
              <a:schemeClr val="tx1"/>
            </a:solidFill>
            <a:round/>
          </a:ln>
        </p:spPr>
        <p:txBody>
          <a:bodyPr wrap="none" anchor="ctr"/>
          <a:lstStyle/>
          <a:p>
            <a:endParaRPr lang="zh-CN" altLang="en-US" b="0">
              <a:ea typeface="宋体" charset="-122"/>
            </a:endParaRPr>
          </a:p>
        </p:txBody>
      </p:sp>
      <p:sp>
        <p:nvSpPr>
          <p:cNvPr id="48151" name="Rectangle 23"/>
          <p:cNvSpPr>
            <a:spLocks noChangeArrowheads="1"/>
          </p:cNvSpPr>
          <p:nvPr>
            <p:custDataLst>
              <p:tags r:id="rId82"/>
            </p:custDataLst>
          </p:nvPr>
        </p:nvSpPr>
        <p:spPr bwMode="auto">
          <a:xfrm>
            <a:off x="3179763" y="4119563"/>
            <a:ext cx="1250950" cy="519112"/>
          </a:xfrm>
          <a:prstGeom prst="rect">
            <a:avLst/>
          </a:prstGeom>
          <a:noFill/>
          <a:ln w="9525">
            <a:noFill/>
            <a:miter lim="800000"/>
          </a:ln>
        </p:spPr>
        <p:txBody>
          <a:bodyPr wrap="none">
            <a:spAutoFit/>
          </a:bodyPr>
          <a:lstStyle/>
          <a:p>
            <a:r>
              <a:rPr lang="zh-CN" altLang="en-US">
                <a:latin typeface="微软雅黑" pitchFamily="34" charset="-122"/>
              </a:rPr>
              <a:t>时间：</a:t>
            </a:r>
          </a:p>
        </p:txBody>
      </p:sp>
      <p:sp>
        <p:nvSpPr>
          <p:cNvPr id="48152" name="Rectangle 24"/>
          <p:cNvSpPr>
            <a:spLocks noChangeArrowheads="1"/>
          </p:cNvSpPr>
          <p:nvPr>
            <p:custDataLst>
              <p:tags r:id="rId83"/>
            </p:custDataLst>
          </p:nvPr>
        </p:nvSpPr>
        <p:spPr bwMode="auto">
          <a:xfrm>
            <a:off x="4238625" y="4114800"/>
            <a:ext cx="3152775" cy="519113"/>
          </a:xfrm>
          <a:prstGeom prst="rect">
            <a:avLst/>
          </a:prstGeom>
          <a:noFill/>
          <a:ln w="9525">
            <a:noFill/>
            <a:miter lim="800000"/>
          </a:ln>
        </p:spPr>
        <p:txBody>
          <a:bodyPr>
            <a:spAutoFit/>
          </a:bodyPr>
          <a:lstStyle/>
          <a:p>
            <a:r>
              <a:rPr lang="en-US" altLang="zh-CN">
                <a:solidFill>
                  <a:srgbClr val="0000FF"/>
                </a:solidFill>
                <a:latin typeface="微软雅黑" pitchFamily="34" charset="-122"/>
              </a:rPr>
              <a:t>1928—1948</a:t>
            </a:r>
            <a:r>
              <a:rPr lang="zh-CN" altLang="en-US">
                <a:solidFill>
                  <a:srgbClr val="0000FF"/>
                </a:solidFill>
                <a:latin typeface="微软雅黑" pitchFamily="34" charset="-122"/>
              </a:rPr>
              <a:t>年</a:t>
            </a:r>
          </a:p>
        </p:txBody>
      </p:sp>
      <p:sp>
        <p:nvSpPr>
          <p:cNvPr id="48153" name="Rectangle 25"/>
          <p:cNvSpPr>
            <a:spLocks noChangeArrowheads="1"/>
          </p:cNvSpPr>
          <p:nvPr>
            <p:custDataLst>
              <p:tags r:id="rId84"/>
            </p:custDataLst>
          </p:nvPr>
        </p:nvSpPr>
        <p:spPr bwMode="auto">
          <a:xfrm>
            <a:off x="3181350" y="4749800"/>
            <a:ext cx="1250950" cy="519113"/>
          </a:xfrm>
          <a:prstGeom prst="rect">
            <a:avLst/>
          </a:prstGeom>
          <a:noFill/>
          <a:ln w="9525">
            <a:noFill/>
            <a:miter lim="800000"/>
          </a:ln>
        </p:spPr>
        <p:txBody>
          <a:bodyPr wrap="none">
            <a:spAutoFit/>
          </a:bodyPr>
          <a:lstStyle/>
          <a:p>
            <a:r>
              <a:rPr lang="zh-CN" altLang="en-US">
                <a:latin typeface="微软雅黑" pitchFamily="34" charset="-122"/>
              </a:rPr>
              <a:t>内容：</a:t>
            </a:r>
          </a:p>
        </p:txBody>
      </p:sp>
      <p:sp>
        <p:nvSpPr>
          <p:cNvPr id="48154" name="Rectangle 26"/>
          <p:cNvSpPr>
            <a:spLocks noChangeArrowheads="1"/>
          </p:cNvSpPr>
          <p:nvPr>
            <p:custDataLst>
              <p:tags r:id="rId85"/>
            </p:custDataLst>
          </p:nvPr>
        </p:nvSpPr>
        <p:spPr bwMode="auto">
          <a:xfrm>
            <a:off x="4111625" y="4759325"/>
            <a:ext cx="3152775" cy="519113"/>
          </a:xfrm>
          <a:prstGeom prst="rect">
            <a:avLst/>
          </a:prstGeom>
          <a:noFill/>
          <a:ln w="9525">
            <a:noFill/>
            <a:miter lim="800000"/>
          </a:ln>
        </p:spPr>
        <p:txBody>
          <a:bodyPr>
            <a:spAutoFit/>
          </a:bodyPr>
          <a:lstStyle/>
          <a:p>
            <a:r>
              <a:rPr lang="en-US" altLang="zh-CN">
                <a:solidFill>
                  <a:srgbClr val="0000FF"/>
                </a:solidFill>
                <a:latin typeface="微软雅黑" pitchFamily="34" charset="-122"/>
              </a:rPr>
              <a:t>《</a:t>
            </a:r>
            <a:r>
              <a:rPr lang="zh-CN" altLang="en-US">
                <a:solidFill>
                  <a:srgbClr val="0000FF"/>
                </a:solidFill>
                <a:latin typeface="微软雅黑" pitchFamily="34" charset="-122"/>
              </a:rPr>
              <a:t>训政纲领</a:t>
            </a:r>
            <a:r>
              <a:rPr lang="en-US" altLang="zh-CN">
                <a:solidFill>
                  <a:srgbClr val="0000FF"/>
                </a:solidFill>
                <a:latin typeface="微软雅黑" pitchFamily="34" charset="-122"/>
              </a:rPr>
              <a:t>》</a:t>
            </a:r>
          </a:p>
        </p:txBody>
      </p:sp>
      <p:sp>
        <p:nvSpPr>
          <p:cNvPr id="3" name="Rectangle 25"/>
          <p:cNvSpPr>
            <a:spLocks noChangeArrowheads="1"/>
          </p:cNvSpPr>
          <p:nvPr>
            <p:custDataLst>
              <p:tags r:id="rId86"/>
            </p:custDataLst>
          </p:nvPr>
        </p:nvSpPr>
        <p:spPr bwMode="auto">
          <a:xfrm>
            <a:off x="3182938" y="5408613"/>
            <a:ext cx="1250950" cy="519112"/>
          </a:xfrm>
          <a:prstGeom prst="rect">
            <a:avLst/>
          </a:prstGeom>
          <a:noFill/>
          <a:ln w="9525">
            <a:noFill/>
            <a:miter lim="800000"/>
          </a:ln>
        </p:spPr>
        <p:txBody>
          <a:bodyPr wrap="none">
            <a:spAutoFit/>
          </a:bodyPr>
          <a:lstStyle/>
          <a:p>
            <a:r>
              <a:rPr lang="zh-CN" altLang="en-US">
                <a:latin typeface="微软雅黑" pitchFamily="34" charset="-122"/>
              </a:rPr>
              <a:t>实质：</a:t>
            </a:r>
          </a:p>
        </p:txBody>
      </p:sp>
      <p:sp>
        <p:nvSpPr>
          <p:cNvPr id="42003" name="Rectangle 19"/>
          <p:cNvSpPr>
            <a:spLocks noChangeArrowheads="1"/>
          </p:cNvSpPr>
          <p:nvPr>
            <p:custDataLst>
              <p:tags r:id="rId87"/>
            </p:custDataLst>
          </p:nvPr>
        </p:nvSpPr>
        <p:spPr bwMode="auto">
          <a:xfrm>
            <a:off x="4238625" y="5322888"/>
            <a:ext cx="7005638" cy="1158875"/>
          </a:xfrm>
          <a:prstGeom prst="rect">
            <a:avLst/>
          </a:prstGeom>
          <a:noFill/>
          <a:ln w="9525">
            <a:noFill/>
            <a:miter lim="800000"/>
          </a:ln>
          <a:effectLst/>
        </p:spPr>
        <p:txBody>
          <a:bodyPr>
            <a:spAutoFit/>
          </a:bodyPr>
          <a:lstStyle/>
          <a:p>
            <a:pPr>
              <a:lnSpc>
                <a:spcPct val="125000"/>
              </a:lnSpc>
            </a:pPr>
            <a:r>
              <a:rPr lang="zh-CN" altLang="en-US"/>
              <a:t>国民党一党专政，违背了孙中山</a:t>
            </a:r>
            <a:r>
              <a:rPr lang="en-US" altLang="zh-CN">
                <a:latin typeface="微软雅黑" panose="020b0503020204020204" charset="-122"/>
              </a:rPr>
              <a:t>“</a:t>
            </a:r>
            <a:r>
              <a:rPr lang="zh-CN" altLang="en-US"/>
              <a:t>主权在民</a:t>
            </a:r>
            <a:r>
              <a:rPr lang="en-US" altLang="zh-CN">
                <a:latin typeface="微软雅黑" panose="020b0503020204020204" charset="-122"/>
              </a:rPr>
              <a:t>”</a:t>
            </a:r>
            <a:r>
              <a:rPr lang="zh-CN" altLang="en-US"/>
              <a:t>的初衷。</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2003"/>
                                        </p:tgtEl>
                                        <p:attrNameLst>
                                          <p:attrName>style.visibility</p:attrName>
                                        </p:attrNameLst>
                                      </p:cBhvr>
                                      <p:to>
                                        <p:strVal val="visible"/>
                                      </p:to>
                                    </p:set>
                                    <p:animEffect transition="in" filter="checkerboard(across)">
                                      <p:cBhvr>
                                        <p:cTn id="12" dur="500"/>
                                        <p:tgtEl>
                                          <p:spTgt spid="420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2003"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43011" name="Group 16"/>
          <p:cNvGrpSpPr/>
          <p:nvPr>
            <p:custDataLst>
              <p:tags r:id="rId4"/>
            </p:custDataLst>
          </p:nvPr>
        </p:nvGrpSpPr>
        <p:grpSpPr>
          <a:xfrm>
            <a:off x="-231775" y="28575"/>
            <a:ext cx="6073775" cy="784225"/>
            <a:chOff x="-144" y="54"/>
            <a:chExt cx="4727" cy="522"/>
          </a:xfrm>
        </p:grpSpPr>
        <p:grpSp>
          <p:nvGrpSpPr>
            <p:cNvPr id="2" name="组合 8"/>
            <p:cNvGrpSpPr/>
            <p:nvPr>
              <p:custDataLst>
                <p:tags r:id="rId5"/>
              </p:custDataLst>
            </p:nvPr>
          </p:nvGrpSpPr>
          <p:grpSpPr>
            <a:xfrm>
              <a:off x="160" y="56"/>
              <a:ext cx="4422" cy="427"/>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43013" name="文本框 9"/>
            <p:cNvSpPr txBox="1">
              <a:spLocks noChangeArrowheads="1"/>
            </p:cNvSpPr>
            <p:nvPr>
              <p:custDataLst>
                <p:tags r:id="rId73"/>
              </p:custDataLst>
            </p:nvPr>
          </p:nvSpPr>
          <p:spPr bwMode="auto">
            <a:xfrm>
              <a:off x="-144" y="54"/>
              <a:ext cx="4723" cy="386"/>
            </a:xfrm>
            <a:prstGeom prst="rect">
              <a:avLst/>
            </a:prstGeom>
            <a:noFill/>
            <a:ln w="9525">
              <a:noFill/>
              <a:miter lim="800000"/>
            </a:ln>
          </p:spPr>
          <p:txBody>
            <a:bodyPr>
              <a:spAutoFit/>
            </a:bodyPr>
            <a:lstStyle/>
            <a:p>
              <a:pPr algn="ctr">
                <a:buSzTx/>
              </a:pPr>
              <a:r>
                <a:rPr lang="zh-CN" altLang="en-US" sz="3200">
                  <a:solidFill>
                    <a:srgbClr val="FFFFFF"/>
                  </a:solidFill>
                  <a:latin typeface="微软雅黑" pitchFamily="34" charset="-122"/>
                  <a:cs typeface="华文行楷"/>
                </a:rPr>
                <a:t>一、</a:t>
              </a:r>
              <a:r>
                <a:rPr lang="zh-CN" altLang="en-US" sz="3200">
                  <a:solidFill>
                    <a:schemeClr val="bg1"/>
                  </a:solidFill>
                  <a:cs typeface="华文行楷"/>
                </a:rPr>
                <a:t>民国时期的政治制度</a:t>
              </a:r>
              <a:endParaRPr lang="en-US" altLang="zh-CN" sz="3200">
                <a:solidFill>
                  <a:srgbClr val="FFFFFF"/>
                </a:solidFill>
                <a:latin typeface="微软雅黑" pitchFamily="34" charset="-122"/>
                <a:cs typeface="华文行楷"/>
              </a:endParaRPr>
            </a:p>
          </p:txBody>
        </p:sp>
      </p:grpSp>
      <p:sp>
        <p:nvSpPr>
          <p:cNvPr id="43014" name="文本框 11"/>
          <p:cNvSpPr txBox="1">
            <a:spLocks noChangeArrowheads="1"/>
          </p:cNvSpPr>
          <p:nvPr>
            <p:custDataLst>
              <p:tags r:id="rId74"/>
            </p:custDataLst>
          </p:nvPr>
        </p:nvSpPr>
        <p:spPr bwMode="auto">
          <a:xfrm>
            <a:off x="469900" y="917575"/>
            <a:ext cx="4179888" cy="519113"/>
          </a:xfrm>
          <a:prstGeom prst="rect">
            <a:avLst/>
          </a:prstGeom>
          <a:noFill/>
          <a:ln w="9525">
            <a:noFill/>
            <a:miter lim="800000"/>
          </a:ln>
        </p:spPr>
        <p:txBody>
          <a:bodyPr>
            <a:spAutoFit/>
          </a:bodyPr>
          <a:lstStyle/>
          <a:p>
            <a:r>
              <a:rPr lang="en-US" altLang="zh-CN">
                <a:latin typeface="微软雅黑" pitchFamily="34" charset="-122"/>
              </a:rPr>
              <a:t>1</a:t>
            </a:r>
            <a:r>
              <a:rPr lang="zh-CN" altLang="en-US">
                <a:latin typeface="微软雅黑" pitchFamily="34" charset="-122"/>
              </a:rPr>
              <a:t>、南京临时政府时期</a:t>
            </a:r>
          </a:p>
        </p:txBody>
      </p:sp>
      <p:sp>
        <p:nvSpPr>
          <p:cNvPr id="43015" name="文本框 11"/>
          <p:cNvSpPr txBox="1">
            <a:spLocks noChangeArrowheads="1"/>
          </p:cNvSpPr>
          <p:nvPr>
            <p:custDataLst>
              <p:tags r:id="rId75"/>
            </p:custDataLst>
          </p:nvPr>
        </p:nvSpPr>
        <p:spPr bwMode="auto">
          <a:xfrm>
            <a:off x="471488" y="1547813"/>
            <a:ext cx="4179887" cy="519112"/>
          </a:xfrm>
          <a:prstGeom prst="rect">
            <a:avLst/>
          </a:prstGeom>
          <a:noFill/>
          <a:ln w="9525">
            <a:noFill/>
            <a:miter lim="800000"/>
          </a:ln>
        </p:spPr>
        <p:txBody>
          <a:bodyPr>
            <a:spAutoFit/>
          </a:bodyPr>
          <a:lstStyle/>
          <a:p>
            <a:r>
              <a:rPr lang="en-US" altLang="zh-CN">
                <a:latin typeface="微软雅黑" pitchFamily="34" charset="-122"/>
              </a:rPr>
              <a:t>2</a:t>
            </a:r>
            <a:r>
              <a:rPr lang="zh-CN" altLang="en-US">
                <a:latin typeface="微软雅黑" pitchFamily="34" charset="-122"/>
              </a:rPr>
              <a:t>、北洋政府时期：</a:t>
            </a:r>
          </a:p>
        </p:txBody>
      </p:sp>
      <p:sp>
        <p:nvSpPr>
          <p:cNvPr id="43016" name="Rectangle 8"/>
          <p:cNvSpPr>
            <a:spLocks noChangeArrowheads="1"/>
          </p:cNvSpPr>
          <p:nvPr>
            <p:custDataLst>
              <p:tags r:id="rId76"/>
            </p:custDataLst>
          </p:nvPr>
        </p:nvSpPr>
        <p:spPr bwMode="auto">
          <a:xfrm>
            <a:off x="3589338" y="1546225"/>
            <a:ext cx="2438400" cy="519113"/>
          </a:xfrm>
          <a:prstGeom prst="rect">
            <a:avLst/>
          </a:prstGeom>
          <a:noFill/>
          <a:ln w="9525">
            <a:noFill/>
            <a:miter lim="800000"/>
          </a:ln>
        </p:spPr>
        <p:txBody>
          <a:bodyPr>
            <a:spAutoFit/>
          </a:bodyPr>
          <a:lstStyle/>
          <a:p>
            <a:r>
              <a:rPr lang="zh-CN" altLang="en-US">
                <a:latin typeface="微软雅黑" pitchFamily="34" charset="-122"/>
              </a:rPr>
              <a:t>政党政治</a:t>
            </a:r>
          </a:p>
        </p:txBody>
      </p:sp>
      <p:sp>
        <p:nvSpPr>
          <p:cNvPr id="43017" name="Rectangle 9"/>
          <p:cNvSpPr>
            <a:spLocks noChangeArrowheads="1"/>
          </p:cNvSpPr>
          <p:nvPr>
            <p:custDataLst>
              <p:tags r:id="rId77"/>
            </p:custDataLst>
          </p:nvPr>
        </p:nvSpPr>
        <p:spPr bwMode="auto">
          <a:xfrm>
            <a:off x="474663" y="2192338"/>
            <a:ext cx="3603625" cy="519112"/>
          </a:xfrm>
          <a:prstGeom prst="rect">
            <a:avLst/>
          </a:prstGeom>
          <a:noFill/>
          <a:ln w="9525">
            <a:noFill/>
            <a:miter lim="800000"/>
          </a:ln>
        </p:spPr>
        <p:txBody>
          <a:bodyPr wrap="none">
            <a:spAutoFit/>
          </a:bodyPr>
          <a:lstStyle/>
          <a:p>
            <a:r>
              <a:rPr lang="en-US" altLang="zh-CN">
                <a:latin typeface="微软雅黑" pitchFamily="34" charset="-122"/>
              </a:rPr>
              <a:t>3</a:t>
            </a:r>
            <a:r>
              <a:rPr lang="zh-CN" altLang="en-US">
                <a:latin typeface="微软雅黑" pitchFamily="34" charset="-122"/>
              </a:rPr>
              <a:t>、南京国民政府时期</a:t>
            </a:r>
          </a:p>
        </p:txBody>
      </p:sp>
      <p:sp>
        <p:nvSpPr>
          <p:cNvPr id="43018" name="文本框 2"/>
          <p:cNvSpPr txBox="1">
            <a:spLocks noChangeArrowheads="1"/>
          </p:cNvSpPr>
          <p:nvPr>
            <p:custDataLst>
              <p:tags r:id="rId78"/>
            </p:custDataLst>
          </p:nvPr>
        </p:nvSpPr>
        <p:spPr bwMode="auto">
          <a:xfrm>
            <a:off x="868363" y="288290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1</a:t>
            </a:r>
            <a:r>
              <a:rPr lang="zh-CN" altLang="en-US">
                <a:latin typeface="微软雅黑" pitchFamily="34" charset="-122"/>
              </a:rPr>
              <a:t>）</a:t>
            </a:r>
            <a:r>
              <a:rPr lang="zh-CN" altLang="en-US">
                <a:latin typeface="微软雅黑" pitchFamily="34" charset="-122"/>
                <a:sym typeface="+mn-ea"/>
              </a:rPr>
              <a:t>南京国民政府的建立与统一</a:t>
            </a:r>
          </a:p>
        </p:txBody>
      </p:sp>
      <p:sp>
        <p:nvSpPr>
          <p:cNvPr id="43019" name="文本框 2"/>
          <p:cNvSpPr txBox="1">
            <a:spLocks noChangeArrowheads="1"/>
          </p:cNvSpPr>
          <p:nvPr>
            <p:custDataLst>
              <p:tags r:id="rId79"/>
            </p:custDataLst>
          </p:nvPr>
        </p:nvSpPr>
        <p:spPr bwMode="auto">
          <a:xfrm>
            <a:off x="884238" y="3498850"/>
            <a:ext cx="5605462" cy="519113"/>
          </a:xfrm>
          <a:prstGeom prst="rect">
            <a:avLst/>
          </a:prstGeom>
          <a:noFill/>
          <a:ln w="9525">
            <a:noFill/>
            <a:miter lim="800000"/>
          </a:ln>
        </p:spPr>
        <p:txBody>
          <a:bodyPr>
            <a:spAutoFit/>
          </a:bodyPr>
          <a:lstStyle/>
          <a:p>
            <a:r>
              <a:rPr lang="zh-CN" altLang="en-US">
                <a:latin typeface="微软雅黑" pitchFamily="34" charset="-122"/>
              </a:rPr>
              <a:t>（</a:t>
            </a:r>
            <a:r>
              <a:rPr lang="en-US" altLang="zh-CN">
                <a:latin typeface="微软雅黑" pitchFamily="34" charset="-122"/>
              </a:rPr>
              <a:t>2</a:t>
            </a:r>
            <a:r>
              <a:rPr lang="zh-CN" altLang="en-US">
                <a:latin typeface="微软雅黑" pitchFamily="34" charset="-122"/>
              </a:rPr>
              <a:t>）</a:t>
            </a:r>
            <a:r>
              <a:rPr lang="zh-CN" altLang="en-US">
                <a:latin typeface="微软雅黑" pitchFamily="34" charset="-122"/>
                <a:sym typeface="+mn-ea"/>
              </a:rPr>
              <a:t>国民政府的政治演变</a:t>
            </a:r>
          </a:p>
        </p:txBody>
      </p:sp>
      <p:sp>
        <p:nvSpPr>
          <p:cNvPr id="6" name="文本框 2"/>
          <p:cNvSpPr txBox="1">
            <a:spLocks noChangeArrowheads="1"/>
          </p:cNvSpPr>
          <p:nvPr>
            <p:custDataLst>
              <p:tags r:id="rId80"/>
            </p:custDataLst>
          </p:nvPr>
        </p:nvSpPr>
        <p:spPr bwMode="auto">
          <a:xfrm>
            <a:off x="1141413" y="4122738"/>
            <a:ext cx="2544762" cy="519112"/>
          </a:xfrm>
          <a:prstGeom prst="rect">
            <a:avLst/>
          </a:prstGeom>
          <a:noFill/>
          <a:ln w="9525">
            <a:noFill/>
            <a:miter lim="800000"/>
          </a:ln>
        </p:spPr>
        <p:txBody>
          <a:bodyPr>
            <a:spAutoFit/>
          </a:bodyPr>
          <a:lstStyle/>
          <a:p>
            <a:r>
              <a:rPr lang="zh-CN" altLang="en-US">
                <a:latin typeface="微软雅黑" pitchFamily="34" charset="-122"/>
              </a:rPr>
              <a:t>①训政时期</a:t>
            </a:r>
            <a:endParaRPr lang="zh-CN" altLang="en-US">
              <a:latin typeface="微软雅黑" pitchFamily="34" charset="-122"/>
              <a:sym typeface="+mn-ea"/>
            </a:endParaRPr>
          </a:p>
        </p:txBody>
      </p:sp>
      <p:sp>
        <p:nvSpPr>
          <p:cNvPr id="3" name="文本框 2"/>
          <p:cNvSpPr txBox="1">
            <a:spLocks noChangeArrowheads="1"/>
          </p:cNvSpPr>
          <p:nvPr>
            <p:custDataLst>
              <p:tags r:id="rId81"/>
            </p:custDataLst>
          </p:nvPr>
        </p:nvSpPr>
        <p:spPr bwMode="auto">
          <a:xfrm>
            <a:off x="1143000" y="4981575"/>
            <a:ext cx="2544763" cy="519113"/>
          </a:xfrm>
          <a:prstGeom prst="rect">
            <a:avLst/>
          </a:prstGeom>
          <a:noFill/>
          <a:ln w="9525">
            <a:noFill/>
            <a:miter lim="800000"/>
          </a:ln>
        </p:spPr>
        <p:txBody>
          <a:bodyPr>
            <a:spAutoFit/>
          </a:bodyPr>
          <a:lstStyle/>
          <a:p>
            <a:r>
              <a:rPr lang="zh-CN" altLang="en-US">
                <a:latin typeface="微软雅黑" pitchFamily="34" charset="-122"/>
              </a:rPr>
              <a:t>②宪政时期</a:t>
            </a:r>
            <a:endParaRPr lang="zh-CN" altLang="en-US">
              <a:latin typeface="微软雅黑" pitchFamily="34" charset="-122"/>
              <a:sym typeface="+mn-ea"/>
            </a:endParaRPr>
          </a:p>
        </p:txBody>
      </p:sp>
      <p:sp>
        <p:nvSpPr>
          <p:cNvPr id="48147" name="AutoShape 19"/>
          <p:cNvSpPr/>
          <p:nvPr>
            <p:custDataLst>
              <p:tags r:id="rId82"/>
            </p:custDataLst>
          </p:nvPr>
        </p:nvSpPr>
        <p:spPr bwMode="auto">
          <a:xfrm>
            <a:off x="3098800" y="4370388"/>
            <a:ext cx="76200" cy="1787525"/>
          </a:xfrm>
          <a:prstGeom prst="leftBrace">
            <a:avLst>
              <a:gd name="adj1" fmla="val 195486"/>
              <a:gd name="adj2" fmla="val 50000"/>
            </a:avLst>
          </a:prstGeom>
          <a:noFill/>
          <a:ln w="25400">
            <a:solidFill>
              <a:schemeClr val="tx1"/>
            </a:solidFill>
            <a:round/>
          </a:ln>
        </p:spPr>
        <p:txBody>
          <a:bodyPr wrap="none" anchor="ctr"/>
          <a:lstStyle/>
          <a:p>
            <a:endParaRPr lang="zh-CN" altLang="en-US" b="0">
              <a:ea typeface="宋体" charset="-122"/>
            </a:endParaRPr>
          </a:p>
        </p:txBody>
      </p:sp>
      <p:sp>
        <p:nvSpPr>
          <p:cNvPr id="48151" name="Rectangle 23"/>
          <p:cNvSpPr>
            <a:spLocks noChangeArrowheads="1"/>
          </p:cNvSpPr>
          <p:nvPr>
            <p:custDataLst>
              <p:tags r:id="rId83"/>
            </p:custDataLst>
          </p:nvPr>
        </p:nvSpPr>
        <p:spPr bwMode="auto">
          <a:xfrm>
            <a:off x="3179763" y="4119563"/>
            <a:ext cx="1250950" cy="519112"/>
          </a:xfrm>
          <a:prstGeom prst="rect">
            <a:avLst/>
          </a:prstGeom>
          <a:noFill/>
          <a:ln w="9525">
            <a:noFill/>
            <a:miter lim="800000"/>
          </a:ln>
        </p:spPr>
        <p:txBody>
          <a:bodyPr wrap="none">
            <a:spAutoFit/>
          </a:bodyPr>
          <a:lstStyle/>
          <a:p>
            <a:r>
              <a:rPr lang="zh-CN" altLang="en-US">
                <a:latin typeface="微软雅黑" pitchFamily="34" charset="-122"/>
              </a:rPr>
              <a:t>时间：</a:t>
            </a:r>
          </a:p>
        </p:txBody>
      </p:sp>
      <p:sp>
        <p:nvSpPr>
          <p:cNvPr id="48152" name="Rectangle 24"/>
          <p:cNvSpPr>
            <a:spLocks noChangeArrowheads="1"/>
          </p:cNvSpPr>
          <p:nvPr>
            <p:custDataLst>
              <p:tags r:id="rId84"/>
            </p:custDataLst>
          </p:nvPr>
        </p:nvSpPr>
        <p:spPr bwMode="auto">
          <a:xfrm>
            <a:off x="4238625" y="4114800"/>
            <a:ext cx="3152775" cy="519113"/>
          </a:xfrm>
          <a:prstGeom prst="rect">
            <a:avLst/>
          </a:prstGeom>
          <a:noFill/>
          <a:ln w="9525">
            <a:noFill/>
            <a:miter lim="800000"/>
          </a:ln>
        </p:spPr>
        <p:txBody>
          <a:bodyPr>
            <a:spAutoFit/>
          </a:bodyPr>
          <a:lstStyle/>
          <a:p>
            <a:r>
              <a:rPr lang="en-US" altLang="zh-CN">
                <a:solidFill>
                  <a:srgbClr val="0000FF"/>
                </a:solidFill>
                <a:latin typeface="微软雅黑" pitchFamily="34" charset="-122"/>
              </a:rPr>
              <a:t>1948—1949</a:t>
            </a:r>
            <a:r>
              <a:rPr lang="zh-CN" altLang="en-US">
                <a:solidFill>
                  <a:srgbClr val="0000FF"/>
                </a:solidFill>
                <a:latin typeface="微软雅黑" pitchFamily="34" charset="-122"/>
              </a:rPr>
              <a:t>年</a:t>
            </a:r>
          </a:p>
        </p:txBody>
      </p:sp>
      <p:sp>
        <p:nvSpPr>
          <p:cNvPr id="48153" name="Rectangle 25"/>
          <p:cNvSpPr>
            <a:spLocks noChangeArrowheads="1"/>
          </p:cNvSpPr>
          <p:nvPr>
            <p:custDataLst>
              <p:tags r:id="rId85"/>
            </p:custDataLst>
          </p:nvPr>
        </p:nvSpPr>
        <p:spPr bwMode="auto">
          <a:xfrm>
            <a:off x="3181350" y="4749800"/>
            <a:ext cx="1250950" cy="519113"/>
          </a:xfrm>
          <a:prstGeom prst="rect">
            <a:avLst/>
          </a:prstGeom>
          <a:noFill/>
          <a:ln w="9525">
            <a:noFill/>
            <a:miter lim="800000"/>
          </a:ln>
        </p:spPr>
        <p:txBody>
          <a:bodyPr wrap="none">
            <a:spAutoFit/>
          </a:bodyPr>
          <a:lstStyle/>
          <a:p>
            <a:r>
              <a:rPr lang="zh-CN" altLang="en-US">
                <a:latin typeface="微软雅黑" pitchFamily="34" charset="-122"/>
              </a:rPr>
              <a:t>内容：</a:t>
            </a:r>
          </a:p>
        </p:txBody>
      </p:sp>
      <p:sp>
        <p:nvSpPr>
          <p:cNvPr id="43033" name="Rectangle 25"/>
          <p:cNvSpPr>
            <a:spLocks noChangeArrowheads="1"/>
          </p:cNvSpPr>
          <p:nvPr>
            <p:custDataLst>
              <p:tags r:id="rId86"/>
            </p:custDataLst>
          </p:nvPr>
        </p:nvSpPr>
        <p:spPr bwMode="auto">
          <a:xfrm>
            <a:off x="4198938" y="4670425"/>
            <a:ext cx="7661275" cy="1117600"/>
          </a:xfrm>
          <a:prstGeom prst="rect">
            <a:avLst/>
          </a:prstGeom>
          <a:noFill/>
          <a:ln w="9525">
            <a:noFill/>
            <a:miter lim="800000"/>
          </a:ln>
          <a:effectLst/>
        </p:spPr>
        <p:txBody>
          <a:bodyPr>
            <a:spAutoFit/>
          </a:bodyPr>
          <a:lstStyle/>
          <a:p>
            <a:pPr>
              <a:lnSpc>
                <a:spcPct val="120000"/>
              </a:lnSpc>
            </a:pPr>
            <a:r>
              <a:rPr lang="en-US" altLang="zh-CN">
                <a:latin typeface="微软雅黑" pitchFamily="34" charset="-122"/>
              </a:rPr>
              <a:t>1948</a:t>
            </a:r>
            <a:r>
              <a:rPr lang="zh-CN" altLang="en-US">
                <a:latin typeface="微软雅黑" pitchFamily="34" charset="-122"/>
              </a:rPr>
              <a:t>年召开</a:t>
            </a:r>
            <a:r>
              <a:rPr lang="en-US" altLang="zh-CN">
                <a:latin typeface="微软雅黑" pitchFamily="34" charset="-122"/>
              </a:rPr>
              <a:t>“</a:t>
            </a:r>
            <a:r>
              <a:rPr lang="zh-CN" altLang="en-US">
                <a:latin typeface="微软雅黑" pitchFamily="34" charset="-122"/>
              </a:rPr>
              <a:t>国民大会</a:t>
            </a:r>
            <a:r>
              <a:rPr lang="en-US" altLang="zh-CN">
                <a:latin typeface="微软雅黑" pitchFamily="34" charset="-122"/>
              </a:rPr>
              <a:t>”</a:t>
            </a:r>
            <a:r>
              <a:rPr lang="zh-CN" altLang="en-US">
                <a:latin typeface="微软雅黑" pitchFamily="34" charset="-122"/>
              </a:rPr>
              <a:t>，选举蒋介石、李宗仁为总统、副总统，建立总统府，取代国民政府。</a:t>
            </a:r>
          </a:p>
        </p:txBody>
      </p:sp>
      <p:sp>
        <p:nvSpPr>
          <p:cNvPr id="7" name="文本框 6"/>
          <p:cNvSpPr txBox="1">
            <a:spLocks noChangeArrowheads="1"/>
          </p:cNvSpPr>
          <p:nvPr>
            <p:custDataLst>
              <p:tags r:id="rId87"/>
            </p:custDataLst>
          </p:nvPr>
        </p:nvSpPr>
        <p:spPr bwMode="auto">
          <a:xfrm>
            <a:off x="6677025" y="301625"/>
            <a:ext cx="5280025" cy="3725863"/>
          </a:xfrm>
          <a:prstGeom prst="rect">
            <a:avLst/>
          </a:prstGeom>
          <a:noFill/>
          <a:ln w="19050">
            <a:solidFill>
              <a:srgbClr val="FF0000"/>
            </a:solidFill>
            <a:prstDash val="dash"/>
            <a:miter lim="800000"/>
          </a:ln>
        </p:spPr>
        <p:txBody>
          <a:bodyPr>
            <a:spAutoFit/>
          </a:bodyPr>
          <a:lstStyle/>
          <a:p>
            <a:pPr indent="609600">
              <a:lnSpc>
                <a:spcPct val="110000"/>
              </a:lnSpc>
            </a:pPr>
            <a:r>
              <a:rPr lang="zh-CN" altLang="zh-CN" sz="2400">
                <a:latin typeface="微软雅黑" pitchFamily="34" charset="-122"/>
                <a:cs typeface="方正宋刻本秀楷简体"/>
              </a:rPr>
              <a:t>1948</a:t>
            </a:r>
            <a:r>
              <a:rPr lang="zh-CN" altLang="en-US" sz="2400">
                <a:latin typeface="微软雅黑" pitchFamily="34" charset="-122"/>
                <a:cs typeface="方正宋刻本秀楷简体"/>
              </a:rPr>
              <a:t>年</a:t>
            </a:r>
            <a:r>
              <a:rPr lang="zh-CN" altLang="zh-CN" sz="2400">
                <a:latin typeface="微软雅黑" pitchFamily="34" charset="-122"/>
                <a:cs typeface="方正宋刻本秀楷简体"/>
              </a:rPr>
              <a:t>3</a:t>
            </a:r>
            <a:r>
              <a:rPr lang="zh-CN" altLang="en-US" sz="2400">
                <a:latin typeface="微软雅黑" pitchFamily="34" charset="-122"/>
                <a:cs typeface="方正宋刻本秀楷简体"/>
              </a:rPr>
              <a:t>月，“行宪国大”在南京召开，通过</a:t>
            </a:r>
            <a:r>
              <a:rPr lang="zh-CN" altLang="zh-CN" sz="2400">
                <a:latin typeface="微软雅黑" pitchFamily="34" charset="-122"/>
                <a:cs typeface="方正宋刻本秀楷简体"/>
              </a:rPr>
              <a:t>《</a:t>
            </a:r>
            <a:r>
              <a:rPr lang="zh-CN" altLang="en-US" sz="2400">
                <a:latin typeface="微软雅黑" pitchFamily="34" charset="-122"/>
                <a:cs typeface="方正宋刻本秀楷简体"/>
              </a:rPr>
              <a:t>动员戡乱时期临时条款</a:t>
            </a:r>
            <a:r>
              <a:rPr lang="zh-CN" altLang="zh-CN" sz="2400">
                <a:latin typeface="微软雅黑" pitchFamily="34" charset="-122"/>
                <a:cs typeface="方正宋刻本秀楷简体"/>
              </a:rPr>
              <a:t>》</a:t>
            </a:r>
            <a:r>
              <a:rPr lang="zh-CN" altLang="en-US" sz="2400">
                <a:latin typeface="微软雅黑" pitchFamily="34" charset="-122"/>
                <a:cs typeface="方正宋刻本秀楷简体"/>
              </a:rPr>
              <a:t>，规定在“戡乱时期”，总统“得经行政院会议之决定，为紧急处分”，而“动员戡乱时期之终止，由总统宣告”。</a:t>
            </a:r>
            <a:r>
              <a:rPr lang="en-US" altLang="zh-CN" sz="2400">
                <a:latin typeface="微软雅黑" pitchFamily="34" charset="-122"/>
                <a:cs typeface="方正宋刻本秀楷简体"/>
              </a:rPr>
              <a:t>……</a:t>
            </a:r>
            <a:r>
              <a:rPr lang="zh-CN" altLang="zh-CN" sz="2400">
                <a:latin typeface="微软雅黑" pitchFamily="34" charset="-122"/>
                <a:cs typeface="方正宋刻本秀楷简体"/>
              </a:rPr>
              <a:t>“</a:t>
            </a:r>
            <a:r>
              <a:rPr lang="zh-CN" altLang="en-US" sz="2400">
                <a:latin typeface="微软雅黑" pitchFamily="34" charset="-122"/>
                <a:cs typeface="方正宋刻本秀楷简体"/>
              </a:rPr>
              <a:t>临时条款”的通过，满足了蒋介石继续独揽大权、个人独裁的愿望。</a:t>
            </a:r>
          </a:p>
          <a:p>
            <a:pPr indent="609600" algn="r">
              <a:lnSpc>
                <a:spcPct val="110000"/>
              </a:lnSpc>
            </a:pPr>
            <a:r>
              <a:rPr lang="zh-CN" altLang="zh-CN" sz="2400">
                <a:latin typeface="微软雅黑" pitchFamily="34" charset="-122"/>
                <a:cs typeface="方正宋刻本秀楷简体"/>
              </a:rPr>
              <a:t>——《</a:t>
            </a:r>
            <a:r>
              <a:rPr lang="zh-CN" altLang="en-US" sz="2400">
                <a:latin typeface="微软雅黑" pitchFamily="34" charset="-122"/>
                <a:cs typeface="方正宋刻本秀楷简体"/>
              </a:rPr>
              <a:t>中国近代史</a:t>
            </a:r>
            <a:r>
              <a:rPr lang="zh-CN" altLang="zh-CN" sz="2400">
                <a:latin typeface="微软雅黑" pitchFamily="34" charset="-122"/>
                <a:cs typeface="方正宋刻本秀楷简体"/>
              </a:rPr>
              <a:t>》</a:t>
            </a:r>
          </a:p>
        </p:txBody>
      </p:sp>
      <p:sp>
        <p:nvSpPr>
          <p:cNvPr id="4" name="Rectangle 25"/>
          <p:cNvSpPr>
            <a:spLocks noChangeArrowheads="1"/>
          </p:cNvSpPr>
          <p:nvPr>
            <p:custDataLst>
              <p:tags r:id="rId88"/>
            </p:custDataLst>
          </p:nvPr>
        </p:nvSpPr>
        <p:spPr bwMode="auto">
          <a:xfrm>
            <a:off x="3182938" y="5880100"/>
            <a:ext cx="1250950" cy="519113"/>
          </a:xfrm>
          <a:prstGeom prst="rect">
            <a:avLst/>
          </a:prstGeom>
          <a:noFill/>
          <a:ln w="9525">
            <a:noFill/>
            <a:miter lim="800000"/>
          </a:ln>
        </p:spPr>
        <p:txBody>
          <a:bodyPr wrap="none">
            <a:spAutoFit/>
          </a:bodyPr>
          <a:lstStyle/>
          <a:p>
            <a:r>
              <a:rPr lang="zh-CN" altLang="en-US">
                <a:latin typeface="微软雅黑" pitchFamily="34" charset="-122"/>
              </a:rPr>
              <a:t>实质：</a:t>
            </a:r>
          </a:p>
        </p:txBody>
      </p:sp>
      <p:sp>
        <p:nvSpPr>
          <p:cNvPr id="43036" name="Rectangle 28"/>
          <p:cNvSpPr>
            <a:spLocks noChangeArrowheads="1"/>
          </p:cNvSpPr>
          <p:nvPr>
            <p:custDataLst>
              <p:tags r:id="rId89"/>
            </p:custDataLst>
          </p:nvPr>
        </p:nvSpPr>
        <p:spPr bwMode="auto">
          <a:xfrm>
            <a:off x="4251325" y="5889625"/>
            <a:ext cx="6196013" cy="519113"/>
          </a:xfrm>
          <a:prstGeom prst="rect">
            <a:avLst/>
          </a:prstGeom>
          <a:noFill/>
          <a:ln w="9525">
            <a:noFill/>
            <a:miter lim="800000"/>
          </a:ln>
          <a:effectLst/>
        </p:spPr>
        <p:txBody>
          <a:bodyPr>
            <a:spAutoFit/>
          </a:bodyPr>
          <a:lstStyle/>
          <a:p>
            <a:r>
              <a:rPr lang="zh-CN" altLang="en-US">
                <a:latin typeface="微软雅黑" pitchFamily="34" charset="-122"/>
              </a:rPr>
              <a:t>是为独裁统治披上“宪政”的外衣</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48147"/>
                                        </p:tgtEl>
                                        <p:attrNameLst>
                                          <p:attrName>style.visibility</p:attrName>
                                        </p:attrNameLst>
                                      </p:cBhvr>
                                      <p:to>
                                        <p:strVal val="visible"/>
                                      </p:to>
                                    </p:set>
                                    <p:animEffect transition="in" filter="checkerboard(across)">
                                      <p:cBhvr>
                                        <p:cTn id="10" dur="500"/>
                                        <p:tgtEl>
                                          <p:spTgt spid="4814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48151"/>
                                        </p:tgtEl>
                                        <p:attrNameLst>
                                          <p:attrName>style.visibility</p:attrName>
                                        </p:attrNameLst>
                                      </p:cBhvr>
                                      <p:to>
                                        <p:strVal val="visible"/>
                                      </p:to>
                                    </p:set>
                                    <p:animEffect transition="in" filter="checkerboard(across)">
                                      <p:cBhvr>
                                        <p:cTn id="15" dur="500"/>
                                        <p:tgtEl>
                                          <p:spTgt spid="4815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48152"/>
                                        </p:tgtEl>
                                        <p:attrNameLst>
                                          <p:attrName>style.visibility</p:attrName>
                                        </p:attrNameLst>
                                      </p:cBhvr>
                                      <p:to>
                                        <p:strVal val="visible"/>
                                      </p:to>
                                    </p:set>
                                    <p:animEffect transition="in" filter="checkerboard(across)">
                                      <p:cBhvr>
                                        <p:cTn id="20" dur="500"/>
                                        <p:tgtEl>
                                          <p:spTgt spid="4815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48153"/>
                                        </p:tgtEl>
                                        <p:attrNameLst>
                                          <p:attrName>style.visibility</p:attrName>
                                        </p:attrNameLst>
                                      </p:cBhvr>
                                      <p:to>
                                        <p:strVal val="visible"/>
                                      </p:to>
                                    </p:set>
                                    <p:animEffect transition="in" filter="checkerboard(across)">
                                      <p:cBhvr>
                                        <p:cTn id="25" dur="500"/>
                                        <p:tgtEl>
                                          <p:spTgt spid="4815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43033"/>
                                        </p:tgtEl>
                                        <p:attrNameLst>
                                          <p:attrName>style.visibility</p:attrName>
                                        </p:attrNameLst>
                                      </p:cBhvr>
                                      <p:to>
                                        <p:strVal val="visible"/>
                                      </p:to>
                                    </p:set>
                                    <p:animEffect transition="in" filter="checkerboard(across)">
                                      <p:cBhvr>
                                        <p:cTn id="30" dur="500"/>
                                        <p:tgtEl>
                                          <p:spTgt spid="43033"/>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checkerboard(across)">
                                      <p:cBhvr>
                                        <p:cTn id="35" dur="500"/>
                                        <p:tgtEl>
                                          <p:spTgt spid="7"/>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5" presetClass="entr" presetSubtype="10" fill="hold" grpId="0"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checkerboard(across)">
                                      <p:cBhvr>
                                        <p:cTn id="40" dur="500"/>
                                        <p:tgtEl>
                                          <p:spTgt spid="4"/>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5" presetClass="entr" presetSubtype="10" fill="hold" grpId="0" nodeType="clickEffect">
                                  <p:stCondLst>
                                    <p:cond delay="0"/>
                                  </p:stCondLst>
                                  <p:childTnLst>
                                    <p:set>
                                      <p:cBhvr>
                                        <p:cTn id="44" dur="1" fill="hold">
                                          <p:stCondLst>
                                            <p:cond delay="0"/>
                                          </p:stCondLst>
                                        </p:cTn>
                                        <p:tgtEl>
                                          <p:spTgt spid="43036"/>
                                        </p:tgtEl>
                                        <p:attrNameLst>
                                          <p:attrName>style.visibility</p:attrName>
                                        </p:attrNameLst>
                                      </p:cBhvr>
                                      <p:to>
                                        <p:strVal val="visible"/>
                                      </p:to>
                                    </p:set>
                                    <p:animEffect transition="in" filter="checkerboard(across)">
                                      <p:cBhvr>
                                        <p:cTn id="45" dur="500"/>
                                        <p:tgtEl>
                                          <p:spTgt spid="430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8147" grpId="0"/>
      <p:bldP spid="48151" grpId="0"/>
      <p:bldP spid="48152" grpId="0"/>
      <p:bldP spid="48153" grpId="0"/>
      <p:bldP spid="43033" grpId="0"/>
      <p:bldP spid="7" grpId="0"/>
      <p:bldP spid="4" grpId="0"/>
      <p:bldP spid="4303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defRPr/>
            </a:pPr>
            <a:endParaRPr lang="zh-CN" altLang="en-US" sz="1800" b="0">
              <a:solidFill>
                <a:srgbClr val="FFFFFF"/>
              </a:solidFill>
              <a:latin typeface="Arial"/>
            </a:endParaRPr>
          </a:p>
        </p:txBody>
      </p:sp>
      <p:grpSp>
        <p:nvGrpSpPr>
          <p:cNvPr id="44044" name="Group 12"/>
          <p:cNvGrpSpPr/>
          <p:nvPr>
            <p:custDataLst>
              <p:tags r:id="rId4"/>
            </p:custDataLst>
          </p:nvPr>
        </p:nvGrpSpPr>
        <p:grpSpPr>
          <a:xfrm>
            <a:off x="-557213" y="131763"/>
            <a:ext cx="1019651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3"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8"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9"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0"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1"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2"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3"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4"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5"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6"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87"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44037"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二、中国共产党在根据地和解放区的制度探索</a:t>
              </a:r>
              <a:endParaRPr lang="en-US" altLang="zh-CN" sz="3200">
                <a:solidFill>
                  <a:schemeClr val="bg1"/>
                </a:solidFill>
                <a:latin typeface="微软雅黑" pitchFamily="34" charset="-122"/>
                <a:cs typeface="华文行楷"/>
              </a:endParaRPr>
            </a:p>
          </p:txBody>
        </p:sp>
      </p:grpSp>
      <p:grpSp>
        <p:nvGrpSpPr>
          <p:cNvPr id="23" name="组合 22"/>
          <p:cNvGrpSpPr/>
          <p:nvPr>
            <p:custDataLst>
              <p:tags r:id="rId74"/>
            </p:custDataLst>
          </p:nvPr>
        </p:nvGrpSpPr>
        <p:grpSpPr>
          <a:xfrm>
            <a:off x="1111250" y="2767013"/>
            <a:ext cx="9277350" cy="839787"/>
            <a:chOff x="1852" y="4960"/>
            <a:chExt cx="10575" cy="1211"/>
          </a:xfrm>
        </p:grpSpPr>
        <p:cxnSp>
          <p:nvCxnSpPr>
            <p:cNvPr id="8" name="直接连接符 7"/>
            <p:cNvCxnSpPr/>
            <p:nvPr>
              <p:custDataLst>
                <p:tags r:id="rId75"/>
              </p:custDataLst>
            </p:nvPr>
          </p:nvCxnSpPr>
          <p:spPr>
            <a:xfrm>
              <a:off x="2362" y="5198"/>
              <a:ext cx="9967" cy="32"/>
            </a:xfrm>
            <a:prstGeom prst="line">
              <a:avLst/>
            </a:prstGeom>
            <a:ln w="57150">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custDataLst>
                <p:tags r:id="rId76"/>
              </p:custDataLst>
            </p:nvPr>
          </p:nvCxnSpPr>
          <p:spPr>
            <a:xfrm flipH="1">
              <a:off x="2603" y="4960"/>
              <a:ext cx="0" cy="47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custDataLst>
                <p:tags r:id="rId77"/>
              </p:custDataLst>
            </p:nvPr>
          </p:nvCxnSpPr>
          <p:spPr>
            <a:xfrm flipH="1">
              <a:off x="6381" y="4960"/>
              <a:ext cx="0" cy="47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custDataLst>
                <p:tags r:id="rId78"/>
              </p:custDataLst>
            </p:nvPr>
          </p:nvCxnSpPr>
          <p:spPr>
            <a:xfrm flipH="1">
              <a:off x="9608" y="4960"/>
              <a:ext cx="0" cy="47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custDataLst>
                <p:tags r:id="rId79"/>
              </p:custDataLst>
            </p:nvPr>
          </p:nvCxnSpPr>
          <p:spPr>
            <a:xfrm flipH="1">
              <a:off x="12074" y="4960"/>
              <a:ext cx="0" cy="47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sp>
          <p:nvSpPr>
            <p:cNvPr id="44051" name="文本框 12"/>
            <p:cNvSpPr txBox="1">
              <a:spLocks noChangeArrowheads="1"/>
            </p:cNvSpPr>
            <p:nvPr>
              <p:custDataLst>
                <p:tags r:id="rId80"/>
              </p:custDataLst>
            </p:nvPr>
          </p:nvSpPr>
          <p:spPr bwMode="auto">
            <a:xfrm>
              <a:off x="1852" y="5597"/>
              <a:ext cx="1470" cy="574"/>
            </a:xfrm>
            <a:prstGeom prst="rect">
              <a:avLst/>
            </a:prstGeom>
            <a:noFill/>
            <a:ln w="9525">
              <a:noFill/>
              <a:miter lim="800000"/>
            </a:ln>
          </p:spPr>
          <p:txBody>
            <a:bodyPr>
              <a:spAutoFit/>
            </a:bodyPr>
            <a:lstStyle/>
            <a:p>
              <a:pPr algn="ctr"/>
              <a:r>
                <a:rPr lang="en-US" altLang="zh-CN" sz="2000">
                  <a:latin typeface="微软雅黑" pitchFamily="34" charset="-122"/>
                </a:rPr>
                <a:t>1927</a:t>
              </a:r>
            </a:p>
          </p:txBody>
        </p:sp>
        <p:sp>
          <p:nvSpPr>
            <p:cNvPr id="44052" name="文本框 13"/>
            <p:cNvSpPr txBox="1">
              <a:spLocks noChangeArrowheads="1"/>
            </p:cNvSpPr>
            <p:nvPr>
              <p:custDataLst>
                <p:tags r:id="rId81"/>
              </p:custDataLst>
            </p:nvPr>
          </p:nvSpPr>
          <p:spPr bwMode="auto">
            <a:xfrm>
              <a:off x="5647" y="5597"/>
              <a:ext cx="1468" cy="574"/>
            </a:xfrm>
            <a:prstGeom prst="rect">
              <a:avLst/>
            </a:prstGeom>
            <a:noFill/>
            <a:ln w="9525">
              <a:noFill/>
              <a:miter lim="800000"/>
            </a:ln>
          </p:spPr>
          <p:txBody>
            <a:bodyPr>
              <a:spAutoFit/>
            </a:bodyPr>
            <a:lstStyle/>
            <a:p>
              <a:pPr algn="ctr"/>
              <a:r>
                <a:rPr lang="en-US" altLang="zh-CN" sz="2000">
                  <a:latin typeface="微软雅黑" pitchFamily="34" charset="-122"/>
                </a:rPr>
                <a:t>1937</a:t>
              </a:r>
            </a:p>
          </p:txBody>
        </p:sp>
        <p:sp>
          <p:nvSpPr>
            <p:cNvPr id="44053" name="文本框 14"/>
            <p:cNvSpPr txBox="1">
              <a:spLocks noChangeArrowheads="1"/>
            </p:cNvSpPr>
            <p:nvPr>
              <p:custDataLst>
                <p:tags r:id="rId82"/>
              </p:custDataLst>
            </p:nvPr>
          </p:nvSpPr>
          <p:spPr bwMode="auto">
            <a:xfrm>
              <a:off x="8871" y="5597"/>
              <a:ext cx="1470" cy="574"/>
            </a:xfrm>
            <a:prstGeom prst="rect">
              <a:avLst/>
            </a:prstGeom>
            <a:noFill/>
            <a:ln w="9525">
              <a:noFill/>
              <a:miter lim="800000"/>
            </a:ln>
          </p:spPr>
          <p:txBody>
            <a:bodyPr>
              <a:spAutoFit/>
            </a:bodyPr>
            <a:lstStyle/>
            <a:p>
              <a:pPr algn="ctr"/>
              <a:r>
                <a:rPr lang="en-US" altLang="zh-CN" sz="2000">
                  <a:latin typeface="微软雅黑" pitchFamily="34" charset="-122"/>
                </a:rPr>
                <a:t>1945</a:t>
              </a:r>
            </a:p>
          </p:txBody>
        </p:sp>
        <p:sp>
          <p:nvSpPr>
            <p:cNvPr id="44054" name="文本框 15"/>
            <p:cNvSpPr txBox="1">
              <a:spLocks noChangeArrowheads="1"/>
            </p:cNvSpPr>
            <p:nvPr>
              <p:custDataLst>
                <p:tags r:id="rId83"/>
              </p:custDataLst>
            </p:nvPr>
          </p:nvSpPr>
          <p:spPr bwMode="auto">
            <a:xfrm>
              <a:off x="10957" y="5597"/>
              <a:ext cx="1470" cy="574"/>
            </a:xfrm>
            <a:prstGeom prst="rect">
              <a:avLst/>
            </a:prstGeom>
            <a:noFill/>
            <a:ln w="9525">
              <a:noFill/>
              <a:miter lim="800000"/>
            </a:ln>
          </p:spPr>
          <p:txBody>
            <a:bodyPr>
              <a:spAutoFit/>
            </a:bodyPr>
            <a:lstStyle/>
            <a:p>
              <a:pPr algn="ctr"/>
              <a:r>
                <a:rPr lang="en-US" altLang="zh-CN" sz="2000">
                  <a:latin typeface="微软雅黑" pitchFamily="34" charset="-122"/>
                </a:rPr>
                <a:t>1949</a:t>
              </a:r>
            </a:p>
          </p:txBody>
        </p:sp>
      </p:grpSp>
      <p:grpSp>
        <p:nvGrpSpPr>
          <p:cNvPr id="24" name="组合 23"/>
          <p:cNvGrpSpPr/>
          <p:nvPr>
            <p:custDataLst>
              <p:tags r:id="rId84"/>
            </p:custDataLst>
          </p:nvPr>
        </p:nvGrpSpPr>
        <p:grpSpPr>
          <a:xfrm>
            <a:off x="1768475" y="1479550"/>
            <a:ext cx="3314700" cy="1176338"/>
            <a:chOff x="2603" y="3106"/>
            <a:chExt cx="3777" cy="1695"/>
          </a:xfrm>
        </p:grpSpPr>
        <p:sp>
          <p:nvSpPr>
            <p:cNvPr id="17" name="左大括号 16"/>
            <p:cNvSpPr/>
            <p:nvPr>
              <p:custDataLst>
                <p:tags r:id="rId85"/>
              </p:custDataLst>
            </p:nvPr>
          </p:nvSpPr>
          <p:spPr bwMode="auto">
            <a:xfrm rot="5400000">
              <a:off x="4156" y="2577"/>
              <a:ext cx="671" cy="3777"/>
            </a:xfrm>
            <a:prstGeom prst="leftBrace">
              <a:avLst>
                <a:gd name="adj1" fmla="val 20196"/>
                <a:gd name="adj2" fmla="val 50000"/>
              </a:avLst>
            </a:prstGeom>
            <a:noFill/>
            <a:ln w="38100" algn="ctr">
              <a:solidFill>
                <a:srgbClr val="548235"/>
              </a:solidFill>
              <a:miter lim="800000"/>
            </a:ln>
          </p:spPr>
          <p:txBody>
            <a:bodyPr rot="10800000" vert="eaVert" anchor="ctr"/>
            <a:lstStyle/>
            <a:p>
              <a:pPr algn="ctr" fontAlgn="auto">
                <a:spcBef>
                  <a:spcPct val="0"/>
                </a:spcBef>
                <a:spcAft>
                  <a:spcPct val="0"/>
                </a:spcAft>
                <a:defRPr/>
              </a:pPr>
              <a:endParaRPr lang="zh-CN" altLang="en-US" sz="1800" b="0">
                <a:latin typeface="+mn-lt"/>
                <a:ea typeface="+mn-ea"/>
              </a:endParaRPr>
            </a:p>
          </p:txBody>
        </p:sp>
        <p:sp>
          <p:nvSpPr>
            <p:cNvPr id="20" name="圆角矩形 19"/>
            <p:cNvSpPr/>
            <p:nvPr>
              <p:custDataLst>
                <p:tags r:id="rId86"/>
              </p:custDataLst>
            </p:nvPr>
          </p:nvSpPr>
          <p:spPr>
            <a:xfrm>
              <a:off x="3249" y="3106"/>
              <a:ext cx="2485" cy="846"/>
            </a:xfrm>
            <a:prstGeom prst="roundRect">
              <a:avLst/>
            </a:prstGeom>
            <a:noFill/>
            <a:ln>
              <a:solidFill>
                <a:srgbClr val="C00000"/>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a:solidFill>
                    <a:schemeClr val="tx1"/>
                  </a:solidFill>
                  <a:latin typeface="微软雅黑" pitchFamily="34" charset="-122"/>
                  <a:ea typeface="微软雅黑" pitchFamily="34" charset="-122"/>
                </a:rPr>
                <a:t>革命根据地</a:t>
              </a:r>
            </a:p>
          </p:txBody>
        </p:sp>
      </p:grpSp>
      <p:grpSp>
        <p:nvGrpSpPr>
          <p:cNvPr id="25" name="组合 24"/>
          <p:cNvGrpSpPr/>
          <p:nvPr>
            <p:custDataLst>
              <p:tags r:id="rId87"/>
            </p:custDataLst>
          </p:nvPr>
        </p:nvGrpSpPr>
        <p:grpSpPr>
          <a:xfrm>
            <a:off x="5083175" y="1479550"/>
            <a:ext cx="2832100" cy="1176338"/>
            <a:chOff x="6380" y="3106"/>
            <a:chExt cx="3229" cy="1695"/>
          </a:xfrm>
        </p:grpSpPr>
        <p:sp>
          <p:nvSpPr>
            <p:cNvPr id="18" name="左大括号 17"/>
            <p:cNvSpPr/>
            <p:nvPr>
              <p:custDataLst>
                <p:tags r:id="rId88"/>
              </p:custDataLst>
            </p:nvPr>
          </p:nvSpPr>
          <p:spPr bwMode="auto">
            <a:xfrm rot="5400000">
              <a:off x="7659" y="2851"/>
              <a:ext cx="671" cy="3229"/>
            </a:xfrm>
            <a:prstGeom prst="leftBrace">
              <a:avLst>
                <a:gd name="adj1" fmla="val 20185"/>
                <a:gd name="adj2" fmla="val 50000"/>
              </a:avLst>
            </a:prstGeom>
            <a:noFill/>
            <a:ln w="38100" algn="ctr">
              <a:solidFill>
                <a:srgbClr val="548235"/>
              </a:solidFill>
              <a:miter lim="800000"/>
            </a:ln>
          </p:spPr>
          <p:txBody>
            <a:bodyPr rot="10800000" vert="eaVert" anchor="ctr"/>
            <a:lstStyle/>
            <a:p>
              <a:pPr algn="ctr" fontAlgn="auto">
                <a:spcBef>
                  <a:spcPct val="0"/>
                </a:spcBef>
                <a:spcAft>
                  <a:spcPct val="0"/>
                </a:spcAft>
                <a:defRPr/>
              </a:pPr>
              <a:endParaRPr lang="zh-CN" altLang="en-US" sz="1800" b="0">
                <a:latin typeface="+mn-lt"/>
                <a:ea typeface="+mn-ea"/>
              </a:endParaRPr>
            </a:p>
          </p:txBody>
        </p:sp>
        <p:sp>
          <p:nvSpPr>
            <p:cNvPr id="21" name="圆角矩形 20"/>
            <p:cNvSpPr/>
            <p:nvPr>
              <p:custDataLst>
                <p:tags r:id="rId89"/>
              </p:custDataLst>
            </p:nvPr>
          </p:nvSpPr>
          <p:spPr>
            <a:xfrm>
              <a:off x="6760" y="3106"/>
              <a:ext cx="2516" cy="846"/>
            </a:xfrm>
            <a:prstGeom prst="roundRect">
              <a:avLst/>
            </a:prstGeom>
            <a:noFill/>
            <a:ln>
              <a:solidFill>
                <a:srgbClr val="C00000"/>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a:solidFill>
                    <a:schemeClr val="tx1"/>
                  </a:solidFill>
                  <a:latin typeface="微软雅黑" pitchFamily="34" charset="-122"/>
                  <a:ea typeface="微软雅黑" pitchFamily="34" charset="-122"/>
                </a:rPr>
                <a:t>抗日根据地</a:t>
              </a:r>
            </a:p>
          </p:txBody>
        </p:sp>
      </p:grpSp>
      <p:grpSp>
        <p:nvGrpSpPr>
          <p:cNvPr id="26" name="组合 25"/>
          <p:cNvGrpSpPr/>
          <p:nvPr>
            <p:custDataLst>
              <p:tags r:id="rId90"/>
            </p:custDataLst>
          </p:nvPr>
        </p:nvGrpSpPr>
        <p:grpSpPr>
          <a:xfrm>
            <a:off x="7915275" y="1479550"/>
            <a:ext cx="2074863" cy="1176338"/>
            <a:chOff x="9607" y="3106"/>
            <a:chExt cx="2365" cy="1695"/>
          </a:xfrm>
        </p:grpSpPr>
        <p:sp>
          <p:nvSpPr>
            <p:cNvPr id="19" name="左大括号 18"/>
            <p:cNvSpPr/>
            <p:nvPr>
              <p:custDataLst>
                <p:tags r:id="rId91"/>
              </p:custDataLst>
            </p:nvPr>
          </p:nvSpPr>
          <p:spPr bwMode="auto">
            <a:xfrm rot="5400000">
              <a:off x="10454" y="3283"/>
              <a:ext cx="671" cy="2365"/>
            </a:xfrm>
            <a:prstGeom prst="leftBrace">
              <a:avLst>
                <a:gd name="adj1" fmla="val 20201"/>
                <a:gd name="adj2" fmla="val 50000"/>
              </a:avLst>
            </a:prstGeom>
            <a:noFill/>
            <a:ln w="38100" algn="ctr">
              <a:solidFill>
                <a:srgbClr val="548235"/>
              </a:solidFill>
              <a:miter lim="800000"/>
            </a:ln>
          </p:spPr>
          <p:txBody>
            <a:bodyPr rot="10800000" vert="eaVert" anchor="ctr"/>
            <a:lstStyle/>
            <a:p>
              <a:pPr algn="ctr" fontAlgn="auto">
                <a:spcBef>
                  <a:spcPct val="0"/>
                </a:spcBef>
                <a:spcAft>
                  <a:spcPct val="0"/>
                </a:spcAft>
                <a:defRPr/>
              </a:pPr>
              <a:endParaRPr lang="zh-CN" altLang="en-US" sz="1800" b="0">
                <a:latin typeface="+mn-lt"/>
                <a:ea typeface="+mn-ea"/>
              </a:endParaRPr>
            </a:p>
          </p:txBody>
        </p:sp>
        <p:sp>
          <p:nvSpPr>
            <p:cNvPr id="22" name="圆角矩形 21"/>
            <p:cNvSpPr/>
            <p:nvPr>
              <p:custDataLst>
                <p:tags r:id="rId92"/>
              </p:custDataLst>
            </p:nvPr>
          </p:nvSpPr>
          <p:spPr>
            <a:xfrm>
              <a:off x="9849" y="3106"/>
              <a:ext cx="1878" cy="846"/>
            </a:xfrm>
            <a:prstGeom prst="roundRect">
              <a:avLst/>
            </a:prstGeom>
            <a:noFill/>
            <a:ln>
              <a:solidFill>
                <a:srgbClr val="C00000"/>
              </a:solid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zh-CN" altLang="en-US" sz="2400">
                  <a:solidFill>
                    <a:schemeClr val="tx1"/>
                  </a:solidFill>
                  <a:latin typeface="微软雅黑" pitchFamily="34" charset="-122"/>
                  <a:ea typeface="微软雅黑" pitchFamily="34" charset="-122"/>
                </a:rPr>
                <a:t>解放区</a:t>
              </a:r>
            </a:p>
          </p:txBody>
        </p:sp>
      </p:grpSp>
      <p:sp>
        <p:nvSpPr>
          <p:cNvPr id="28" name="文本框 27"/>
          <p:cNvSpPr txBox="1">
            <a:spLocks noChangeArrowheads="1"/>
          </p:cNvSpPr>
          <p:nvPr>
            <p:custDataLst>
              <p:tags r:id="rId93"/>
            </p:custDataLst>
          </p:nvPr>
        </p:nvSpPr>
        <p:spPr bwMode="auto">
          <a:xfrm>
            <a:off x="2012950" y="2466975"/>
            <a:ext cx="2797175" cy="457200"/>
          </a:xfrm>
          <a:prstGeom prst="rect">
            <a:avLst/>
          </a:prstGeom>
          <a:noFill/>
          <a:ln w="9525">
            <a:noFill/>
            <a:miter lim="800000"/>
          </a:ln>
        </p:spPr>
        <p:txBody>
          <a:bodyPr>
            <a:spAutoFit/>
          </a:bodyPr>
          <a:lstStyle/>
          <a:p>
            <a:pPr algn="ctr"/>
            <a:r>
              <a:rPr lang="zh-CN" altLang="en-US" sz="2400">
                <a:solidFill>
                  <a:srgbClr val="FF0000"/>
                </a:solidFill>
              </a:rPr>
              <a:t>土地革命时期</a:t>
            </a:r>
          </a:p>
        </p:txBody>
      </p:sp>
      <p:sp>
        <p:nvSpPr>
          <p:cNvPr id="29" name="文本框 28"/>
          <p:cNvSpPr txBox="1">
            <a:spLocks noChangeArrowheads="1"/>
          </p:cNvSpPr>
          <p:nvPr>
            <p:custDataLst>
              <p:tags r:id="rId94"/>
            </p:custDataLst>
          </p:nvPr>
        </p:nvSpPr>
        <p:spPr bwMode="auto">
          <a:xfrm>
            <a:off x="5097463" y="2479675"/>
            <a:ext cx="2728912" cy="457200"/>
          </a:xfrm>
          <a:prstGeom prst="rect">
            <a:avLst/>
          </a:prstGeom>
          <a:noFill/>
          <a:ln w="9525">
            <a:noFill/>
            <a:miter lim="800000"/>
          </a:ln>
        </p:spPr>
        <p:txBody>
          <a:bodyPr>
            <a:spAutoFit/>
          </a:bodyPr>
          <a:lstStyle/>
          <a:p>
            <a:pPr algn="ctr"/>
            <a:r>
              <a:rPr lang="zh-CN" altLang="en-US" sz="2400">
                <a:solidFill>
                  <a:srgbClr val="FF0000"/>
                </a:solidFill>
              </a:rPr>
              <a:t>全民族抗战时期</a:t>
            </a:r>
          </a:p>
        </p:txBody>
      </p:sp>
      <p:sp>
        <p:nvSpPr>
          <p:cNvPr id="30" name="文本框 29"/>
          <p:cNvSpPr txBox="1">
            <a:spLocks noChangeArrowheads="1"/>
          </p:cNvSpPr>
          <p:nvPr>
            <p:custDataLst>
              <p:tags r:id="rId95"/>
            </p:custDataLst>
          </p:nvPr>
        </p:nvSpPr>
        <p:spPr bwMode="auto">
          <a:xfrm>
            <a:off x="7842250" y="2497138"/>
            <a:ext cx="2346325" cy="457200"/>
          </a:xfrm>
          <a:prstGeom prst="rect">
            <a:avLst/>
          </a:prstGeom>
          <a:noFill/>
          <a:ln w="9525">
            <a:noFill/>
            <a:miter lim="800000"/>
          </a:ln>
        </p:spPr>
        <p:txBody>
          <a:bodyPr>
            <a:spAutoFit/>
          </a:bodyPr>
          <a:lstStyle/>
          <a:p>
            <a:pPr algn="ctr"/>
            <a:r>
              <a:rPr lang="zh-CN" altLang="en-US" sz="2400">
                <a:solidFill>
                  <a:srgbClr val="FF0000"/>
                </a:solidFill>
              </a:rPr>
              <a:t>解放战争时期</a:t>
            </a:r>
          </a:p>
        </p:txBody>
      </p:sp>
      <p:sp>
        <p:nvSpPr>
          <p:cNvPr id="44068" name="Rectangle 36"/>
          <p:cNvSpPr>
            <a:spLocks noChangeArrowheads="1"/>
          </p:cNvSpPr>
          <p:nvPr>
            <p:custDataLst>
              <p:tags r:id="rId96"/>
            </p:custDataLst>
          </p:nvPr>
        </p:nvSpPr>
        <p:spPr bwMode="auto">
          <a:xfrm>
            <a:off x="1096963" y="4148138"/>
            <a:ext cx="9869487" cy="1393825"/>
          </a:xfrm>
          <a:prstGeom prst="rect">
            <a:avLst/>
          </a:prstGeom>
          <a:noFill/>
          <a:ln w="19050">
            <a:solidFill>
              <a:srgbClr val="FF0000"/>
            </a:solidFill>
            <a:miter lim="800000"/>
          </a:ln>
          <a:effectLst/>
        </p:spPr>
        <p:txBody>
          <a:bodyPr>
            <a:spAutoFit/>
          </a:bodyPr>
          <a:lstStyle/>
          <a:p>
            <a:pPr>
              <a:lnSpc>
                <a:spcPct val="150000"/>
              </a:lnSpc>
            </a:pPr>
            <a:r>
              <a:rPr lang="zh-CN" altLang="en-US">
                <a:latin typeface="微软雅黑" pitchFamily="34" charset="-122"/>
                <a:sym typeface="+mn-ea"/>
              </a:rPr>
              <a:t>      中国共产党在革命根据地、抗日根据地和解放区建立的不同形式的人民政权，为新中国的政权建设奠定了坚实基础。
</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checkerboard(across)">
                                      <p:cBhvr>
                                        <p:cTn id="7" dur="500"/>
                                        <p:tgtEl>
                                          <p:spTgt spid="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checkerboard(across)">
                                      <p:cBhvr>
                                        <p:cTn id="12" dur="500"/>
                                        <p:tgtEl>
                                          <p:spTgt spid="2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checkerboard(across)">
                                      <p:cBhvr>
                                        <p:cTn id="17" dur="500"/>
                                        <p:tgtEl>
                                          <p:spTgt spid="24"/>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checkerboard(across)">
                                      <p:cBhvr>
                                        <p:cTn id="22" dur="500"/>
                                        <p:tgtEl>
                                          <p:spTgt spid="2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checkerboard(across)">
                                      <p:cBhvr>
                                        <p:cTn id="27" dur="500"/>
                                        <p:tgtEl>
                                          <p:spTgt spid="2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checkerboard(across)">
                                      <p:cBhvr>
                                        <p:cTn id="32" dur="500"/>
                                        <p:tgtEl>
                                          <p:spTgt spid="3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nodeType="click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checkerboard(across)">
                                      <p:cBhvr>
                                        <p:cTn id="37" dur="500"/>
                                        <p:tgtEl>
                                          <p:spTgt spid="26"/>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44068"/>
                                        </p:tgtEl>
                                        <p:attrNameLst>
                                          <p:attrName>style.visibility</p:attrName>
                                        </p:attrNameLst>
                                      </p:cBhvr>
                                      <p:to>
                                        <p:strVal val="visible"/>
                                      </p:to>
                                    </p:set>
                                    <p:animEffect transition="in" filter="checkerboard(across)">
                                      <p:cBhvr>
                                        <p:cTn id="42" dur="500"/>
                                        <p:tgtEl>
                                          <p:spTgt spid="440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44068"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45059" name="Group 3"/>
          <p:cNvGrpSpPr/>
          <p:nvPr>
            <p:custDataLst>
              <p:tags r:id="rId4"/>
            </p:custDataLst>
          </p:nvPr>
        </p:nvGrpSpPr>
        <p:grpSpPr>
          <a:xfrm>
            <a:off x="-557213" y="131763"/>
            <a:ext cx="1019651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45061"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二、中国共产党在根据地和解放区的制度探索</a:t>
              </a:r>
              <a:endParaRPr lang="en-US" altLang="zh-CN" sz="3200">
                <a:solidFill>
                  <a:schemeClr val="bg1"/>
                </a:solidFill>
                <a:latin typeface="微软雅黑" pitchFamily="34" charset="-122"/>
                <a:cs typeface="华文行楷"/>
              </a:endParaRPr>
            </a:p>
          </p:txBody>
        </p:sp>
      </p:grpSp>
      <p:sp>
        <p:nvSpPr>
          <p:cNvPr id="45085" name="Text Box 29"/>
          <p:cNvSpPr txBox="1">
            <a:spLocks noChangeArrowheads="1"/>
          </p:cNvSpPr>
          <p:nvPr>
            <p:custDataLst>
              <p:tags r:id="rId74"/>
            </p:custDataLst>
          </p:nvPr>
        </p:nvSpPr>
        <p:spPr bwMode="auto">
          <a:xfrm>
            <a:off x="779463" y="1093788"/>
            <a:ext cx="2871787" cy="519112"/>
          </a:xfrm>
          <a:prstGeom prst="rect">
            <a:avLst/>
          </a:prstGeom>
          <a:noFill/>
          <a:ln w="9525">
            <a:noFill/>
            <a:miter lim="800000"/>
          </a:ln>
          <a:effectLst/>
        </p:spPr>
        <p:txBody>
          <a:bodyPr wrap="none">
            <a:spAutoFit/>
          </a:bodyPr>
          <a:lstStyle/>
          <a:p>
            <a:r>
              <a:rPr lang="en-US" altLang="zh-CN"/>
              <a:t>1</a:t>
            </a:r>
            <a:r>
              <a:rPr lang="zh-CN" altLang="en-US"/>
              <a:t>、土地革命时期</a:t>
            </a:r>
          </a:p>
        </p:txBody>
      </p:sp>
      <p:sp>
        <p:nvSpPr>
          <p:cNvPr id="9" name="文本框 8"/>
          <p:cNvSpPr txBox="1">
            <a:spLocks noChangeArrowheads="1"/>
          </p:cNvSpPr>
          <p:nvPr>
            <p:custDataLst>
              <p:tags r:id="rId75"/>
            </p:custDataLst>
          </p:nvPr>
        </p:nvSpPr>
        <p:spPr bwMode="auto">
          <a:xfrm>
            <a:off x="1979613" y="5080000"/>
            <a:ext cx="10645775" cy="625475"/>
          </a:xfrm>
          <a:prstGeom prst="rect">
            <a:avLst/>
          </a:prstGeom>
          <a:noFill/>
          <a:ln w="9525">
            <a:noFill/>
            <a:miter lim="800000"/>
          </a:ln>
        </p:spPr>
        <p:txBody>
          <a:bodyPr>
            <a:spAutoFit/>
          </a:bodyPr>
          <a:lstStyle/>
          <a:p>
            <a:pPr algn="just">
              <a:lnSpc>
                <a:spcPct val="125000"/>
              </a:lnSpc>
            </a:pPr>
            <a:endParaRPr lang="zh-CN" altLang="en-US">
              <a:latin typeface="微软雅黑" pitchFamily="34" charset="-122"/>
            </a:endParaRPr>
          </a:p>
        </p:txBody>
      </p:sp>
      <p:sp>
        <p:nvSpPr>
          <p:cNvPr id="45087" name="Rectangle 31"/>
          <p:cNvSpPr>
            <a:spLocks noChangeArrowheads="1"/>
          </p:cNvSpPr>
          <p:nvPr>
            <p:custDataLst>
              <p:tags r:id="rId76"/>
            </p:custDataLst>
          </p:nvPr>
        </p:nvSpPr>
        <p:spPr bwMode="auto">
          <a:xfrm>
            <a:off x="844550" y="1811338"/>
            <a:ext cx="2160588" cy="519112"/>
          </a:xfrm>
          <a:prstGeom prst="rect">
            <a:avLst/>
          </a:prstGeom>
          <a:noFill/>
          <a:ln w="9525">
            <a:noFill/>
            <a:miter lim="800000"/>
          </a:ln>
          <a:effectLst/>
        </p:spPr>
        <p:txBody>
          <a:bodyPr wrap="none">
            <a:spAutoFit/>
          </a:bodyPr>
          <a:lstStyle/>
          <a:p>
            <a:r>
              <a:rPr lang="zh-CN" altLang="en-US"/>
              <a:t>（</a:t>
            </a:r>
            <a:r>
              <a:rPr lang="en-US" altLang="zh-CN"/>
              <a:t>1</a:t>
            </a:r>
            <a:r>
              <a:rPr lang="zh-CN" altLang="en-US"/>
              <a:t>）背景：</a:t>
            </a:r>
          </a:p>
        </p:txBody>
      </p:sp>
      <p:sp>
        <p:nvSpPr>
          <p:cNvPr id="45088" name="Rectangle 32"/>
          <p:cNvSpPr>
            <a:spLocks noChangeArrowheads="1"/>
          </p:cNvSpPr>
          <p:nvPr>
            <p:custDataLst>
              <p:tags r:id="rId77"/>
            </p:custDataLst>
          </p:nvPr>
        </p:nvSpPr>
        <p:spPr bwMode="auto">
          <a:xfrm>
            <a:off x="2870200" y="1725613"/>
            <a:ext cx="8724900" cy="1158875"/>
          </a:xfrm>
          <a:prstGeom prst="rect">
            <a:avLst/>
          </a:prstGeom>
          <a:noFill/>
          <a:ln w="9525">
            <a:noFill/>
            <a:miter lim="800000"/>
          </a:ln>
          <a:effectLst/>
        </p:spPr>
        <p:txBody>
          <a:bodyPr>
            <a:spAutoFit/>
          </a:bodyPr>
          <a:lstStyle/>
          <a:p>
            <a:pPr>
              <a:lnSpc>
                <a:spcPct val="125000"/>
              </a:lnSpc>
            </a:pPr>
            <a:r>
              <a:rPr lang="zh-CN" altLang="en-US"/>
              <a:t>到</a:t>
            </a:r>
            <a:r>
              <a:rPr lang="en-US" altLang="zh-CN"/>
              <a:t>1930</a:t>
            </a:r>
            <a:r>
              <a:rPr lang="zh-CN" altLang="en-US"/>
              <a:t>年夏，全国已经建立起大小十几块农村革命根据地，各级苏维埃政权陆续建立。</a:t>
            </a:r>
          </a:p>
        </p:txBody>
      </p:sp>
      <p:sp>
        <p:nvSpPr>
          <p:cNvPr id="45089" name="Rectangle 33"/>
          <p:cNvSpPr>
            <a:spLocks noChangeArrowheads="1"/>
          </p:cNvSpPr>
          <p:nvPr>
            <p:custDataLst>
              <p:tags r:id="rId78"/>
            </p:custDataLst>
          </p:nvPr>
        </p:nvSpPr>
        <p:spPr bwMode="auto">
          <a:xfrm>
            <a:off x="846138" y="3041650"/>
            <a:ext cx="2160587" cy="519113"/>
          </a:xfrm>
          <a:prstGeom prst="rect">
            <a:avLst/>
          </a:prstGeom>
          <a:noFill/>
          <a:ln w="9525">
            <a:noFill/>
            <a:miter lim="800000"/>
          </a:ln>
          <a:effectLst/>
        </p:spPr>
        <p:txBody>
          <a:bodyPr wrap="none">
            <a:spAutoFit/>
          </a:bodyPr>
          <a:lstStyle/>
          <a:p>
            <a:r>
              <a:rPr lang="zh-CN" altLang="en-US"/>
              <a:t>（</a:t>
            </a:r>
            <a:r>
              <a:rPr lang="en-US" altLang="zh-CN"/>
              <a:t>2</a:t>
            </a:r>
            <a:r>
              <a:rPr lang="zh-CN" altLang="en-US"/>
              <a:t>）探索：</a:t>
            </a:r>
          </a:p>
        </p:txBody>
      </p:sp>
      <p:sp>
        <p:nvSpPr>
          <p:cNvPr id="45090" name="Rectangle 34"/>
          <p:cNvSpPr>
            <a:spLocks noChangeArrowheads="1"/>
          </p:cNvSpPr>
          <p:nvPr>
            <p:custDataLst>
              <p:tags r:id="rId79"/>
            </p:custDataLst>
          </p:nvPr>
        </p:nvSpPr>
        <p:spPr bwMode="auto">
          <a:xfrm>
            <a:off x="5921375" y="3678238"/>
            <a:ext cx="4451350" cy="519112"/>
          </a:xfrm>
          <a:prstGeom prst="rect">
            <a:avLst/>
          </a:prstGeom>
          <a:noFill/>
          <a:ln w="9525">
            <a:noFill/>
            <a:miter lim="800000"/>
          </a:ln>
          <a:effectLst/>
        </p:spPr>
        <p:txBody>
          <a:bodyPr wrap="none">
            <a:spAutoFit/>
          </a:bodyPr>
          <a:lstStyle/>
          <a:p>
            <a:r>
              <a:rPr lang="zh-CN" altLang="en-US">
                <a:solidFill>
                  <a:srgbClr val="CC0000"/>
                </a:solidFill>
              </a:rPr>
              <a:t>中华苏维埃第一次全国代表</a:t>
            </a:r>
          </a:p>
        </p:txBody>
      </p:sp>
      <p:sp>
        <p:nvSpPr>
          <p:cNvPr id="45091" name="Rectangle 35"/>
          <p:cNvSpPr>
            <a:spLocks noChangeArrowheads="1"/>
          </p:cNvSpPr>
          <p:nvPr>
            <p:custDataLst>
              <p:tags r:id="rId80"/>
            </p:custDataLst>
          </p:nvPr>
        </p:nvSpPr>
        <p:spPr bwMode="auto">
          <a:xfrm>
            <a:off x="1614488" y="3614738"/>
            <a:ext cx="10434637" cy="2486025"/>
          </a:xfrm>
          <a:prstGeom prst="rect">
            <a:avLst/>
          </a:prstGeom>
          <a:noFill/>
          <a:ln w="9525">
            <a:noFill/>
            <a:miter lim="800000"/>
          </a:ln>
          <a:effectLst/>
        </p:spPr>
        <p:txBody>
          <a:bodyPr>
            <a:spAutoFit/>
          </a:bodyPr>
          <a:lstStyle/>
          <a:p>
            <a:pPr algn="just">
              <a:lnSpc>
                <a:spcPct val="140000"/>
              </a:lnSpc>
            </a:pPr>
            <a:r>
              <a:rPr lang="en-US" altLang="zh-CN"/>
              <a:t>①1931</a:t>
            </a:r>
            <a:r>
              <a:rPr lang="zh-CN" altLang="en-US"/>
              <a:t>年在江西瑞金召开</a:t>
            </a:r>
            <a:r>
              <a:rPr lang="en-US" altLang="zh-CN"/>
              <a:t>________________________</a:t>
            </a:r>
            <a:r>
              <a:rPr lang="zh-CN" altLang="en-US"/>
              <a:t>大会。</a:t>
            </a:r>
          </a:p>
          <a:p>
            <a:pPr>
              <a:lnSpc>
                <a:spcPct val="140000"/>
              </a:lnSpc>
            </a:pPr>
            <a:r>
              <a:rPr lang="zh-CN" altLang="en-US"/>
              <a:t>②制定</a:t>
            </a:r>
            <a:r>
              <a:rPr lang="en-US" altLang="zh-CN"/>
              <a:t>_________</a:t>
            </a:r>
            <a:r>
              <a:rPr lang="zh-CN" altLang="en-US"/>
              <a:t>，通过</a:t>
            </a:r>
            <a:r>
              <a:rPr lang="en-US" altLang="zh-CN"/>
              <a:t>__________________</a:t>
            </a:r>
            <a:r>
              <a:rPr lang="zh-CN" altLang="en-US"/>
              <a:t>等法令。</a:t>
            </a:r>
          </a:p>
          <a:p>
            <a:pPr>
              <a:lnSpc>
                <a:spcPct val="140000"/>
              </a:lnSpc>
            </a:pPr>
            <a:r>
              <a:rPr lang="zh-CN" altLang="en-US"/>
              <a:t>③宣布</a:t>
            </a:r>
            <a:r>
              <a:rPr lang="en-US" altLang="zh-CN"/>
              <a:t>_______________</a:t>
            </a:r>
            <a:r>
              <a:rPr lang="zh-CN" altLang="en-US"/>
              <a:t>临时中央政府正式成立。</a:t>
            </a:r>
          </a:p>
          <a:p>
            <a:pPr>
              <a:lnSpc>
                <a:spcPct val="140000"/>
              </a:lnSpc>
            </a:pPr>
            <a:r>
              <a:rPr lang="zh-CN" altLang="en-US"/>
              <a:t>④大会推选</a:t>
            </a:r>
            <a:r>
              <a:rPr lang="en-US" altLang="zh-CN"/>
              <a:t>_________</a:t>
            </a:r>
            <a:r>
              <a:rPr lang="zh-CN" altLang="en-US"/>
              <a:t>为临时中央政府主席。</a:t>
            </a:r>
          </a:p>
        </p:txBody>
      </p:sp>
      <p:sp>
        <p:nvSpPr>
          <p:cNvPr id="45092" name="Rectangle 36"/>
          <p:cNvSpPr>
            <a:spLocks noChangeArrowheads="1"/>
          </p:cNvSpPr>
          <p:nvPr>
            <p:custDataLst>
              <p:tags r:id="rId81"/>
            </p:custDataLst>
          </p:nvPr>
        </p:nvSpPr>
        <p:spPr bwMode="auto">
          <a:xfrm>
            <a:off x="2933700" y="4295775"/>
            <a:ext cx="1606550" cy="519113"/>
          </a:xfrm>
          <a:prstGeom prst="rect">
            <a:avLst/>
          </a:prstGeom>
          <a:noFill/>
          <a:ln w="9525">
            <a:noFill/>
            <a:miter lim="800000"/>
          </a:ln>
          <a:effectLst/>
        </p:spPr>
        <p:txBody>
          <a:bodyPr wrap="none">
            <a:spAutoFit/>
          </a:bodyPr>
          <a:lstStyle/>
          <a:p>
            <a:r>
              <a:rPr lang="zh-CN" altLang="en-US">
                <a:solidFill>
                  <a:srgbClr val="C00000"/>
                </a:solidFill>
              </a:rPr>
              <a:t>宪法大纲</a:t>
            </a:r>
          </a:p>
        </p:txBody>
      </p:sp>
      <p:sp>
        <p:nvSpPr>
          <p:cNvPr id="45093" name="Rectangle 37"/>
          <p:cNvSpPr>
            <a:spLocks noChangeArrowheads="1"/>
          </p:cNvSpPr>
          <p:nvPr>
            <p:custDataLst>
              <p:tags r:id="rId82"/>
            </p:custDataLst>
          </p:nvPr>
        </p:nvSpPr>
        <p:spPr bwMode="auto">
          <a:xfrm>
            <a:off x="2773363" y="4902200"/>
            <a:ext cx="3028950" cy="519113"/>
          </a:xfrm>
          <a:prstGeom prst="rect">
            <a:avLst/>
          </a:prstGeom>
          <a:noFill/>
          <a:ln w="9525">
            <a:noFill/>
            <a:miter lim="800000"/>
          </a:ln>
          <a:effectLst/>
        </p:spPr>
        <p:txBody>
          <a:bodyPr wrap="none">
            <a:spAutoFit/>
          </a:bodyPr>
          <a:lstStyle/>
          <a:p>
            <a:r>
              <a:rPr lang="zh-CN" altLang="en-US">
                <a:solidFill>
                  <a:srgbClr val="C00000"/>
                </a:solidFill>
              </a:rPr>
              <a:t>中华苏维埃共和国</a:t>
            </a:r>
          </a:p>
        </p:txBody>
      </p:sp>
      <p:sp>
        <p:nvSpPr>
          <p:cNvPr id="45094" name="Rectangle 38"/>
          <p:cNvSpPr>
            <a:spLocks noChangeArrowheads="1"/>
          </p:cNvSpPr>
          <p:nvPr>
            <p:custDataLst>
              <p:tags r:id="rId83"/>
            </p:custDataLst>
          </p:nvPr>
        </p:nvSpPr>
        <p:spPr bwMode="auto">
          <a:xfrm>
            <a:off x="3714750" y="5484813"/>
            <a:ext cx="1250950" cy="519112"/>
          </a:xfrm>
          <a:prstGeom prst="rect">
            <a:avLst/>
          </a:prstGeom>
          <a:noFill/>
          <a:ln w="9525">
            <a:noFill/>
            <a:miter lim="800000"/>
          </a:ln>
          <a:effectLst/>
        </p:spPr>
        <p:txBody>
          <a:bodyPr wrap="none">
            <a:spAutoFit/>
          </a:bodyPr>
          <a:lstStyle/>
          <a:p>
            <a:r>
              <a:rPr lang="zh-CN" altLang="en-US">
                <a:solidFill>
                  <a:srgbClr val="CC0000"/>
                </a:solidFill>
              </a:rPr>
              <a:t>毛泽东</a:t>
            </a:r>
          </a:p>
        </p:txBody>
      </p:sp>
      <p:sp>
        <p:nvSpPr>
          <p:cNvPr id="45095" name="Rectangle 39"/>
          <p:cNvSpPr>
            <a:spLocks noChangeArrowheads="1"/>
          </p:cNvSpPr>
          <p:nvPr>
            <p:custDataLst>
              <p:tags r:id="rId84"/>
            </p:custDataLst>
          </p:nvPr>
        </p:nvSpPr>
        <p:spPr bwMode="auto">
          <a:xfrm>
            <a:off x="6035675" y="4306888"/>
            <a:ext cx="2673350" cy="519112"/>
          </a:xfrm>
          <a:prstGeom prst="rect">
            <a:avLst/>
          </a:prstGeom>
          <a:noFill/>
          <a:ln w="9525">
            <a:noFill/>
            <a:miter lim="800000"/>
          </a:ln>
          <a:effectLst/>
        </p:spPr>
        <p:txBody>
          <a:bodyPr wrap="none">
            <a:spAutoFit/>
          </a:bodyPr>
          <a:lstStyle/>
          <a:p>
            <a:r>
              <a:rPr lang="zh-CN" altLang="en-US">
                <a:solidFill>
                  <a:srgbClr val="C00000"/>
                </a:solidFill>
              </a:rPr>
              <a:t>土地法、劳动法</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5085"/>
                                        </p:tgtEl>
                                        <p:attrNameLst>
                                          <p:attrName>style.visibility</p:attrName>
                                        </p:attrNameLst>
                                      </p:cBhvr>
                                      <p:to>
                                        <p:strVal val="visible"/>
                                      </p:to>
                                    </p:set>
                                    <p:animEffect transition="in" filter="checkerboard(across)">
                                      <p:cBhvr>
                                        <p:cTn id="7" dur="500"/>
                                        <p:tgtEl>
                                          <p:spTgt spid="4508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5087"/>
                                        </p:tgtEl>
                                        <p:attrNameLst>
                                          <p:attrName>style.visibility</p:attrName>
                                        </p:attrNameLst>
                                      </p:cBhvr>
                                      <p:to>
                                        <p:strVal val="visible"/>
                                      </p:to>
                                    </p:set>
                                    <p:animEffect transition="in" filter="checkerboard(across)">
                                      <p:cBhvr>
                                        <p:cTn id="12" dur="500"/>
                                        <p:tgtEl>
                                          <p:spTgt spid="4508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5088"/>
                                        </p:tgtEl>
                                        <p:attrNameLst>
                                          <p:attrName>style.visibility</p:attrName>
                                        </p:attrNameLst>
                                      </p:cBhvr>
                                      <p:to>
                                        <p:strVal val="visible"/>
                                      </p:to>
                                    </p:set>
                                    <p:animEffect transition="in" filter="checkerboard(across)">
                                      <p:cBhvr>
                                        <p:cTn id="17" dur="500"/>
                                        <p:tgtEl>
                                          <p:spTgt spid="4508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grpId="0" nodeType="clickEffect">
                                  <p:stCondLst>
                                    <p:cond delay="0"/>
                                  </p:stCondLst>
                                  <p:childTnLst>
                                    <p:set>
                                      <p:cBhvr>
                                        <p:cTn id="21" dur="1" fill="hold">
                                          <p:stCondLst>
                                            <p:cond delay="0"/>
                                          </p:stCondLst>
                                        </p:cTn>
                                        <p:tgtEl>
                                          <p:spTgt spid="45089"/>
                                        </p:tgtEl>
                                        <p:attrNameLst>
                                          <p:attrName>style.visibility</p:attrName>
                                        </p:attrNameLst>
                                      </p:cBhvr>
                                      <p:to>
                                        <p:strVal val="visible"/>
                                      </p:to>
                                    </p:set>
                                    <p:animEffect transition="in" filter="checkerboard(across)">
                                      <p:cBhvr>
                                        <p:cTn id="22" dur="500"/>
                                        <p:tgtEl>
                                          <p:spTgt spid="4508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grpId="0" nodeType="clickEffect">
                                  <p:stCondLst>
                                    <p:cond delay="0"/>
                                  </p:stCondLst>
                                  <p:childTnLst>
                                    <p:set>
                                      <p:cBhvr>
                                        <p:cTn id="26" dur="1" fill="hold">
                                          <p:stCondLst>
                                            <p:cond delay="0"/>
                                          </p:stCondLst>
                                        </p:cTn>
                                        <p:tgtEl>
                                          <p:spTgt spid="45091"/>
                                        </p:tgtEl>
                                        <p:attrNameLst>
                                          <p:attrName>style.visibility</p:attrName>
                                        </p:attrNameLst>
                                      </p:cBhvr>
                                      <p:to>
                                        <p:strVal val="visible"/>
                                      </p:to>
                                    </p:set>
                                    <p:animEffect transition="in" filter="checkerboard(across)">
                                      <p:cBhvr>
                                        <p:cTn id="27" dur="500"/>
                                        <p:tgtEl>
                                          <p:spTgt spid="45091"/>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45090"/>
                                        </p:tgtEl>
                                        <p:attrNameLst>
                                          <p:attrName>style.visibility</p:attrName>
                                        </p:attrNameLst>
                                      </p:cBhvr>
                                      <p:to>
                                        <p:strVal val="visible"/>
                                      </p:to>
                                    </p:set>
                                    <p:animEffect transition="in" filter="checkerboard(across)">
                                      <p:cBhvr>
                                        <p:cTn id="32" dur="500"/>
                                        <p:tgtEl>
                                          <p:spTgt spid="45090"/>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5" presetClass="entr" presetSubtype="10" fill="hold" grpId="0" nodeType="clickEffect">
                                  <p:stCondLst>
                                    <p:cond delay="0"/>
                                  </p:stCondLst>
                                  <p:childTnLst>
                                    <p:set>
                                      <p:cBhvr>
                                        <p:cTn id="36" dur="1" fill="hold">
                                          <p:stCondLst>
                                            <p:cond delay="0"/>
                                          </p:stCondLst>
                                        </p:cTn>
                                        <p:tgtEl>
                                          <p:spTgt spid="45092"/>
                                        </p:tgtEl>
                                        <p:attrNameLst>
                                          <p:attrName>style.visibility</p:attrName>
                                        </p:attrNameLst>
                                      </p:cBhvr>
                                      <p:to>
                                        <p:strVal val="visible"/>
                                      </p:to>
                                    </p:set>
                                    <p:animEffect transition="in" filter="checkerboard(across)">
                                      <p:cBhvr>
                                        <p:cTn id="37" dur="500"/>
                                        <p:tgtEl>
                                          <p:spTgt spid="4509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5" presetClass="entr" presetSubtype="10" fill="hold" grpId="0" nodeType="clickEffect">
                                  <p:stCondLst>
                                    <p:cond delay="0"/>
                                  </p:stCondLst>
                                  <p:childTnLst>
                                    <p:set>
                                      <p:cBhvr>
                                        <p:cTn id="41" dur="1" fill="hold">
                                          <p:stCondLst>
                                            <p:cond delay="0"/>
                                          </p:stCondLst>
                                        </p:cTn>
                                        <p:tgtEl>
                                          <p:spTgt spid="45095"/>
                                        </p:tgtEl>
                                        <p:attrNameLst>
                                          <p:attrName>style.visibility</p:attrName>
                                        </p:attrNameLst>
                                      </p:cBhvr>
                                      <p:to>
                                        <p:strVal val="visible"/>
                                      </p:to>
                                    </p:set>
                                    <p:animEffect transition="in" filter="checkerboard(across)">
                                      <p:cBhvr>
                                        <p:cTn id="42" dur="500"/>
                                        <p:tgtEl>
                                          <p:spTgt spid="45095"/>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5" presetClass="entr" presetSubtype="10" fill="hold" grpId="0" nodeType="clickEffect">
                                  <p:stCondLst>
                                    <p:cond delay="0"/>
                                  </p:stCondLst>
                                  <p:childTnLst>
                                    <p:set>
                                      <p:cBhvr>
                                        <p:cTn id="46" dur="1" fill="hold">
                                          <p:stCondLst>
                                            <p:cond delay="0"/>
                                          </p:stCondLst>
                                        </p:cTn>
                                        <p:tgtEl>
                                          <p:spTgt spid="45093"/>
                                        </p:tgtEl>
                                        <p:attrNameLst>
                                          <p:attrName>style.visibility</p:attrName>
                                        </p:attrNameLst>
                                      </p:cBhvr>
                                      <p:to>
                                        <p:strVal val="visible"/>
                                      </p:to>
                                    </p:set>
                                    <p:animEffect transition="in" filter="checkerboard(across)">
                                      <p:cBhvr>
                                        <p:cTn id="47" dur="500"/>
                                        <p:tgtEl>
                                          <p:spTgt spid="4509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45094"/>
                                        </p:tgtEl>
                                        <p:attrNameLst>
                                          <p:attrName>style.visibility</p:attrName>
                                        </p:attrNameLst>
                                      </p:cBhvr>
                                      <p:to>
                                        <p:strVal val="visible"/>
                                      </p:to>
                                    </p:set>
                                    <p:animEffect transition="in" filter="checkerboard(across)">
                                      <p:cBhvr>
                                        <p:cTn id="52" dur="500"/>
                                        <p:tgtEl>
                                          <p:spTgt spid="450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85" grpId="0"/>
      <p:bldP spid="45087" grpId="0"/>
      <p:bldP spid="45088" grpId="0"/>
      <p:bldP spid="45089" grpId="0"/>
      <p:bldP spid="45090" grpId="0"/>
      <p:bldP spid="45091" grpId="0"/>
      <p:bldP spid="45092" grpId="0"/>
      <p:bldP spid="45093" grpId="0"/>
      <p:bldP spid="45094" grpId="0"/>
      <p:bldP spid="45095"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6084" name="图片 5"/>
          <p:cNvPicPr>
            <a:picLocks noChangeAspect="1"/>
          </p:cNvPicPr>
          <p:nvPr>
            <p:custDataLst>
              <p:tags r:id="rId4"/>
            </p:custDataLst>
          </p:nvPr>
        </p:nvPicPr>
        <p:blipFill>
          <a:blip r:embed="rId3"/>
          <a:srcRect l="9412" r="6642"/>
          <a:stretch>
            <a:fillRect/>
          </a:stretch>
        </p:blipFill>
        <p:spPr bwMode="auto">
          <a:xfrm>
            <a:off x="536575" y="392113"/>
            <a:ext cx="5256213" cy="4813300"/>
          </a:xfrm>
          <a:prstGeom prst="rect">
            <a:avLst/>
          </a:prstGeom>
          <a:noFill/>
          <a:ln w="9525">
            <a:noFill/>
            <a:miter lim="800000"/>
          </a:ln>
        </p:spPr>
      </p:pic>
      <p:sp>
        <p:nvSpPr>
          <p:cNvPr id="46085" name="矩形 9"/>
          <p:cNvSpPr>
            <a:spLocks noChangeArrowheads="1"/>
          </p:cNvSpPr>
          <p:nvPr>
            <p:custDataLst>
              <p:tags r:id="rId5"/>
            </p:custDataLst>
          </p:nvPr>
        </p:nvSpPr>
        <p:spPr bwMode="auto">
          <a:xfrm>
            <a:off x="852488" y="5267325"/>
            <a:ext cx="4351337" cy="1203325"/>
          </a:xfrm>
          <a:prstGeom prst="rect">
            <a:avLst/>
          </a:prstGeom>
          <a:noFill/>
          <a:ln w="9525">
            <a:noFill/>
            <a:miter lim="800000"/>
          </a:ln>
        </p:spPr>
        <p:txBody>
          <a:bodyPr>
            <a:spAutoFit/>
          </a:bodyPr>
          <a:lstStyle/>
          <a:p>
            <a:pPr algn="ctr">
              <a:lnSpc>
                <a:spcPct val="130000"/>
              </a:lnSpc>
            </a:pPr>
            <a:r>
              <a:rPr lang="zh-CN" altLang="en-US">
                <a:latin typeface="微软雅黑" pitchFamily="34" charset="-122"/>
              </a:rPr>
              <a:t>中华苏维埃共和国临时中央政府旧址（江西瑞金）</a:t>
            </a:r>
          </a:p>
        </p:txBody>
      </p:sp>
      <p:grpSp>
        <p:nvGrpSpPr>
          <p:cNvPr id="14" name="组合 13"/>
          <p:cNvGrpSpPr/>
          <p:nvPr>
            <p:custDataLst>
              <p:tags r:id="rId6"/>
            </p:custDataLst>
          </p:nvPr>
        </p:nvGrpSpPr>
        <p:grpSpPr>
          <a:xfrm>
            <a:off x="6178550" y="371475"/>
            <a:ext cx="5789613" cy="5876925"/>
            <a:chOff x="11645" y="3361"/>
            <a:chExt cx="6960" cy="7110"/>
          </a:xfrm>
        </p:grpSpPr>
        <p:sp>
          <p:nvSpPr>
            <p:cNvPr id="13" name="矩形 12"/>
            <p:cNvSpPr/>
            <p:nvPr>
              <p:custDataLst>
                <p:tags r:id="rId7"/>
              </p:custDataLst>
            </p:nvPr>
          </p:nvSpPr>
          <p:spPr>
            <a:xfrm>
              <a:off x="11645" y="3361"/>
              <a:ext cx="6960" cy="7081"/>
            </a:xfrm>
            <a:prstGeom prst="rect">
              <a:avLst/>
            </a:prstGeom>
            <a:solidFill>
              <a:srgbClr val="C00000"/>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ct val="0"/>
                </a:spcBef>
                <a:spcAft>
                  <a:spcPct val="0"/>
                </a:spcAft>
                <a:defRPr/>
              </a:pPr>
              <a:endParaRPr lang="zh-CN" altLang="en-US" sz="1800" b="0"/>
            </a:p>
          </p:txBody>
        </p:sp>
        <p:sp>
          <p:nvSpPr>
            <p:cNvPr id="46088" name="文本框 7"/>
            <p:cNvSpPr txBox="1">
              <a:spLocks noChangeArrowheads="1"/>
            </p:cNvSpPr>
            <p:nvPr>
              <p:custDataLst>
                <p:tags r:id="rId8"/>
              </p:custDataLst>
            </p:nvPr>
          </p:nvSpPr>
          <p:spPr bwMode="auto">
            <a:xfrm>
              <a:off x="11704" y="7392"/>
              <a:ext cx="6844" cy="3079"/>
            </a:xfrm>
            <a:prstGeom prst="rect">
              <a:avLst/>
            </a:prstGeom>
            <a:noFill/>
            <a:ln w="19050">
              <a:noFill/>
              <a:prstDash val="dash"/>
              <a:miter lim="800000"/>
            </a:ln>
          </p:spPr>
          <p:txBody>
            <a:bodyPr>
              <a:spAutoFit/>
            </a:bodyPr>
            <a:lstStyle/>
            <a:p>
              <a:pPr algn="just">
                <a:lnSpc>
                  <a:spcPct val="115000"/>
                </a:lnSpc>
              </a:pPr>
              <a:r>
                <a:rPr lang="zh-CN" altLang="en-US">
                  <a:solidFill>
                    <a:schemeClr val="bg1"/>
                  </a:solidFill>
                  <a:latin typeface="微软雅黑" pitchFamily="34" charset="-122"/>
                  <a:cs typeface="方正宋刻本秀楷简体"/>
                </a:rPr>
                <a:t>凡上述苏维埃公民在十六岁以上皆是有苏维埃选举权和被选举权，直接派代表参加各级工农兵苏维埃的大会，讨论和决定一切国家的地方的政治事务。</a:t>
              </a:r>
            </a:p>
          </p:txBody>
        </p:sp>
        <p:pic>
          <p:nvPicPr>
            <p:cNvPr id="10" name="Picture 12" descr="http://www.cnlawnn.com/pic/gif/1433593807.jpg"/>
            <p:cNvPicPr>
              <a:picLocks noChangeAspect="1" noChangeArrowheads="1"/>
            </p:cNvPicPr>
            <p:nvPr>
              <p:custDataLst>
                <p:tags r:id="rId10"/>
              </p:custDataLst>
            </p:nvPr>
          </p:nvPicPr>
          <p:blipFill>
            <a:blip r:embed="rId9"/>
            <a:srcRect t="12537" r="2278" b="11274"/>
            <a:stretch>
              <a:fillRect/>
            </a:stretch>
          </p:blipFill>
          <p:spPr bwMode="auto">
            <a:xfrm>
              <a:off x="11735" y="3497"/>
              <a:ext cx="6725" cy="3893"/>
            </a:xfrm>
            <a:prstGeom prst="rect">
              <a:avLst/>
            </a:prstGeom>
            <a:noFill/>
            <a:ln>
              <a:noFill/>
            </a:ln>
            <a:effectLst>
              <a:outerShdw blurRad="50800" dist="38100" dir="2700000" algn="tl" rotWithShape="0">
                <a:prstClr val="black">
                  <a:alpha val="40000"/>
                </a:prstClr>
              </a:outerShdw>
            </a:effectLst>
          </p:spPr>
        </p:pic>
      </p:grpSp>
    </p:spTree>
  </p:cSld>
  <p:clrMapOvr>
    <a:masterClrMapping/>
  </p:clrMapOvr>
  <p:transition>
    <p:checker/>
  </p:transition>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47107" name="Group 3"/>
          <p:cNvGrpSpPr/>
          <p:nvPr>
            <p:custDataLst>
              <p:tags r:id="rId4"/>
            </p:custDataLst>
          </p:nvPr>
        </p:nvGrpSpPr>
        <p:grpSpPr>
          <a:xfrm>
            <a:off x="-557213" y="131763"/>
            <a:ext cx="1019651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47109"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二、中国共产党在根据地和解放区的制度探索</a:t>
              </a:r>
              <a:endParaRPr lang="en-US" altLang="zh-CN" sz="3200">
                <a:solidFill>
                  <a:schemeClr val="bg1"/>
                </a:solidFill>
                <a:latin typeface="微软雅黑" pitchFamily="34" charset="-122"/>
                <a:cs typeface="华文行楷"/>
              </a:endParaRPr>
            </a:p>
          </p:txBody>
        </p:sp>
      </p:grpSp>
      <p:sp>
        <p:nvSpPr>
          <p:cNvPr id="47110" name="Text Box 6"/>
          <p:cNvSpPr txBox="1">
            <a:spLocks noChangeArrowheads="1"/>
          </p:cNvSpPr>
          <p:nvPr>
            <p:custDataLst>
              <p:tags r:id="rId74"/>
            </p:custDataLst>
          </p:nvPr>
        </p:nvSpPr>
        <p:spPr bwMode="auto">
          <a:xfrm>
            <a:off x="779463" y="1093788"/>
            <a:ext cx="2871787" cy="519112"/>
          </a:xfrm>
          <a:prstGeom prst="rect">
            <a:avLst/>
          </a:prstGeom>
          <a:noFill/>
          <a:ln w="9525">
            <a:noFill/>
            <a:miter lim="800000"/>
          </a:ln>
          <a:effectLst/>
        </p:spPr>
        <p:txBody>
          <a:bodyPr wrap="none">
            <a:spAutoFit/>
          </a:bodyPr>
          <a:lstStyle/>
          <a:p>
            <a:r>
              <a:rPr lang="en-US" altLang="zh-CN"/>
              <a:t>1</a:t>
            </a:r>
            <a:r>
              <a:rPr lang="zh-CN" altLang="en-US"/>
              <a:t>、土地革命时期</a:t>
            </a:r>
          </a:p>
        </p:txBody>
      </p:sp>
      <p:sp>
        <p:nvSpPr>
          <p:cNvPr id="9" name="文本框 8"/>
          <p:cNvSpPr txBox="1">
            <a:spLocks noChangeArrowheads="1"/>
          </p:cNvSpPr>
          <p:nvPr>
            <p:custDataLst>
              <p:tags r:id="rId75"/>
            </p:custDataLst>
          </p:nvPr>
        </p:nvSpPr>
        <p:spPr bwMode="auto">
          <a:xfrm>
            <a:off x="1979613" y="5080000"/>
            <a:ext cx="10645775" cy="625475"/>
          </a:xfrm>
          <a:prstGeom prst="rect">
            <a:avLst/>
          </a:prstGeom>
          <a:noFill/>
          <a:ln w="9525">
            <a:noFill/>
            <a:miter lim="800000"/>
          </a:ln>
        </p:spPr>
        <p:txBody>
          <a:bodyPr>
            <a:spAutoFit/>
          </a:bodyPr>
          <a:lstStyle/>
          <a:p>
            <a:pPr algn="just">
              <a:lnSpc>
                <a:spcPct val="125000"/>
              </a:lnSpc>
            </a:pPr>
            <a:endParaRPr lang="zh-CN" altLang="en-US">
              <a:latin typeface="微软雅黑" pitchFamily="34" charset="-122"/>
            </a:endParaRPr>
          </a:p>
        </p:txBody>
      </p:sp>
      <p:sp>
        <p:nvSpPr>
          <p:cNvPr id="47112" name="Rectangle 8"/>
          <p:cNvSpPr>
            <a:spLocks noChangeArrowheads="1"/>
          </p:cNvSpPr>
          <p:nvPr>
            <p:custDataLst>
              <p:tags r:id="rId76"/>
            </p:custDataLst>
          </p:nvPr>
        </p:nvSpPr>
        <p:spPr bwMode="auto">
          <a:xfrm>
            <a:off x="844550" y="1811338"/>
            <a:ext cx="2160588" cy="519112"/>
          </a:xfrm>
          <a:prstGeom prst="rect">
            <a:avLst/>
          </a:prstGeom>
          <a:noFill/>
          <a:ln w="9525">
            <a:noFill/>
            <a:miter lim="800000"/>
          </a:ln>
          <a:effectLst/>
        </p:spPr>
        <p:txBody>
          <a:bodyPr wrap="none">
            <a:spAutoFit/>
          </a:bodyPr>
          <a:lstStyle/>
          <a:p>
            <a:r>
              <a:rPr lang="zh-CN" altLang="en-US"/>
              <a:t>（</a:t>
            </a:r>
            <a:r>
              <a:rPr lang="en-US" altLang="zh-CN"/>
              <a:t>1</a:t>
            </a:r>
            <a:r>
              <a:rPr lang="zh-CN" altLang="en-US"/>
              <a:t>）背景：</a:t>
            </a:r>
          </a:p>
        </p:txBody>
      </p:sp>
      <p:sp>
        <p:nvSpPr>
          <p:cNvPr id="47113" name="Rectangle 9"/>
          <p:cNvSpPr>
            <a:spLocks noChangeArrowheads="1"/>
          </p:cNvSpPr>
          <p:nvPr>
            <p:custDataLst>
              <p:tags r:id="rId77"/>
            </p:custDataLst>
          </p:nvPr>
        </p:nvSpPr>
        <p:spPr bwMode="auto">
          <a:xfrm>
            <a:off x="2870200" y="1725613"/>
            <a:ext cx="8724900" cy="1158875"/>
          </a:xfrm>
          <a:prstGeom prst="rect">
            <a:avLst/>
          </a:prstGeom>
          <a:noFill/>
          <a:ln w="9525">
            <a:noFill/>
            <a:miter lim="800000"/>
          </a:ln>
          <a:effectLst/>
        </p:spPr>
        <p:txBody>
          <a:bodyPr>
            <a:spAutoFit/>
          </a:bodyPr>
          <a:lstStyle/>
          <a:p>
            <a:pPr>
              <a:lnSpc>
                <a:spcPct val="125000"/>
              </a:lnSpc>
            </a:pPr>
            <a:r>
              <a:rPr lang="zh-CN" altLang="en-US"/>
              <a:t>到</a:t>
            </a:r>
            <a:r>
              <a:rPr lang="en-US" altLang="zh-CN"/>
              <a:t>1930</a:t>
            </a:r>
            <a:r>
              <a:rPr lang="zh-CN" altLang="en-US"/>
              <a:t>年夏，全国已经建立起大小十几块农村革命根据地，各级苏维埃政权陆续建立。</a:t>
            </a:r>
          </a:p>
        </p:txBody>
      </p:sp>
      <p:sp>
        <p:nvSpPr>
          <p:cNvPr id="47114" name="Rectangle 10"/>
          <p:cNvSpPr>
            <a:spLocks noChangeArrowheads="1"/>
          </p:cNvSpPr>
          <p:nvPr>
            <p:custDataLst>
              <p:tags r:id="rId78"/>
            </p:custDataLst>
          </p:nvPr>
        </p:nvSpPr>
        <p:spPr bwMode="auto">
          <a:xfrm>
            <a:off x="846138" y="3041650"/>
            <a:ext cx="2160587" cy="519113"/>
          </a:xfrm>
          <a:prstGeom prst="rect">
            <a:avLst/>
          </a:prstGeom>
          <a:noFill/>
          <a:ln w="9525">
            <a:noFill/>
            <a:miter lim="800000"/>
          </a:ln>
          <a:effectLst/>
        </p:spPr>
        <p:txBody>
          <a:bodyPr wrap="none">
            <a:spAutoFit/>
          </a:bodyPr>
          <a:lstStyle/>
          <a:p>
            <a:r>
              <a:rPr lang="zh-CN" altLang="en-US"/>
              <a:t>（</a:t>
            </a:r>
            <a:r>
              <a:rPr lang="en-US" altLang="zh-CN"/>
              <a:t>2</a:t>
            </a:r>
            <a:r>
              <a:rPr lang="zh-CN" altLang="en-US"/>
              <a:t>）探索：</a:t>
            </a:r>
          </a:p>
        </p:txBody>
      </p:sp>
      <p:sp>
        <p:nvSpPr>
          <p:cNvPr id="47121" name="Rectangle 17"/>
          <p:cNvSpPr>
            <a:spLocks noChangeArrowheads="1"/>
          </p:cNvSpPr>
          <p:nvPr>
            <p:custDataLst>
              <p:tags r:id="rId79"/>
            </p:custDataLst>
          </p:nvPr>
        </p:nvSpPr>
        <p:spPr bwMode="auto">
          <a:xfrm>
            <a:off x="847725" y="3671888"/>
            <a:ext cx="2160588" cy="519112"/>
          </a:xfrm>
          <a:prstGeom prst="rect">
            <a:avLst/>
          </a:prstGeom>
          <a:noFill/>
          <a:ln w="9525">
            <a:noFill/>
            <a:miter lim="800000"/>
          </a:ln>
          <a:effectLst/>
        </p:spPr>
        <p:txBody>
          <a:bodyPr wrap="none">
            <a:spAutoFit/>
          </a:bodyPr>
          <a:lstStyle/>
          <a:p>
            <a:r>
              <a:rPr lang="zh-CN" altLang="en-US"/>
              <a:t>（</a:t>
            </a:r>
            <a:r>
              <a:rPr lang="en-US" altLang="zh-CN"/>
              <a:t>3</a:t>
            </a:r>
            <a:r>
              <a:rPr lang="zh-CN" altLang="en-US"/>
              <a:t>）意义：</a:t>
            </a:r>
          </a:p>
        </p:txBody>
      </p:sp>
      <p:sp>
        <p:nvSpPr>
          <p:cNvPr id="47123" name="Rectangle 19"/>
          <p:cNvSpPr>
            <a:spLocks noChangeArrowheads="1"/>
          </p:cNvSpPr>
          <p:nvPr>
            <p:custDataLst>
              <p:tags r:id="rId80"/>
            </p:custDataLst>
          </p:nvPr>
        </p:nvSpPr>
        <p:spPr bwMode="auto">
          <a:xfrm>
            <a:off x="2847975" y="3584575"/>
            <a:ext cx="9491663" cy="1203325"/>
          </a:xfrm>
          <a:prstGeom prst="rect">
            <a:avLst/>
          </a:prstGeom>
          <a:noFill/>
          <a:ln w="9525">
            <a:noFill/>
            <a:miter lim="800000"/>
          </a:ln>
          <a:effectLst/>
        </p:spPr>
        <p:txBody>
          <a:bodyPr>
            <a:spAutoFit/>
          </a:bodyPr>
          <a:lstStyle/>
          <a:p>
            <a:pPr>
              <a:lnSpc>
                <a:spcPct val="130000"/>
              </a:lnSpc>
            </a:pPr>
            <a:r>
              <a:rPr lang="zh-CN" altLang="en-US"/>
              <a:t>建立起全国性的</a:t>
            </a:r>
            <a:r>
              <a:rPr lang="zh-CN" altLang="en-US">
                <a:solidFill>
                  <a:srgbClr val="CC0000"/>
                </a:solidFill>
              </a:rPr>
              <a:t>苏维埃政权</a:t>
            </a:r>
            <a:r>
              <a:rPr lang="zh-CN" altLang="en-US"/>
              <a:t>（形成与国民政府对峙局面），是创建人民革命政权的尝试。</a:t>
            </a:r>
            <a:endParaRPr lang="en-US" altLang="zh-CN"/>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7121"/>
                                        </p:tgtEl>
                                        <p:attrNameLst>
                                          <p:attrName>style.visibility</p:attrName>
                                        </p:attrNameLst>
                                      </p:cBhvr>
                                      <p:to>
                                        <p:strVal val="visible"/>
                                      </p:to>
                                    </p:set>
                                    <p:animEffect transition="in" filter="checkerboard(across)">
                                      <p:cBhvr>
                                        <p:cTn id="7" dur="500"/>
                                        <p:tgtEl>
                                          <p:spTgt spid="4712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47123"/>
                                        </p:tgtEl>
                                        <p:attrNameLst>
                                          <p:attrName>style.visibility</p:attrName>
                                        </p:attrNameLst>
                                      </p:cBhvr>
                                      <p:to>
                                        <p:strVal val="visible"/>
                                      </p:to>
                                    </p:set>
                                    <p:animEffect transition="in" filter="checkerboard(across)">
                                      <p:cBhvr>
                                        <p:cTn id="12" dur="500"/>
                                        <p:tgtEl>
                                          <p:spTgt spid="47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21" grpId="0"/>
      <p:bldP spid="47123"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48131" name="Group 3"/>
          <p:cNvGrpSpPr/>
          <p:nvPr>
            <p:custDataLst>
              <p:tags r:id="rId4"/>
            </p:custDataLst>
          </p:nvPr>
        </p:nvGrpSpPr>
        <p:grpSpPr>
          <a:xfrm>
            <a:off x="-557213" y="131763"/>
            <a:ext cx="1019651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48133"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二、中国共产党在根据地和解放区的制度探索</a:t>
              </a:r>
              <a:endParaRPr lang="en-US" altLang="zh-CN" sz="3200">
                <a:solidFill>
                  <a:schemeClr val="bg1"/>
                </a:solidFill>
                <a:latin typeface="微软雅黑" pitchFamily="34" charset="-122"/>
                <a:cs typeface="华文行楷"/>
              </a:endParaRPr>
            </a:p>
          </p:txBody>
        </p:sp>
      </p:grpSp>
      <p:sp>
        <p:nvSpPr>
          <p:cNvPr id="48134" name="Text Box 6"/>
          <p:cNvSpPr txBox="1">
            <a:spLocks noChangeArrowheads="1"/>
          </p:cNvSpPr>
          <p:nvPr>
            <p:custDataLst>
              <p:tags r:id="rId74"/>
            </p:custDataLst>
          </p:nvPr>
        </p:nvSpPr>
        <p:spPr bwMode="auto">
          <a:xfrm>
            <a:off x="779463" y="1093788"/>
            <a:ext cx="2871787" cy="519112"/>
          </a:xfrm>
          <a:prstGeom prst="rect">
            <a:avLst/>
          </a:prstGeom>
          <a:noFill/>
          <a:ln w="9525">
            <a:noFill/>
            <a:miter lim="800000"/>
          </a:ln>
          <a:effectLst/>
        </p:spPr>
        <p:txBody>
          <a:bodyPr wrap="none">
            <a:spAutoFit/>
          </a:bodyPr>
          <a:lstStyle/>
          <a:p>
            <a:r>
              <a:rPr lang="en-US" altLang="zh-CN"/>
              <a:t>1</a:t>
            </a:r>
            <a:r>
              <a:rPr lang="zh-CN" altLang="en-US"/>
              <a:t>、土地革命时期</a:t>
            </a:r>
          </a:p>
        </p:txBody>
      </p:sp>
      <p:sp>
        <p:nvSpPr>
          <p:cNvPr id="48141" name="Text Box 13"/>
          <p:cNvSpPr txBox="1">
            <a:spLocks noChangeArrowheads="1"/>
          </p:cNvSpPr>
          <p:nvPr>
            <p:custDataLst>
              <p:tags r:id="rId75"/>
            </p:custDataLst>
          </p:nvPr>
        </p:nvSpPr>
        <p:spPr bwMode="auto">
          <a:xfrm>
            <a:off x="781050" y="1766888"/>
            <a:ext cx="2871788" cy="519112"/>
          </a:xfrm>
          <a:prstGeom prst="rect">
            <a:avLst/>
          </a:prstGeom>
          <a:noFill/>
          <a:ln w="9525">
            <a:noFill/>
            <a:miter lim="800000"/>
          </a:ln>
          <a:effectLst/>
        </p:spPr>
        <p:txBody>
          <a:bodyPr wrap="none">
            <a:spAutoFit/>
          </a:bodyPr>
          <a:lstStyle/>
          <a:p>
            <a:r>
              <a:rPr lang="en-US" altLang="zh-CN"/>
              <a:t>2</a:t>
            </a:r>
            <a:r>
              <a:rPr lang="zh-CN" altLang="en-US"/>
              <a:t>、全面抗战时期</a:t>
            </a:r>
          </a:p>
        </p:txBody>
      </p:sp>
      <p:sp>
        <p:nvSpPr>
          <p:cNvPr id="48142" name="Rectangle 14"/>
          <p:cNvSpPr>
            <a:spLocks noChangeArrowheads="1"/>
          </p:cNvSpPr>
          <p:nvPr>
            <p:custDataLst>
              <p:tags r:id="rId76"/>
            </p:custDataLst>
          </p:nvPr>
        </p:nvSpPr>
        <p:spPr bwMode="auto">
          <a:xfrm>
            <a:off x="1147763" y="2327275"/>
            <a:ext cx="9871075" cy="2016125"/>
          </a:xfrm>
          <a:prstGeom prst="rect">
            <a:avLst/>
          </a:prstGeom>
          <a:noFill/>
          <a:ln w="9525">
            <a:noFill/>
            <a:miter lim="800000"/>
          </a:ln>
          <a:effectLst/>
        </p:spPr>
        <p:txBody>
          <a:bodyPr>
            <a:spAutoFit/>
          </a:bodyPr>
          <a:lstStyle/>
          <a:p>
            <a:pPr>
              <a:lnSpc>
                <a:spcPct val="150000"/>
              </a:lnSpc>
            </a:pPr>
            <a:r>
              <a:rPr lang="zh-CN" altLang="en-US"/>
              <a:t>①设立边区政府，作为民国地方政府。</a:t>
            </a:r>
          </a:p>
          <a:p>
            <a:pPr>
              <a:lnSpc>
                <a:spcPct val="150000"/>
              </a:lnSpc>
            </a:pPr>
            <a:r>
              <a:rPr lang="zh-CN" altLang="en-US"/>
              <a:t>②设置参议会，推行抗日民主制度。</a:t>
            </a:r>
            <a:endParaRPr lang="en-US" altLang="zh-CN"/>
          </a:p>
          <a:p>
            <a:pPr>
              <a:lnSpc>
                <a:spcPct val="150000"/>
              </a:lnSpc>
            </a:pPr>
            <a:r>
              <a:rPr lang="zh-CN" altLang="en-US"/>
              <a:t>③实行</a:t>
            </a:r>
            <a:r>
              <a:rPr lang="zh-CN" altLang="en-US">
                <a:latin typeface="微软雅黑" panose="020b0503020204020204" charset="-122"/>
              </a:rPr>
              <a:t>“</a:t>
            </a:r>
            <a:r>
              <a:rPr lang="zh-CN" altLang="en-US"/>
              <a:t>三三制</a:t>
            </a:r>
            <a:r>
              <a:rPr lang="zh-CN" altLang="en-US">
                <a:latin typeface="微软雅黑" panose="020b0503020204020204" charset="-122"/>
              </a:rPr>
              <a:t>”</a:t>
            </a:r>
            <a:r>
              <a:rPr lang="zh-CN" altLang="en-US"/>
              <a:t>原则，巩固和扩大抗日民族统一战线。</a:t>
            </a:r>
          </a:p>
        </p:txBody>
      </p:sp>
      <p:pic>
        <p:nvPicPr>
          <p:cNvPr id="48143" name="图片 9"/>
          <p:cNvPicPr>
            <a:picLocks noChangeAspect="1"/>
          </p:cNvPicPr>
          <p:nvPr>
            <p:custDataLst>
              <p:tags r:id="rId78"/>
            </p:custDataLst>
          </p:nvPr>
        </p:nvPicPr>
        <p:blipFill>
          <a:blip r:embed="rId77"/>
          <a:stretch>
            <a:fillRect/>
          </a:stretch>
        </p:blipFill>
        <p:spPr bwMode="auto">
          <a:xfrm>
            <a:off x="7832725" y="801688"/>
            <a:ext cx="3921125" cy="2633662"/>
          </a:xfrm>
          <a:prstGeom prst="rect">
            <a:avLst/>
          </a:prstGeom>
          <a:noFill/>
          <a:ln w="9525">
            <a:noFill/>
            <a:miter lim="800000"/>
          </a:ln>
        </p:spPr>
      </p:pic>
      <p:sp>
        <p:nvSpPr>
          <p:cNvPr id="18" name="文本框 17"/>
          <p:cNvSpPr>
            <a:spLocks noChangeArrowheads="1"/>
          </p:cNvSpPr>
          <p:nvPr>
            <p:custDataLst>
              <p:tags r:id="rId79"/>
            </p:custDataLst>
          </p:nvPr>
        </p:nvSpPr>
        <p:spPr bwMode="auto">
          <a:xfrm>
            <a:off x="1135063" y="4597400"/>
            <a:ext cx="10375900" cy="1525588"/>
          </a:xfrm>
          <a:prstGeom prst="roundRect">
            <a:avLst>
              <a:gd name="adj" fmla="val 16667"/>
            </a:avLst>
          </a:prstGeom>
          <a:noFill/>
          <a:ln w="12700" algn="ctr">
            <a:solidFill>
              <a:srgbClr val="FF0000"/>
            </a:solidFill>
            <a:miter lim="800000"/>
          </a:ln>
        </p:spPr>
        <p:txBody>
          <a:bodyPr>
            <a:spAutoFit/>
          </a:bodyPr>
          <a:lstStyle/>
          <a:p>
            <a:pPr>
              <a:lnSpc>
                <a:spcPct val="150000"/>
              </a:lnSpc>
            </a:pPr>
            <a:r>
              <a:rPr lang="en-US" altLang="zh-CN">
                <a:latin typeface="微软雅黑" pitchFamily="34" charset="-122"/>
                <a:cs typeface="方正宋刻本秀楷简体"/>
                <a:sym typeface="+mn-ea"/>
              </a:rPr>
              <a:t>“</a:t>
            </a:r>
            <a:r>
              <a:rPr lang="zh-CN" altLang="en-US">
                <a:latin typeface="微软雅黑" pitchFamily="34" charset="-122"/>
                <a:cs typeface="方正宋刻本秀楷简体"/>
                <a:sym typeface="+mn-ea"/>
              </a:rPr>
              <a:t>三三制</a:t>
            </a:r>
            <a:r>
              <a:rPr lang="en-US" altLang="zh-CN">
                <a:latin typeface="微软雅黑" pitchFamily="34" charset="-122"/>
                <a:cs typeface="方正宋刻本秀楷简体"/>
                <a:sym typeface="+mn-ea"/>
              </a:rPr>
              <a:t>”</a:t>
            </a:r>
            <a:r>
              <a:rPr lang="zh-CN" altLang="en-US">
                <a:latin typeface="微软雅黑" pitchFamily="34" charset="-122"/>
                <a:cs typeface="方正宋刻本秀楷简体"/>
                <a:sym typeface="+mn-ea"/>
              </a:rPr>
              <a:t>：在民主政权组成人员的分配上，共产党员、非党员的左派进步分子、中间分子各占1/3。</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8141"/>
                                        </p:tgtEl>
                                        <p:attrNameLst>
                                          <p:attrName>style.visibility</p:attrName>
                                        </p:attrNameLst>
                                      </p:cBhvr>
                                      <p:to>
                                        <p:strVal val="visible"/>
                                      </p:to>
                                    </p:set>
                                    <p:animEffect transition="in" filter="checkerboard(across)">
                                      <p:cBhvr>
                                        <p:cTn id="7" dur="500"/>
                                        <p:tgtEl>
                                          <p:spTgt spid="4814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8142">
                                            <p:txEl>
                                              <p:pRg st="0" end="0"/>
                                            </p:txEl>
                                          </p:spTgt>
                                        </p:tgtEl>
                                        <p:attrNameLst>
                                          <p:attrName>style.visibility</p:attrName>
                                        </p:attrNameLst>
                                      </p:cBhvr>
                                      <p:to>
                                        <p:strVal val="visible"/>
                                      </p:to>
                                    </p:set>
                                    <p:animEffect transition="in" filter="checkerboard(across)">
                                      <p:cBhvr>
                                        <p:cTn id="12" dur="500"/>
                                        <p:tgtEl>
                                          <p:spTgt spid="48142">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8142">
                                            <p:txEl>
                                              <p:pRg st="1" end="1"/>
                                            </p:txEl>
                                          </p:spTgt>
                                        </p:tgtEl>
                                        <p:attrNameLst>
                                          <p:attrName>style.visibility</p:attrName>
                                        </p:attrNameLst>
                                      </p:cBhvr>
                                      <p:to>
                                        <p:strVal val="visible"/>
                                      </p:to>
                                    </p:set>
                                    <p:animEffect transition="in" filter="checkerboard(across)">
                                      <p:cBhvr>
                                        <p:cTn id="17" dur="500"/>
                                        <p:tgtEl>
                                          <p:spTgt spid="48142">
                                            <p:txEl>
                                              <p:pRg st="1" end="1"/>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48143"/>
                                        </p:tgtEl>
                                        <p:attrNameLst>
                                          <p:attrName>style.visibility</p:attrName>
                                        </p:attrNameLst>
                                      </p:cBhvr>
                                      <p:to>
                                        <p:strVal val="visible"/>
                                      </p:to>
                                    </p:set>
                                    <p:animEffect transition="in" filter="checkerboard(across)">
                                      <p:cBhvr>
                                        <p:cTn id="22" dur="500"/>
                                        <p:tgtEl>
                                          <p:spTgt spid="48143"/>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5" presetClass="entr" presetSubtype="10" fill="hold" nodeType="clickEffect">
                                  <p:stCondLst>
                                    <p:cond delay="0"/>
                                  </p:stCondLst>
                                  <p:childTnLst>
                                    <p:set>
                                      <p:cBhvr>
                                        <p:cTn id="26" dur="1" fill="hold">
                                          <p:stCondLst>
                                            <p:cond delay="0"/>
                                          </p:stCondLst>
                                        </p:cTn>
                                        <p:tgtEl>
                                          <p:spTgt spid="48142">
                                            <p:txEl>
                                              <p:pRg st="2" end="2"/>
                                            </p:txEl>
                                          </p:spTgt>
                                        </p:tgtEl>
                                        <p:attrNameLst>
                                          <p:attrName>style.visibility</p:attrName>
                                        </p:attrNameLst>
                                      </p:cBhvr>
                                      <p:to>
                                        <p:strVal val="visible"/>
                                      </p:to>
                                    </p:set>
                                    <p:animEffect transition="in" filter="checkerboard(across)">
                                      <p:cBhvr>
                                        <p:cTn id="27" dur="500"/>
                                        <p:tgtEl>
                                          <p:spTgt spid="48142">
                                            <p:txEl>
                                              <p:pRg st="2" end="2"/>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5" presetClass="entr" presetSubtype="10"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checkerboard(across)">
                                      <p:cBhvr>
                                        <p:cTn id="3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41" grpId="0"/>
      <p:bldP spid="18" grpId="0"/>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9156" name="Text Box 4"/>
          <p:cNvSpPr txBox="1">
            <a:spLocks noChangeArrowheads="1"/>
          </p:cNvSpPr>
          <p:nvPr>
            <p:custDataLst>
              <p:tags r:id="rId3"/>
            </p:custDataLst>
          </p:nvPr>
        </p:nvSpPr>
        <p:spPr bwMode="auto">
          <a:xfrm>
            <a:off x="638175" y="155575"/>
            <a:ext cx="11033125" cy="1117600"/>
          </a:xfrm>
          <a:prstGeom prst="rect">
            <a:avLst/>
          </a:prstGeom>
          <a:noFill/>
          <a:ln w="9525">
            <a:noFill/>
            <a:miter lim="800000"/>
          </a:ln>
          <a:effectLst/>
        </p:spPr>
        <p:txBody>
          <a:bodyPr>
            <a:spAutoFit/>
          </a:bodyPr>
          <a:lstStyle/>
          <a:p>
            <a:pPr>
              <a:lnSpc>
                <a:spcPct val="120000"/>
              </a:lnSpc>
            </a:pPr>
            <a:r>
              <a:rPr lang="zh-CN" altLang="en-US"/>
              <a:t>情境三：根据材料和所学，分析为什么抗日根据地与革命根据地采用</a:t>
            </a:r>
          </a:p>
          <a:p>
            <a:pPr>
              <a:lnSpc>
                <a:spcPct val="120000"/>
              </a:lnSpc>
            </a:pPr>
            <a:r>
              <a:rPr lang="zh-CN" altLang="en-US"/>
              <a:t>              了不同的政权模式？</a:t>
            </a:r>
          </a:p>
        </p:txBody>
      </p:sp>
      <p:graphicFrame>
        <p:nvGraphicFramePr>
          <p:cNvPr id="49176" name="Group 24"/>
          <p:cNvGraphicFramePr>
            <a:graphicFrameLocks noGrp="1"/>
          </p:cNvGraphicFramePr>
          <p:nvPr>
            <p:ph idx="4294967295"/>
            <p:custDataLst>
              <p:tags r:id="rId4"/>
            </p:custDataLst>
          </p:nvPr>
        </p:nvGraphicFramePr>
        <p:xfrm>
          <a:off x="774700" y="1381125"/>
          <a:ext cx="10798175" cy="2865882"/>
        </p:xfrm>
        <a:graphic>
          <a:graphicData uri="http://schemas.openxmlformats.org/drawingml/2006/table">
            <a:tbl>
              <a:tblPr/>
              <a:tblGrid>
                <a:gridCol w="5259388"/>
                <a:gridCol w="5538787"/>
              </a:tblGrid>
              <a:tr h="622300">
                <a:tc>
                  <a:txBody>
                    <a:bodyPr vert="horz" wrap="square"/>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2800" b="1" i="0" u="none" strike="noStrike" cap="none" normalizeH="0" baseline="0" smtClean="0">
                          <a:ln>
                            <a:noFill/>
                          </a:ln>
                          <a:solidFill>
                            <a:srgbClr val="FFFFFF"/>
                          </a:solidFill>
                          <a:effectLst/>
                          <a:latin typeface="微软雅黑" pitchFamily="34" charset="-122"/>
                          <a:ea typeface="微软雅黑" pitchFamily="34" charset="-122"/>
                          <a:cs typeface="Arial"/>
                        </a:rPr>
                        <a:t>革命根据地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c>
                  <a:txBody>
                    <a:bodyPr vert="horz" wrap="square"/>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2800" b="1" i="0" u="none" strike="noStrike" cap="none" normalizeH="0" baseline="0" smtClean="0">
                          <a:ln>
                            <a:noFill/>
                          </a:ln>
                          <a:solidFill>
                            <a:srgbClr val="FFFFFF"/>
                          </a:solidFill>
                          <a:effectLst/>
                          <a:latin typeface="微软雅黑" pitchFamily="34" charset="-122"/>
                          <a:ea typeface="微软雅黑" pitchFamily="34" charset="-122"/>
                          <a:cs typeface="Arial"/>
                        </a:rPr>
                        <a:t>抗日根据地</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accent2"/>
                    </a:solidFill>
                  </a:tcPr>
                </a:tc>
              </a:tr>
              <a:tr h="615950">
                <a:tc>
                  <a:txBody>
                    <a:bodyPr vert="horz" wrap="square"/>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2800" b="1" i="0" u="none" strike="noStrike" cap="none" normalizeH="0" baseline="0" smtClean="0">
                          <a:ln>
                            <a:noFill/>
                          </a:ln>
                          <a:solidFill>
                            <a:srgbClr val="000000"/>
                          </a:solidFill>
                          <a:effectLst/>
                          <a:latin typeface="微软雅黑" pitchFamily="34" charset="-122"/>
                          <a:ea typeface="微软雅黑" pitchFamily="34" charset="-122"/>
                          <a:cs typeface="Arial"/>
                        </a:rPr>
                        <a:t>中华苏维埃共和国临时中央政府</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7E7"/>
                    </a:solidFill>
                  </a:tcPr>
                </a:tc>
                <a:tc>
                  <a:txBody>
                    <a:bodyPr vert="horz" wrap="square"/>
                    <a:lstStyle/>
                    <a:p>
                      <a:pPr marL="0" marR="0" lvl="0" indent="0" algn="ctr" defTabSz="914400" rtl="0" eaLnBrk="1" fontAlgn="base" latinLnBrk="0" hangingPunct="1">
                        <a:lnSpc>
                          <a:spcPct val="120000"/>
                        </a:lnSpc>
                        <a:spcBef>
                          <a:spcPct val="0"/>
                        </a:spcBef>
                        <a:spcAft>
                          <a:spcPct val="0"/>
                        </a:spcAft>
                        <a:buClrTx/>
                        <a:buSzTx/>
                        <a:buFontTx/>
                        <a:buNone/>
                      </a:pPr>
                      <a:r>
                        <a:rPr kumimoji="0" lang="zh-CN" altLang="en-US" sz="2800" b="1" i="0" u="none" strike="noStrike" cap="none" normalizeH="0" baseline="0" smtClean="0">
                          <a:ln>
                            <a:noFill/>
                          </a:ln>
                          <a:solidFill>
                            <a:srgbClr val="000000"/>
                          </a:solidFill>
                          <a:effectLst/>
                          <a:latin typeface="微软雅黑" pitchFamily="34" charset="-122"/>
                          <a:ea typeface="微软雅黑" pitchFamily="34" charset="-122"/>
                          <a:cs typeface="Arial"/>
                        </a:rPr>
                        <a:t>边区政府（民国地方政府）</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7E7E7"/>
                    </a:solidFill>
                  </a:tcPr>
                </a:tc>
              </a:tr>
              <a:tr h="1603375">
                <a:tc>
                  <a:txBody>
                    <a:bodyPr vert="horz" wrap="square"/>
                    <a:lstStyle/>
                    <a:p>
                      <a:pPr marL="0" marR="0" lvl="0" indent="0" algn="l" defTabSz="914400" rtl="0" eaLnBrk="1" fontAlgn="base" latinLnBrk="0" hangingPunct="1">
                        <a:lnSpc>
                          <a:spcPct val="120000"/>
                        </a:lnSpc>
                        <a:spcBef>
                          <a:spcPct val="0"/>
                        </a:spcBef>
                        <a:spcAft>
                          <a:spcPct val="0"/>
                        </a:spcAft>
                        <a:buClrTx/>
                        <a:buSzTx/>
                        <a:buFontTx/>
                        <a:buNone/>
                      </a:pPr>
                      <a:r>
                        <a:rPr kumimoji="0" lang="zh-CN" altLang="en-US" sz="2800" b="1" i="0" u="none" strike="noStrike" cap="none" normalizeH="0" baseline="0" smtClean="0">
                          <a:ln>
                            <a:noFill/>
                          </a:ln>
                          <a:solidFill>
                            <a:srgbClr val="000000"/>
                          </a:solidFill>
                          <a:effectLst/>
                          <a:latin typeface="微软雅黑" pitchFamily="34" charset="-122"/>
                          <a:ea typeface="微软雅黑" pitchFamily="34" charset="-122"/>
                          <a:cs typeface="Arial"/>
                        </a:rPr>
                        <a:t>苏维埃政权属于工人、农民、红军士兵及一切劳苦民众</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vert="horz" wrap="square"/>
                    <a:lstStyle/>
                    <a:p>
                      <a:pPr marL="0" marR="0" lvl="0" indent="0" algn="l" defTabSz="914400" rtl="0" eaLnBrk="1" fontAlgn="base" latinLnBrk="0" hangingPunct="1">
                        <a:lnSpc>
                          <a:spcPct val="120000"/>
                        </a:lnSpc>
                        <a:spcBef>
                          <a:spcPct val="0"/>
                        </a:spcBef>
                        <a:spcAft>
                          <a:spcPct val="0"/>
                        </a:spcAft>
                        <a:buClrTx/>
                        <a:buSzTx/>
                        <a:buFontTx/>
                        <a:buNone/>
                      </a:pPr>
                      <a:r>
                        <a:rPr kumimoji="0" lang="zh-CN" altLang="en-US" sz="2800" b="1" i="0" u="none" strike="noStrike" cap="none" normalizeH="0" baseline="0" smtClean="0">
                          <a:ln>
                            <a:noFill/>
                          </a:ln>
                          <a:solidFill>
                            <a:srgbClr val="000000"/>
                          </a:solidFill>
                          <a:effectLst/>
                          <a:latin typeface="微软雅黑" pitchFamily="34" charset="-122"/>
                          <a:ea typeface="微软雅黑" pitchFamily="34" charset="-122"/>
                          <a:cs typeface="Arial"/>
                        </a:rPr>
                        <a:t>根据三三制原则，团结党外人士，组成各级参议会，边区政府委员由参议会选举产生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bl>
          </a:graphicData>
        </a:graphic>
      </p:graphicFrame>
      <p:sp>
        <p:nvSpPr>
          <p:cNvPr id="49177" name="Rectangle 25"/>
          <p:cNvSpPr>
            <a:spLocks noChangeArrowheads="1"/>
          </p:cNvSpPr>
          <p:nvPr>
            <p:custDataLst>
              <p:tags r:id="rId5"/>
            </p:custDataLst>
          </p:nvPr>
        </p:nvSpPr>
        <p:spPr bwMode="auto">
          <a:xfrm>
            <a:off x="627063" y="4452938"/>
            <a:ext cx="11422062" cy="1990725"/>
          </a:xfrm>
          <a:prstGeom prst="rect">
            <a:avLst/>
          </a:prstGeom>
          <a:noFill/>
          <a:ln w="9525">
            <a:noFill/>
            <a:miter lim="800000"/>
          </a:ln>
          <a:effectLst/>
        </p:spPr>
        <p:txBody>
          <a:bodyPr>
            <a:spAutoFit/>
          </a:bodyPr>
          <a:lstStyle/>
          <a:p>
            <a:pPr>
              <a:lnSpc>
                <a:spcPct val="130000"/>
              </a:lnSpc>
            </a:pPr>
            <a:r>
              <a:rPr lang="zh-CN" altLang="en-US" sz="2400">
                <a:latin typeface="微软雅黑" pitchFamily="34" charset="-122"/>
              </a:rPr>
              <a:t>不同时期中国社会面临的</a:t>
            </a:r>
            <a:r>
              <a:rPr lang="zh-CN" altLang="en-US" sz="2400">
                <a:solidFill>
                  <a:srgbClr val="CC0000"/>
                </a:solidFill>
                <a:latin typeface="微软雅黑" pitchFamily="34" charset="-122"/>
              </a:rPr>
              <a:t>主要矛盾不同</a:t>
            </a:r>
            <a:r>
              <a:rPr lang="zh-CN" altLang="en-US" sz="2400">
                <a:latin typeface="微软雅黑" pitchFamily="34" charset="-122"/>
              </a:rPr>
              <a:t>，中国共产党的革命任务也发生变化。</a:t>
            </a:r>
          </a:p>
          <a:p>
            <a:pPr>
              <a:lnSpc>
                <a:spcPct val="130000"/>
              </a:lnSpc>
            </a:pPr>
            <a:r>
              <a:rPr lang="zh-CN" altLang="en-US" sz="2400">
                <a:solidFill>
                  <a:srgbClr val="0000FF"/>
                </a:solidFill>
                <a:latin typeface="微软雅黑" pitchFamily="34" charset="-122"/>
              </a:rPr>
              <a:t>土地革命时期</a:t>
            </a:r>
            <a:r>
              <a:rPr lang="zh-CN" altLang="en-US" sz="2400">
                <a:latin typeface="微软雅黑" pitchFamily="34" charset="-122"/>
              </a:rPr>
              <a:t>主要是阶级矛盾，中国共产党通过土地革命和国民党独裁统治作斗争。</a:t>
            </a:r>
          </a:p>
          <a:p>
            <a:pPr>
              <a:lnSpc>
                <a:spcPct val="130000"/>
              </a:lnSpc>
            </a:pPr>
            <a:r>
              <a:rPr lang="zh-CN" altLang="en-US" sz="2400">
                <a:solidFill>
                  <a:srgbClr val="0000FF"/>
                </a:solidFill>
                <a:latin typeface="微软雅黑" pitchFamily="34" charset="-122"/>
              </a:rPr>
              <a:t>抗战时期</a:t>
            </a:r>
            <a:r>
              <a:rPr lang="zh-CN" altLang="en-US" sz="2400">
                <a:latin typeface="微软雅黑" pitchFamily="34" charset="-122"/>
              </a:rPr>
              <a:t>中日民族矛盾上升为主要矛盾，为了团结最广大的抗日力量，壮大抗日民族统一战线，抗日根据地的政权建设做出了调整。</a:t>
            </a:r>
          </a:p>
        </p:txBody>
      </p:sp>
    </p:spTree>
  </p:cSld>
  <p:clrMapOvr>
    <a:masterClrMapping/>
  </p:clrMapOvr>
  <p:transition>
    <p:randomBa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49177">
                                            <p:txEl>
                                              <p:pRg st="0" end="0"/>
                                            </p:txEl>
                                          </p:spTgt>
                                        </p:tgtEl>
                                        <p:attrNameLst>
                                          <p:attrName>style.visibility</p:attrName>
                                        </p:attrNameLst>
                                      </p:cBhvr>
                                      <p:to>
                                        <p:strVal val="visible"/>
                                      </p:to>
                                    </p:set>
                                    <p:animEffect transition="in" filter="checkerboard(across)">
                                      <p:cBhvr>
                                        <p:cTn id="7" dur="500"/>
                                        <p:tgtEl>
                                          <p:spTgt spid="4917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nodeType="clickEffect">
                                  <p:stCondLst>
                                    <p:cond delay="0"/>
                                  </p:stCondLst>
                                  <p:childTnLst>
                                    <p:set>
                                      <p:cBhvr>
                                        <p:cTn id="11" dur="1" fill="hold">
                                          <p:stCondLst>
                                            <p:cond delay="0"/>
                                          </p:stCondLst>
                                        </p:cTn>
                                        <p:tgtEl>
                                          <p:spTgt spid="49177">
                                            <p:txEl>
                                              <p:pRg st="1" end="1"/>
                                            </p:txEl>
                                          </p:spTgt>
                                        </p:tgtEl>
                                        <p:attrNameLst>
                                          <p:attrName>style.visibility</p:attrName>
                                        </p:attrNameLst>
                                      </p:cBhvr>
                                      <p:to>
                                        <p:strVal val="visible"/>
                                      </p:to>
                                    </p:set>
                                    <p:animEffect transition="in" filter="checkerboard(across)">
                                      <p:cBhvr>
                                        <p:cTn id="12" dur="500"/>
                                        <p:tgtEl>
                                          <p:spTgt spid="49177">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nodeType="clickEffect">
                                  <p:stCondLst>
                                    <p:cond delay="0"/>
                                  </p:stCondLst>
                                  <p:childTnLst>
                                    <p:set>
                                      <p:cBhvr>
                                        <p:cTn id="16" dur="1" fill="hold">
                                          <p:stCondLst>
                                            <p:cond delay="0"/>
                                          </p:stCondLst>
                                        </p:cTn>
                                        <p:tgtEl>
                                          <p:spTgt spid="49177">
                                            <p:txEl>
                                              <p:pRg st="2" end="2"/>
                                            </p:txEl>
                                          </p:spTgt>
                                        </p:tgtEl>
                                        <p:attrNameLst>
                                          <p:attrName>style.visibility</p:attrName>
                                        </p:attrNameLst>
                                      </p:cBhvr>
                                      <p:to>
                                        <p:strVal val="visible"/>
                                      </p:to>
                                    </p:set>
                                    <p:animEffect transition="in" filter="checkerboard(across)">
                                      <p:cBhvr>
                                        <p:cTn id="17" dur="500"/>
                                        <p:tgtEl>
                                          <p:spTgt spid="4917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51203" name="Group 3"/>
          <p:cNvGrpSpPr/>
          <p:nvPr>
            <p:custDataLst>
              <p:tags r:id="rId4"/>
            </p:custDataLst>
          </p:nvPr>
        </p:nvGrpSpPr>
        <p:grpSpPr>
          <a:xfrm>
            <a:off x="-557213" y="131763"/>
            <a:ext cx="1019651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51205"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二、中国共产党在根据地和解放区的制度探索</a:t>
              </a:r>
              <a:endParaRPr lang="en-US" altLang="zh-CN" sz="3200">
                <a:solidFill>
                  <a:schemeClr val="bg1"/>
                </a:solidFill>
                <a:latin typeface="微软雅黑" pitchFamily="34" charset="-122"/>
                <a:cs typeface="华文行楷"/>
              </a:endParaRPr>
            </a:p>
          </p:txBody>
        </p:sp>
      </p:grpSp>
      <p:sp>
        <p:nvSpPr>
          <p:cNvPr id="51206" name="Text Box 6"/>
          <p:cNvSpPr txBox="1">
            <a:spLocks noChangeArrowheads="1"/>
          </p:cNvSpPr>
          <p:nvPr>
            <p:custDataLst>
              <p:tags r:id="rId74"/>
            </p:custDataLst>
          </p:nvPr>
        </p:nvSpPr>
        <p:spPr bwMode="auto">
          <a:xfrm>
            <a:off x="779463" y="1093788"/>
            <a:ext cx="2871787" cy="519112"/>
          </a:xfrm>
          <a:prstGeom prst="rect">
            <a:avLst/>
          </a:prstGeom>
          <a:noFill/>
          <a:ln w="9525">
            <a:noFill/>
            <a:miter lim="800000"/>
          </a:ln>
          <a:effectLst/>
        </p:spPr>
        <p:txBody>
          <a:bodyPr wrap="none">
            <a:spAutoFit/>
          </a:bodyPr>
          <a:lstStyle/>
          <a:p>
            <a:r>
              <a:rPr lang="en-US" altLang="zh-CN"/>
              <a:t>1</a:t>
            </a:r>
            <a:r>
              <a:rPr lang="zh-CN" altLang="en-US"/>
              <a:t>、土地革命时期</a:t>
            </a:r>
          </a:p>
        </p:txBody>
      </p:sp>
      <p:sp>
        <p:nvSpPr>
          <p:cNvPr id="51207" name="Text Box 7"/>
          <p:cNvSpPr txBox="1">
            <a:spLocks noChangeArrowheads="1"/>
          </p:cNvSpPr>
          <p:nvPr>
            <p:custDataLst>
              <p:tags r:id="rId75"/>
            </p:custDataLst>
          </p:nvPr>
        </p:nvSpPr>
        <p:spPr bwMode="auto">
          <a:xfrm>
            <a:off x="781050" y="1766888"/>
            <a:ext cx="2871788" cy="519112"/>
          </a:xfrm>
          <a:prstGeom prst="rect">
            <a:avLst/>
          </a:prstGeom>
          <a:noFill/>
          <a:ln w="9525">
            <a:noFill/>
            <a:miter lim="800000"/>
          </a:ln>
          <a:effectLst/>
        </p:spPr>
        <p:txBody>
          <a:bodyPr wrap="none">
            <a:spAutoFit/>
          </a:bodyPr>
          <a:lstStyle/>
          <a:p>
            <a:r>
              <a:rPr lang="en-US" altLang="zh-CN"/>
              <a:t>2</a:t>
            </a:r>
            <a:r>
              <a:rPr lang="zh-CN" altLang="en-US"/>
              <a:t>、全面抗战时期</a:t>
            </a:r>
          </a:p>
        </p:txBody>
      </p:sp>
      <p:sp>
        <p:nvSpPr>
          <p:cNvPr id="51211" name="Text Box 11"/>
          <p:cNvSpPr txBox="1">
            <a:spLocks noChangeArrowheads="1"/>
          </p:cNvSpPr>
          <p:nvPr>
            <p:custDataLst>
              <p:tags r:id="rId76"/>
            </p:custDataLst>
          </p:nvPr>
        </p:nvSpPr>
        <p:spPr bwMode="auto">
          <a:xfrm>
            <a:off x="782638" y="2454275"/>
            <a:ext cx="2871787" cy="519113"/>
          </a:xfrm>
          <a:prstGeom prst="rect">
            <a:avLst/>
          </a:prstGeom>
          <a:noFill/>
          <a:ln w="9525">
            <a:noFill/>
            <a:miter lim="800000"/>
          </a:ln>
          <a:effectLst/>
        </p:spPr>
        <p:txBody>
          <a:bodyPr wrap="none">
            <a:spAutoFit/>
          </a:bodyPr>
          <a:lstStyle/>
          <a:p>
            <a:r>
              <a:rPr lang="en-US" altLang="zh-CN"/>
              <a:t>3</a:t>
            </a:r>
            <a:r>
              <a:rPr lang="zh-CN" altLang="en-US"/>
              <a:t>、解放战争时期</a:t>
            </a:r>
          </a:p>
        </p:txBody>
      </p:sp>
      <p:sp>
        <p:nvSpPr>
          <p:cNvPr id="51212" name="Text Box 12"/>
          <p:cNvSpPr txBox="1">
            <a:spLocks noChangeArrowheads="1"/>
          </p:cNvSpPr>
          <p:nvPr>
            <p:custDataLst>
              <p:tags r:id="rId77"/>
            </p:custDataLst>
          </p:nvPr>
        </p:nvSpPr>
        <p:spPr bwMode="auto">
          <a:xfrm>
            <a:off x="1068388" y="3113088"/>
            <a:ext cx="10339387" cy="519112"/>
          </a:xfrm>
          <a:prstGeom prst="rect">
            <a:avLst/>
          </a:prstGeom>
          <a:noFill/>
          <a:ln w="9525">
            <a:noFill/>
            <a:miter lim="800000"/>
          </a:ln>
          <a:effectLst/>
        </p:spPr>
        <p:txBody>
          <a:bodyPr wrap="none">
            <a:spAutoFit/>
          </a:bodyPr>
          <a:lstStyle/>
          <a:p>
            <a:r>
              <a:rPr lang="zh-CN" altLang="en-US"/>
              <a:t>（</a:t>
            </a:r>
            <a:r>
              <a:rPr lang="en-US" altLang="zh-CN"/>
              <a:t>1</a:t>
            </a:r>
            <a:r>
              <a:rPr lang="zh-CN" altLang="en-US"/>
              <a:t>）在解放区设置行政区，在行政区设军政委员会或人民政府。</a:t>
            </a:r>
          </a:p>
        </p:txBody>
      </p:sp>
      <p:sp>
        <p:nvSpPr>
          <p:cNvPr id="8" name="文本框 7"/>
          <p:cNvSpPr txBox="1">
            <a:spLocks noChangeArrowheads="1"/>
          </p:cNvSpPr>
          <p:nvPr>
            <p:custDataLst>
              <p:tags r:id="rId78"/>
            </p:custDataLst>
          </p:nvPr>
        </p:nvSpPr>
        <p:spPr bwMode="auto">
          <a:xfrm>
            <a:off x="920750" y="3841750"/>
            <a:ext cx="10560050" cy="2674938"/>
          </a:xfrm>
          <a:prstGeom prst="rect">
            <a:avLst/>
          </a:prstGeom>
          <a:noFill/>
          <a:ln w="19050">
            <a:solidFill>
              <a:srgbClr val="326185"/>
            </a:solidFill>
            <a:prstDash val="dash"/>
            <a:miter lim="800000"/>
          </a:ln>
        </p:spPr>
        <p:txBody>
          <a:bodyPr>
            <a:spAutoFit/>
          </a:bodyPr>
          <a:lstStyle/>
          <a:p>
            <a:pPr indent="609600" algn="just">
              <a:lnSpc>
                <a:spcPct val="120000"/>
              </a:lnSpc>
            </a:pPr>
            <a:r>
              <a:rPr lang="zh-CN" altLang="en-US">
                <a:latin typeface="微软雅黑" pitchFamily="34" charset="-122"/>
                <a:cs typeface="方正宋刻本秀楷简体"/>
              </a:rPr>
              <a:t>中国是一个大国，必须设立（大行政区）这样一级的有力量的地方机构，才能把事情办好。应该统一的，必须统一，决不许可各自为政；但是统一和因地制宜必须互相结合。在人民的政权下，产生像过去那样的封建割据的历史条件已经消灭，中央和地方的适当分工将有利而无害。</a:t>
            </a:r>
            <a:r>
              <a:rPr lang="en-US" altLang="zh-CN">
                <a:latin typeface="微软雅黑" pitchFamily="34" charset="-122"/>
                <a:cs typeface="方正宋刻本秀楷简体"/>
              </a:rPr>
              <a:t>                                  ——</a:t>
            </a:r>
            <a:r>
              <a:rPr lang="zh-CN" altLang="en-US">
                <a:latin typeface="微软雅黑" pitchFamily="34" charset="-122"/>
                <a:cs typeface="方正宋刻本秀楷简体"/>
              </a:rPr>
              <a:t>毛泽东</a:t>
            </a:r>
          </a:p>
        </p:txBody>
      </p:sp>
      <p:pic>
        <p:nvPicPr>
          <p:cNvPr id="51217" name="图片 5"/>
          <p:cNvPicPr>
            <a:picLocks noChangeAspect="1"/>
          </p:cNvPicPr>
          <p:nvPr>
            <p:custDataLst>
              <p:tags r:id="rId80"/>
            </p:custDataLst>
          </p:nvPr>
        </p:nvPicPr>
        <p:blipFill>
          <a:blip r:embed="rId79"/>
          <a:stretch>
            <a:fillRect/>
          </a:stretch>
        </p:blipFill>
        <p:spPr bwMode="auto">
          <a:xfrm>
            <a:off x="574675" y="833438"/>
            <a:ext cx="11177588" cy="5683250"/>
          </a:xfrm>
          <a:prstGeom prst="rect">
            <a:avLst/>
          </a:prstGeom>
          <a:noFill/>
          <a:ln w="9525">
            <a:noFill/>
            <a:miter lim="800000"/>
          </a:ln>
        </p:spPr>
      </p:pic>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1211"/>
                                        </p:tgtEl>
                                        <p:attrNameLst>
                                          <p:attrName>style.visibility</p:attrName>
                                        </p:attrNameLst>
                                      </p:cBhvr>
                                      <p:to>
                                        <p:strVal val="visible"/>
                                      </p:to>
                                    </p:set>
                                    <p:animEffect transition="in" filter="checkerboard(across)">
                                      <p:cBhvr>
                                        <p:cTn id="7" dur="500"/>
                                        <p:tgtEl>
                                          <p:spTgt spid="51211"/>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1212"/>
                                        </p:tgtEl>
                                        <p:attrNameLst>
                                          <p:attrName>style.visibility</p:attrName>
                                        </p:attrNameLst>
                                      </p:cBhvr>
                                      <p:to>
                                        <p:strVal val="visible"/>
                                      </p:to>
                                    </p:set>
                                    <p:animEffect transition="in" filter="checkerboard(across)">
                                      <p:cBhvr>
                                        <p:cTn id="12" dur="500"/>
                                        <p:tgtEl>
                                          <p:spTgt spid="5121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heckerboard(across)">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5" presetClass="entr" presetSubtype="10" fill="hold" nodeType="clickEffect">
                                  <p:stCondLst>
                                    <p:cond delay="0"/>
                                  </p:stCondLst>
                                  <p:childTnLst>
                                    <p:set>
                                      <p:cBhvr>
                                        <p:cTn id="21" dur="1" fill="hold">
                                          <p:stCondLst>
                                            <p:cond delay="0"/>
                                          </p:stCondLst>
                                        </p:cTn>
                                        <p:tgtEl>
                                          <p:spTgt spid="51217"/>
                                        </p:tgtEl>
                                        <p:attrNameLst>
                                          <p:attrName>style.visibility</p:attrName>
                                        </p:attrNameLst>
                                      </p:cBhvr>
                                      <p:to>
                                        <p:strVal val="visible"/>
                                      </p:to>
                                    </p:set>
                                    <p:animEffect transition="in" filter="checkerboard(across)">
                                      <p:cBhvr>
                                        <p:cTn id="22" dur="500"/>
                                        <p:tgtEl>
                                          <p:spTgt spid="51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11" grpId="0"/>
      <p:bldP spid="51212" grpId="0"/>
      <p:bldP spid="8"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52227" name="Group 3"/>
          <p:cNvGrpSpPr/>
          <p:nvPr>
            <p:custDataLst>
              <p:tags r:id="rId4"/>
            </p:custDataLst>
          </p:nvPr>
        </p:nvGrpSpPr>
        <p:grpSpPr>
          <a:xfrm>
            <a:off x="-557213" y="131763"/>
            <a:ext cx="1019651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52229"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二、中国共产党在根据地和解放区的制度探索</a:t>
              </a:r>
              <a:endParaRPr lang="en-US" altLang="zh-CN" sz="3200">
                <a:solidFill>
                  <a:schemeClr val="bg1"/>
                </a:solidFill>
                <a:latin typeface="微软雅黑" pitchFamily="34" charset="-122"/>
                <a:cs typeface="华文行楷"/>
              </a:endParaRPr>
            </a:p>
          </p:txBody>
        </p:sp>
      </p:grpSp>
      <p:sp>
        <p:nvSpPr>
          <p:cNvPr id="52230" name="Text Box 6"/>
          <p:cNvSpPr txBox="1">
            <a:spLocks noChangeArrowheads="1"/>
          </p:cNvSpPr>
          <p:nvPr>
            <p:custDataLst>
              <p:tags r:id="rId74"/>
            </p:custDataLst>
          </p:nvPr>
        </p:nvSpPr>
        <p:spPr bwMode="auto">
          <a:xfrm>
            <a:off x="779463" y="1093788"/>
            <a:ext cx="2871787" cy="519112"/>
          </a:xfrm>
          <a:prstGeom prst="rect">
            <a:avLst/>
          </a:prstGeom>
          <a:noFill/>
          <a:ln w="9525">
            <a:noFill/>
            <a:miter lim="800000"/>
          </a:ln>
          <a:effectLst/>
        </p:spPr>
        <p:txBody>
          <a:bodyPr wrap="none">
            <a:spAutoFit/>
          </a:bodyPr>
          <a:lstStyle/>
          <a:p>
            <a:r>
              <a:rPr lang="en-US" altLang="zh-CN"/>
              <a:t>1</a:t>
            </a:r>
            <a:r>
              <a:rPr lang="zh-CN" altLang="en-US"/>
              <a:t>、土地革命时期</a:t>
            </a:r>
          </a:p>
        </p:txBody>
      </p:sp>
      <p:sp>
        <p:nvSpPr>
          <p:cNvPr id="52231" name="Text Box 7"/>
          <p:cNvSpPr txBox="1">
            <a:spLocks noChangeArrowheads="1"/>
          </p:cNvSpPr>
          <p:nvPr>
            <p:custDataLst>
              <p:tags r:id="rId75"/>
            </p:custDataLst>
          </p:nvPr>
        </p:nvSpPr>
        <p:spPr bwMode="auto">
          <a:xfrm>
            <a:off x="781050" y="1766888"/>
            <a:ext cx="2871788" cy="519112"/>
          </a:xfrm>
          <a:prstGeom prst="rect">
            <a:avLst/>
          </a:prstGeom>
          <a:noFill/>
          <a:ln w="9525">
            <a:noFill/>
            <a:miter lim="800000"/>
          </a:ln>
          <a:effectLst/>
        </p:spPr>
        <p:txBody>
          <a:bodyPr wrap="none">
            <a:spAutoFit/>
          </a:bodyPr>
          <a:lstStyle/>
          <a:p>
            <a:r>
              <a:rPr lang="en-US" altLang="zh-CN"/>
              <a:t>2</a:t>
            </a:r>
            <a:r>
              <a:rPr lang="zh-CN" altLang="en-US"/>
              <a:t>、全面抗战时期</a:t>
            </a:r>
          </a:p>
        </p:txBody>
      </p:sp>
      <p:sp>
        <p:nvSpPr>
          <p:cNvPr id="52232" name="Text Box 8"/>
          <p:cNvSpPr txBox="1">
            <a:spLocks noChangeArrowheads="1"/>
          </p:cNvSpPr>
          <p:nvPr>
            <p:custDataLst>
              <p:tags r:id="rId76"/>
            </p:custDataLst>
          </p:nvPr>
        </p:nvSpPr>
        <p:spPr bwMode="auto">
          <a:xfrm>
            <a:off x="782638" y="2454275"/>
            <a:ext cx="2871787" cy="519113"/>
          </a:xfrm>
          <a:prstGeom prst="rect">
            <a:avLst/>
          </a:prstGeom>
          <a:noFill/>
          <a:ln w="9525">
            <a:noFill/>
            <a:miter lim="800000"/>
          </a:ln>
          <a:effectLst/>
        </p:spPr>
        <p:txBody>
          <a:bodyPr wrap="none">
            <a:spAutoFit/>
          </a:bodyPr>
          <a:lstStyle/>
          <a:p>
            <a:r>
              <a:rPr lang="en-US" altLang="zh-CN"/>
              <a:t>3</a:t>
            </a:r>
            <a:r>
              <a:rPr lang="zh-CN" altLang="en-US"/>
              <a:t>、解放战争时期</a:t>
            </a:r>
          </a:p>
        </p:txBody>
      </p:sp>
      <p:sp>
        <p:nvSpPr>
          <p:cNvPr id="52233" name="Text Box 9"/>
          <p:cNvSpPr txBox="1">
            <a:spLocks noChangeArrowheads="1"/>
          </p:cNvSpPr>
          <p:nvPr>
            <p:custDataLst>
              <p:tags r:id="rId77"/>
            </p:custDataLst>
          </p:nvPr>
        </p:nvSpPr>
        <p:spPr bwMode="auto">
          <a:xfrm>
            <a:off x="1068388" y="3113088"/>
            <a:ext cx="10339387" cy="519112"/>
          </a:xfrm>
          <a:prstGeom prst="rect">
            <a:avLst/>
          </a:prstGeom>
          <a:noFill/>
          <a:ln w="9525">
            <a:noFill/>
            <a:miter lim="800000"/>
          </a:ln>
          <a:effectLst/>
        </p:spPr>
        <p:txBody>
          <a:bodyPr wrap="none">
            <a:spAutoFit/>
          </a:bodyPr>
          <a:lstStyle/>
          <a:p>
            <a:r>
              <a:rPr lang="zh-CN" altLang="en-US"/>
              <a:t>（</a:t>
            </a:r>
            <a:r>
              <a:rPr lang="en-US" altLang="zh-CN"/>
              <a:t>1</a:t>
            </a:r>
            <a:r>
              <a:rPr lang="zh-CN" altLang="en-US"/>
              <a:t>）在解放区设置行政区，在行政区设军政委员会或人民政府。</a:t>
            </a:r>
          </a:p>
        </p:txBody>
      </p:sp>
      <p:sp>
        <p:nvSpPr>
          <p:cNvPr id="52236" name="Text Box 12"/>
          <p:cNvSpPr txBox="1">
            <a:spLocks noChangeArrowheads="1"/>
          </p:cNvSpPr>
          <p:nvPr>
            <p:custDataLst>
              <p:tags r:id="rId78"/>
            </p:custDataLst>
          </p:nvPr>
        </p:nvSpPr>
        <p:spPr bwMode="auto">
          <a:xfrm>
            <a:off x="1069975" y="3786188"/>
            <a:ext cx="5716588" cy="519112"/>
          </a:xfrm>
          <a:prstGeom prst="rect">
            <a:avLst/>
          </a:prstGeom>
          <a:noFill/>
          <a:ln w="9525">
            <a:noFill/>
            <a:miter lim="800000"/>
          </a:ln>
          <a:effectLst/>
        </p:spPr>
        <p:txBody>
          <a:bodyPr wrap="none">
            <a:spAutoFit/>
          </a:bodyPr>
          <a:lstStyle/>
          <a:p>
            <a:r>
              <a:rPr lang="zh-CN" altLang="en-US"/>
              <a:t>（</a:t>
            </a:r>
            <a:r>
              <a:rPr lang="en-US" altLang="zh-CN"/>
              <a:t>2</a:t>
            </a:r>
            <a:r>
              <a:rPr lang="zh-CN" altLang="en-US"/>
              <a:t>）《论人民民主专政》的发表。</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2236"/>
                                        </p:tgtEl>
                                        <p:attrNameLst>
                                          <p:attrName>style.visibility</p:attrName>
                                        </p:attrNameLst>
                                      </p:cBhvr>
                                      <p:to>
                                        <p:strVal val="visible"/>
                                      </p:to>
                                    </p:set>
                                    <p:animEffect transition="in" filter="checkerboard(across)">
                                      <p:cBhvr>
                                        <p:cTn id="7" dur="500"/>
                                        <p:tgtEl>
                                          <p:spTgt spid="522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36"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文本框 6"/>
          <p:cNvSpPr txBox="1">
            <a:spLocks noChangeArrowheads="1"/>
          </p:cNvSpPr>
          <p:nvPr>
            <p:custDataLst>
              <p:tags r:id="rId3"/>
            </p:custDataLst>
          </p:nvPr>
        </p:nvSpPr>
        <p:spPr bwMode="auto">
          <a:xfrm>
            <a:off x="7351713" y="492125"/>
            <a:ext cx="4464050" cy="5657850"/>
          </a:xfrm>
          <a:prstGeom prst="rect">
            <a:avLst/>
          </a:prstGeom>
          <a:noFill/>
          <a:ln w="9525">
            <a:solidFill>
              <a:srgbClr val="FF0000"/>
            </a:solidFill>
            <a:miter lim="800000"/>
          </a:ln>
        </p:spPr>
        <p:txBody>
          <a:bodyPr>
            <a:spAutoFit/>
          </a:bodyPr>
          <a:lstStyle/>
          <a:p>
            <a:pPr indent="457200">
              <a:lnSpc>
                <a:spcPct val="130000"/>
              </a:lnSpc>
            </a:pPr>
            <a:r>
              <a:rPr lang="zh-CN" altLang="en-US">
                <a:latin typeface="微软雅黑" pitchFamily="34" charset="-122"/>
              </a:rPr>
              <a:t> 新中国成立前夕，毛泽东发表</a:t>
            </a:r>
            <a:r>
              <a:rPr lang="en-US" altLang="zh-CN">
                <a:latin typeface="微软雅黑" pitchFamily="34" charset="-122"/>
              </a:rPr>
              <a:t>《</a:t>
            </a:r>
            <a:r>
              <a:rPr lang="zh-CN" altLang="en-US">
                <a:latin typeface="微软雅黑" pitchFamily="34" charset="-122"/>
              </a:rPr>
              <a:t>论人民民主专政</a:t>
            </a:r>
            <a:r>
              <a:rPr lang="en-US" altLang="zh-CN">
                <a:latin typeface="微软雅黑" pitchFamily="34" charset="-122"/>
              </a:rPr>
              <a:t>》</a:t>
            </a:r>
            <a:r>
              <a:rPr lang="zh-CN" altLang="en-US">
                <a:latin typeface="微软雅黑" pitchFamily="34" charset="-122"/>
              </a:rPr>
              <a:t>，</a:t>
            </a:r>
            <a:r>
              <a:rPr lang="zh-CN" altLang="en-US">
                <a:solidFill>
                  <a:srgbClr val="0000FF"/>
                </a:solidFill>
                <a:latin typeface="微软雅黑" pitchFamily="34" charset="-122"/>
              </a:rPr>
              <a:t>指出资产阶级共和国的方案在中国已经破产</a:t>
            </a:r>
            <a:r>
              <a:rPr lang="zh-CN" altLang="en-US">
                <a:latin typeface="微软雅黑" pitchFamily="34" charset="-122"/>
              </a:rPr>
              <a:t>，资产阶级共和国应让位给人民共和国，要</a:t>
            </a:r>
            <a:r>
              <a:rPr lang="zh-CN" altLang="en-US">
                <a:solidFill>
                  <a:srgbClr val="CC0000"/>
                </a:solidFill>
                <a:latin typeface="微软雅黑" pitchFamily="34" charset="-122"/>
              </a:rPr>
              <a:t>“建立工人阶级领导的以工农联盟为基础的人民民主专政的国家”。</a:t>
            </a:r>
            <a:r>
              <a:rPr lang="zh-CN" altLang="en-US">
                <a:latin typeface="微软雅黑" pitchFamily="34" charset="-122"/>
              </a:rPr>
              <a:t>这为建立人民共和国奠定了理论基础。</a:t>
            </a:r>
          </a:p>
        </p:txBody>
      </p:sp>
      <p:grpSp>
        <p:nvGrpSpPr>
          <p:cNvPr id="28681" name="Group 9"/>
          <p:cNvGrpSpPr/>
          <p:nvPr>
            <p:custDataLst>
              <p:tags r:id="rId4"/>
            </p:custDataLst>
          </p:nvPr>
        </p:nvGrpSpPr>
        <p:grpSpPr>
          <a:xfrm>
            <a:off x="708025" y="696913"/>
            <a:ext cx="6407150" cy="4230687"/>
            <a:chOff x="446" y="439"/>
            <a:chExt cx="4036" cy="2665"/>
          </a:xfrm>
        </p:grpSpPr>
        <p:pic>
          <p:nvPicPr>
            <p:cNvPr id="28677" name="图片 2"/>
            <p:cNvPicPr>
              <a:picLocks noChangeAspect="1"/>
            </p:cNvPicPr>
            <p:nvPr>
              <p:custDataLst>
                <p:tags r:id="rId6"/>
              </p:custDataLst>
            </p:nvPr>
          </p:nvPicPr>
          <p:blipFill>
            <a:blip r:embed="rId5"/>
            <a:stretch>
              <a:fillRect/>
            </a:stretch>
          </p:blipFill>
          <p:spPr bwMode="auto">
            <a:xfrm>
              <a:off x="2458" y="443"/>
              <a:ext cx="2024" cy="2639"/>
            </a:xfrm>
            <a:prstGeom prst="rect">
              <a:avLst/>
            </a:prstGeom>
            <a:noFill/>
            <a:ln w="9525">
              <a:noFill/>
              <a:miter lim="800000"/>
            </a:ln>
          </p:spPr>
        </p:pic>
        <p:pic>
          <p:nvPicPr>
            <p:cNvPr id="28678" name="图片 7"/>
            <p:cNvPicPr>
              <a:picLocks noChangeAspect="1"/>
            </p:cNvPicPr>
            <p:nvPr>
              <p:custDataLst>
                <p:tags r:id="rId8"/>
              </p:custDataLst>
            </p:nvPr>
          </p:nvPicPr>
          <p:blipFill>
            <a:blip r:embed="rId7"/>
            <a:stretch>
              <a:fillRect/>
            </a:stretch>
          </p:blipFill>
          <p:spPr bwMode="auto">
            <a:xfrm>
              <a:off x="446" y="439"/>
              <a:ext cx="2020" cy="2665"/>
            </a:xfrm>
            <a:prstGeom prst="rect">
              <a:avLst/>
            </a:prstGeom>
            <a:noFill/>
            <a:ln w="9525">
              <a:noFill/>
              <a:miter lim="800000"/>
            </a:ln>
          </p:spPr>
        </p:pic>
      </p:grpSp>
      <p:sp>
        <p:nvSpPr>
          <p:cNvPr id="28679" name="矩形 8"/>
          <p:cNvSpPr>
            <a:spLocks noChangeArrowheads="1"/>
          </p:cNvSpPr>
          <p:nvPr>
            <p:custDataLst>
              <p:tags r:id="rId9"/>
            </p:custDataLst>
          </p:nvPr>
        </p:nvSpPr>
        <p:spPr bwMode="auto">
          <a:xfrm>
            <a:off x="793750" y="5086350"/>
            <a:ext cx="6253163" cy="1406525"/>
          </a:xfrm>
          <a:prstGeom prst="rect">
            <a:avLst/>
          </a:prstGeom>
          <a:noFill/>
          <a:ln w="9525">
            <a:noFill/>
            <a:miter lim="800000"/>
          </a:ln>
        </p:spPr>
        <p:txBody>
          <a:bodyPr>
            <a:spAutoFit/>
          </a:bodyPr>
          <a:lstStyle/>
          <a:p>
            <a:pPr>
              <a:lnSpc>
                <a:spcPct val="120000"/>
              </a:lnSpc>
            </a:pPr>
            <a:r>
              <a:rPr lang="en-US" altLang="zh-CN" sz="2400">
                <a:solidFill>
                  <a:srgbClr val="333333"/>
                </a:solidFill>
                <a:latin typeface="微软雅黑" pitchFamily="34" charset="-122"/>
              </a:rPr>
              <a:t>   </a:t>
            </a:r>
            <a:r>
              <a:rPr lang="en-US" altLang="zh-CN" sz="2400">
                <a:latin typeface="微软雅黑" pitchFamily="34" charset="-122"/>
              </a:rPr>
              <a:t>《</a:t>
            </a:r>
            <a:r>
              <a:rPr lang="zh-CN" altLang="en-US" sz="2400">
                <a:latin typeface="微软雅黑" pitchFamily="34" charset="-122"/>
              </a:rPr>
              <a:t>论人民民主专政</a:t>
            </a:r>
            <a:r>
              <a:rPr lang="en-US" altLang="zh-CN" sz="2400">
                <a:latin typeface="微软雅黑" pitchFamily="34" charset="-122"/>
              </a:rPr>
              <a:t>》</a:t>
            </a:r>
            <a:r>
              <a:rPr lang="zh-CN" altLang="en-US" sz="2400">
                <a:latin typeface="微软雅黑" pitchFamily="34" charset="-122"/>
              </a:rPr>
              <a:t>是</a:t>
            </a:r>
            <a:r>
              <a:rPr lang="en-US" altLang="zh-CN" sz="2400">
                <a:latin typeface="微软雅黑" pitchFamily="34" charset="-122"/>
              </a:rPr>
              <a:t>1949</a:t>
            </a:r>
            <a:r>
              <a:rPr lang="zh-CN" altLang="en-US" sz="2400">
                <a:latin typeface="微软雅黑" pitchFamily="34" charset="-122"/>
              </a:rPr>
              <a:t>年</a:t>
            </a:r>
            <a:r>
              <a:rPr lang="en-US" altLang="zh-CN" sz="2400">
                <a:latin typeface="微软雅黑" pitchFamily="34" charset="-122"/>
              </a:rPr>
              <a:t>6</a:t>
            </a:r>
            <a:r>
              <a:rPr lang="zh-CN" altLang="en-US" sz="2400">
                <a:latin typeface="微软雅黑" pitchFamily="34" charset="-122"/>
              </a:rPr>
              <a:t>月</a:t>
            </a:r>
            <a:r>
              <a:rPr lang="en-US" altLang="zh-CN" sz="2400">
                <a:latin typeface="微软雅黑" pitchFamily="34" charset="-122"/>
              </a:rPr>
              <a:t>30</a:t>
            </a:r>
            <a:r>
              <a:rPr lang="zh-CN" altLang="en-US" sz="2400">
                <a:latin typeface="微软雅黑" pitchFamily="34" charset="-122"/>
              </a:rPr>
              <a:t>日，毛泽东为纪念中国共产党成立二十八周年而写的一篇论文</a:t>
            </a:r>
          </a:p>
        </p:txBody>
      </p:sp>
      <p:grpSp>
        <p:nvGrpSpPr>
          <p:cNvPr id="28682" name="Group 10"/>
          <p:cNvGrpSpPr/>
          <p:nvPr>
            <p:custDataLst>
              <p:tags r:id="rId10"/>
            </p:custDataLst>
          </p:nvPr>
        </p:nvGrpSpPr>
        <p:grpSpPr>
          <a:xfrm>
            <a:off x="693738" y="696913"/>
            <a:ext cx="6407150" cy="4230687"/>
            <a:chOff x="446" y="439"/>
            <a:chExt cx="4036" cy="2665"/>
          </a:xfrm>
        </p:grpSpPr>
        <p:pic>
          <p:nvPicPr>
            <p:cNvPr id="28683" name="图片 2"/>
            <p:cNvPicPr>
              <a:picLocks noChangeAspect="1"/>
            </p:cNvPicPr>
            <p:nvPr>
              <p:custDataLst>
                <p:tags r:id="rId11"/>
              </p:custDataLst>
            </p:nvPr>
          </p:nvPicPr>
          <p:blipFill>
            <a:blip r:embed="rId5"/>
            <a:stretch>
              <a:fillRect/>
            </a:stretch>
          </p:blipFill>
          <p:spPr bwMode="auto">
            <a:xfrm>
              <a:off x="2458" y="443"/>
              <a:ext cx="2024" cy="2639"/>
            </a:xfrm>
            <a:prstGeom prst="rect">
              <a:avLst/>
            </a:prstGeom>
            <a:noFill/>
            <a:ln w="9525">
              <a:noFill/>
              <a:miter lim="800000"/>
            </a:ln>
          </p:spPr>
        </p:pic>
        <p:pic>
          <p:nvPicPr>
            <p:cNvPr id="28684" name="图片 7"/>
            <p:cNvPicPr>
              <a:picLocks noChangeAspect="1"/>
            </p:cNvPicPr>
            <p:nvPr>
              <p:custDataLst>
                <p:tags r:id="rId12"/>
              </p:custDataLst>
            </p:nvPr>
          </p:nvPicPr>
          <p:blipFill>
            <a:blip r:embed="rId7"/>
            <a:stretch>
              <a:fillRect/>
            </a:stretch>
          </p:blipFill>
          <p:spPr bwMode="auto">
            <a:xfrm>
              <a:off x="446" y="439"/>
              <a:ext cx="2020" cy="2665"/>
            </a:xfrm>
            <a:prstGeom prst="rect">
              <a:avLst/>
            </a:prstGeom>
            <a:noFill/>
            <a:ln w="9525">
              <a:noFill/>
              <a:miter lim="800000"/>
            </a:ln>
          </p:spPr>
        </p:pic>
      </p:grpSp>
    </p:spTree>
  </p:cSld>
  <p:clrMapOvr>
    <a:masterClrMapping/>
  </p:clrMapOvr>
  <p:transition>
    <p:checker/>
  </p:transition>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53251" name="Group 3"/>
          <p:cNvGrpSpPr/>
          <p:nvPr>
            <p:custDataLst>
              <p:tags r:id="rId4"/>
            </p:custDataLst>
          </p:nvPr>
        </p:nvGrpSpPr>
        <p:grpSpPr>
          <a:xfrm>
            <a:off x="-385763" y="131763"/>
            <a:ext cx="781526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53253"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三、中华人民共和国的政治制度</a:t>
              </a:r>
              <a:endParaRPr lang="en-US" altLang="zh-CN" sz="3200">
                <a:solidFill>
                  <a:schemeClr val="bg1"/>
                </a:solidFill>
                <a:latin typeface="微软雅黑" pitchFamily="34" charset="-122"/>
                <a:cs typeface="华文行楷"/>
              </a:endParaRPr>
            </a:p>
          </p:txBody>
        </p:sp>
      </p:grpSp>
      <p:graphicFrame>
        <p:nvGraphicFramePr>
          <p:cNvPr id="4" name="图示 3"/>
          <p:cNvGraphicFramePr/>
          <p:nvPr>
            <p:custDataLst>
              <p:tags r:id="rId74"/>
            </p:custDataLst>
          </p:nvPr>
        </p:nvGraphicFramePr>
        <p:xfrm>
          <a:off x="665846" y="1190408"/>
          <a:ext cx="10397782" cy="5418667"/>
        </p:xfrm>
        <a:graphic>
          <a:graphicData uri="http://schemas.openxmlformats.org/drawingml/2006/diagram">
            <dgm:relIds xmlns:dgm="http://schemas.openxmlformats.org/drawingml/2006/diagram" r:dm="rId76" r:lo="rId77" r:qs="rId78" r:cs="rId79"/>
          </a:graphicData>
        </a:graphic>
      </p:graphicFrame>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24" name="矩形 123"/>
          <p:cNvSpPr/>
          <p:nvPr>
            <p:custDataLst>
              <p:tags r:id="rId3"/>
            </p:custDataLst>
          </p:nvPr>
        </p:nvSpPr>
        <p:spPr>
          <a:xfrm>
            <a:off x="190500" y="285750"/>
            <a:ext cx="11763375" cy="6334125"/>
          </a:xfrm>
          <a:prstGeom prst="rect">
            <a:avLst/>
          </a:prstGeom>
          <a:noFill/>
          <a:ln w="28575">
            <a:solidFill>
              <a:srgbClr val="76030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C00000"/>
              </a:solidFill>
              <a:latin typeface="Arial"/>
              <a:ea typeface="微软雅黑" pitchFamily="34" charset="-122"/>
            </a:endParaRPr>
          </a:p>
        </p:txBody>
      </p:sp>
      <p:grpSp>
        <p:nvGrpSpPr>
          <p:cNvPr id="54275" name="Group 3"/>
          <p:cNvGrpSpPr/>
          <p:nvPr>
            <p:custDataLst>
              <p:tags r:id="rId4"/>
            </p:custDataLst>
          </p:nvPr>
        </p:nvGrpSpPr>
        <p:grpSpPr>
          <a:xfrm>
            <a:off x="-385763" y="131763"/>
            <a:ext cx="7815263" cy="785812"/>
            <a:chOff x="-333" y="65"/>
            <a:chExt cx="6423" cy="495"/>
          </a:xfrm>
        </p:grpSpPr>
        <p:grpSp>
          <p:nvGrpSpPr>
            <p:cNvPr id="2" name="组合 8"/>
            <p:cNvGrpSpPr/>
            <p:nvPr>
              <p:custDataLst>
                <p:tags r:id="rId5"/>
              </p:custDataLst>
            </p:nvPr>
          </p:nvGrpSpPr>
          <p:grpSpPr>
            <a:xfrm>
              <a:off x="66" y="66"/>
              <a:ext cx="5716" cy="404"/>
              <a:chOff x="1695339" y="962402"/>
              <a:chExt cx="2020999" cy="1290261"/>
            </a:xfrm>
            <a:solidFill>
              <a:srgbClr val="B04232">
                <a:alpha val="98000"/>
              </a:srgbClr>
            </a:solidFill>
          </p:grpSpPr>
          <p:sp>
            <p:nvSpPr>
              <p:cNvPr id="11" name="Freeform 5"/>
              <p:cNvSpPr/>
              <p:nvPr>
                <p:custDataLst>
                  <p:tags r:id="rId6"/>
                </p:custDataLst>
              </p:nvPr>
            </p:nvSpPr>
            <p:spPr bwMode="auto">
              <a:xfrm>
                <a:off x="3670301" y="1895475"/>
                <a:ext cx="22225" cy="152400"/>
              </a:xfrm>
              <a:custGeom>
                <a:gdLst>
                  <a:gd name="T0" fmla="*/ 4 w 15"/>
                  <a:gd name="T1" fmla="*/ 0 h 108"/>
                  <a:gd name="T2" fmla="*/ 4 w 15"/>
                  <a:gd name="T3" fmla="*/ 9 h 108"/>
                  <a:gd name="T4" fmla="*/ 1 w 15"/>
                  <a:gd name="T5" fmla="*/ 23 h 108"/>
                  <a:gd name="T6" fmla="*/ 6 w 15"/>
                  <a:gd name="T7" fmla="*/ 44 h 108"/>
                  <a:gd name="T8" fmla="*/ 3 w 15"/>
                  <a:gd name="T9" fmla="*/ 55 h 108"/>
                  <a:gd name="T10" fmla="*/ 6 w 15"/>
                  <a:gd name="T11" fmla="*/ 89 h 108"/>
                  <a:gd name="T12" fmla="*/ 7 w 15"/>
                  <a:gd name="T13" fmla="*/ 69 h 108"/>
                  <a:gd name="T14" fmla="*/ 11 w 15"/>
                  <a:gd name="T15" fmla="*/ 108 h 108"/>
                  <a:gd name="T16" fmla="*/ 11 w 15"/>
                  <a:gd name="T17" fmla="*/ 71 h 108"/>
                  <a:gd name="T18" fmla="*/ 12 w 15"/>
                  <a:gd name="T19" fmla="*/ 73 h 108"/>
                  <a:gd name="T20" fmla="*/ 12 w 15"/>
                  <a:gd name="T21" fmla="*/ 42 h 108"/>
                  <a:gd name="T22" fmla="*/ 14 w 15"/>
                  <a:gd name="T23" fmla="*/ 49 h 108"/>
                  <a:gd name="T24" fmla="*/ 4 w 15"/>
                  <a:gd name="T25" fmla="*/ 0 h 108"/>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 h="108">
                    <a:moveTo>
                      <a:pt x="4" y="0"/>
                    </a:moveTo>
                    <a:cubicBezTo>
                      <a:pt x="4" y="2"/>
                      <a:pt x="4" y="5"/>
                      <a:pt x="4" y="9"/>
                    </a:cubicBezTo>
                    <a:cubicBezTo>
                      <a:pt x="4" y="18"/>
                      <a:pt x="2" y="26"/>
                      <a:pt x="1" y="23"/>
                    </a:cubicBezTo>
                    <a:cubicBezTo>
                      <a:pt x="4" y="41"/>
                      <a:pt x="0" y="42"/>
                      <a:pt x="6" y="44"/>
                    </a:cubicBezTo>
                    <a:cubicBezTo>
                      <a:pt x="9" y="56"/>
                      <a:pt x="5" y="69"/>
                      <a:pt x="3" y="55"/>
                    </a:cubicBezTo>
                    <a:cubicBezTo>
                      <a:pt x="6" y="89"/>
                      <a:pt x="6" y="89"/>
                      <a:pt x="6" y="89"/>
                    </a:cubicBezTo>
                    <a:cubicBezTo>
                      <a:pt x="7" y="69"/>
                      <a:pt x="7" y="69"/>
                      <a:pt x="7" y="69"/>
                    </a:cubicBezTo>
                    <a:cubicBezTo>
                      <a:pt x="12" y="74"/>
                      <a:pt x="6" y="102"/>
                      <a:pt x="11" y="108"/>
                    </a:cubicBezTo>
                    <a:cubicBezTo>
                      <a:pt x="11" y="71"/>
                      <a:pt x="11" y="71"/>
                      <a:pt x="11" y="71"/>
                    </a:cubicBezTo>
                    <a:cubicBezTo>
                      <a:pt x="12" y="73"/>
                      <a:pt x="12" y="73"/>
                      <a:pt x="12" y="73"/>
                    </a:cubicBezTo>
                    <a:cubicBezTo>
                      <a:pt x="11" y="64"/>
                      <a:pt x="11" y="48"/>
                      <a:pt x="12" y="42"/>
                    </a:cubicBezTo>
                    <a:cubicBezTo>
                      <a:pt x="13" y="43"/>
                      <a:pt x="14" y="43"/>
                      <a:pt x="14" y="49"/>
                    </a:cubicBezTo>
                    <a:cubicBezTo>
                      <a:pt x="15" y="5"/>
                      <a:pt x="6" y="37"/>
                      <a:pt x="4"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2" name="Freeform 6"/>
              <p:cNvSpPr/>
              <p:nvPr>
                <p:custDataLst>
                  <p:tags r:id="rId7"/>
                </p:custDataLst>
              </p:nvPr>
            </p:nvSpPr>
            <p:spPr bwMode="auto">
              <a:xfrm>
                <a:off x="3668713" y="1754188"/>
                <a:ext cx="36513" cy="149225"/>
              </a:xfrm>
              <a:custGeom>
                <a:gdLst>
                  <a:gd name="T0" fmla="*/ 17 w 25"/>
                  <a:gd name="T1" fmla="*/ 71 h 106"/>
                  <a:gd name="T2" fmla="*/ 11 w 25"/>
                  <a:gd name="T3" fmla="*/ 56 h 106"/>
                  <a:gd name="T4" fmla="*/ 12 w 25"/>
                  <a:gd name="T5" fmla="*/ 30 h 106"/>
                  <a:gd name="T6" fmla="*/ 7 w 25"/>
                  <a:gd name="T7" fmla="*/ 23 h 106"/>
                  <a:gd name="T8" fmla="*/ 7 w 25"/>
                  <a:gd name="T9" fmla="*/ 35 h 106"/>
                  <a:gd name="T10" fmla="*/ 0 w 25"/>
                  <a:gd name="T11" fmla="*/ 8 h 106"/>
                  <a:gd name="T12" fmla="*/ 4 w 25"/>
                  <a:gd name="T13" fmla="*/ 44 h 106"/>
                  <a:gd name="T14" fmla="*/ 1 w 25"/>
                  <a:gd name="T15" fmla="*/ 86 h 106"/>
                  <a:gd name="T16" fmla="*/ 5 w 25"/>
                  <a:gd name="T17" fmla="*/ 99 h 106"/>
                  <a:gd name="T18" fmla="*/ 5 w 25"/>
                  <a:gd name="T19" fmla="*/ 94 h 106"/>
                  <a:gd name="T20" fmla="*/ 12 w 25"/>
                  <a:gd name="T21" fmla="*/ 94 h 106"/>
                  <a:gd name="T22" fmla="*/ 11 w 25"/>
                  <a:gd name="T23" fmla="*/ 75 h 106"/>
                  <a:gd name="T24" fmla="*/ 19 w 25"/>
                  <a:gd name="T25" fmla="*/ 106 h 106"/>
                  <a:gd name="T26" fmla="*/ 24 w 25"/>
                  <a:gd name="T27" fmla="*/ 54 h 106"/>
                  <a:gd name="T28" fmla="*/ 17 w 25"/>
                  <a:gd name="T29" fmla="*/ 71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5" h="105">
                    <a:moveTo>
                      <a:pt x="17" y="71"/>
                    </a:moveTo>
                    <a:cubicBezTo>
                      <a:pt x="11" y="56"/>
                      <a:pt x="11" y="56"/>
                      <a:pt x="11" y="56"/>
                    </a:cubicBezTo>
                    <a:cubicBezTo>
                      <a:pt x="12" y="30"/>
                      <a:pt x="12" y="30"/>
                      <a:pt x="12" y="30"/>
                    </a:cubicBezTo>
                    <a:cubicBezTo>
                      <a:pt x="10" y="29"/>
                      <a:pt x="8" y="10"/>
                      <a:pt x="7" y="23"/>
                    </a:cubicBezTo>
                    <a:cubicBezTo>
                      <a:pt x="7" y="26"/>
                      <a:pt x="8" y="31"/>
                      <a:pt x="7" y="35"/>
                    </a:cubicBezTo>
                    <a:cubicBezTo>
                      <a:pt x="3" y="32"/>
                      <a:pt x="5" y="0"/>
                      <a:pt x="0" y="8"/>
                    </a:cubicBezTo>
                    <a:cubicBezTo>
                      <a:pt x="2" y="28"/>
                      <a:pt x="1" y="31"/>
                      <a:pt x="4" y="44"/>
                    </a:cubicBezTo>
                    <a:cubicBezTo>
                      <a:pt x="4" y="63"/>
                      <a:pt x="3" y="77"/>
                      <a:pt x="1" y="86"/>
                    </a:cubicBezTo>
                    <a:cubicBezTo>
                      <a:pt x="2" y="91"/>
                      <a:pt x="5" y="92"/>
                      <a:pt x="5" y="99"/>
                    </a:cubicBezTo>
                    <a:cubicBezTo>
                      <a:pt x="5" y="98"/>
                      <a:pt x="5" y="96"/>
                      <a:pt x="5" y="94"/>
                    </a:cubicBezTo>
                    <a:cubicBezTo>
                      <a:pt x="12" y="94"/>
                      <a:pt x="12" y="94"/>
                      <a:pt x="12" y="94"/>
                    </a:cubicBezTo>
                    <a:cubicBezTo>
                      <a:pt x="11" y="88"/>
                      <a:pt x="11" y="82"/>
                      <a:pt x="11" y="75"/>
                    </a:cubicBezTo>
                    <a:cubicBezTo>
                      <a:pt x="19" y="106"/>
                      <a:pt x="19" y="106"/>
                      <a:pt x="19" y="106"/>
                    </a:cubicBezTo>
                    <a:cubicBezTo>
                      <a:pt x="25" y="96"/>
                      <a:pt x="22" y="66"/>
                      <a:pt x="24" y="54"/>
                    </a:cubicBezTo>
                    <a:cubicBezTo>
                      <a:pt x="19" y="69"/>
                      <a:pt x="21" y="42"/>
                      <a:pt x="17" y="7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 name="Freeform 7"/>
              <p:cNvSpPr/>
              <p:nvPr>
                <p:custDataLst>
                  <p:tags r:id="rId8"/>
                </p:custDataLst>
              </p:nvPr>
            </p:nvSpPr>
            <p:spPr bwMode="auto">
              <a:xfrm>
                <a:off x="1738313" y="1677988"/>
                <a:ext cx="3175" cy="11112"/>
              </a:xfrm>
              <a:custGeom>
                <a:gdLst>
                  <a:gd name="T0" fmla="*/ 1 w 2"/>
                  <a:gd name="T1" fmla="*/ 0 h 7"/>
                  <a:gd name="T2" fmla="*/ 0 w 2"/>
                  <a:gd name="T3" fmla="*/ 0 h 7"/>
                  <a:gd name="T4" fmla="*/ 2 w 2"/>
                  <a:gd name="T5" fmla="*/ 7 h 7"/>
                  <a:gd name="T6" fmla="*/ 2 w 2"/>
                  <a:gd name="T7" fmla="*/ 7 h 7"/>
                  <a:gd name="T8" fmla="*/ 1 w 2"/>
                  <a:gd name="T9" fmla="*/ 0 h 7"/>
                </a:gdLst>
                <a:cxnLst>
                  <a:cxn ang="0">
                    <a:pos x="T0" y="T1"/>
                  </a:cxn>
                  <a:cxn ang="0">
                    <a:pos x="T2" y="T3"/>
                  </a:cxn>
                  <a:cxn ang="0">
                    <a:pos x="T4" y="T5"/>
                  </a:cxn>
                  <a:cxn ang="0">
                    <a:pos x="T6" y="T7"/>
                  </a:cxn>
                  <a:cxn ang="0">
                    <a:pos x="T8" y="T9"/>
                  </a:cxn>
                </a:cxnLst>
                <a:rect l="0" t="0" r="r" b="b"/>
                <a:pathLst>
                  <a:path w="2" h="7">
                    <a:moveTo>
                      <a:pt x="1" y="0"/>
                    </a:moveTo>
                    <a:cubicBezTo>
                      <a:pt x="1" y="0"/>
                      <a:pt x="1" y="0"/>
                      <a:pt x="0" y="0"/>
                    </a:cubicBezTo>
                    <a:cubicBezTo>
                      <a:pt x="2" y="7"/>
                      <a:pt x="2" y="7"/>
                      <a:pt x="2" y="7"/>
                    </a:cubicBezTo>
                    <a:cubicBezTo>
                      <a:pt x="2" y="7"/>
                      <a:pt x="2" y="7"/>
                      <a:pt x="2" y="7"/>
                    </a:cubicBezTo>
                    <a:cubicBezTo>
                      <a:pt x="2" y="4"/>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 name="Freeform 8"/>
              <p:cNvSpPr/>
              <p:nvPr>
                <p:custDataLst>
                  <p:tags r:id="rId9"/>
                </p:custDataLst>
              </p:nvPr>
            </p:nvSpPr>
            <p:spPr bwMode="auto">
              <a:xfrm>
                <a:off x="1704976" y="1398588"/>
                <a:ext cx="25400" cy="107950"/>
              </a:xfrm>
              <a:custGeom>
                <a:gdLst>
                  <a:gd name="T0" fmla="*/ 0 w 18"/>
                  <a:gd name="T1" fmla="*/ 0 h 76"/>
                  <a:gd name="T2" fmla="*/ 4 w 18"/>
                  <a:gd name="T3" fmla="*/ 32 h 76"/>
                  <a:gd name="T4" fmla="*/ 0 w 18"/>
                  <a:gd name="T5" fmla="*/ 37 h 76"/>
                  <a:gd name="T6" fmla="*/ 2 w 18"/>
                  <a:gd name="T7" fmla="*/ 48 h 76"/>
                  <a:gd name="T8" fmla="*/ 2 w 18"/>
                  <a:gd name="T9" fmla="*/ 41 h 76"/>
                  <a:gd name="T10" fmla="*/ 14 w 18"/>
                  <a:gd name="T11" fmla="*/ 76 h 76"/>
                  <a:gd name="T12" fmla="*/ 12 w 18"/>
                  <a:gd name="T13" fmla="*/ 42 h 76"/>
                  <a:gd name="T14" fmla="*/ 11 w 18"/>
                  <a:gd name="T15" fmla="*/ 33 h 76"/>
                  <a:gd name="T16" fmla="*/ 3 w 18"/>
                  <a:gd name="T17" fmla="*/ 6 h 76"/>
                  <a:gd name="T18" fmla="*/ 0 w 18"/>
                  <a:gd name="T19" fmla="*/ 0 h 7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76">
                    <a:moveTo>
                      <a:pt x="0" y="0"/>
                    </a:moveTo>
                    <a:cubicBezTo>
                      <a:pt x="4" y="32"/>
                      <a:pt x="4" y="32"/>
                      <a:pt x="4" y="32"/>
                    </a:cubicBezTo>
                    <a:cubicBezTo>
                      <a:pt x="2" y="28"/>
                      <a:pt x="3" y="44"/>
                      <a:pt x="0" y="37"/>
                    </a:cubicBezTo>
                    <a:cubicBezTo>
                      <a:pt x="1" y="39"/>
                      <a:pt x="1" y="51"/>
                      <a:pt x="2" y="48"/>
                    </a:cubicBezTo>
                    <a:cubicBezTo>
                      <a:pt x="2" y="41"/>
                      <a:pt x="2" y="41"/>
                      <a:pt x="2" y="41"/>
                    </a:cubicBezTo>
                    <a:cubicBezTo>
                      <a:pt x="8" y="58"/>
                      <a:pt x="10" y="48"/>
                      <a:pt x="14" y="76"/>
                    </a:cubicBezTo>
                    <a:cubicBezTo>
                      <a:pt x="18" y="59"/>
                      <a:pt x="15" y="51"/>
                      <a:pt x="12" y="42"/>
                    </a:cubicBezTo>
                    <a:cubicBezTo>
                      <a:pt x="12" y="38"/>
                      <a:pt x="11" y="36"/>
                      <a:pt x="11" y="33"/>
                    </a:cubicBezTo>
                    <a:cubicBezTo>
                      <a:pt x="3" y="6"/>
                      <a:pt x="3" y="6"/>
                      <a:pt x="3" y="6"/>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5" name="Freeform 9"/>
              <p:cNvSpPr/>
              <p:nvPr>
                <p:custDataLst>
                  <p:tags r:id="rId10"/>
                </p:custDataLst>
              </p:nvPr>
            </p:nvSpPr>
            <p:spPr bwMode="auto">
              <a:xfrm>
                <a:off x="2921001" y="2193925"/>
                <a:ext cx="1588" cy="0"/>
              </a:xfrm>
              <a:custGeom>
                <a:gdLst>
                  <a:gd name="T0" fmla="*/ 1 w 1"/>
                  <a:gd name="T1" fmla="*/ 0 h 1"/>
                  <a:gd name="T2" fmla="*/ 0 w 1"/>
                  <a:gd name="T3" fmla="*/ 1 h 1"/>
                  <a:gd name="T4" fmla="*/ 1 w 1"/>
                  <a:gd name="T5" fmla="*/ 0 h 1"/>
                </a:gdLst>
                <a:cxnLst>
                  <a:cxn ang="0">
                    <a:pos x="T0" y="T1"/>
                  </a:cxn>
                  <a:cxn ang="0">
                    <a:pos x="T2" y="T3"/>
                  </a:cxn>
                  <a:cxn ang="0">
                    <a:pos x="T4" y="T5"/>
                  </a:cxn>
                </a:cxnLst>
                <a:rect l="0" t="0" r="r" b="b"/>
                <a:pathLst>
                  <a:path w="1" h="1">
                    <a:moveTo>
                      <a:pt x="1" y="0"/>
                    </a:moveTo>
                    <a:cubicBezTo>
                      <a:pt x="0" y="1"/>
                      <a:pt x="0" y="1"/>
                      <a:pt x="0" y="1"/>
                    </a:cubicBezTo>
                    <a:cubicBezTo>
                      <a:pt x="1" y="1"/>
                      <a:pt x="1"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6" name="Freeform 10"/>
              <p:cNvSpPr/>
              <p:nvPr>
                <p:custDataLst>
                  <p:tags r:id="rId11"/>
                </p:custDataLst>
              </p:nvPr>
            </p:nvSpPr>
            <p:spPr bwMode="auto">
              <a:xfrm>
                <a:off x="2909888" y="2193925"/>
                <a:ext cx="11113" cy="3175"/>
              </a:xfrm>
              <a:custGeom>
                <a:gdLst>
                  <a:gd name="T0" fmla="*/ 7 w 8"/>
                  <a:gd name="T1" fmla="*/ 2 h 2"/>
                  <a:gd name="T2" fmla="*/ 8 w 8"/>
                  <a:gd name="T3" fmla="*/ 0 h 2"/>
                  <a:gd name="T4" fmla="*/ 7 w 8"/>
                  <a:gd name="T5" fmla="*/ 2 h 2"/>
                </a:gdLst>
                <a:cxnLst>
                  <a:cxn ang="0">
                    <a:pos x="T0" y="T1"/>
                  </a:cxn>
                  <a:cxn ang="0">
                    <a:pos x="T2" y="T3"/>
                  </a:cxn>
                  <a:cxn ang="0">
                    <a:pos x="T4" y="T5"/>
                  </a:cxn>
                </a:cxnLst>
                <a:rect l="0" t="0" r="r" b="b"/>
                <a:pathLst>
                  <a:path w="8" h="2">
                    <a:moveTo>
                      <a:pt x="7" y="2"/>
                    </a:moveTo>
                    <a:cubicBezTo>
                      <a:pt x="8" y="0"/>
                      <a:pt x="8" y="0"/>
                      <a:pt x="8" y="0"/>
                    </a:cubicBezTo>
                    <a:cubicBezTo>
                      <a:pt x="7" y="1"/>
                      <a:pt x="0" y="2"/>
                      <a:pt x="7"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7" name="Freeform 11"/>
              <p:cNvSpPr/>
              <p:nvPr>
                <p:custDataLst>
                  <p:tags r:id="rId12"/>
                </p:custDataLst>
              </p:nvPr>
            </p:nvSpPr>
            <p:spPr bwMode="auto">
              <a:xfrm>
                <a:off x="3690938" y="1557338"/>
                <a:ext cx="1588" cy="4762"/>
              </a:xfrm>
              <a:custGeom>
                <a:gdLst>
                  <a:gd name="T0" fmla="*/ 1 w 1"/>
                  <a:gd name="T1" fmla="*/ 0 h 4"/>
                  <a:gd name="T2" fmla="*/ 0 w 1"/>
                  <a:gd name="T3" fmla="*/ 4 h 4"/>
                  <a:gd name="T4" fmla="*/ 1 w 1"/>
                  <a:gd name="T5" fmla="*/ 0 h 4"/>
                </a:gdLst>
                <a:cxnLst>
                  <a:cxn ang="0">
                    <a:pos x="T0" y="T1"/>
                  </a:cxn>
                  <a:cxn ang="0">
                    <a:pos x="T2" y="T3"/>
                  </a:cxn>
                  <a:cxn ang="0">
                    <a:pos x="T4" y="T5"/>
                  </a:cxn>
                </a:cxnLst>
                <a:rect l="0" t="0" r="r" b="b"/>
                <a:pathLst>
                  <a:path w="1" h="4">
                    <a:moveTo>
                      <a:pt x="1" y="0"/>
                    </a:moveTo>
                    <a:cubicBezTo>
                      <a:pt x="1" y="1"/>
                      <a:pt x="0" y="3"/>
                      <a:pt x="0" y="4"/>
                    </a:cubicBezTo>
                    <a:cubicBezTo>
                      <a:pt x="1" y="3"/>
                      <a:pt x="1" y="2"/>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8" name="Freeform 12"/>
              <p:cNvSpPr/>
              <p:nvPr>
                <p:custDataLst>
                  <p:tags r:id="rId13"/>
                </p:custDataLst>
              </p:nvPr>
            </p:nvSpPr>
            <p:spPr bwMode="auto">
              <a:xfrm>
                <a:off x="2179638" y="1038225"/>
                <a:ext cx="11113" cy="1587"/>
              </a:xfrm>
              <a:custGeom>
                <a:gdLst>
                  <a:gd name="T0" fmla="*/ 0 w 8"/>
                  <a:gd name="T1" fmla="*/ 0 h 1"/>
                  <a:gd name="T2" fmla="*/ 8 w 8"/>
                  <a:gd name="T3" fmla="*/ 1 h 1"/>
                  <a:gd name="T4" fmla="*/ 0 w 8"/>
                  <a:gd name="T5" fmla="*/ 0 h 1"/>
                </a:gdLst>
                <a:cxnLst>
                  <a:cxn ang="0">
                    <a:pos x="T0" y="T1"/>
                  </a:cxn>
                  <a:cxn ang="0">
                    <a:pos x="T2" y="T3"/>
                  </a:cxn>
                  <a:cxn ang="0">
                    <a:pos x="T4" y="T5"/>
                  </a:cxn>
                </a:cxnLst>
                <a:rect l="0" t="0" r="r" b="b"/>
                <a:pathLst>
                  <a:path w="8" h="1">
                    <a:moveTo>
                      <a:pt x="0" y="0"/>
                    </a:moveTo>
                    <a:cubicBezTo>
                      <a:pt x="8" y="1"/>
                      <a:pt x="8" y="1"/>
                      <a:pt x="8" y="1"/>
                    </a:cubicBezTo>
                    <a:cubicBezTo>
                      <a:pt x="5"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19" name="Freeform 13"/>
              <p:cNvSpPr/>
              <p:nvPr>
                <p:custDataLst>
                  <p:tags r:id="rId14"/>
                </p:custDataLst>
              </p:nvPr>
            </p:nvSpPr>
            <p:spPr bwMode="auto">
              <a:xfrm>
                <a:off x="2455863" y="1003300"/>
                <a:ext cx="17463" cy="3175"/>
              </a:xfrm>
              <a:custGeom>
                <a:gdLst>
                  <a:gd name="T0" fmla="*/ 0 w 13"/>
                  <a:gd name="T1" fmla="*/ 2 h 2"/>
                  <a:gd name="T2" fmla="*/ 13 w 13"/>
                  <a:gd name="T3" fmla="*/ 0 h 2"/>
                  <a:gd name="T4" fmla="*/ 0 w 13"/>
                  <a:gd name="T5" fmla="*/ 2 h 2"/>
                </a:gdLst>
                <a:cxnLst>
                  <a:cxn ang="0">
                    <a:pos x="T0" y="T1"/>
                  </a:cxn>
                  <a:cxn ang="0">
                    <a:pos x="T2" y="T3"/>
                  </a:cxn>
                  <a:cxn ang="0">
                    <a:pos x="T4" y="T5"/>
                  </a:cxn>
                </a:cxnLst>
                <a:rect l="0" t="0" r="r" b="b"/>
                <a:pathLst>
                  <a:path w="13" h="2">
                    <a:moveTo>
                      <a:pt x="0" y="2"/>
                    </a:moveTo>
                    <a:cubicBezTo>
                      <a:pt x="13" y="0"/>
                      <a:pt x="13" y="0"/>
                      <a:pt x="13" y="0"/>
                    </a:cubicBezTo>
                    <a:cubicBezTo>
                      <a:pt x="8" y="1"/>
                      <a:pt x="4"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0" name="Freeform 14"/>
              <p:cNvSpPr/>
              <p:nvPr>
                <p:custDataLst>
                  <p:tags r:id="rId15"/>
                </p:custDataLst>
              </p:nvPr>
            </p:nvSpPr>
            <p:spPr bwMode="auto">
              <a:xfrm flipH="1">
                <a:off x="3692526" y="1406525"/>
                <a:ext cx="0" cy="3175"/>
              </a:xfrm>
              <a:custGeom>
                <a:gdLst>
                  <a:gd name="T0" fmla="*/ 2 h 2"/>
                  <a:gd name="T1" fmla="*/ 2 h 2"/>
                  <a:gd name="T2" fmla="*/ 0 h 2"/>
                  <a:gd name="T3" fmla="*/ 2 h 2"/>
                </a:gd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1" name="Freeform 15"/>
              <p:cNvSpPr/>
              <p:nvPr>
                <p:custDataLst>
                  <p:tags r:id="rId16"/>
                </p:custDataLst>
              </p:nvPr>
            </p:nvSpPr>
            <p:spPr bwMode="auto">
              <a:xfrm>
                <a:off x="3009901" y="1028700"/>
                <a:ext cx="9525" cy="1587"/>
              </a:xfrm>
              <a:custGeom>
                <a:gdLst>
                  <a:gd name="T0" fmla="*/ 0 w 7"/>
                  <a:gd name="T1" fmla="*/ 0 h 1"/>
                  <a:gd name="T2" fmla="*/ 7 w 7"/>
                  <a:gd name="T3" fmla="*/ 1 h 1"/>
                  <a:gd name="T4" fmla="*/ 0 w 7"/>
                  <a:gd name="T5" fmla="*/ 0 h 1"/>
                </a:gdLst>
                <a:cxnLst>
                  <a:cxn ang="0">
                    <a:pos x="T0" y="T1"/>
                  </a:cxn>
                  <a:cxn ang="0">
                    <a:pos x="T2" y="T3"/>
                  </a:cxn>
                  <a:cxn ang="0">
                    <a:pos x="T4" y="T5"/>
                  </a:cxn>
                </a:cxnLst>
                <a:rect l="0" t="0" r="r" b="b"/>
                <a:pathLst>
                  <a:path w="7" h="1">
                    <a:moveTo>
                      <a:pt x="0" y="0"/>
                    </a:moveTo>
                    <a:cubicBezTo>
                      <a:pt x="2" y="0"/>
                      <a:pt x="4" y="1"/>
                      <a:pt x="7" y="1"/>
                    </a:cubicBezTo>
                    <a:cubicBezTo>
                      <a:pt x="7" y="1"/>
                      <a:pt x="4"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2" name="Freeform 16"/>
              <p:cNvSpPr/>
              <p:nvPr>
                <p:custDataLst>
                  <p:tags r:id="rId17"/>
                </p:custDataLst>
              </p:nvPr>
            </p:nvSpPr>
            <p:spPr bwMode="auto">
              <a:xfrm>
                <a:off x="2452688" y="1006475"/>
                <a:ext cx="3175" cy="0"/>
              </a:xfrm>
              <a:custGeom>
                <a:gdLst>
                  <a:gd name="T0" fmla="*/ 0 w 2"/>
                  <a:gd name="T1" fmla="*/ 1 w 2"/>
                  <a:gd name="T2" fmla="*/ 2 w 2"/>
                  <a:gd name="T3" fmla="*/ 0 w 2"/>
                </a:gdLst>
                <a:cxnLst>
                  <a:cxn ang="0">
                    <a:pos x="T0" y="0"/>
                  </a:cxn>
                  <a:cxn ang="0">
                    <a:pos x="T1" y="0"/>
                  </a:cxn>
                  <a:cxn ang="0">
                    <a:pos x="T2" y="0"/>
                  </a:cxn>
                  <a:cxn ang="0">
                    <a:pos x="T3" y="0"/>
                  </a:cxn>
                </a:cxnLst>
                <a:rect l="0" t="0" r="r" b="b"/>
                <a:pathLst>
                  <a:path w="2">
                    <a:moveTo>
                      <a:pt x="0" y="0"/>
                    </a:moveTo>
                    <a:cubicBezTo>
                      <a:pt x="0" y="0"/>
                      <a:pt x="0" y="0"/>
                      <a:pt x="1" y="0"/>
                    </a:cubicBezTo>
                    <a:cubicBezTo>
                      <a:pt x="1" y="0"/>
                      <a:pt x="2" y="0"/>
                      <a:pt x="2" y="0"/>
                    </a:cubicBezTo>
                    <a:lnTo>
                      <a:pt x="0"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3" name="Freeform 17"/>
              <p:cNvSpPr/>
              <p:nvPr>
                <p:custDataLst>
                  <p:tags r:id="rId18"/>
                </p:custDataLst>
              </p:nvPr>
            </p:nvSpPr>
            <p:spPr bwMode="auto">
              <a:xfrm>
                <a:off x="2049463" y="1011238"/>
                <a:ext cx="6350" cy="0"/>
              </a:xfrm>
              <a:custGeom>
                <a:gdLst>
                  <a:gd name="T0" fmla="*/ 5 w 5"/>
                  <a:gd name="T1" fmla="*/ 0 w 5"/>
                  <a:gd name="T2" fmla="*/ 5 w 5"/>
                </a:gdLst>
                <a:cxnLst>
                  <a:cxn ang="0">
                    <a:pos x="T0" y="0"/>
                  </a:cxn>
                  <a:cxn ang="0">
                    <a:pos x="T1" y="0"/>
                  </a:cxn>
                  <a:cxn ang="0">
                    <a:pos x="T2" y="0"/>
                  </a:cxn>
                </a:cxnLst>
                <a:rect l="0" t="0" r="r" b="b"/>
                <a:pathLst>
                  <a:path w="5">
                    <a:moveTo>
                      <a:pt x="5" y="0"/>
                    </a:moveTo>
                    <a:cubicBezTo>
                      <a:pt x="4" y="0"/>
                      <a:pt x="2" y="0"/>
                      <a:pt x="0" y="0"/>
                    </a:cubicBezTo>
                    <a:cubicBezTo>
                      <a:pt x="2" y="0"/>
                      <a:pt x="4" y="0"/>
                      <a:pt x="5"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4" name="Freeform 18"/>
              <p:cNvSpPr/>
              <p:nvPr>
                <p:custDataLst>
                  <p:tags r:id="rId19"/>
                </p:custDataLst>
              </p:nvPr>
            </p:nvSpPr>
            <p:spPr bwMode="auto">
              <a:xfrm>
                <a:off x="2066926" y="1038225"/>
                <a:ext cx="7938" cy="1587"/>
              </a:xfrm>
              <a:custGeom>
                <a:gdLst>
                  <a:gd name="T0" fmla="*/ 6 w 6"/>
                  <a:gd name="T1" fmla="*/ 0 h 1"/>
                  <a:gd name="T2" fmla="*/ 0 w 6"/>
                  <a:gd name="T3" fmla="*/ 1 h 1"/>
                  <a:gd name="T4" fmla="*/ 6 w 6"/>
                  <a:gd name="T5" fmla="*/ 0 h 1"/>
                </a:gdLst>
                <a:cxnLst>
                  <a:cxn ang="0">
                    <a:pos x="T0" y="T1"/>
                  </a:cxn>
                  <a:cxn ang="0">
                    <a:pos x="T2" y="T3"/>
                  </a:cxn>
                  <a:cxn ang="0">
                    <a:pos x="T4" y="T5"/>
                  </a:cxn>
                </a:cxnLst>
                <a:rect l="0" t="0" r="r" b="b"/>
                <a:pathLst>
                  <a:path w="6" h="1">
                    <a:moveTo>
                      <a:pt x="6" y="0"/>
                    </a:moveTo>
                    <a:cubicBezTo>
                      <a:pt x="4" y="0"/>
                      <a:pt x="2" y="0"/>
                      <a:pt x="0" y="1"/>
                    </a:cubicBezTo>
                    <a:lnTo>
                      <a:pt x="6"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5" name="Freeform 19"/>
              <p:cNvSpPr/>
              <p:nvPr>
                <p:custDataLst>
                  <p:tags r:id="rId20"/>
                </p:custDataLst>
              </p:nvPr>
            </p:nvSpPr>
            <p:spPr bwMode="auto">
              <a:xfrm>
                <a:off x="1725613" y="1281113"/>
                <a:ext cx="1588" cy="15875"/>
              </a:xfrm>
              <a:custGeom>
                <a:gdLst>
                  <a:gd name="T0" fmla="*/ 0 w 1"/>
                  <a:gd name="T1" fmla="*/ 0 h 11"/>
                  <a:gd name="T2" fmla="*/ 1 w 1"/>
                  <a:gd name="T3" fmla="*/ 11 h 11"/>
                  <a:gd name="T4" fmla="*/ 0 w 1"/>
                  <a:gd name="T5" fmla="*/ 0 h 11"/>
                </a:gdLst>
                <a:cxnLst>
                  <a:cxn ang="0">
                    <a:pos x="T0" y="T1"/>
                  </a:cxn>
                  <a:cxn ang="0">
                    <a:pos x="T2" y="T3"/>
                  </a:cxn>
                  <a:cxn ang="0">
                    <a:pos x="T4" y="T5"/>
                  </a:cxn>
                </a:cxnLst>
                <a:rect l="0" t="0" r="r" b="b"/>
                <a:pathLst>
                  <a:path w="1" h="11">
                    <a:moveTo>
                      <a:pt x="0" y="0"/>
                    </a:moveTo>
                    <a:cubicBezTo>
                      <a:pt x="1" y="11"/>
                      <a:pt x="1" y="11"/>
                      <a:pt x="1" y="11"/>
                    </a:cubicBezTo>
                    <a:cubicBezTo>
                      <a:pt x="0" y="6"/>
                      <a:pt x="0" y="2"/>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6" name="Freeform 20"/>
              <p:cNvSpPr/>
              <p:nvPr>
                <p:custDataLst>
                  <p:tags r:id="rId21"/>
                </p:custDataLst>
              </p:nvPr>
            </p:nvSpPr>
            <p:spPr bwMode="auto">
              <a:xfrm>
                <a:off x="2028826" y="1030288"/>
                <a:ext cx="1588" cy="1587"/>
              </a:xfrm>
              <a:custGeom>
                <a:gdLst>
                  <a:gd name="T0" fmla="*/ 2 w 2"/>
                  <a:gd name="T1" fmla="*/ 0 h 1"/>
                  <a:gd name="T2" fmla="*/ 0 w 2"/>
                  <a:gd name="T3" fmla="*/ 1 h 1"/>
                  <a:gd name="T4" fmla="*/ 2 w 2"/>
                  <a:gd name="T5" fmla="*/ 0 h 1"/>
                </a:gdLst>
                <a:cxnLst>
                  <a:cxn ang="0">
                    <a:pos x="T0" y="T1"/>
                  </a:cxn>
                  <a:cxn ang="0">
                    <a:pos x="T2" y="T3"/>
                  </a:cxn>
                  <a:cxn ang="0">
                    <a:pos x="T4" y="T5"/>
                  </a:cxn>
                </a:cxnLst>
                <a:rect l="0" t="0" r="r" b="b"/>
                <a:pathLst>
                  <a:path w="2" h="1">
                    <a:moveTo>
                      <a:pt x="2" y="0"/>
                    </a:moveTo>
                    <a:cubicBezTo>
                      <a:pt x="1" y="1"/>
                      <a:pt x="0" y="1"/>
                      <a:pt x="0" y="1"/>
                    </a:cubicBezTo>
                    <a:cubicBezTo>
                      <a:pt x="1" y="1"/>
                      <a:pt x="2" y="1"/>
                      <a:pt x="2"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7" name="Freeform 21"/>
              <p:cNvSpPr/>
              <p:nvPr>
                <p:custDataLst>
                  <p:tags r:id="rId22"/>
                </p:custDataLst>
              </p:nvPr>
            </p:nvSpPr>
            <p:spPr bwMode="auto">
              <a:xfrm>
                <a:off x="3662363" y="1660525"/>
                <a:ext cx="1588" cy="1587"/>
              </a:xfrm>
              <a:custGeom>
                <a:gdLst>
                  <a:gd name="T0" fmla="*/ 1 w 1"/>
                  <a:gd name="T1" fmla="*/ 1 h 1"/>
                  <a:gd name="T2" fmla="*/ 1 w 1"/>
                  <a:gd name="T3" fmla="*/ 1 h 1"/>
                  <a:gd name="T4" fmla="*/ 0 w 1"/>
                  <a:gd name="T5" fmla="*/ 0 h 1"/>
                  <a:gd name="T6" fmla="*/ 1 w 1"/>
                  <a:gd name="T7" fmla="*/ 1 h 1"/>
                </a:gdLst>
                <a:cxnLst>
                  <a:cxn ang="0">
                    <a:pos x="T0" y="T1"/>
                  </a:cxn>
                  <a:cxn ang="0">
                    <a:pos x="T2" y="T3"/>
                  </a:cxn>
                  <a:cxn ang="0">
                    <a:pos x="T4" y="T5"/>
                  </a:cxn>
                  <a:cxn ang="0">
                    <a:pos x="T6" y="T7"/>
                  </a:cxn>
                </a:cxnLst>
                <a:rect l="0" t="0" r="r" b="b"/>
                <a:pathLst>
                  <a:path w="1" h="1">
                    <a:moveTo>
                      <a:pt x="1" y="1"/>
                    </a:moveTo>
                    <a:cubicBezTo>
                      <a:pt x="1" y="1"/>
                      <a:pt x="1" y="1"/>
                      <a:pt x="1" y="1"/>
                    </a:cubicBezTo>
                    <a:cubicBezTo>
                      <a:pt x="0" y="0"/>
                      <a:pt x="0" y="0"/>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8" name="Freeform 22"/>
              <p:cNvSpPr/>
              <p:nvPr>
                <p:custDataLst>
                  <p:tags r:id="rId23"/>
                </p:custDataLst>
              </p:nvPr>
            </p:nvSpPr>
            <p:spPr bwMode="auto">
              <a:xfrm flipH="1">
                <a:off x="3678238" y="1701800"/>
                <a:ext cx="0" cy="14287"/>
              </a:xfrm>
              <a:custGeom>
                <a:gdLst>
                  <a:gd name="T0" fmla="*/ 0 h 10"/>
                  <a:gd name="T1" fmla="*/ 10 h 10"/>
                  <a:gd name="T2" fmla="*/ 0 h 10"/>
                </a:gdLst>
                <a:cxnLst>
                  <a:cxn ang="0">
                    <a:pos x="0" y="T0"/>
                  </a:cxn>
                  <a:cxn ang="0">
                    <a:pos x="0" y="T1"/>
                  </a:cxn>
                  <a:cxn ang="0">
                    <a:pos x="0" y="T2"/>
                  </a:cxn>
                </a:cxnLst>
                <a:rect l="0" t="0" r="r" b="b"/>
                <a:pathLst>
                  <a:path h="10">
                    <a:moveTo>
                      <a:pt x="0" y="0"/>
                    </a:moveTo>
                    <a:cubicBezTo>
                      <a:pt x="0" y="3"/>
                      <a:pt x="0" y="7"/>
                      <a:pt x="0" y="10"/>
                    </a:cubicBezTo>
                    <a:cubicBezTo>
                      <a:pt x="0" y="6"/>
                      <a:pt x="0" y="3"/>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29" name="Freeform 23"/>
              <p:cNvSpPr/>
              <p:nvPr>
                <p:custDataLst>
                  <p:tags r:id="rId24"/>
                </p:custDataLst>
              </p:nvPr>
            </p:nvSpPr>
            <p:spPr bwMode="auto">
              <a:xfrm>
                <a:off x="3251201" y="1041400"/>
                <a:ext cx="19050" cy="7937"/>
              </a:xfrm>
              <a:custGeom>
                <a:gdLst>
                  <a:gd name="T0" fmla="*/ 0 w 13"/>
                  <a:gd name="T1" fmla="*/ 2 h 5"/>
                  <a:gd name="T2" fmla="*/ 7 w 13"/>
                  <a:gd name="T3" fmla="*/ 5 h 5"/>
                  <a:gd name="T4" fmla="*/ 0 w 13"/>
                  <a:gd name="T5" fmla="*/ 2 h 5"/>
                </a:gdLst>
                <a:cxnLst>
                  <a:cxn ang="0">
                    <a:pos x="T0" y="T1"/>
                  </a:cxn>
                  <a:cxn ang="0">
                    <a:pos x="T2" y="T3"/>
                  </a:cxn>
                  <a:cxn ang="0">
                    <a:pos x="T4" y="T5"/>
                  </a:cxn>
                </a:cxnLst>
                <a:rect l="0" t="0" r="r" b="b"/>
                <a:pathLst>
                  <a:path w="13" h="5">
                    <a:moveTo>
                      <a:pt x="0" y="2"/>
                    </a:moveTo>
                    <a:cubicBezTo>
                      <a:pt x="3" y="3"/>
                      <a:pt x="10" y="4"/>
                      <a:pt x="7" y="5"/>
                    </a:cubicBezTo>
                    <a:cubicBezTo>
                      <a:pt x="13" y="4"/>
                      <a:pt x="12"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0" name="Freeform 24"/>
              <p:cNvSpPr/>
              <p:nvPr>
                <p:custDataLst>
                  <p:tags r:id="rId25"/>
                </p:custDataLst>
              </p:nvPr>
            </p:nvSpPr>
            <p:spPr bwMode="auto">
              <a:xfrm>
                <a:off x="3676651" y="1663700"/>
                <a:ext cx="30163" cy="149225"/>
              </a:xfrm>
              <a:custGeom>
                <a:gdLst>
                  <a:gd name="T0" fmla="*/ 6 w 22"/>
                  <a:gd name="T1" fmla="*/ 55 h 105"/>
                  <a:gd name="T2" fmla="*/ 10 w 22"/>
                  <a:gd name="T3" fmla="*/ 89 h 105"/>
                  <a:gd name="T4" fmla="*/ 15 w 22"/>
                  <a:gd name="T5" fmla="*/ 90 h 105"/>
                  <a:gd name="T6" fmla="*/ 13 w 22"/>
                  <a:gd name="T7" fmla="*/ 71 h 105"/>
                  <a:gd name="T8" fmla="*/ 16 w 22"/>
                  <a:gd name="T9" fmla="*/ 90 h 105"/>
                  <a:gd name="T10" fmla="*/ 22 w 22"/>
                  <a:gd name="T11" fmla="*/ 88 h 105"/>
                  <a:gd name="T12" fmla="*/ 11 w 22"/>
                  <a:gd name="T13" fmla="*/ 0 h 105"/>
                  <a:gd name="T14" fmla="*/ 12 w 22"/>
                  <a:gd name="T15" fmla="*/ 61 h 105"/>
                  <a:gd name="T16" fmla="*/ 7 w 22"/>
                  <a:gd name="T17" fmla="*/ 54 h 105"/>
                  <a:gd name="T18" fmla="*/ 9 w 22"/>
                  <a:gd name="T19" fmla="*/ 4 h 105"/>
                  <a:gd name="T20" fmla="*/ 6 w 22"/>
                  <a:gd name="T21" fmla="*/ 46 h 105"/>
                  <a:gd name="T22" fmla="*/ 1 w 22"/>
                  <a:gd name="T23" fmla="*/ 37 h 105"/>
                  <a:gd name="T24" fmla="*/ 0 w 22"/>
                  <a:gd name="T25" fmla="*/ 46 h 105"/>
                  <a:gd name="T26" fmla="*/ 6 w 22"/>
                  <a:gd name="T27" fmla="*/ 55 h 10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 h="105">
                    <a:moveTo>
                      <a:pt x="6" y="55"/>
                    </a:moveTo>
                    <a:cubicBezTo>
                      <a:pt x="11" y="56"/>
                      <a:pt x="8" y="79"/>
                      <a:pt x="10" y="89"/>
                    </a:cubicBezTo>
                    <a:cubicBezTo>
                      <a:pt x="11" y="82"/>
                      <a:pt x="13" y="92"/>
                      <a:pt x="15" y="90"/>
                    </a:cubicBezTo>
                    <a:cubicBezTo>
                      <a:pt x="14" y="85"/>
                      <a:pt x="13" y="79"/>
                      <a:pt x="13" y="71"/>
                    </a:cubicBezTo>
                    <a:cubicBezTo>
                      <a:pt x="15" y="67"/>
                      <a:pt x="17" y="80"/>
                      <a:pt x="16" y="90"/>
                    </a:cubicBezTo>
                    <a:cubicBezTo>
                      <a:pt x="19" y="78"/>
                      <a:pt x="20" y="105"/>
                      <a:pt x="22" y="88"/>
                    </a:cubicBezTo>
                    <a:cubicBezTo>
                      <a:pt x="20" y="51"/>
                      <a:pt x="18" y="26"/>
                      <a:pt x="11" y="0"/>
                    </a:cubicBezTo>
                    <a:cubicBezTo>
                      <a:pt x="12" y="21"/>
                      <a:pt x="14" y="44"/>
                      <a:pt x="12" y="61"/>
                    </a:cubicBezTo>
                    <a:cubicBezTo>
                      <a:pt x="7" y="54"/>
                      <a:pt x="7" y="54"/>
                      <a:pt x="7" y="54"/>
                    </a:cubicBezTo>
                    <a:cubicBezTo>
                      <a:pt x="11" y="35"/>
                      <a:pt x="8" y="23"/>
                      <a:pt x="9" y="4"/>
                    </a:cubicBezTo>
                    <a:cubicBezTo>
                      <a:pt x="6" y="46"/>
                      <a:pt x="6" y="46"/>
                      <a:pt x="6" y="46"/>
                    </a:cubicBezTo>
                    <a:cubicBezTo>
                      <a:pt x="3" y="66"/>
                      <a:pt x="2" y="53"/>
                      <a:pt x="1" y="37"/>
                    </a:cubicBezTo>
                    <a:cubicBezTo>
                      <a:pt x="1" y="41"/>
                      <a:pt x="1" y="45"/>
                      <a:pt x="0" y="46"/>
                    </a:cubicBezTo>
                    <a:cubicBezTo>
                      <a:pt x="2" y="47"/>
                      <a:pt x="5" y="92"/>
                      <a:pt x="6" y="5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1" name="Freeform 25"/>
              <p:cNvSpPr/>
              <p:nvPr>
                <p:custDataLst>
                  <p:tags r:id="rId26"/>
                </p:custDataLst>
              </p:nvPr>
            </p:nvSpPr>
            <p:spPr bwMode="auto">
              <a:xfrm flipH="1">
                <a:off x="3652838" y="1651000"/>
                <a:ext cx="0" cy="1587"/>
              </a:xfrm>
              <a:custGeom>
                <a:gdLst>
                  <a:gd name="T0" fmla="*/ 1 h 1"/>
                  <a:gd name="T1" fmla="*/ 1 h 1"/>
                  <a:gd name="T2" fmla="*/ 1 h 1"/>
                </a:gdLst>
                <a:cxnLst>
                  <a:cxn ang="0">
                    <a:pos x="0" y="T0"/>
                  </a:cxn>
                  <a:cxn ang="0">
                    <a:pos x="0" y="T1"/>
                  </a:cxn>
                  <a:cxn ang="0">
                    <a:pos x="0" y="T2"/>
                  </a:cxn>
                </a:cxnLst>
                <a:rect l="0" t="0" r="r" b="b"/>
                <a:pathLst>
                  <a:path h="1">
                    <a:moveTo>
                      <a:pt x="0" y="1"/>
                    </a:moveTo>
                    <a:cubicBezTo>
                      <a:pt x="0" y="1"/>
                      <a:pt x="0" y="1"/>
                      <a:pt x="0" y="1"/>
                    </a:cubicBezTo>
                    <a:cubicBezTo>
                      <a:pt x="0" y="0"/>
                      <a:pt x="0"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2" name="Freeform 26"/>
              <p:cNvSpPr/>
              <p:nvPr>
                <p:custDataLst>
                  <p:tags r:id="rId27"/>
                </p:custDataLst>
              </p:nvPr>
            </p:nvSpPr>
            <p:spPr bwMode="auto">
              <a:xfrm>
                <a:off x="1766888" y="1071563"/>
                <a:ext cx="3175" cy="4762"/>
              </a:xfrm>
              <a:custGeom>
                <a:gdLst>
                  <a:gd name="T0" fmla="*/ 3 w 3"/>
                  <a:gd name="T1" fmla="*/ 0 h 3"/>
                  <a:gd name="T2" fmla="*/ 1 w 3"/>
                  <a:gd name="T3" fmla="*/ 0 h 3"/>
                  <a:gd name="T4" fmla="*/ 3 w 3"/>
                  <a:gd name="T5" fmla="*/ 0 h 3"/>
                </a:gdLst>
                <a:cxnLst>
                  <a:cxn ang="0">
                    <a:pos x="T0" y="T1"/>
                  </a:cxn>
                  <a:cxn ang="0">
                    <a:pos x="T2" y="T3"/>
                  </a:cxn>
                  <a:cxn ang="0">
                    <a:pos x="T4" y="T5"/>
                  </a:cxn>
                </a:cxnLst>
                <a:rect l="0" t="0" r="r" b="b"/>
                <a:pathLst>
                  <a:path w="3" h="3">
                    <a:moveTo>
                      <a:pt x="3" y="0"/>
                    </a:moveTo>
                    <a:cubicBezTo>
                      <a:pt x="2" y="0"/>
                      <a:pt x="2" y="0"/>
                      <a:pt x="1" y="0"/>
                    </a:cubicBezTo>
                    <a:cubicBezTo>
                      <a:pt x="0" y="3"/>
                      <a:pt x="1" y="2"/>
                      <a:pt x="3"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3" name="Freeform 27"/>
              <p:cNvSpPr/>
              <p:nvPr>
                <p:custDataLst>
                  <p:tags r:id="rId28"/>
                </p:custDataLst>
              </p:nvPr>
            </p:nvSpPr>
            <p:spPr bwMode="auto">
              <a:xfrm>
                <a:off x="3208338" y="1016000"/>
                <a:ext cx="14288" cy="1587"/>
              </a:xfrm>
              <a:custGeom>
                <a:gdLst>
                  <a:gd name="T0" fmla="*/ 10 w 10"/>
                  <a:gd name="T1" fmla="*/ 0 h 1"/>
                  <a:gd name="T2" fmla="*/ 0 w 10"/>
                  <a:gd name="T3" fmla="*/ 0 h 1"/>
                  <a:gd name="T4" fmla="*/ 10 w 10"/>
                  <a:gd name="T5" fmla="*/ 0 h 1"/>
                </a:gdLst>
                <a:cxnLst>
                  <a:cxn ang="0">
                    <a:pos x="T0" y="T1"/>
                  </a:cxn>
                  <a:cxn ang="0">
                    <a:pos x="T2" y="T3"/>
                  </a:cxn>
                  <a:cxn ang="0">
                    <a:pos x="T4" y="T5"/>
                  </a:cxn>
                </a:cxnLst>
                <a:rect l="0" t="0" r="r" b="b"/>
                <a:pathLst>
                  <a:path w="10" h="1">
                    <a:moveTo>
                      <a:pt x="10" y="0"/>
                    </a:moveTo>
                    <a:cubicBezTo>
                      <a:pt x="6" y="0"/>
                      <a:pt x="3" y="0"/>
                      <a:pt x="0" y="0"/>
                    </a:cubicBezTo>
                    <a:cubicBezTo>
                      <a:pt x="3" y="1"/>
                      <a:pt x="6" y="1"/>
                      <a:pt x="1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4" name="Freeform 28"/>
              <p:cNvSpPr/>
              <p:nvPr>
                <p:custDataLst>
                  <p:tags r:id="rId29"/>
                </p:custDataLst>
              </p:nvPr>
            </p:nvSpPr>
            <p:spPr bwMode="auto">
              <a:xfrm>
                <a:off x="3476626" y="1079500"/>
                <a:ext cx="12700" cy="1587"/>
              </a:xfrm>
              <a:custGeom>
                <a:gdLst>
                  <a:gd name="T0" fmla="*/ 9 w 9"/>
                  <a:gd name="T1" fmla="*/ 0 h 1"/>
                  <a:gd name="T2" fmla="*/ 1 w 9"/>
                  <a:gd name="T3" fmla="*/ 0 h 1"/>
                  <a:gd name="T4" fmla="*/ 0 w 9"/>
                  <a:gd name="T5" fmla="*/ 0 h 1"/>
                  <a:gd name="T6" fmla="*/ 9 w 9"/>
                  <a:gd name="T7" fmla="*/ 0 h 1"/>
                </a:gdLst>
                <a:cxnLst>
                  <a:cxn ang="0">
                    <a:pos x="T0" y="T1"/>
                  </a:cxn>
                  <a:cxn ang="0">
                    <a:pos x="T2" y="T3"/>
                  </a:cxn>
                  <a:cxn ang="0">
                    <a:pos x="T4" y="T5"/>
                  </a:cxn>
                  <a:cxn ang="0">
                    <a:pos x="T6" y="T7"/>
                  </a:cxn>
                </a:cxnLst>
                <a:rect l="0" t="0" r="r" b="b"/>
                <a:pathLst>
                  <a:path w="9" h="1">
                    <a:moveTo>
                      <a:pt x="9" y="0"/>
                    </a:moveTo>
                    <a:cubicBezTo>
                      <a:pt x="6" y="0"/>
                      <a:pt x="4" y="0"/>
                      <a:pt x="1" y="0"/>
                    </a:cubicBezTo>
                    <a:cubicBezTo>
                      <a:pt x="1" y="0"/>
                      <a:pt x="0" y="0"/>
                      <a:pt x="0" y="0"/>
                    </a:cubicBezTo>
                    <a:cubicBezTo>
                      <a:pt x="1" y="1"/>
                      <a:pt x="6" y="0"/>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5" name="Freeform 29"/>
              <p:cNvSpPr/>
              <p:nvPr>
                <p:custDataLst>
                  <p:tags r:id="rId30"/>
                </p:custDataLst>
              </p:nvPr>
            </p:nvSpPr>
            <p:spPr bwMode="auto">
              <a:xfrm>
                <a:off x="2679701" y="1081088"/>
                <a:ext cx="11113" cy="1587"/>
              </a:xfrm>
              <a:custGeom>
                <a:gdLst>
                  <a:gd name="T0" fmla="*/ 0 w 7"/>
                  <a:gd name="T1" fmla="*/ 2 h 2"/>
                  <a:gd name="T2" fmla="*/ 7 w 7"/>
                  <a:gd name="T3" fmla="*/ 0 h 2"/>
                  <a:gd name="T4" fmla="*/ 0 w 7"/>
                  <a:gd name="T5" fmla="*/ 2 h 2"/>
                </a:gdLst>
                <a:cxnLst>
                  <a:cxn ang="0">
                    <a:pos x="T0" y="T1"/>
                  </a:cxn>
                  <a:cxn ang="0">
                    <a:pos x="T2" y="T3"/>
                  </a:cxn>
                  <a:cxn ang="0">
                    <a:pos x="T4" y="T5"/>
                  </a:cxn>
                </a:cxnLst>
                <a:rect l="0" t="0" r="r" b="b"/>
                <a:pathLst>
                  <a:path w="7" h="2">
                    <a:moveTo>
                      <a:pt x="0" y="2"/>
                    </a:moveTo>
                    <a:cubicBezTo>
                      <a:pt x="3" y="1"/>
                      <a:pt x="6" y="1"/>
                      <a:pt x="7" y="0"/>
                    </a:cubicBezTo>
                    <a:cubicBezTo>
                      <a:pt x="3" y="0"/>
                      <a:pt x="1"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6" name="Freeform 30"/>
              <p:cNvSpPr>
                <a:spLocks noEditPoints="1"/>
              </p:cNvSpPr>
              <p:nvPr>
                <p:custDataLst>
                  <p:tags r:id="rId31"/>
                </p:custDataLst>
              </p:nvPr>
            </p:nvSpPr>
            <p:spPr bwMode="auto">
              <a:xfrm>
                <a:off x="1695339" y="962402"/>
                <a:ext cx="2011362" cy="1230312"/>
              </a:xfrm>
              <a:custGeom>
                <a:gdLst>
                  <a:gd name="T0" fmla="*/ 1411 w 1427"/>
                  <a:gd name="T1" fmla="*/ 193 h 871"/>
                  <a:gd name="T2" fmla="*/ 1412 w 1427"/>
                  <a:gd name="T3" fmla="*/ 150 h 871"/>
                  <a:gd name="T4" fmla="*/ 1419 w 1427"/>
                  <a:gd name="T5" fmla="*/ 186 h 871"/>
                  <a:gd name="T6" fmla="*/ 1418 w 1427"/>
                  <a:gd name="T7" fmla="*/ 128 h 871"/>
                  <a:gd name="T8" fmla="*/ 1393 w 1427"/>
                  <a:gd name="T9" fmla="*/ 77 h 871"/>
                  <a:gd name="T10" fmla="*/ 1299 w 1427"/>
                  <a:gd name="T11" fmla="*/ 27 h 871"/>
                  <a:gd name="T12" fmla="*/ 1107 w 1427"/>
                  <a:gd name="T13" fmla="*/ 43 h 871"/>
                  <a:gd name="T14" fmla="*/ 1069 w 1427"/>
                  <a:gd name="T15" fmla="*/ 20 h 871"/>
                  <a:gd name="T16" fmla="*/ 986 w 1427"/>
                  <a:gd name="T17" fmla="*/ 28 h 871"/>
                  <a:gd name="T18" fmla="*/ 861 w 1427"/>
                  <a:gd name="T19" fmla="*/ 31 h 871"/>
                  <a:gd name="T20" fmla="*/ 821 w 1427"/>
                  <a:gd name="T21" fmla="*/ 18 h 871"/>
                  <a:gd name="T22" fmla="*/ 742 w 1427"/>
                  <a:gd name="T23" fmla="*/ 24 h 871"/>
                  <a:gd name="T24" fmla="*/ 660 w 1427"/>
                  <a:gd name="T25" fmla="*/ 14 h 871"/>
                  <a:gd name="T26" fmla="*/ 626 w 1427"/>
                  <a:gd name="T27" fmla="*/ 12 h 871"/>
                  <a:gd name="T28" fmla="*/ 322 w 1427"/>
                  <a:gd name="T29" fmla="*/ 40 h 871"/>
                  <a:gd name="T30" fmla="*/ 275 w 1427"/>
                  <a:gd name="T31" fmla="*/ 21 h 871"/>
                  <a:gd name="T32" fmla="*/ 339 w 1427"/>
                  <a:gd name="T33" fmla="*/ 21 h 871"/>
                  <a:gd name="T34" fmla="*/ 156 w 1427"/>
                  <a:gd name="T35" fmla="*/ 20 h 871"/>
                  <a:gd name="T36" fmla="*/ 123 w 1427"/>
                  <a:gd name="T37" fmla="*/ 14 h 871"/>
                  <a:gd name="T38" fmla="*/ 69 w 1427"/>
                  <a:gd name="T39" fmla="*/ 35 h 871"/>
                  <a:gd name="T40" fmla="*/ 6 w 1427"/>
                  <a:gd name="T41" fmla="*/ 205 h 871"/>
                  <a:gd name="T42" fmla="*/ 22 w 1427"/>
                  <a:gd name="T43" fmla="*/ 148 h 871"/>
                  <a:gd name="T44" fmla="*/ 52 w 1427"/>
                  <a:gd name="T45" fmla="*/ 64 h 871"/>
                  <a:gd name="T46" fmla="*/ 33 w 1427"/>
                  <a:gd name="T47" fmla="*/ 147 h 871"/>
                  <a:gd name="T48" fmla="*/ 26 w 1427"/>
                  <a:gd name="T49" fmla="*/ 257 h 871"/>
                  <a:gd name="T50" fmla="*/ 29 w 1427"/>
                  <a:gd name="T51" fmla="*/ 409 h 871"/>
                  <a:gd name="T52" fmla="*/ 11 w 1427"/>
                  <a:gd name="T53" fmla="*/ 376 h 871"/>
                  <a:gd name="T54" fmla="*/ 3 w 1427"/>
                  <a:gd name="T55" fmla="*/ 579 h 871"/>
                  <a:gd name="T56" fmla="*/ 28 w 1427"/>
                  <a:gd name="T57" fmla="*/ 664 h 871"/>
                  <a:gd name="T58" fmla="*/ 11 w 1427"/>
                  <a:gd name="T59" fmla="*/ 513 h 871"/>
                  <a:gd name="T60" fmla="*/ 32 w 1427"/>
                  <a:gd name="T61" fmla="*/ 495 h 871"/>
                  <a:gd name="T62" fmla="*/ 34 w 1427"/>
                  <a:gd name="T63" fmla="*/ 721 h 871"/>
                  <a:gd name="T64" fmla="*/ 48 w 1427"/>
                  <a:gd name="T65" fmla="*/ 802 h 871"/>
                  <a:gd name="T66" fmla="*/ 68 w 1427"/>
                  <a:gd name="T67" fmla="*/ 829 h 871"/>
                  <a:gd name="T68" fmla="*/ 152 w 1427"/>
                  <a:gd name="T69" fmla="*/ 869 h 871"/>
                  <a:gd name="T70" fmla="*/ 323 w 1427"/>
                  <a:gd name="T71" fmla="*/ 861 h 871"/>
                  <a:gd name="T72" fmla="*/ 513 w 1427"/>
                  <a:gd name="T73" fmla="*/ 862 h 871"/>
                  <a:gd name="T74" fmla="*/ 867 w 1427"/>
                  <a:gd name="T75" fmla="*/ 861 h 871"/>
                  <a:gd name="T76" fmla="*/ 903 w 1427"/>
                  <a:gd name="T77" fmla="*/ 851 h 871"/>
                  <a:gd name="T78" fmla="*/ 1188 w 1427"/>
                  <a:gd name="T79" fmla="*/ 845 h 871"/>
                  <a:gd name="T80" fmla="*/ 1311 w 1427"/>
                  <a:gd name="T81" fmla="*/ 846 h 871"/>
                  <a:gd name="T82" fmla="*/ 1368 w 1427"/>
                  <a:gd name="T83" fmla="*/ 800 h 871"/>
                  <a:gd name="T84" fmla="*/ 1383 w 1427"/>
                  <a:gd name="T85" fmla="*/ 412 h 871"/>
                  <a:gd name="T86" fmla="*/ 1400 w 1427"/>
                  <a:gd name="T87" fmla="*/ 502 h 871"/>
                  <a:gd name="T88" fmla="*/ 1411 w 1427"/>
                  <a:gd name="T89" fmla="*/ 402 h 871"/>
                  <a:gd name="T90" fmla="*/ 1407 w 1427"/>
                  <a:gd name="T91" fmla="*/ 338 h 871"/>
                  <a:gd name="T92" fmla="*/ 1227 w 1427"/>
                  <a:gd name="T93" fmla="*/ 62 h 871"/>
                  <a:gd name="T94" fmla="*/ 1127 w 1427"/>
                  <a:gd name="T95" fmla="*/ 69 h 871"/>
                  <a:gd name="T96" fmla="*/ 952 w 1427"/>
                  <a:gd name="T97" fmla="*/ 60 h 871"/>
                  <a:gd name="T98" fmla="*/ 908 w 1427"/>
                  <a:gd name="T99" fmla="*/ 66 h 871"/>
                  <a:gd name="T100" fmla="*/ 621 w 1427"/>
                  <a:gd name="T101" fmla="*/ 52 h 871"/>
                  <a:gd name="T102" fmla="*/ 696 w 1427"/>
                  <a:gd name="T103" fmla="*/ 67 h 871"/>
                  <a:gd name="T104" fmla="*/ 444 w 1427"/>
                  <a:gd name="T105" fmla="*/ 57 h 871"/>
                  <a:gd name="T106" fmla="*/ 322 w 1427"/>
                  <a:gd name="T107" fmla="*/ 69 h 871"/>
                  <a:gd name="T108" fmla="*/ 55 w 1427"/>
                  <a:gd name="T109" fmla="*/ 157 h 871"/>
                  <a:gd name="T110" fmla="*/ 115 w 1427"/>
                  <a:gd name="T111" fmla="*/ 68 h 871"/>
                  <a:gd name="T112" fmla="*/ 60 w 1427"/>
                  <a:gd name="T113" fmla="*/ 137 h 871"/>
                  <a:gd name="T114" fmla="*/ 68 w 1427"/>
                  <a:gd name="T115" fmla="*/ 424 h 871"/>
                  <a:gd name="T116" fmla="*/ 595 w 1427"/>
                  <a:gd name="T117" fmla="*/ 833 h 8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7" h="871">
                    <a:moveTo>
                      <a:pt x="1409" y="244"/>
                    </a:moveTo>
                    <a:cubicBezTo>
                      <a:pt x="1415" y="283"/>
                      <a:pt x="1416" y="244"/>
                      <a:pt x="1421" y="285"/>
                    </a:cubicBezTo>
                    <a:cubicBezTo>
                      <a:pt x="1426" y="285"/>
                      <a:pt x="1427" y="269"/>
                      <a:pt x="1426" y="246"/>
                    </a:cubicBezTo>
                    <a:cubicBezTo>
                      <a:pt x="1424" y="261"/>
                      <a:pt x="1418" y="237"/>
                      <a:pt x="1414" y="257"/>
                    </a:cubicBezTo>
                    <a:cubicBezTo>
                      <a:pt x="1412" y="223"/>
                      <a:pt x="1401" y="226"/>
                      <a:pt x="1406" y="189"/>
                    </a:cubicBezTo>
                    <a:cubicBezTo>
                      <a:pt x="1407" y="190"/>
                      <a:pt x="1407" y="190"/>
                      <a:pt x="1407" y="190"/>
                    </a:cubicBezTo>
                    <a:cubicBezTo>
                      <a:pt x="1403" y="174"/>
                      <a:pt x="1403" y="174"/>
                      <a:pt x="1403" y="174"/>
                    </a:cubicBezTo>
                    <a:cubicBezTo>
                      <a:pt x="1405" y="153"/>
                      <a:pt x="1405" y="153"/>
                      <a:pt x="1405" y="153"/>
                    </a:cubicBezTo>
                    <a:cubicBezTo>
                      <a:pt x="1411" y="166"/>
                      <a:pt x="1408" y="183"/>
                      <a:pt x="1411" y="193"/>
                    </a:cubicBezTo>
                    <a:cubicBezTo>
                      <a:pt x="1414" y="180"/>
                      <a:pt x="1413" y="171"/>
                      <a:pt x="1411" y="162"/>
                    </a:cubicBezTo>
                    <a:cubicBezTo>
                      <a:pt x="1410" y="158"/>
                      <a:pt x="1409" y="154"/>
                      <a:pt x="1407" y="146"/>
                    </a:cubicBezTo>
                    <a:cubicBezTo>
                      <a:pt x="1407" y="142"/>
                      <a:pt x="1406" y="139"/>
                      <a:pt x="1405" y="135"/>
                    </a:cubicBezTo>
                    <a:cubicBezTo>
                      <a:pt x="1404" y="131"/>
                      <a:pt x="1403" y="126"/>
                      <a:pt x="1402" y="122"/>
                    </a:cubicBezTo>
                    <a:cubicBezTo>
                      <a:pt x="1401" y="113"/>
                      <a:pt x="1401" y="112"/>
                      <a:pt x="1402" y="113"/>
                    </a:cubicBezTo>
                    <a:cubicBezTo>
                      <a:pt x="1403" y="114"/>
                      <a:pt x="1404" y="116"/>
                      <a:pt x="1405" y="119"/>
                    </a:cubicBezTo>
                    <a:cubicBezTo>
                      <a:pt x="1406" y="121"/>
                      <a:pt x="1407" y="124"/>
                      <a:pt x="1408" y="128"/>
                    </a:cubicBezTo>
                    <a:cubicBezTo>
                      <a:pt x="1409" y="131"/>
                      <a:pt x="1410" y="135"/>
                      <a:pt x="1411" y="139"/>
                    </a:cubicBezTo>
                    <a:cubicBezTo>
                      <a:pt x="1412" y="143"/>
                      <a:pt x="1412" y="147"/>
                      <a:pt x="1412" y="150"/>
                    </a:cubicBezTo>
                    <a:cubicBezTo>
                      <a:pt x="1413" y="153"/>
                      <a:pt x="1413" y="155"/>
                      <a:pt x="1414" y="157"/>
                    </a:cubicBezTo>
                    <a:cubicBezTo>
                      <a:pt x="1414" y="158"/>
                      <a:pt x="1415" y="159"/>
                      <a:pt x="1415" y="159"/>
                    </a:cubicBezTo>
                    <a:cubicBezTo>
                      <a:pt x="1415" y="157"/>
                      <a:pt x="1415" y="155"/>
                      <a:pt x="1415" y="153"/>
                    </a:cubicBezTo>
                    <a:cubicBezTo>
                      <a:pt x="1415" y="149"/>
                      <a:pt x="1415" y="146"/>
                      <a:pt x="1415" y="143"/>
                    </a:cubicBezTo>
                    <a:cubicBezTo>
                      <a:pt x="1415" y="136"/>
                      <a:pt x="1416" y="131"/>
                      <a:pt x="1417" y="132"/>
                    </a:cubicBezTo>
                    <a:cubicBezTo>
                      <a:pt x="1417" y="137"/>
                      <a:pt x="1418" y="141"/>
                      <a:pt x="1418" y="145"/>
                    </a:cubicBezTo>
                    <a:cubicBezTo>
                      <a:pt x="1418" y="148"/>
                      <a:pt x="1418" y="151"/>
                      <a:pt x="1418" y="153"/>
                    </a:cubicBezTo>
                    <a:cubicBezTo>
                      <a:pt x="1418" y="157"/>
                      <a:pt x="1419" y="159"/>
                      <a:pt x="1419" y="161"/>
                    </a:cubicBezTo>
                    <a:cubicBezTo>
                      <a:pt x="1420" y="166"/>
                      <a:pt x="1420" y="171"/>
                      <a:pt x="1419" y="186"/>
                    </a:cubicBezTo>
                    <a:cubicBezTo>
                      <a:pt x="1417" y="171"/>
                      <a:pt x="1417" y="189"/>
                      <a:pt x="1415" y="186"/>
                    </a:cubicBezTo>
                    <a:cubicBezTo>
                      <a:pt x="1417" y="190"/>
                      <a:pt x="1417" y="219"/>
                      <a:pt x="1416" y="239"/>
                    </a:cubicBezTo>
                    <a:cubicBezTo>
                      <a:pt x="1421" y="244"/>
                      <a:pt x="1420" y="222"/>
                      <a:pt x="1422" y="209"/>
                    </a:cubicBezTo>
                    <a:cubicBezTo>
                      <a:pt x="1419" y="197"/>
                      <a:pt x="1420" y="184"/>
                      <a:pt x="1421" y="173"/>
                    </a:cubicBezTo>
                    <a:cubicBezTo>
                      <a:pt x="1422" y="167"/>
                      <a:pt x="1422" y="161"/>
                      <a:pt x="1422" y="156"/>
                    </a:cubicBezTo>
                    <a:cubicBezTo>
                      <a:pt x="1422" y="153"/>
                      <a:pt x="1422" y="149"/>
                      <a:pt x="1421" y="145"/>
                    </a:cubicBezTo>
                    <a:cubicBezTo>
                      <a:pt x="1421" y="143"/>
                      <a:pt x="1421" y="141"/>
                      <a:pt x="1420" y="140"/>
                    </a:cubicBezTo>
                    <a:cubicBezTo>
                      <a:pt x="1420" y="138"/>
                      <a:pt x="1419" y="136"/>
                      <a:pt x="1419" y="135"/>
                    </a:cubicBezTo>
                    <a:cubicBezTo>
                      <a:pt x="1418" y="132"/>
                      <a:pt x="1418" y="130"/>
                      <a:pt x="1418" y="128"/>
                    </a:cubicBezTo>
                    <a:cubicBezTo>
                      <a:pt x="1417" y="126"/>
                      <a:pt x="1417" y="125"/>
                      <a:pt x="1416" y="123"/>
                    </a:cubicBezTo>
                    <a:cubicBezTo>
                      <a:pt x="1416" y="121"/>
                      <a:pt x="1415" y="119"/>
                      <a:pt x="1415" y="118"/>
                    </a:cubicBezTo>
                    <a:cubicBezTo>
                      <a:pt x="1415" y="116"/>
                      <a:pt x="1416" y="116"/>
                      <a:pt x="1417" y="118"/>
                    </a:cubicBezTo>
                    <a:cubicBezTo>
                      <a:pt x="1419" y="121"/>
                      <a:pt x="1422" y="130"/>
                      <a:pt x="1422" y="128"/>
                    </a:cubicBezTo>
                    <a:cubicBezTo>
                      <a:pt x="1421" y="120"/>
                      <a:pt x="1419" y="114"/>
                      <a:pt x="1418" y="111"/>
                    </a:cubicBezTo>
                    <a:cubicBezTo>
                      <a:pt x="1416" y="108"/>
                      <a:pt x="1415" y="107"/>
                      <a:pt x="1415" y="107"/>
                    </a:cubicBezTo>
                    <a:cubicBezTo>
                      <a:pt x="1413" y="107"/>
                      <a:pt x="1413" y="109"/>
                      <a:pt x="1410" y="104"/>
                    </a:cubicBezTo>
                    <a:cubicBezTo>
                      <a:pt x="1407" y="98"/>
                      <a:pt x="1404" y="93"/>
                      <a:pt x="1401" y="89"/>
                    </a:cubicBezTo>
                    <a:cubicBezTo>
                      <a:pt x="1399" y="84"/>
                      <a:pt x="1396" y="80"/>
                      <a:pt x="1393" y="77"/>
                    </a:cubicBezTo>
                    <a:cubicBezTo>
                      <a:pt x="1388" y="70"/>
                      <a:pt x="1384" y="65"/>
                      <a:pt x="1380" y="60"/>
                    </a:cubicBezTo>
                    <a:cubicBezTo>
                      <a:pt x="1378" y="57"/>
                      <a:pt x="1376" y="55"/>
                      <a:pt x="1373" y="53"/>
                    </a:cubicBezTo>
                    <a:cubicBezTo>
                      <a:pt x="1371" y="50"/>
                      <a:pt x="1369" y="48"/>
                      <a:pt x="1366" y="46"/>
                    </a:cubicBezTo>
                    <a:cubicBezTo>
                      <a:pt x="1363" y="44"/>
                      <a:pt x="1360" y="42"/>
                      <a:pt x="1357" y="39"/>
                    </a:cubicBezTo>
                    <a:cubicBezTo>
                      <a:pt x="1353" y="38"/>
                      <a:pt x="1350" y="35"/>
                      <a:pt x="1345" y="33"/>
                    </a:cubicBezTo>
                    <a:cubicBezTo>
                      <a:pt x="1337" y="32"/>
                      <a:pt x="1326" y="29"/>
                      <a:pt x="1314" y="28"/>
                    </a:cubicBezTo>
                    <a:cubicBezTo>
                      <a:pt x="1312" y="28"/>
                      <a:pt x="1311" y="28"/>
                      <a:pt x="1309" y="27"/>
                    </a:cubicBezTo>
                    <a:cubicBezTo>
                      <a:pt x="1307" y="27"/>
                      <a:pt x="1306" y="27"/>
                      <a:pt x="1304" y="27"/>
                    </a:cubicBezTo>
                    <a:cubicBezTo>
                      <a:pt x="1302" y="27"/>
                      <a:pt x="1301" y="27"/>
                      <a:pt x="1299" y="27"/>
                    </a:cubicBezTo>
                    <a:cubicBezTo>
                      <a:pt x="1296" y="27"/>
                      <a:pt x="1296" y="27"/>
                      <a:pt x="1296" y="27"/>
                    </a:cubicBezTo>
                    <a:cubicBezTo>
                      <a:pt x="1294" y="27"/>
                      <a:pt x="1294" y="27"/>
                      <a:pt x="1294" y="27"/>
                    </a:cubicBezTo>
                    <a:cubicBezTo>
                      <a:pt x="1290" y="27"/>
                      <a:pt x="1285" y="27"/>
                      <a:pt x="1280" y="27"/>
                    </a:cubicBezTo>
                    <a:cubicBezTo>
                      <a:pt x="1260" y="28"/>
                      <a:pt x="1238" y="27"/>
                      <a:pt x="1220" y="27"/>
                    </a:cubicBezTo>
                    <a:cubicBezTo>
                      <a:pt x="1224" y="25"/>
                      <a:pt x="1219" y="23"/>
                      <a:pt x="1217" y="22"/>
                    </a:cubicBezTo>
                    <a:cubicBezTo>
                      <a:pt x="1196" y="29"/>
                      <a:pt x="1203" y="26"/>
                      <a:pt x="1176" y="31"/>
                    </a:cubicBezTo>
                    <a:cubicBezTo>
                      <a:pt x="1199" y="34"/>
                      <a:pt x="1199" y="34"/>
                      <a:pt x="1199" y="34"/>
                    </a:cubicBezTo>
                    <a:cubicBezTo>
                      <a:pt x="1181" y="34"/>
                      <a:pt x="1166" y="40"/>
                      <a:pt x="1150" y="36"/>
                    </a:cubicBezTo>
                    <a:cubicBezTo>
                      <a:pt x="1172" y="43"/>
                      <a:pt x="1120" y="41"/>
                      <a:pt x="1107" y="43"/>
                    </a:cubicBezTo>
                    <a:cubicBezTo>
                      <a:pt x="1088" y="41"/>
                      <a:pt x="1069" y="46"/>
                      <a:pt x="1059" y="41"/>
                    </a:cubicBezTo>
                    <a:cubicBezTo>
                      <a:pt x="1062" y="41"/>
                      <a:pt x="1062" y="41"/>
                      <a:pt x="1062" y="41"/>
                    </a:cubicBezTo>
                    <a:cubicBezTo>
                      <a:pt x="1035" y="40"/>
                      <a:pt x="1035" y="40"/>
                      <a:pt x="1035" y="40"/>
                    </a:cubicBezTo>
                    <a:cubicBezTo>
                      <a:pt x="1038" y="34"/>
                      <a:pt x="1038" y="34"/>
                      <a:pt x="1038" y="34"/>
                    </a:cubicBezTo>
                    <a:cubicBezTo>
                      <a:pt x="1019" y="31"/>
                      <a:pt x="997" y="36"/>
                      <a:pt x="1003" y="38"/>
                    </a:cubicBezTo>
                    <a:cubicBezTo>
                      <a:pt x="983" y="36"/>
                      <a:pt x="995" y="36"/>
                      <a:pt x="992" y="32"/>
                    </a:cubicBezTo>
                    <a:cubicBezTo>
                      <a:pt x="1003" y="30"/>
                      <a:pt x="1027" y="25"/>
                      <a:pt x="1034" y="30"/>
                    </a:cubicBezTo>
                    <a:cubicBezTo>
                      <a:pt x="1032" y="30"/>
                      <a:pt x="1028" y="29"/>
                      <a:pt x="1027" y="30"/>
                    </a:cubicBezTo>
                    <a:cubicBezTo>
                      <a:pt x="1078" y="33"/>
                      <a:pt x="1043" y="22"/>
                      <a:pt x="1069" y="20"/>
                    </a:cubicBezTo>
                    <a:cubicBezTo>
                      <a:pt x="1056" y="20"/>
                      <a:pt x="1046" y="17"/>
                      <a:pt x="1032" y="18"/>
                    </a:cubicBezTo>
                    <a:cubicBezTo>
                      <a:pt x="1025" y="19"/>
                      <a:pt x="998" y="21"/>
                      <a:pt x="985" y="24"/>
                    </a:cubicBezTo>
                    <a:cubicBezTo>
                      <a:pt x="1003" y="21"/>
                      <a:pt x="1013" y="24"/>
                      <a:pt x="1027" y="26"/>
                    </a:cubicBezTo>
                    <a:cubicBezTo>
                      <a:pt x="1015" y="25"/>
                      <a:pt x="1013" y="29"/>
                      <a:pt x="1003" y="27"/>
                    </a:cubicBezTo>
                    <a:cubicBezTo>
                      <a:pt x="1006" y="26"/>
                      <a:pt x="1006" y="26"/>
                      <a:pt x="1006" y="26"/>
                    </a:cubicBezTo>
                    <a:cubicBezTo>
                      <a:pt x="993" y="28"/>
                      <a:pt x="993" y="28"/>
                      <a:pt x="993" y="28"/>
                    </a:cubicBezTo>
                    <a:cubicBezTo>
                      <a:pt x="991" y="24"/>
                      <a:pt x="956" y="27"/>
                      <a:pt x="976" y="22"/>
                    </a:cubicBezTo>
                    <a:cubicBezTo>
                      <a:pt x="958" y="23"/>
                      <a:pt x="970" y="26"/>
                      <a:pt x="953" y="27"/>
                    </a:cubicBezTo>
                    <a:cubicBezTo>
                      <a:pt x="986" y="28"/>
                      <a:pt x="986" y="28"/>
                      <a:pt x="986" y="28"/>
                    </a:cubicBezTo>
                    <a:cubicBezTo>
                      <a:pt x="986" y="33"/>
                      <a:pt x="986" y="33"/>
                      <a:pt x="986" y="33"/>
                    </a:cubicBezTo>
                    <a:cubicBezTo>
                      <a:pt x="974" y="35"/>
                      <a:pt x="971" y="32"/>
                      <a:pt x="957" y="33"/>
                    </a:cubicBezTo>
                    <a:cubicBezTo>
                      <a:pt x="959" y="37"/>
                      <a:pt x="959" y="37"/>
                      <a:pt x="959" y="37"/>
                    </a:cubicBezTo>
                    <a:cubicBezTo>
                      <a:pt x="935" y="33"/>
                      <a:pt x="935" y="33"/>
                      <a:pt x="935" y="33"/>
                    </a:cubicBezTo>
                    <a:cubicBezTo>
                      <a:pt x="938" y="36"/>
                      <a:pt x="920" y="35"/>
                      <a:pt x="915" y="36"/>
                    </a:cubicBezTo>
                    <a:cubicBezTo>
                      <a:pt x="902" y="34"/>
                      <a:pt x="911" y="27"/>
                      <a:pt x="889" y="31"/>
                    </a:cubicBezTo>
                    <a:cubicBezTo>
                      <a:pt x="890" y="31"/>
                      <a:pt x="890" y="31"/>
                      <a:pt x="890" y="31"/>
                    </a:cubicBezTo>
                    <a:cubicBezTo>
                      <a:pt x="878" y="33"/>
                      <a:pt x="870" y="34"/>
                      <a:pt x="852" y="33"/>
                    </a:cubicBezTo>
                    <a:cubicBezTo>
                      <a:pt x="853" y="32"/>
                      <a:pt x="858" y="31"/>
                      <a:pt x="861" y="31"/>
                    </a:cubicBezTo>
                    <a:cubicBezTo>
                      <a:pt x="835" y="28"/>
                      <a:pt x="795" y="36"/>
                      <a:pt x="784" y="29"/>
                    </a:cubicBezTo>
                    <a:cubicBezTo>
                      <a:pt x="786" y="25"/>
                      <a:pt x="796" y="27"/>
                      <a:pt x="797" y="23"/>
                    </a:cubicBezTo>
                    <a:cubicBezTo>
                      <a:pt x="835" y="28"/>
                      <a:pt x="824" y="16"/>
                      <a:pt x="870" y="19"/>
                    </a:cubicBezTo>
                    <a:cubicBezTo>
                      <a:pt x="872" y="29"/>
                      <a:pt x="908" y="14"/>
                      <a:pt x="917" y="23"/>
                    </a:cubicBezTo>
                    <a:cubicBezTo>
                      <a:pt x="899" y="22"/>
                      <a:pt x="875" y="28"/>
                      <a:pt x="878" y="29"/>
                    </a:cubicBezTo>
                    <a:cubicBezTo>
                      <a:pt x="895" y="28"/>
                      <a:pt x="918" y="28"/>
                      <a:pt x="929" y="29"/>
                    </a:cubicBezTo>
                    <a:cubicBezTo>
                      <a:pt x="919" y="26"/>
                      <a:pt x="922" y="21"/>
                      <a:pt x="930" y="17"/>
                    </a:cubicBezTo>
                    <a:cubicBezTo>
                      <a:pt x="903" y="20"/>
                      <a:pt x="855" y="14"/>
                      <a:pt x="817" y="13"/>
                    </a:cubicBezTo>
                    <a:cubicBezTo>
                      <a:pt x="821" y="18"/>
                      <a:pt x="821" y="18"/>
                      <a:pt x="821" y="18"/>
                    </a:cubicBezTo>
                    <a:cubicBezTo>
                      <a:pt x="789" y="23"/>
                      <a:pt x="825" y="13"/>
                      <a:pt x="800" y="13"/>
                    </a:cubicBezTo>
                    <a:cubicBezTo>
                      <a:pt x="788" y="17"/>
                      <a:pt x="788" y="17"/>
                      <a:pt x="788" y="17"/>
                    </a:cubicBezTo>
                    <a:cubicBezTo>
                      <a:pt x="787" y="16"/>
                      <a:pt x="787" y="16"/>
                      <a:pt x="787" y="16"/>
                    </a:cubicBezTo>
                    <a:cubicBezTo>
                      <a:pt x="768" y="22"/>
                      <a:pt x="768" y="22"/>
                      <a:pt x="768" y="22"/>
                    </a:cubicBezTo>
                    <a:cubicBezTo>
                      <a:pt x="781" y="21"/>
                      <a:pt x="775" y="17"/>
                      <a:pt x="790" y="20"/>
                    </a:cubicBezTo>
                    <a:cubicBezTo>
                      <a:pt x="803" y="21"/>
                      <a:pt x="789" y="24"/>
                      <a:pt x="786" y="27"/>
                    </a:cubicBezTo>
                    <a:cubicBezTo>
                      <a:pt x="777" y="25"/>
                      <a:pt x="745" y="27"/>
                      <a:pt x="765" y="23"/>
                    </a:cubicBezTo>
                    <a:cubicBezTo>
                      <a:pt x="730" y="28"/>
                      <a:pt x="730" y="28"/>
                      <a:pt x="730" y="28"/>
                    </a:cubicBezTo>
                    <a:cubicBezTo>
                      <a:pt x="730" y="26"/>
                      <a:pt x="738" y="25"/>
                      <a:pt x="742" y="24"/>
                    </a:cubicBezTo>
                    <a:cubicBezTo>
                      <a:pt x="717" y="25"/>
                      <a:pt x="717" y="25"/>
                      <a:pt x="717" y="25"/>
                    </a:cubicBezTo>
                    <a:cubicBezTo>
                      <a:pt x="718" y="24"/>
                      <a:pt x="718" y="24"/>
                      <a:pt x="718" y="24"/>
                    </a:cubicBezTo>
                    <a:cubicBezTo>
                      <a:pt x="698" y="27"/>
                      <a:pt x="670" y="27"/>
                      <a:pt x="654" y="31"/>
                    </a:cubicBezTo>
                    <a:cubicBezTo>
                      <a:pt x="688" y="35"/>
                      <a:pt x="638" y="36"/>
                      <a:pt x="641" y="39"/>
                    </a:cubicBezTo>
                    <a:cubicBezTo>
                      <a:pt x="629" y="38"/>
                      <a:pt x="625" y="28"/>
                      <a:pt x="651" y="24"/>
                    </a:cubicBezTo>
                    <a:cubicBezTo>
                      <a:pt x="658" y="28"/>
                      <a:pt x="676" y="23"/>
                      <a:pt x="689" y="23"/>
                    </a:cubicBezTo>
                    <a:cubicBezTo>
                      <a:pt x="672" y="21"/>
                      <a:pt x="667" y="24"/>
                      <a:pt x="653" y="24"/>
                    </a:cubicBezTo>
                    <a:cubicBezTo>
                      <a:pt x="663" y="22"/>
                      <a:pt x="636" y="21"/>
                      <a:pt x="636" y="19"/>
                    </a:cubicBezTo>
                    <a:cubicBezTo>
                      <a:pt x="638" y="17"/>
                      <a:pt x="643" y="12"/>
                      <a:pt x="660" y="14"/>
                    </a:cubicBezTo>
                    <a:cubicBezTo>
                      <a:pt x="686" y="15"/>
                      <a:pt x="663" y="19"/>
                      <a:pt x="671" y="19"/>
                    </a:cubicBezTo>
                    <a:cubicBezTo>
                      <a:pt x="677" y="24"/>
                      <a:pt x="706" y="18"/>
                      <a:pt x="722" y="19"/>
                    </a:cubicBezTo>
                    <a:cubicBezTo>
                      <a:pt x="723" y="20"/>
                      <a:pt x="718" y="20"/>
                      <a:pt x="716" y="21"/>
                    </a:cubicBezTo>
                    <a:cubicBezTo>
                      <a:pt x="729" y="20"/>
                      <a:pt x="757" y="20"/>
                      <a:pt x="759" y="17"/>
                    </a:cubicBezTo>
                    <a:cubicBezTo>
                      <a:pt x="726" y="19"/>
                      <a:pt x="726" y="19"/>
                      <a:pt x="726" y="19"/>
                    </a:cubicBezTo>
                    <a:cubicBezTo>
                      <a:pt x="718" y="18"/>
                      <a:pt x="736" y="16"/>
                      <a:pt x="726" y="14"/>
                    </a:cubicBezTo>
                    <a:cubicBezTo>
                      <a:pt x="718" y="15"/>
                      <a:pt x="709" y="15"/>
                      <a:pt x="699" y="14"/>
                    </a:cubicBezTo>
                    <a:cubicBezTo>
                      <a:pt x="701" y="13"/>
                      <a:pt x="701" y="13"/>
                      <a:pt x="701" y="13"/>
                    </a:cubicBezTo>
                    <a:cubicBezTo>
                      <a:pt x="681" y="10"/>
                      <a:pt x="649" y="11"/>
                      <a:pt x="626" y="12"/>
                    </a:cubicBezTo>
                    <a:cubicBezTo>
                      <a:pt x="621" y="21"/>
                      <a:pt x="609" y="26"/>
                      <a:pt x="599" y="34"/>
                    </a:cubicBezTo>
                    <a:cubicBezTo>
                      <a:pt x="564" y="35"/>
                      <a:pt x="528" y="34"/>
                      <a:pt x="491" y="33"/>
                    </a:cubicBezTo>
                    <a:cubicBezTo>
                      <a:pt x="492" y="34"/>
                      <a:pt x="492" y="36"/>
                      <a:pt x="490" y="38"/>
                    </a:cubicBezTo>
                    <a:cubicBezTo>
                      <a:pt x="479" y="35"/>
                      <a:pt x="460" y="37"/>
                      <a:pt x="461" y="33"/>
                    </a:cubicBezTo>
                    <a:cubicBezTo>
                      <a:pt x="450" y="37"/>
                      <a:pt x="418" y="40"/>
                      <a:pt x="424" y="44"/>
                    </a:cubicBezTo>
                    <a:cubicBezTo>
                      <a:pt x="423" y="45"/>
                      <a:pt x="421" y="45"/>
                      <a:pt x="420" y="45"/>
                    </a:cubicBezTo>
                    <a:cubicBezTo>
                      <a:pt x="406" y="40"/>
                      <a:pt x="386" y="37"/>
                      <a:pt x="350" y="36"/>
                    </a:cubicBezTo>
                    <a:cubicBezTo>
                      <a:pt x="343" y="36"/>
                      <a:pt x="342" y="38"/>
                      <a:pt x="344" y="42"/>
                    </a:cubicBezTo>
                    <a:cubicBezTo>
                      <a:pt x="336" y="41"/>
                      <a:pt x="329" y="40"/>
                      <a:pt x="322" y="40"/>
                    </a:cubicBezTo>
                    <a:cubicBezTo>
                      <a:pt x="327" y="38"/>
                      <a:pt x="331" y="36"/>
                      <a:pt x="342" y="35"/>
                    </a:cubicBezTo>
                    <a:cubicBezTo>
                      <a:pt x="285" y="34"/>
                      <a:pt x="285" y="34"/>
                      <a:pt x="285" y="34"/>
                    </a:cubicBezTo>
                    <a:cubicBezTo>
                      <a:pt x="290" y="32"/>
                      <a:pt x="290" y="32"/>
                      <a:pt x="290" y="32"/>
                    </a:cubicBezTo>
                    <a:cubicBezTo>
                      <a:pt x="268" y="35"/>
                      <a:pt x="268" y="35"/>
                      <a:pt x="268" y="35"/>
                    </a:cubicBezTo>
                    <a:cubicBezTo>
                      <a:pt x="280" y="34"/>
                      <a:pt x="299" y="35"/>
                      <a:pt x="295" y="39"/>
                    </a:cubicBezTo>
                    <a:cubicBezTo>
                      <a:pt x="270" y="42"/>
                      <a:pt x="255" y="38"/>
                      <a:pt x="234" y="43"/>
                    </a:cubicBezTo>
                    <a:cubicBezTo>
                      <a:pt x="234" y="36"/>
                      <a:pt x="227" y="34"/>
                      <a:pt x="234" y="30"/>
                    </a:cubicBezTo>
                    <a:cubicBezTo>
                      <a:pt x="236" y="30"/>
                      <a:pt x="236" y="30"/>
                      <a:pt x="237" y="30"/>
                    </a:cubicBezTo>
                    <a:cubicBezTo>
                      <a:pt x="245" y="26"/>
                      <a:pt x="262" y="22"/>
                      <a:pt x="275" y="21"/>
                    </a:cubicBezTo>
                    <a:cubicBezTo>
                      <a:pt x="228" y="18"/>
                      <a:pt x="240" y="21"/>
                      <a:pt x="199" y="19"/>
                    </a:cubicBezTo>
                    <a:cubicBezTo>
                      <a:pt x="196" y="15"/>
                      <a:pt x="237" y="14"/>
                      <a:pt x="227" y="11"/>
                    </a:cubicBezTo>
                    <a:cubicBezTo>
                      <a:pt x="266" y="14"/>
                      <a:pt x="266" y="14"/>
                      <a:pt x="266" y="14"/>
                    </a:cubicBezTo>
                    <a:cubicBezTo>
                      <a:pt x="259" y="14"/>
                      <a:pt x="259" y="15"/>
                      <a:pt x="255" y="16"/>
                    </a:cubicBezTo>
                    <a:cubicBezTo>
                      <a:pt x="282" y="12"/>
                      <a:pt x="291" y="16"/>
                      <a:pt x="311" y="11"/>
                    </a:cubicBezTo>
                    <a:cubicBezTo>
                      <a:pt x="324" y="13"/>
                      <a:pt x="292" y="15"/>
                      <a:pt x="306" y="16"/>
                    </a:cubicBezTo>
                    <a:cubicBezTo>
                      <a:pt x="294" y="16"/>
                      <a:pt x="282" y="21"/>
                      <a:pt x="277" y="25"/>
                    </a:cubicBezTo>
                    <a:cubicBezTo>
                      <a:pt x="307" y="26"/>
                      <a:pt x="294" y="19"/>
                      <a:pt x="320" y="17"/>
                    </a:cubicBezTo>
                    <a:cubicBezTo>
                      <a:pt x="339" y="21"/>
                      <a:pt x="339" y="21"/>
                      <a:pt x="339" y="21"/>
                    </a:cubicBezTo>
                    <a:cubicBezTo>
                      <a:pt x="350" y="20"/>
                      <a:pt x="335" y="19"/>
                      <a:pt x="334" y="18"/>
                    </a:cubicBezTo>
                    <a:cubicBezTo>
                      <a:pt x="349" y="16"/>
                      <a:pt x="354" y="19"/>
                      <a:pt x="365" y="19"/>
                    </a:cubicBezTo>
                    <a:cubicBezTo>
                      <a:pt x="361" y="18"/>
                      <a:pt x="354" y="17"/>
                      <a:pt x="356" y="16"/>
                    </a:cubicBezTo>
                    <a:cubicBezTo>
                      <a:pt x="374" y="19"/>
                      <a:pt x="391" y="17"/>
                      <a:pt x="408" y="23"/>
                    </a:cubicBezTo>
                    <a:cubicBezTo>
                      <a:pt x="398" y="20"/>
                      <a:pt x="419" y="15"/>
                      <a:pt x="426" y="14"/>
                    </a:cubicBezTo>
                    <a:cubicBezTo>
                      <a:pt x="392" y="8"/>
                      <a:pt x="392" y="8"/>
                      <a:pt x="392" y="8"/>
                    </a:cubicBezTo>
                    <a:cubicBezTo>
                      <a:pt x="349" y="10"/>
                      <a:pt x="323" y="7"/>
                      <a:pt x="276" y="10"/>
                    </a:cubicBezTo>
                    <a:cubicBezTo>
                      <a:pt x="279" y="8"/>
                      <a:pt x="279" y="8"/>
                      <a:pt x="279" y="8"/>
                    </a:cubicBezTo>
                    <a:cubicBezTo>
                      <a:pt x="206" y="0"/>
                      <a:pt x="218" y="20"/>
                      <a:pt x="156" y="20"/>
                    </a:cubicBezTo>
                    <a:cubicBezTo>
                      <a:pt x="155" y="19"/>
                      <a:pt x="155" y="18"/>
                      <a:pt x="154" y="18"/>
                    </a:cubicBezTo>
                    <a:cubicBezTo>
                      <a:pt x="153" y="18"/>
                      <a:pt x="152" y="17"/>
                      <a:pt x="150" y="17"/>
                    </a:cubicBezTo>
                    <a:cubicBezTo>
                      <a:pt x="145" y="17"/>
                      <a:pt x="140" y="17"/>
                      <a:pt x="134" y="18"/>
                    </a:cubicBezTo>
                    <a:cubicBezTo>
                      <a:pt x="123" y="20"/>
                      <a:pt x="114" y="23"/>
                      <a:pt x="115" y="20"/>
                    </a:cubicBezTo>
                    <a:cubicBezTo>
                      <a:pt x="119" y="19"/>
                      <a:pt x="122" y="18"/>
                      <a:pt x="125" y="17"/>
                    </a:cubicBezTo>
                    <a:cubicBezTo>
                      <a:pt x="127" y="17"/>
                      <a:pt x="130" y="17"/>
                      <a:pt x="131" y="16"/>
                    </a:cubicBezTo>
                    <a:cubicBezTo>
                      <a:pt x="135" y="15"/>
                      <a:pt x="137" y="15"/>
                      <a:pt x="137" y="14"/>
                    </a:cubicBezTo>
                    <a:cubicBezTo>
                      <a:pt x="138" y="13"/>
                      <a:pt x="135" y="13"/>
                      <a:pt x="130" y="12"/>
                    </a:cubicBezTo>
                    <a:cubicBezTo>
                      <a:pt x="128" y="13"/>
                      <a:pt x="125" y="13"/>
                      <a:pt x="123" y="14"/>
                    </a:cubicBezTo>
                    <a:cubicBezTo>
                      <a:pt x="121" y="15"/>
                      <a:pt x="119" y="15"/>
                      <a:pt x="117" y="16"/>
                    </a:cubicBezTo>
                    <a:cubicBezTo>
                      <a:pt x="113" y="18"/>
                      <a:pt x="109" y="20"/>
                      <a:pt x="105" y="22"/>
                    </a:cubicBezTo>
                    <a:cubicBezTo>
                      <a:pt x="103" y="23"/>
                      <a:pt x="100" y="24"/>
                      <a:pt x="98" y="25"/>
                    </a:cubicBezTo>
                    <a:cubicBezTo>
                      <a:pt x="96" y="27"/>
                      <a:pt x="93" y="28"/>
                      <a:pt x="90" y="29"/>
                    </a:cubicBezTo>
                    <a:cubicBezTo>
                      <a:pt x="89" y="30"/>
                      <a:pt x="87" y="31"/>
                      <a:pt x="86" y="32"/>
                    </a:cubicBezTo>
                    <a:cubicBezTo>
                      <a:pt x="84" y="32"/>
                      <a:pt x="83" y="33"/>
                      <a:pt x="81" y="34"/>
                    </a:cubicBezTo>
                    <a:cubicBezTo>
                      <a:pt x="78" y="36"/>
                      <a:pt x="75" y="38"/>
                      <a:pt x="71" y="40"/>
                    </a:cubicBezTo>
                    <a:cubicBezTo>
                      <a:pt x="75" y="35"/>
                      <a:pt x="71" y="37"/>
                      <a:pt x="69" y="37"/>
                    </a:cubicBezTo>
                    <a:cubicBezTo>
                      <a:pt x="68" y="37"/>
                      <a:pt x="67" y="37"/>
                      <a:pt x="69" y="35"/>
                    </a:cubicBezTo>
                    <a:cubicBezTo>
                      <a:pt x="70" y="33"/>
                      <a:pt x="74" y="30"/>
                      <a:pt x="81" y="26"/>
                    </a:cubicBezTo>
                    <a:cubicBezTo>
                      <a:pt x="60" y="37"/>
                      <a:pt x="46" y="51"/>
                      <a:pt x="36" y="65"/>
                    </a:cubicBezTo>
                    <a:cubicBezTo>
                      <a:pt x="31" y="71"/>
                      <a:pt x="28" y="78"/>
                      <a:pt x="25" y="84"/>
                    </a:cubicBezTo>
                    <a:cubicBezTo>
                      <a:pt x="23" y="90"/>
                      <a:pt x="21" y="97"/>
                      <a:pt x="20" y="103"/>
                    </a:cubicBezTo>
                    <a:cubicBezTo>
                      <a:pt x="15" y="122"/>
                      <a:pt x="14" y="133"/>
                      <a:pt x="13" y="140"/>
                    </a:cubicBezTo>
                    <a:cubicBezTo>
                      <a:pt x="12" y="147"/>
                      <a:pt x="11" y="150"/>
                      <a:pt x="10" y="153"/>
                    </a:cubicBezTo>
                    <a:cubicBezTo>
                      <a:pt x="8" y="156"/>
                      <a:pt x="6" y="160"/>
                      <a:pt x="7" y="183"/>
                    </a:cubicBezTo>
                    <a:cubicBezTo>
                      <a:pt x="5" y="176"/>
                      <a:pt x="5" y="176"/>
                      <a:pt x="5" y="176"/>
                    </a:cubicBezTo>
                    <a:cubicBezTo>
                      <a:pt x="6" y="205"/>
                      <a:pt x="6" y="205"/>
                      <a:pt x="6" y="205"/>
                    </a:cubicBezTo>
                    <a:cubicBezTo>
                      <a:pt x="9" y="195"/>
                      <a:pt x="9" y="195"/>
                      <a:pt x="9" y="195"/>
                    </a:cubicBezTo>
                    <a:cubicBezTo>
                      <a:pt x="13" y="230"/>
                      <a:pt x="13" y="230"/>
                      <a:pt x="13" y="230"/>
                    </a:cubicBezTo>
                    <a:cubicBezTo>
                      <a:pt x="16" y="251"/>
                      <a:pt x="16" y="221"/>
                      <a:pt x="19" y="224"/>
                    </a:cubicBezTo>
                    <a:cubicBezTo>
                      <a:pt x="14" y="217"/>
                      <a:pt x="14" y="217"/>
                      <a:pt x="14" y="217"/>
                    </a:cubicBezTo>
                    <a:cubicBezTo>
                      <a:pt x="15" y="203"/>
                      <a:pt x="12" y="183"/>
                      <a:pt x="15" y="180"/>
                    </a:cubicBezTo>
                    <a:cubicBezTo>
                      <a:pt x="15" y="203"/>
                      <a:pt x="19" y="198"/>
                      <a:pt x="21" y="207"/>
                    </a:cubicBezTo>
                    <a:cubicBezTo>
                      <a:pt x="19" y="185"/>
                      <a:pt x="19" y="185"/>
                      <a:pt x="19" y="185"/>
                    </a:cubicBezTo>
                    <a:cubicBezTo>
                      <a:pt x="22" y="178"/>
                      <a:pt x="22" y="178"/>
                      <a:pt x="22" y="178"/>
                    </a:cubicBezTo>
                    <a:cubicBezTo>
                      <a:pt x="22" y="167"/>
                      <a:pt x="22" y="157"/>
                      <a:pt x="22" y="148"/>
                    </a:cubicBezTo>
                    <a:cubicBezTo>
                      <a:pt x="22" y="135"/>
                      <a:pt x="24" y="124"/>
                      <a:pt x="25" y="113"/>
                    </a:cubicBezTo>
                    <a:cubicBezTo>
                      <a:pt x="23" y="120"/>
                      <a:pt x="22" y="126"/>
                      <a:pt x="22" y="131"/>
                    </a:cubicBezTo>
                    <a:cubicBezTo>
                      <a:pt x="22" y="134"/>
                      <a:pt x="22" y="137"/>
                      <a:pt x="21" y="139"/>
                    </a:cubicBezTo>
                    <a:cubicBezTo>
                      <a:pt x="21" y="142"/>
                      <a:pt x="21" y="145"/>
                      <a:pt x="20" y="148"/>
                    </a:cubicBezTo>
                    <a:cubicBezTo>
                      <a:pt x="18" y="140"/>
                      <a:pt x="18" y="125"/>
                      <a:pt x="23" y="107"/>
                    </a:cubicBezTo>
                    <a:cubicBezTo>
                      <a:pt x="28" y="89"/>
                      <a:pt x="38" y="70"/>
                      <a:pt x="53" y="54"/>
                    </a:cubicBezTo>
                    <a:cubicBezTo>
                      <a:pt x="55" y="54"/>
                      <a:pt x="65" y="46"/>
                      <a:pt x="61" y="50"/>
                    </a:cubicBezTo>
                    <a:cubicBezTo>
                      <a:pt x="61" y="51"/>
                      <a:pt x="55" y="56"/>
                      <a:pt x="53" y="59"/>
                    </a:cubicBezTo>
                    <a:cubicBezTo>
                      <a:pt x="55" y="59"/>
                      <a:pt x="52" y="63"/>
                      <a:pt x="52" y="64"/>
                    </a:cubicBezTo>
                    <a:cubicBezTo>
                      <a:pt x="52" y="65"/>
                      <a:pt x="53" y="64"/>
                      <a:pt x="56" y="62"/>
                    </a:cubicBezTo>
                    <a:cubicBezTo>
                      <a:pt x="58" y="60"/>
                      <a:pt x="63" y="56"/>
                      <a:pt x="70" y="50"/>
                    </a:cubicBezTo>
                    <a:cubicBezTo>
                      <a:pt x="68" y="53"/>
                      <a:pt x="66" y="57"/>
                      <a:pt x="63" y="61"/>
                    </a:cubicBezTo>
                    <a:cubicBezTo>
                      <a:pt x="61" y="65"/>
                      <a:pt x="59" y="69"/>
                      <a:pt x="57" y="73"/>
                    </a:cubicBezTo>
                    <a:cubicBezTo>
                      <a:pt x="53" y="81"/>
                      <a:pt x="51" y="87"/>
                      <a:pt x="52" y="87"/>
                    </a:cubicBezTo>
                    <a:cubicBezTo>
                      <a:pt x="47" y="95"/>
                      <a:pt x="42" y="106"/>
                      <a:pt x="39" y="117"/>
                    </a:cubicBezTo>
                    <a:cubicBezTo>
                      <a:pt x="37" y="123"/>
                      <a:pt x="35" y="128"/>
                      <a:pt x="35" y="133"/>
                    </a:cubicBezTo>
                    <a:cubicBezTo>
                      <a:pt x="34" y="136"/>
                      <a:pt x="34" y="138"/>
                      <a:pt x="33" y="141"/>
                    </a:cubicBezTo>
                    <a:cubicBezTo>
                      <a:pt x="33" y="143"/>
                      <a:pt x="33" y="145"/>
                      <a:pt x="33" y="147"/>
                    </a:cubicBezTo>
                    <a:cubicBezTo>
                      <a:pt x="32" y="146"/>
                      <a:pt x="32" y="146"/>
                      <a:pt x="32" y="146"/>
                    </a:cubicBezTo>
                    <a:cubicBezTo>
                      <a:pt x="32" y="148"/>
                      <a:pt x="31" y="151"/>
                      <a:pt x="31" y="153"/>
                    </a:cubicBezTo>
                    <a:cubicBezTo>
                      <a:pt x="32" y="155"/>
                      <a:pt x="32" y="157"/>
                      <a:pt x="32" y="159"/>
                    </a:cubicBezTo>
                    <a:cubicBezTo>
                      <a:pt x="32" y="163"/>
                      <a:pt x="32" y="168"/>
                      <a:pt x="32" y="172"/>
                    </a:cubicBezTo>
                    <a:cubicBezTo>
                      <a:pt x="33" y="180"/>
                      <a:pt x="33" y="187"/>
                      <a:pt x="31" y="188"/>
                    </a:cubicBezTo>
                    <a:cubicBezTo>
                      <a:pt x="32" y="196"/>
                      <a:pt x="33" y="216"/>
                      <a:pt x="35" y="195"/>
                    </a:cubicBezTo>
                    <a:cubicBezTo>
                      <a:pt x="38" y="230"/>
                      <a:pt x="38" y="230"/>
                      <a:pt x="38" y="230"/>
                    </a:cubicBezTo>
                    <a:cubicBezTo>
                      <a:pt x="31" y="224"/>
                      <a:pt x="29" y="257"/>
                      <a:pt x="23" y="223"/>
                    </a:cubicBezTo>
                    <a:cubicBezTo>
                      <a:pt x="24" y="224"/>
                      <a:pt x="24" y="237"/>
                      <a:pt x="26" y="257"/>
                    </a:cubicBezTo>
                    <a:cubicBezTo>
                      <a:pt x="25" y="256"/>
                      <a:pt x="25" y="256"/>
                      <a:pt x="25" y="256"/>
                    </a:cubicBezTo>
                    <a:cubicBezTo>
                      <a:pt x="25" y="255"/>
                      <a:pt x="24" y="254"/>
                      <a:pt x="24" y="253"/>
                    </a:cubicBezTo>
                    <a:cubicBezTo>
                      <a:pt x="24" y="249"/>
                      <a:pt x="24" y="247"/>
                      <a:pt x="25" y="246"/>
                    </a:cubicBezTo>
                    <a:cubicBezTo>
                      <a:pt x="20" y="234"/>
                      <a:pt x="19" y="252"/>
                      <a:pt x="18" y="271"/>
                    </a:cubicBezTo>
                    <a:cubicBezTo>
                      <a:pt x="22" y="275"/>
                      <a:pt x="22" y="275"/>
                      <a:pt x="22" y="275"/>
                    </a:cubicBezTo>
                    <a:cubicBezTo>
                      <a:pt x="20" y="291"/>
                      <a:pt x="17" y="301"/>
                      <a:pt x="18" y="323"/>
                    </a:cubicBezTo>
                    <a:cubicBezTo>
                      <a:pt x="33" y="374"/>
                      <a:pt x="33" y="374"/>
                      <a:pt x="33" y="374"/>
                    </a:cubicBezTo>
                    <a:cubicBezTo>
                      <a:pt x="33" y="379"/>
                      <a:pt x="34" y="384"/>
                      <a:pt x="34" y="389"/>
                    </a:cubicBezTo>
                    <a:cubicBezTo>
                      <a:pt x="32" y="396"/>
                      <a:pt x="33" y="418"/>
                      <a:pt x="29" y="409"/>
                    </a:cubicBezTo>
                    <a:cubicBezTo>
                      <a:pt x="27" y="411"/>
                      <a:pt x="26" y="404"/>
                      <a:pt x="27" y="394"/>
                    </a:cubicBezTo>
                    <a:cubicBezTo>
                      <a:pt x="27" y="393"/>
                      <a:pt x="28" y="395"/>
                      <a:pt x="28" y="394"/>
                    </a:cubicBezTo>
                    <a:cubicBezTo>
                      <a:pt x="26" y="391"/>
                      <a:pt x="23" y="390"/>
                      <a:pt x="20" y="401"/>
                    </a:cubicBezTo>
                    <a:cubicBezTo>
                      <a:pt x="21" y="389"/>
                      <a:pt x="21" y="388"/>
                      <a:pt x="19" y="379"/>
                    </a:cubicBezTo>
                    <a:cubicBezTo>
                      <a:pt x="19" y="392"/>
                      <a:pt x="19" y="392"/>
                      <a:pt x="19" y="392"/>
                    </a:cubicBezTo>
                    <a:cubicBezTo>
                      <a:pt x="18" y="373"/>
                      <a:pt x="12" y="345"/>
                      <a:pt x="9" y="346"/>
                    </a:cubicBezTo>
                    <a:cubicBezTo>
                      <a:pt x="14" y="351"/>
                      <a:pt x="9" y="363"/>
                      <a:pt x="8" y="373"/>
                    </a:cubicBezTo>
                    <a:cubicBezTo>
                      <a:pt x="7" y="365"/>
                      <a:pt x="5" y="349"/>
                      <a:pt x="4" y="362"/>
                    </a:cubicBezTo>
                    <a:cubicBezTo>
                      <a:pt x="6" y="366"/>
                      <a:pt x="9" y="399"/>
                      <a:pt x="11" y="376"/>
                    </a:cubicBezTo>
                    <a:cubicBezTo>
                      <a:pt x="12" y="386"/>
                      <a:pt x="14" y="399"/>
                      <a:pt x="13" y="410"/>
                    </a:cubicBezTo>
                    <a:cubicBezTo>
                      <a:pt x="11" y="397"/>
                      <a:pt x="9" y="406"/>
                      <a:pt x="6" y="402"/>
                    </a:cubicBezTo>
                    <a:cubicBezTo>
                      <a:pt x="9" y="414"/>
                      <a:pt x="12" y="414"/>
                      <a:pt x="14" y="416"/>
                    </a:cubicBezTo>
                    <a:cubicBezTo>
                      <a:pt x="10" y="450"/>
                      <a:pt x="1" y="463"/>
                      <a:pt x="4" y="502"/>
                    </a:cubicBezTo>
                    <a:cubicBezTo>
                      <a:pt x="5" y="507"/>
                      <a:pt x="3" y="478"/>
                      <a:pt x="6" y="482"/>
                    </a:cubicBezTo>
                    <a:cubicBezTo>
                      <a:pt x="12" y="510"/>
                      <a:pt x="0" y="518"/>
                      <a:pt x="2" y="542"/>
                    </a:cubicBezTo>
                    <a:cubicBezTo>
                      <a:pt x="8" y="536"/>
                      <a:pt x="8" y="536"/>
                      <a:pt x="8" y="536"/>
                    </a:cubicBezTo>
                    <a:cubicBezTo>
                      <a:pt x="9" y="543"/>
                      <a:pt x="10" y="561"/>
                      <a:pt x="10" y="570"/>
                    </a:cubicBezTo>
                    <a:cubicBezTo>
                      <a:pt x="8" y="573"/>
                      <a:pt x="5" y="599"/>
                      <a:pt x="3" y="579"/>
                    </a:cubicBezTo>
                    <a:cubicBezTo>
                      <a:pt x="0" y="621"/>
                      <a:pt x="14" y="616"/>
                      <a:pt x="13" y="664"/>
                    </a:cubicBezTo>
                    <a:cubicBezTo>
                      <a:pt x="14" y="642"/>
                      <a:pt x="14" y="639"/>
                      <a:pt x="14" y="622"/>
                    </a:cubicBezTo>
                    <a:cubicBezTo>
                      <a:pt x="17" y="640"/>
                      <a:pt x="16" y="625"/>
                      <a:pt x="20" y="627"/>
                    </a:cubicBezTo>
                    <a:cubicBezTo>
                      <a:pt x="16" y="638"/>
                      <a:pt x="19" y="674"/>
                      <a:pt x="15" y="649"/>
                    </a:cubicBezTo>
                    <a:cubicBezTo>
                      <a:pt x="15" y="664"/>
                      <a:pt x="14" y="694"/>
                      <a:pt x="17" y="700"/>
                    </a:cubicBezTo>
                    <a:cubicBezTo>
                      <a:pt x="18" y="688"/>
                      <a:pt x="18" y="688"/>
                      <a:pt x="18" y="688"/>
                    </a:cubicBezTo>
                    <a:cubicBezTo>
                      <a:pt x="18" y="709"/>
                      <a:pt x="22" y="730"/>
                      <a:pt x="25" y="739"/>
                    </a:cubicBezTo>
                    <a:cubicBezTo>
                      <a:pt x="25" y="712"/>
                      <a:pt x="18" y="713"/>
                      <a:pt x="19" y="679"/>
                    </a:cubicBezTo>
                    <a:cubicBezTo>
                      <a:pt x="23" y="643"/>
                      <a:pt x="23" y="688"/>
                      <a:pt x="28" y="664"/>
                    </a:cubicBezTo>
                    <a:cubicBezTo>
                      <a:pt x="24" y="638"/>
                      <a:pt x="24" y="638"/>
                      <a:pt x="24" y="638"/>
                    </a:cubicBezTo>
                    <a:cubicBezTo>
                      <a:pt x="23" y="650"/>
                      <a:pt x="23" y="650"/>
                      <a:pt x="23" y="650"/>
                    </a:cubicBezTo>
                    <a:cubicBezTo>
                      <a:pt x="18" y="646"/>
                      <a:pt x="24" y="610"/>
                      <a:pt x="17" y="613"/>
                    </a:cubicBezTo>
                    <a:cubicBezTo>
                      <a:pt x="23" y="587"/>
                      <a:pt x="19" y="579"/>
                      <a:pt x="24" y="550"/>
                    </a:cubicBezTo>
                    <a:cubicBezTo>
                      <a:pt x="22" y="543"/>
                      <a:pt x="22" y="554"/>
                      <a:pt x="21" y="562"/>
                    </a:cubicBezTo>
                    <a:cubicBezTo>
                      <a:pt x="22" y="547"/>
                      <a:pt x="15" y="547"/>
                      <a:pt x="19" y="527"/>
                    </a:cubicBezTo>
                    <a:cubicBezTo>
                      <a:pt x="20" y="517"/>
                      <a:pt x="15" y="524"/>
                      <a:pt x="15" y="542"/>
                    </a:cubicBezTo>
                    <a:cubicBezTo>
                      <a:pt x="15" y="527"/>
                      <a:pt x="14" y="513"/>
                      <a:pt x="15" y="496"/>
                    </a:cubicBezTo>
                    <a:cubicBezTo>
                      <a:pt x="11" y="513"/>
                      <a:pt x="11" y="513"/>
                      <a:pt x="11" y="513"/>
                    </a:cubicBezTo>
                    <a:cubicBezTo>
                      <a:pt x="10" y="496"/>
                      <a:pt x="10" y="496"/>
                      <a:pt x="10" y="496"/>
                    </a:cubicBezTo>
                    <a:cubicBezTo>
                      <a:pt x="8" y="510"/>
                      <a:pt x="8" y="510"/>
                      <a:pt x="8" y="510"/>
                    </a:cubicBezTo>
                    <a:cubicBezTo>
                      <a:pt x="7" y="477"/>
                      <a:pt x="8" y="440"/>
                      <a:pt x="14" y="422"/>
                    </a:cubicBezTo>
                    <a:cubicBezTo>
                      <a:pt x="18" y="451"/>
                      <a:pt x="16" y="498"/>
                      <a:pt x="23" y="515"/>
                    </a:cubicBezTo>
                    <a:cubicBezTo>
                      <a:pt x="25" y="508"/>
                      <a:pt x="18" y="492"/>
                      <a:pt x="24" y="483"/>
                    </a:cubicBezTo>
                    <a:cubicBezTo>
                      <a:pt x="20" y="475"/>
                      <a:pt x="20" y="475"/>
                      <a:pt x="20" y="475"/>
                    </a:cubicBezTo>
                    <a:cubicBezTo>
                      <a:pt x="19" y="465"/>
                      <a:pt x="18" y="442"/>
                      <a:pt x="21" y="440"/>
                    </a:cubicBezTo>
                    <a:cubicBezTo>
                      <a:pt x="24" y="467"/>
                      <a:pt x="28" y="474"/>
                      <a:pt x="31" y="488"/>
                    </a:cubicBezTo>
                    <a:cubicBezTo>
                      <a:pt x="32" y="488"/>
                      <a:pt x="32" y="491"/>
                      <a:pt x="32" y="495"/>
                    </a:cubicBezTo>
                    <a:cubicBezTo>
                      <a:pt x="32" y="495"/>
                      <a:pt x="32" y="495"/>
                      <a:pt x="33" y="495"/>
                    </a:cubicBezTo>
                    <a:cubicBezTo>
                      <a:pt x="32" y="495"/>
                      <a:pt x="32" y="495"/>
                      <a:pt x="32" y="495"/>
                    </a:cubicBezTo>
                    <a:cubicBezTo>
                      <a:pt x="33" y="503"/>
                      <a:pt x="32" y="516"/>
                      <a:pt x="33" y="524"/>
                    </a:cubicBezTo>
                    <a:cubicBezTo>
                      <a:pt x="32" y="534"/>
                      <a:pt x="30" y="527"/>
                      <a:pt x="29" y="526"/>
                    </a:cubicBezTo>
                    <a:cubicBezTo>
                      <a:pt x="25" y="559"/>
                      <a:pt x="37" y="582"/>
                      <a:pt x="34" y="617"/>
                    </a:cubicBezTo>
                    <a:cubicBezTo>
                      <a:pt x="30" y="617"/>
                      <a:pt x="30" y="645"/>
                      <a:pt x="28" y="636"/>
                    </a:cubicBezTo>
                    <a:cubicBezTo>
                      <a:pt x="27" y="657"/>
                      <a:pt x="31" y="668"/>
                      <a:pt x="34" y="681"/>
                    </a:cubicBezTo>
                    <a:cubicBezTo>
                      <a:pt x="30" y="684"/>
                      <a:pt x="33" y="712"/>
                      <a:pt x="29" y="702"/>
                    </a:cubicBezTo>
                    <a:cubicBezTo>
                      <a:pt x="34" y="721"/>
                      <a:pt x="34" y="721"/>
                      <a:pt x="34" y="721"/>
                    </a:cubicBezTo>
                    <a:cubicBezTo>
                      <a:pt x="33" y="727"/>
                      <a:pt x="34" y="737"/>
                      <a:pt x="34" y="746"/>
                    </a:cubicBezTo>
                    <a:cubicBezTo>
                      <a:pt x="34" y="747"/>
                      <a:pt x="34" y="748"/>
                      <a:pt x="34" y="749"/>
                    </a:cubicBezTo>
                    <a:cubicBezTo>
                      <a:pt x="34" y="751"/>
                      <a:pt x="34" y="752"/>
                      <a:pt x="34" y="754"/>
                    </a:cubicBezTo>
                    <a:cubicBezTo>
                      <a:pt x="34" y="756"/>
                      <a:pt x="34" y="759"/>
                      <a:pt x="34" y="761"/>
                    </a:cubicBezTo>
                    <a:cubicBezTo>
                      <a:pt x="34" y="766"/>
                      <a:pt x="34" y="770"/>
                      <a:pt x="34" y="771"/>
                    </a:cubicBezTo>
                    <a:cubicBezTo>
                      <a:pt x="36" y="781"/>
                      <a:pt x="38" y="782"/>
                      <a:pt x="40" y="784"/>
                    </a:cubicBezTo>
                    <a:cubicBezTo>
                      <a:pt x="41" y="785"/>
                      <a:pt x="41" y="786"/>
                      <a:pt x="43" y="789"/>
                    </a:cubicBezTo>
                    <a:cubicBezTo>
                      <a:pt x="43" y="790"/>
                      <a:pt x="44" y="792"/>
                      <a:pt x="45" y="794"/>
                    </a:cubicBezTo>
                    <a:cubicBezTo>
                      <a:pt x="45" y="796"/>
                      <a:pt x="46" y="799"/>
                      <a:pt x="48" y="802"/>
                    </a:cubicBezTo>
                    <a:cubicBezTo>
                      <a:pt x="47" y="801"/>
                      <a:pt x="47" y="803"/>
                      <a:pt x="45" y="798"/>
                    </a:cubicBezTo>
                    <a:cubicBezTo>
                      <a:pt x="46" y="801"/>
                      <a:pt x="47" y="805"/>
                      <a:pt x="49" y="809"/>
                    </a:cubicBezTo>
                    <a:cubicBezTo>
                      <a:pt x="51" y="811"/>
                      <a:pt x="52" y="813"/>
                      <a:pt x="53" y="816"/>
                    </a:cubicBezTo>
                    <a:cubicBezTo>
                      <a:pt x="55" y="818"/>
                      <a:pt x="56" y="820"/>
                      <a:pt x="58" y="822"/>
                    </a:cubicBezTo>
                    <a:cubicBezTo>
                      <a:pt x="60" y="824"/>
                      <a:pt x="61" y="826"/>
                      <a:pt x="63" y="828"/>
                    </a:cubicBezTo>
                    <a:cubicBezTo>
                      <a:pt x="65" y="830"/>
                      <a:pt x="67" y="832"/>
                      <a:pt x="69" y="833"/>
                    </a:cubicBezTo>
                    <a:cubicBezTo>
                      <a:pt x="73" y="836"/>
                      <a:pt x="76" y="839"/>
                      <a:pt x="79" y="841"/>
                    </a:cubicBezTo>
                    <a:cubicBezTo>
                      <a:pt x="72" y="834"/>
                      <a:pt x="72" y="833"/>
                      <a:pt x="70" y="832"/>
                    </a:cubicBezTo>
                    <a:cubicBezTo>
                      <a:pt x="70" y="831"/>
                      <a:pt x="69" y="830"/>
                      <a:pt x="68" y="829"/>
                    </a:cubicBezTo>
                    <a:cubicBezTo>
                      <a:pt x="67" y="827"/>
                      <a:pt x="64" y="825"/>
                      <a:pt x="61" y="820"/>
                    </a:cubicBezTo>
                    <a:cubicBezTo>
                      <a:pt x="62" y="820"/>
                      <a:pt x="67" y="824"/>
                      <a:pt x="74" y="830"/>
                    </a:cubicBezTo>
                    <a:cubicBezTo>
                      <a:pt x="81" y="836"/>
                      <a:pt x="91" y="843"/>
                      <a:pt x="102" y="850"/>
                    </a:cubicBezTo>
                    <a:cubicBezTo>
                      <a:pt x="98" y="849"/>
                      <a:pt x="95" y="848"/>
                      <a:pt x="93" y="847"/>
                    </a:cubicBezTo>
                    <a:cubicBezTo>
                      <a:pt x="92" y="847"/>
                      <a:pt x="91" y="847"/>
                      <a:pt x="91" y="847"/>
                    </a:cubicBezTo>
                    <a:cubicBezTo>
                      <a:pt x="91" y="848"/>
                      <a:pt x="94" y="851"/>
                      <a:pt x="98" y="854"/>
                    </a:cubicBezTo>
                    <a:cubicBezTo>
                      <a:pt x="106" y="859"/>
                      <a:pt x="117" y="863"/>
                      <a:pt x="109" y="862"/>
                    </a:cubicBezTo>
                    <a:cubicBezTo>
                      <a:pt x="122" y="867"/>
                      <a:pt x="135" y="869"/>
                      <a:pt x="147" y="869"/>
                    </a:cubicBezTo>
                    <a:cubicBezTo>
                      <a:pt x="149" y="869"/>
                      <a:pt x="150" y="869"/>
                      <a:pt x="152" y="869"/>
                    </a:cubicBezTo>
                    <a:cubicBezTo>
                      <a:pt x="153" y="869"/>
                      <a:pt x="154" y="868"/>
                      <a:pt x="155" y="868"/>
                    </a:cubicBezTo>
                    <a:cubicBezTo>
                      <a:pt x="157" y="868"/>
                      <a:pt x="159" y="868"/>
                      <a:pt x="161" y="868"/>
                    </a:cubicBezTo>
                    <a:cubicBezTo>
                      <a:pt x="165" y="867"/>
                      <a:pt x="168" y="867"/>
                      <a:pt x="172" y="866"/>
                    </a:cubicBezTo>
                    <a:cubicBezTo>
                      <a:pt x="187" y="864"/>
                      <a:pt x="201" y="861"/>
                      <a:pt x="218" y="858"/>
                    </a:cubicBezTo>
                    <a:cubicBezTo>
                      <a:pt x="258" y="858"/>
                      <a:pt x="307" y="860"/>
                      <a:pt x="338" y="855"/>
                    </a:cubicBezTo>
                    <a:cubicBezTo>
                      <a:pt x="334" y="855"/>
                      <a:pt x="334" y="855"/>
                      <a:pt x="334" y="855"/>
                    </a:cubicBezTo>
                    <a:cubicBezTo>
                      <a:pt x="352" y="852"/>
                      <a:pt x="352" y="852"/>
                      <a:pt x="352" y="852"/>
                    </a:cubicBezTo>
                    <a:cubicBezTo>
                      <a:pt x="363" y="852"/>
                      <a:pt x="352" y="858"/>
                      <a:pt x="369" y="856"/>
                    </a:cubicBezTo>
                    <a:cubicBezTo>
                      <a:pt x="363" y="861"/>
                      <a:pt x="340" y="857"/>
                      <a:pt x="323" y="861"/>
                    </a:cubicBezTo>
                    <a:cubicBezTo>
                      <a:pt x="352" y="865"/>
                      <a:pt x="296" y="865"/>
                      <a:pt x="315" y="869"/>
                    </a:cubicBezTo>
                    <a:cubicBezTo>
                      <a:pt x="327" y="859"/>
                      <a:pt x="377" y="868"/>
                      <a:pt x="403" y="862"/>
                    </a:cubicBezTo>
                    <a:cubicBezTo>
                      <a:pt x="427" y="863"/>
                      <a:pt x="391" y="867"/>
                      <a:pt x="404" y="867"/>
                    </a:cubicBezTo>
                    <a:cubicBezTo>
                      <a:pt x="411" y="864"/>
                      <a:pt x="411" y="864"/>
                      <a:pt x="411" y="864"/>
                    </a:cubicBezTo>
                    <a:cubicBezTo>
                      <a:pt x="421" y="865"/>
                      <a:pt x="424" y="866"/>
                      <a:pt x="424" y="868"/>
                    </a:cubicBezTo>
                    <a:cubicBezTo>
                      <a:pt x="450" y="870"/>
                      <a:pt x="480" y="868"/>
                      <a:pt x="502" y="864"/>
                    </a:cubicBezTo>
                    <a:cubicBezTo>
                      <a:pt x="474" y="866"/>
                      <a:pt x="512" y="859"/>
                      <a:pt x="484" y="859"/>
                    </a:cubicBezTo>
                    <a:cubicBezTo>
                      <a:pt x="492" y="857"/>
                      <a:pt x="510" y="857"/>
                      <a:pt x="528" y="856"/>
                    </a:cubicBezTo>
                    <a:cubicBezTo>
                      <a:pt x="511" y="858"/>
                      <a:pt x="550" y="863"/>
                      <a:pt x="513" y="862"/>
                    </a:cubicBezTo>
                    <a:cubicBezTo>
                      <a:pt x="518" y="867"/>
                      <a:pt x="531" y="861"/>
                      <a:pt x="547" y="862"/>
                    </a:cubicBezTo>
                    <a:cubicBezTo>
                      <a:pt x="539" y="863"/>
                      <a:pt x="520" y="866"/>
                      <a:pt x="522" y="867"/>
                    </a:cubicBezTo>
                    <a:cubicBezTo>
                      <a:pt x="547" y="860"/>
                      <a:pt x="601" y="871"/>
                      <a:pt x="611" y="866"/>
                    </a:cubicBezTo>
                    <a:cubicBezTo>
                      <a:pt x="629" y="862"/>
                      <a:pt x="656" y="858"/>
                      <a:pt x="678" y="854"/>
                    </a:cubicBezTo>
                    <a:cubicBezTo>
                      <a:pt x="700" y="858"/>
                      <a:pt x="724" y="855"/>
                      <a:pt x="749" y="857"/>
                    </a:cubicBezTo>
                    <a:cubicBezTo>
                      <a:pt x="744" y="859"/>
                      <a:pt x="744" y="859"/>
                      <a:pt x="744" y="859"/>
                    </a:cubicBezTo>
                    <a:cubicBezTo>
                      <a:pt x="758" y="860"/>
                      <a:pt x="780" y="858"/>
                      <a:pt x="800" y="858"/>
                    </a:cubicBezTo>
                    <a:cubicBezTo>
                      <a:pt x="805" y="862"/>
                      <a:pt x="805" y="862"/>
                      <a:pt x="805" y="862"/>
                    </a:cubicBezTo>
                    <a:cubicBezTo>
                      <a:pt x="819" y="861"/>
                      <a:pt x="845" y="860"/>
                      <a:pt x="867" y="861"/>
                    </a:cubicBezTo>
                    <a:cubicBezTo>
                      <a:pt x="867" y="858"/>
                      <a:pt x="847" y="859"/>
                      <a:pt x="857" y="856"/>
                    </a:cubicBezTo>
                    <a:cubicBezTo>
                      <a:pt x="846" y="856"/>
                      <a:pt x="837" y="857"/>
                      <a:pt x="841" y="859"/>
                    </a:cubicBezTo>
                    <a:cubicBezTo>
                      <a:pt x="830" y="859"/>
                      <a:pt x="829" y="856"/>
                      <a:pt x="821" y="854"/>
                    </a:cubicBezTo>
                    <a:cubicBezTo>
                      <a:pt x="862" y="851"/>
                      <a:pt x="862" y="851"/>
                      <a:pt x="862" y="851"/>
                    </a:cubicBezTo>
                    <a:cubicBezTo>
                      <a:pt x="865" y="852"/>
                      <a:pt x="867" y="852"/>
                      <a:pt x="867" y="852"/>
                    </a:cubicBezTo>
                    <a:cubicBezTo>
                      <a:pt x="870" y="848"/>
                      <a:pt x="870" y="848"/>
                      <a:pt x="870" y="848"/>
                    </a:cubicBezTo>
                    <a:cubicBezTo>
                      <a:pt x="881" y="848"/>
                      <a:pt x="884" y="849"/>
                      <a:pt x="882" y="851"/>
                    </a:cubicBezTo>
                    <a:cubicBezTo>
                      <a:pt x="905" y="850"/>
                      <a:pt x="913" y="844"/>
                      <a:pt x="938" y="845"/>
                    </a:cubicBezTo>
                    <a:cubicBezTo>
                      <a:pt x="927" y="849"/>
                      <a:pt x="920" y="851"/>
                      <a:pt x="903" y="851"/>
                    </a:cubicBezTo>
                    <a:cubicBezTo>
                      <a:pt x="931" y="851"/>
                      <a:pt x="931" y="851"/>
                      <a:pt x="931" y="851"/>
                    </a:cubicBezTo>
                    <a:cubicBezTo>
                      <a:pt x="918" y="855"/>
                      <a:pt x="870" y="854"/>
                      <a:pt x="878" y="860"/>
                    </a:cubicBezTo>
                    <a:cubicBezTo>
                      <a:pt x="909" y="857"/>
                      <a:pt x="954" y="854"/>
                      <a:pt x="981" y="849"/>
                    </a:cubicBezTo>
                    <a:cubicBezTo>
                      <a:pt x="995" y="854"/>
                      <a:pt x="1016" y="848"/>
                      <a:pt x="1040" y="850"/>
                    </a:cubicBezTo>
                    <a:cubicBezTo>
                      <a:pt x="1043" y="851"/>
                      <a:pt x="1050" y="852"/>
                      <a:pt x="1046" y="854"/>
                    </a:cubicBezTo>
                    <a:cubicBezTo>
                      <a:pt x="1039" y="854"/>
                      <a:pt x="1039" y="854"/>
                      <a:pt x="1039" y="854"/>
                    </a:cubicBezTo>
                    <a:cubicBezTo>
                      <a:pt x="1071" y="855"/>
                      <a:pt x="1106" y="852"/>
                      <a:pt x="1134" y="849"/>
                    </a:cubicBezTo>
                    <a:cubicBezTo>
                      <a:pt x="1148" y="853"/>
                      <a:pt x="1148" y="853"/>
                      <a:pt x="1148" y="853"/>
                    </a:cubicBezTo>
                    <a:cubicBezTo>
                      <a:pt x="1195" y="855"/>
                      <a:pt x="1139" y="846"/>
                      <a:pt x="1188" y="845"/>
                    </a:cubicBezTo>
                    <a:cubicBezTo>
                      <a:pt x="1199" y="850"/>
                      <a:pt x="1247" y="847"/>
                      <a:pt x="1249" y="851"/>
                    </a:cubicBezTo>
                    <a:cubicBezTo>
                      <a:pt x="1259" y="850"/>
                      <a:pt x="1263" y="851"/>
                      <a:pt x="1264" y="848"/>
                    </a:cubicBezTo>
                    <a:cubicBezTo>
                      <a:pt x="1256" y="847"/>
                      <a:pt x="1237" y="848"/>
                      <a:pt x="1248" y="845"/>
                    </a:cubicBezTo>
                    <a:cubicBezTo>
                      <a:pt x="1264" y="844"/>
                      <a:pt x="1272" y="846"/>
                      <a:pt x="1285" y="846"/>
                    </a:cubicBezTo>
                    <a:cubicBezTo>
                      <a:pt x="1285" y="847"/>
                      <a:pt x="1275" y="849"/>
                      <a:pt x="1280" y="848"/>
                    </a:cubicBezTo>
                    <a:cubicBezTo>
                      <a:pt x="1284" y="848"/>
                      <a:pt x="1289" y="848"/>
                      <a:pt x="1294" y="848"/>
                    </a:cubicBezTo>
                    <a:cubicBezTo>
                      <a:pt x="1296" y="848"/>
                      <a:pt x="1299" y="847"/>
                      <a:pt x="1302" y="847"/>
                    </a:cubicBezTo>
                    <a:cubicBezTo>
                      <a:pt x="1303" y="847"/>
                      <a:pt x="1305" y="847"/>
                      <a:pt x="1306" y="847"/>
                    </a:cubicBezTo>
                    <a:cubicBezTo>
                      <a:pt x="1308" y="847"/>
                      <a:pt x="1309" y="846"/>
                      <a:pt x="1311" y="846"/>
                    </a:cubicBezTo>
                    <a:cubicBezTo>
                      <a:pt x="1323" y="844"/>
                      <a:pt x="1336" y="839"/>
                      <a:pt x="1347" y="831"/>
                    </a:cubicBezTo>
                    <a:cubicBezTo>
                      <a:pt x="1358" y="824"/>
                      <a:pt x="1367" y="814"/>
                      <a:pt x="1372" y="804"/>
                    </a:cubicBezTo>
                    <a:cubicBezTo>
                      <a:pt x="1378" y="794"/>
                      <a:pt x="1381" y="783"/>
                      <a:pt x="1382" y="775"/>
                    </a:cubicBezTo>
                    <a:cubicBezTo>
                      <a:pt x="1380" y="781"/>
                      <a:pt x="1380" y="785"/>
                      <a:pt x="1378" y="788"/>
                    </a:cubicBezTo>
                    <a:cubicBezTo>
                      <a:pt x="1377" y="792"/>
                      <a:pt x="1376" y="797"/>
                      <a:pt x="1370" y="803"/>
                    </a:cubicBezTo>
                    <a:cubicBezTo>
                      <a:pt x="1369" y="802"/>
                      <a:pt x="1370" y="800"/>
                      <a:pt x="1371" y="798"/>
                    </a:cubicBezTo>
                    <a:cubicBezTo>
                      <a:pt x="1373" y="795"/>
                      <a:pt x="1374" y="793"/>
                      <a:pt x="1374" y="791"/>
                    </a:cubicBezTo>
                    <a:cubicBezTo>
                      <a:pt x="1373" y="791"/>
                      <a:pt x="1372" y="792"/>
                      <a:pt x="1371" y="793"/>
                    </a:cubicBezTo>
                    <a:cubicBezTo>
                      <a:pt x="1370" y="795"/>
                      <a:pt x="1370" y="798"/>
                      <a:pt x="1368" y="800"/>
                    </a:cubicBezTo>
                    <a:cubicBezTo>
                      <a:pt x="1365" y="805"/>
                      <a:pt x="1361" y="812"/>
                      <a:pt x="1353" y="817"/>
                    </a:cubicBezTo>
                    <a:cubicBezTo>
                      <a:pt x="1353" y="817"/>
                      <a:pt x="1354" y="815"/>
                      <a:pt x="1356" y="813"/>
                    </a:cubicBezTo>
                    <a:cubicBezTo>
                      <a:pt x="1358" y="811"/>
                      <a:pt x="1359" y="808"/>
                      <a:pt x="1361" y="805"/>
                    </a:cubicBezTo>
                    <a:cubicBezTo>
                      <a:pt x="1363" y="802"/>
                      <a:pt x="1365" y="799"/>
                      <a:pt x="1366" y="797"/>
                    </a:cubicBezTo>
                    <a:cubicBezTo>
                      <a:pt x="1367" y="794"/>
                      <a:pt x="1367" y="793"/>
                      <a:pt x="1367" y="793"/>
                    </a:cubicBezTo>
                    <a:cubicBezTo>
                      <a:pt x="1367" y="793"/>
                      <a:pt x="1367" y="793"/>
                      <a:pt x="1367" y="793"/>
                    </a:cubicBezTo>
                    <a:cubicBezTo>
                      <a:pt x="1375" y="780"/>
                      <a:pt x="1380" y="765"/>
                      <a:pt x="1380" y="749"/>
                    </a:cubicBezTo>
                    <a:cubicBezTo>
                      <a:pt x="1380" y="349"/>
                      <a:pt x="1380" y="349"/>
                      <a:pt x="1380" y="349"/>
                    </a:cubicBezTo>
                    <a:cubicBezTo>
                      <a:pt x="1384" y="370"/>
                      <a:pt x="1379" y="391"/>
                      <a:pt x="1383" y="412"/>
                    </a:cubicBezTo>
                    <a:cubicBezTo>
                      <a:pt x="1383" y="411"/>
                      <a:pt x="1382" y="409"/>
                      <a:pt x="1382" y="413"/>
                    </a:cubicBezTo>
                    <a:cubicBezTo>
                      <a:pt x="1381" y="440"/>
                      <a:pt x="1389" y="451"/>
                      <a:pt x="1385" y="472"/>
                    </a:cubicBezTo>
                    <a:cubicBezTo>
                      <a:pt x="1383" y="470"/>
                      <a:pt x="1383" y="470"/>
                      <a:pt x="1383" y="470"/>
                    </a:cubicBezTo>
                    <a:cubicBezTo>
                      <a:pt x="1383" y="472"/>
                      <a:pt x="1385" y="484"/>
                      <a:pt x="1388" y="482"/>
                    </a:cubicBezTo>
                    <a:cubicBezTo>
                      <a:pt x="1387" y="464"/>
                      <a:pt x="1386" y="460"/>
                      <a:pt x="1387" y="444"/>
                    </a:cubicBezTo>
                    <a:cubicBezTo>
                      <a:pt x="1389" y="451"/>
                      <a:pt x="1391" y="465"/>
                      <a:pt x="1391" y="476"/>
                    </a:cubicBezTo>
                    <a:cubicBezTo>
                      <a:pt x="1395" y="477"/>
                      <a:pt x="1395" y="477"/>
                      <a:pt x="1395" y="477"/>
                    </a:cubicBezTo>
                    <a:cubicBezTo>
                      <a:pt x="1399" y="491"/>
                      <a:pt x="1393" y="505"/>
                      <a:pt x="1397" y="518"/>
                    </a:cubicBezTo>
                    <a:cubicBezTo>
                      <a:pt x="1400" y="502"/>
                      <a:pt x="1400" y="502"/>
                      <a:pt x="1400" y="502"/>
                    </a:cubicBezTo>
                    <a:cubicBezTo>
                      <a:pt x="1400" y="503"/>
                      <a:pt x="1400" y="504"/>
                      <a:pt x="1401" y="505"/>
                    </a:cubicBezTo>
                    <a:cubicBezTo>
                      <a:pt x="1400" y="498"/>
                      <a:pt x="1400" y="491"/>
                      <a:pt x="1399" y="490"/>
                    </a:cubicBezTo>
                    <a:cubicBezTo>
                      <a:pt x="1396" y="466"/>
                      <a:pt x="1402" y="453"/>
                      <a:pt x="1405" y="449"/>
                    </a:cubicBezTo>
                    <a:cubicBezTo>
                      <a:pt x="1406" y="438"/>
                      <a:pt x="1410" y="453"/>
                      <a:pt x="1413" y="452"/>
                    </a:cubicBezTo>
                    <a:cubicBezTo>
                      <a:pt x="1412" y="434"/>
                      <a:pt x="1407" y="435"/>
                      <a:pt x="1406" y="417"/>
                    </a:cubicBezTo>
                    <a:cubicBezTo>
                      <a:pt x="1407" y="412"/>
                      <a:pt x="1407" y="414"/>
                      <a:pt x="1408" y="416"/>
                    </a:cubicBezTo>
                    <a:cubicBezTo>
                      <a:pt x="1406" y="404"/>
                      <a:pt x="1406" y="404"/>
                      <a:pt x="1406" y="404"/>
                    </a:cubicBezTo>
                    <a:cubicBezTo>
                      <a:pt x="1407" y="403"/>
                      <a:pt x="1408" y="372"/>
                      <a:pt x="1411" y="390"/>
                    </a:cubicBezTo>
                    <a:cubicBezTo>
                      <a:pt x="1411" y="393"/>
                      <a:pt x="1411" y="398"/>
                      <a:pt x="1411" y="402"/>
                    </a:cubicBezTo>
                    <a:cubicBezTo>
                      <a:pt x="1414" y="377"/>
                      <a:pt x="1417" y="333"/>
                      <a:pt x="1422" y="334"/>
                    </a:cubicBezTo>
                    <a:cubicBezTo>
                      <a:pt x="1423" y="320"/>
                      <a:pt x="1421" y="324"/>
                      <a:pt x="1422" y="302"/>
                    </a:cubicBezTo>
                    <a:cubicBezTo>
                      <a:pt x="1419" y="292"/>
                      <a:pt x="1415" y="303"/>
                      <a:pt x="1413" y="279"/>
                    </a:cubicBezTo>
                    <a:cubicBezTo>
                      <a:pt x="1411" y="298"/>
                      <a:pt x="1411" y="298"/>
                      <a:pt x="1411" y="298"/>
                    </a:cubicBezTo>
                    <a:cubicBezTo>
                      <a:pt x="1412" y="302"/>
                      <a:pt x="1413" y="305"/>
                      <a:pt x="1413" y="309"/>
                    </a:cubicBezTo>
                    <a:cubicBezTo>
                      <a:pt x="1413" y="289"/>
                      <a:pt x="1413" y="289"/>
                      <a:pt x="1413" y="289"/>
                    </a:cubicBezTo>
                    <a:cubicBezTo>
                      <a:pt x="1415" y="302"/>
                      <a:pt x="1416" y="300"/>
                      <a:pt x="1420" y="303"/>
                    </a:cubicBezTo>
                    <a:cubicBezTo>
                      <a:pt x="1420" y="334"/>
                      <a:pt x="1414" y="342"/>
                      <a:pt x="1413" y="357"/>
                    </a:cubicBezTo>
                    <a:cubicBezTo>
                      <a:pt x="1410" y="348"/>
                      <a:pt x="1411" y="332"/>
                      <a:pt x="1407" y="338"/>
                    </a:cubicBezTo>
                    <a:cubicBezTo>
                      <a:pt x="1410" y="323"/>
                      <a:pt x="1403" y="321"/>
                      <a:pt x="1406" y="303"/>
                    </a:cubicBezTo>
                    <a:cubicBezTo>
                      <a:pt x="1408" y="307"/>
                      <a:pt x="1408" y="307"/>
                      <a:pt x="1408" y="307"/>
                    </a:cubicBezTo>
                    <a:cubicBezTo>
                      <a:pt x="1404" y="292"/>
                      <a:pt x="1408" y="290"/>
                      <a:pt x="1405" y="278"/>
                    </a:cubicBezTo>
                    <a:cubicBezTo>
                      <a:pt x="1406" y="279"/>
                      <a:pt x="1407" y="278"/>
                      <a:pt x="1407" y="276"/>
                    </a:cubicBezTo>
                    <a:cubicBezTo>
                      <a:pt x="1405" y="250"/>
                      <a:pt x="1405" y="284"/>
                      <a:pt x="1401" y="258"/>
                    </a:cubicBezTo>
                    <a:cubicBezTo>
                      <a:pt x="1401" y="235"/>
                      <a:pt x="1408" y="251"/>
                      <a:pt x="1409" y="244"/>
                    </a:cubicBezTo>
                    <a:close/>
                    <a:moveTo>
                      <a:pt x="1178" y="62"/>
                    </a:moveTo>
                    <a:cubicBezTo>
                      <a:pt x="1178" y="62"/>
                      <a:pt x="1177" y="63"/>
                      <a:pt x="1174" y="63"/>
                    </a:cubicBezTo>
                    <a:cubicBezTo>
                      <a:pt x="1202" y="63"/>
                      <a:pt x="1205" y="63"/>
                      <a:pt x="1227" y="62"/>
                    </a:cubicBezTo>
                    <a:cubicBezTo>
                      <a:pt x="1220" y="64"/>
                      <a:pt x="1220" y="64"/>
                      <a:pt x="1220" y="64"/>
                    </a:cubicBezTo>
                    <a:cubicBezTo>
                      <a:pt x="1224" y="67"/>
                      <a:pt x="1242" y="64"/>
                      <a:pt x="1260" y="64"/>
                    </a:cubicBezTo>
                    <a:cubicBezTo>
                      <a:pt x="1266" y="62"/>
                      <a:pt x="1277" y="60"/>
                      <a:pt x="1284" y="62"/>
                    </a:cubicBezTo>
                    <a:cubicBezTo>
                      <a:pt x="1282" y="65"/>
                      <a:pt x="1282" y="65"/>
                      <a:pt x="1282" y="65"/>
                    </a:cubicBezTo>
                    <a:cubicBezTo>
                      <a:pt x="1283" y="66"/>
                      <a:pt x="1288" y="67"/>
                      <a:pt x="1296" y="67"/>
                    </a:cubicBezTo>
                    <a:cubicBezTo>
                      <a:pt x="1303" y="67"/>
                      <a:pt x="1313" y="68"/>
                      <a:pt x="1323" y="72"/>
                    </a:cubicBezTo>
                    <a:cubicBezTo>
                      <a:pt x="1321" y="71"/>
                      <a:pt x="1319" y="72"/>
                      <a:pt x="1317" y="72"/>
                    </a:cubicBezTo>
                    <a:cubicBezTo>
                      <a:pt x="1310" y="70"/>
                      <a:pt x="1303" y="69"/>
                      <a:pt x="1296" y="69"/>
                    </a:cubicBezTo>
                    <a:cubicBezTo>
                      <a:pt x="1127" y="69"/>
                      <a:pt x="1127" y="69"/>
                      <a:pt x="1127" y="69"/>
                    </a:cubicBezTo>
                    <a:cubicBezTo>
                      <a:pt x="1143" y="67"/>
                      <a:pt x="1160" y="65"/>
                      <a:pt x="1178" y="62"/>
                    </a:cubicBezTo>
                    <a:close/>
                    <a:moveTo>
                      <a:pt x="780" y="66"/>
                    </a:moveTo>
                    <a:cubicBezTo>
                      <a:pt x="790" y="64"/>
                      <a:pt x="804" y="60"/>
                      <a:pt x="820" y="57"/>
                    </a:cubicBezTo>
                    <a:cubicBezTo>
                      <a:pt x="820" y="57"/>
                      <a:pt x="820" y="57"/>
                      <a:pt x="820" y="57"/>
                    </a:cubicBezTo>
                    <a:cubicBezTo>
                      <a:pt x="855" y="56"/>
                      <a:pt x="855" y="56"/>
                      <a:pt x="855" y="56"/>
                    </a:cubicBezTo>
                    <a:cubicBezTo>
                      <a:pt x="851" y="58"/>
                      <a:pt x="851" y="58"/>
                      <a:pt x="851" y="58"/>
                    </a:cubicBezTo>
                    <a:cubicBezTo>
                      <a:pt x="872" y="55"/>
                      <a:pt x="872" y="55"/>
                      <a:pt x="872" y="55"/>
                    </a:cubicBezTo>
                    <a:cubicBezTo>
                      <a:pt x="871" y="59"/>
                      <a:pt x="878" y="57"/>
                      <a:pt x="877" y="60"/>
                    </a:cubicBezTo>
                    <a:cubicBezTo>
                      <a:pt x="890" y="67"/>
                      <a:pt x="923" y="57"/>
                      <a:pt x="952" y="60"/>
                    </a:cubicBezTo>
                    <a:cubicBezTo>
                      <a:pt x="947" y="62"/>
                      <a:pt x="947" y="62"/>
                      <a:pt x="947" y="62"/>
                    </a:cubicBezTo>
                    <a:cubicBezTo>
                      <a:pt x="963" y="58"/>
                      <a:pt x="1001" y="63"/>
                      <a:pt x="1025" y="64"/>
                    </a:cubicBezTo>
                    <a:cubicBezTo>
                      <a:pt x="1024" y="64"/>
                      <a:pt x="1024" y="64"/>
                      <a:pt x="1024" y="64"/>
                    </a:cubicBezTo>
                    <a:cubicBezTo>
                      <a:pt x="1013" y="66"/>
                      <a:pt x="1009" y="67"/>
                      <a:pt x="1010" y="69"/>
                    </a:cubicBezTo>
                    <a:cubicBezTo>
                      <a:pt x="975" y="69"/>
                      <a:pt x="975" y="69"/>
                      <a:pt x="975" y="69"/>
                    </a:cubicBezTo>
                    <a:cubicBezTo>
                      <a:pt x="974" y="69"/>
                      <a:pt x="972" y="68"/>
                      <a:pt x="970" y="67"/>
                    </a:cubicBezTo>
                    <a:cubicBezTo>
                      <a:pt x="965" y="68"/>
                      <a:pt x="959" y="69"/>
                      <a:pt x="952" y="69"/>
                    </a:cubicBezTo>
                    <a:cubicBezTo>
                      <a:pt x="899" y="69"/>
                      <a:pt x="899" y="69"/>
                      <a:pt x="899" y="69"/>
                    </a:cubicBezTo>
                    <a:cubicBezTo>
                      <a:pt x="901" y="68"/>
                      <a:pt x="905" y="67"/>
                      <a:pt x="908" y="66"/>
                    </a:cubicBezTo>
                    <a:cubicBezTo>
                      <a:pt x="839" y="69"/>
                      <a:pt x="839" y="69"/>
                      <a:pt x="839" y="69"/>
                    </a:cubicBezTo>
                    <a:cubicBezTo>
                      <a:pt x="839" y="69"/>
                      <a:pt x="839" y="69"/>
                      <a:pt x="839" y="69"/>
                    </a:cubicBezTo>
                    <a:cubicBezTo>
                      <a:pt x="778" y="69"/>
                      <a:pt x="778" y="69"/>
                      <a:pt x="778" y="69"/>
                    </a:cubicBezTo>
                    <a:cubicBezTo>
                      <a:pt x="780" y="68"/>
                      <a:pt x="780" y="68"/>
                      <a:pt x="780" y="66"/>
                    </a:cubicBezTo>
                    <a:close/>
                    <a:moveTo>
                      <a:pt x="471" y="56"/>
                    </a:moveTo>
                    <a:cubicBezTo>
                      <a:pt x="473" y="60"/>
                      <a:pt x="473" y="60"/>
                      <a:pt x="473" y="60"/>
                    </a:cubicBezTo>
                    <a:cubicBezTo>
                      <a:pt x="516" y="61"/>
                      <a:pt x="547" y="51"/>
                      <a:pt x="592" y="53"/>
                    </a:cubicBezTo>
                    <a:cubicBezTo>
                      <a:pt x="586" y="57"/>
                      <a:pt x="569" y="55"/>
                      <a:pt x="571" y="57"/>
                    </a:cubicBezTo>
                    <a:cubicBezTo>
                      <a:pt x="598" y="57"/>
                      <a:pt x="595" y="47"/>
                      <a:pt x="621" y="52"/>
                    </a:cubicBezTo>
                    <a:cubicBezTo>
                      <a:pt x="583" y="54"/>
                      <a:pt x="645" y="54"/>
                      <a:pt x="611" y="58"/>
                    </a:cubicBezTo>
                    <a:cubicBezTo>
                      <a:pt x="658" y="52"/>
                      <a:pt x="709" y="60"/>
                      <a:pt x="740" y="59"/>
                    </a:cubicBezTo>
                    <a:cubicBezTo>
                      <a:pt x="732" y="56"/>
                      <a:pt x="753" y="55"/>
                      <a:pt x="754" y="54"/>
                    </a:cubicBezTo>
                    <a:cubicBezTo>
                      <a:pt x="762" y="55"/>
                      <a:pt x="760" y="57"/>
                      <a:pt x="753" y="57"/>
                    </a:cubicBezTo>
                    <a:cubicBezTo>
                      <a:pt x="769" y="60"/>
                      <a:pt x="772" y="63"/>
                      <a:pt x="769" y="66"/>
                    </a:cubicBezTo>
                    <a:cubicBezTo>
                      <a:pt x="736" y="66"/>
                      <a:pt x="736" y="66"/>
                      <a:pt x="736" y="66"/>
                    </a:cubicBezTo>
                    <a:cubicBezTo>
                      <a:pt x="742" y="67"/>
                      <a:pt x="747" y="68"/>
                      <a:pt x="751" y="69"/>
                    </a:cubicBezTo>
                    <a:cubicBezTo>
                      <a:pt x="700" y="69"/>
                      <a:pt x="700" y="69"/>
                      <a:pt x="700" y="69"/>
                    </a:cubicBezTo>
                    <a:cubicBezTo>
                      <a:pt x="697" y="68"/>
                      <a:pt x="695" y="67"/>
                      <a:pt x="696" y="67"/>
                    </a:cubicBezTo>
                    <a:cubicBezTo>
                      <a:pt x="685" y="68"/>
                      <a:pt x="668" y="64"/>
                      <a:pt x="662" y="65"/>
                    </a:cubicBezTo>
                    <a:cubicBezTo>
                      <a:pt x="674" y="67"/>
                      <a:pt x="672" y="68"/>
                      <a:pt x="665" y="69"/>
                    </a:cubicBezTo>
                    <a:cubicBezTo>
                      <a:pt x="647" y="69"/>
                      <a:pt x="647" y="69"/>
                      <a:pt x="647" y="69"/>
                    </a:cubicBezTo>
                    <a:cubicBezTo>
                      <a:pt x="647" y="68"/>
                      <a:pt x="650" y="67"/>
                      <a:pt x="644" y="66"/>
                    </a:cubicBezTo>
                    <a:cubicBezTo>
                      <a:pt x="618" y="67"/>
                      <a:pt x="618" y="67"/>
                      <a:pt x="618" y="67"/>
                    </a:cubicBezTo>
                    <a:cubicBezTo>
                      <a:pt x="641" y="67"/>
                      <a:pt x="641" y="67"/>
                      <a:pt x="641" y="67"/>
                    </a:cubicBezTo>
                    <a:cubicBezTo>
                      <a:pt x="638" y="69"/>
                      <a:pt x="638" y="69"/>
                      <a:pt x="638" y="69"/>
                    </a:cubicBezTo>
                    <a:cubicBezTo>
                      <a:pt x="471" y="69"/>
                      <a:pt x="471" y="69"/>
                      <a:pt x="471" y="69"/>
                    </a:cubicBezTo>
                    <a:cubicBezTo>
                      <a:pt x="458" y="66"/>
                      <a:pt x="451" y="62"/>
                      <a:pt x="444" y="57"/>
                    </a:cubicBezTo>
                    <a:cubicBezTo>
                      <a:pt x="454" y="57"/>
                      <a:pt x="463" y="56"/>
                      <a:pt x="471" y="56"/>
                    </a:cubicBezTo>
                    <a:close/>
                    <a:moveTo>
                      <a:pt x="335" y="64"/>
                    </a:moveTo>
                    <a:cubicBezTo>
                      <a:pt x="334" y="64"/>
                      <a:pt x="334" y="64"/>
                      <a:pt x="333" y="64"/>
                    </a:cubicBezTo>
                    <a:cubicBezTo>
                      <a:pt x="341" y="63"/>
                      <a:pt x="350" y="63"/>
                      <a:pt x="358" y="62"/>
                    </a:cubicBezTo>
                    <a:cubicBezTo>
                      <a:pt x="361" y="66"/>
                      <a:pt x="362" y="68"/>
                      <a:pt x="359" y="69"/>
                    </a:cubicBezTo>
                    <a:cubicBezTo>
                      <a:pt x="356" y="69"/>
                      <a:pt x="356" y="69"/>
                      <a:pt x="356" y="69"/>
                    </a:cubicBezTo>
                    <a:cubicBezTo>
                      <a:pt x="355" y="69"/>
                      <a:pt x="355" y="69"/>
                      <a:pt x="355" y="69"/>
                    </a:cubicBezTo>
                    <a:cubicBezTo>
                      <a:pt x="355" y="69"/>
                      <a:pt x="355" y="69"/>
                      <a:pt x="355" y="69"/>
                    </a:cubicBezTo>
                    <a:cubicBezTo>
                      <a:pt x="322" y="69"/>
                      <a:pt x="322" y="69"/>
                      <a:pt x="322" y="69"/>
                    </a:cubicBezTo>
                    <a:cubicBezTo>
                      <a:pt x="319" y="68"/>
                      <a:pt x="315" y="67"/>
                      <a:pt x="310" y="67"/>
                    </a:cubicBezTo>
                    <a:lnTo>
                      <a:pt x="335" y="64"/>
                    </a:lnTo>
                    <a:close/>
                    <a:moveTo>
                      <a:pt x="308" y="69"/>
                    </a:moveTo>
                    <a:cubicBezTo>
                      <a:pt x="278" y="69"/>
                      <a:pt x="278" y="69"/>
                      <a:pt x="278" y="69"/>
                    </a:cubicBezTo>
                    <a:cubicBezTo>
                      <a:pt x="281" y="67"/>
                      <a:pt x="296" y="68"/>
                      <a:pt x="308" y="69"/>
                    </a:cubicBezTo>
                    <a:close/>
                    <a:moveTo>
                      <a:pt x="60" y="137"/>
                    </a:moveTo>
                    <a:cubicBezTo>
                      <a:pt x="59" y="140"/>
                      <a:pt x="58" y="144"/>
                      <a:pt x="57" y="147"/>
                    </a:cubicBezTo>
                    <a:cubicBezTo>
                      <a:pt x="57" y="149"/>
                      <a:pt x="57" y="151"/>
                      <a:pt x="56" y="153"/>
                    </a:cubicBezTo>
                    <a:cubicBezTo>
                      <a:pt x="56" y="154"/>
                      <a:pt x="56" y="156"/>
                      <a:pt x="55" y="157"/>
                    </a:cubicBezTo>
                    <a:cubicBezTo>
                      <a:pt x="55" y="156"/>
                      <a:pt x="55" y="154"/>
                      <a:pt x="55" y="152"/>
                    </a:cubicBezTo>
                    <a:cubicBezTo>
                      <a:pt x="56" y="145"/>
                      <a:pt x="56" y="145"/>
                      <a:pt x="56" y="145"/>
                    </a:cubicBezTo>
                    <a:cubicBezTo>
                      <a:pt x="56" y="143"/>
                      <a:pt x="56" y="141"/>
                      <a:pt x="57" y="139"/>
                    </a:cubicBezTo>
                    <a:cubicBezTo>
                      <a:pt x="57" y="137"/>
                      <a:pt x="57" y="135"/>
                      <a:pt x="58" y="133"/>
                    </a:cubicBezTo>
                    <a:cubicBezTo>
                      <a:pt x="60" y="124"/>
                      <a:pt x="63" y="116"/>
                      <a:pt x="67" y="109"/>
                    </a:cubicBezTo>
                    <a:cubicBezTo>
                      <a:pt x="76" y="94"/>
                      <a:pt x="89" y="81"/>
                      <a:pt x="103" y="73"/>
                    </a:cubicBezTo>
                    <a:cubicBezTo>
                      <a:pt x="99" y="73"/>
                      <a:pt x="99" y="73"/>
                      <a:pt x="99" y="73"/>
                    </a:cubicBezTo>
                    <a:cubicBezTo>
                      <a:pt x="108" y="68"/>
                      <a:pt x="116" y="62"/>
                      <a:pt x="122" y="62"/>
                    </a:cubicBezTo>
                    <a:cubicBezTo>
                      <a:pt x="123" y="62"/>
                      <a:pt x="120" y="64"/>
                      <a:pt x="115" y="68"/>
                    </a:cubicBezTo>
                    <a:cubicBezTo>
                      <a:pt x="113" y="69"/>
                      <a:pt x="111" y="71"/>
                      <a:pt x="108" y="74"/>
                    </a:cubicBezTo>
                    <a:cubicBezTo>
                      <a:pt x="106" y="76"/>
                      <a:pt x="103" y="79"/>
                      <a:pt x="101" y="82"/>
                    </a:cubicBezTo>
                    <a:cubicBezTo>
                      <a:pt x="98" y="85"/>
                      <a:pt x="95" y="89"/>
                      <a:pt x="93" y="93"/>
                    </a:cubicBezTo>
                    <a:cubicBezTo>
                      <a:pt x="89" y="97"/>
                      <a:pt x="85" y="102"/>
                      <a:pt x="82" y="106"/>
                    </a:cubicBezTo>
                    <a:cubicBezTo>
                      <a:pt x="82" y="106"/>
                      <a:pt x="82" y="106"/>
                      <a:pt x="82" y="106"/>
                    </a:cubicBezTo>
                    <a:cubicBezTo>
                      <a:pt x="81" y="107"/>
                      <a:pt x="79" y="108"/>
                      <a:pt x="76" y="111"/>
                    </a:cubicBezTo>
                    <a:cubicBezTo>
                      <a:pt x="75" y="112"/>
                      <a:pt x="74" y="114"/>
                      <a:pt x="72" y="115"/>
                    </a:cubicBezTo>
                    <a:cubicBezTo>
                      <a:pt x="71" y="117"/>
                      <a:pt x="69" y="119"/>
                      <a:pt x="68" y="121"/>
                    </a:cubicBezTo>
                    <a:cubicBezTo>
                      <a:pt x="65" y="125"/>
                      <a:pt x="63" y="131"/>
                      <a:pt x="60" y="137"/>
                    </a:cubicBezTo>
                    <a:close/>
                    <a:moveTo>
                      <a:pt x="67" y="367"/>
                    </a:moveTo>
                    <a:cubicBezTo>
                      <a:pt x="67" y="373"/>
                      <a:pt x="67" y="376"/>
                      <a:pt x="67" y="378"/>
                    </a:cubicBezTo>
                    <a:cubicBezTo>
                      <a:pt x="67" y="373"/>
                      <a:pt x="67" y="369"/>
                      <a:pt x="67" y="365"/>
                    </a:cubicBezTo>
                    <a:cubicBezTo>
                      <a:pt x="67" y="366"/>
                      <a:pt x="67" y="366"/>
                      <a:pt x="67" y="367"/>
                    </a:cubicBezTo>
                    <a:close/>
                    <a:moveTo>
                      <a:pt x="64" y="483"/>
                    </a:moveTo>
                    <a:cubicBezTo>
                      <a:pt x="63" y="477"/>
                      <a:pt x="63" y="477"/>
                      <a:pt x="63" y="477"/>
                    </a:cubicBezTo>
                    <a:cubicBezTo>
                      <a:pt x="64" y="451"/>
                      <a:pt x="65" y="427"/>
                      <a:pt x="65" y="404"/>
                    </a:cubicBezTo>
                    <a:cubicBezTo>
                      <a:pt x="66" y="413"/>
                      <a:pt x="67" y="421"/>
                      <a:pt x="67" y="431"/>
                    </a:cubicBezTo>
                    <a:cubicBezTo>
                      <a:pt x="67" y="429"/>
                      <a:pt x="68" y="427"/>
                      <a:pt x="68" y="424"/>
                    </a:cubicBezTo>
                    <a:cubicBezTo>
                      <a:pt x="68" y="482"/>
                      <a:pt x="68" y="482"/>
                      <a:pt x="68" y="482"/>
                    </a:cubicBezTo>
                    <a:cubicBezTo>
                      <a:pt x="66" y="474"/>
                      <a:pt x="66" y="463"/>
                      <a:pt x="66" y="452"/>
                    </a:cubicBezTo>
                    <a:cubicBezTo>
                      <a:pt x="66" y="453"/>
                      <a:pt x="65" y="465"/>
                      <a:pt x="64" y="483"/>
                    </a:cubicBezTo>
                    <a:close/>
                    <a:moveTo>
                      <a:pt x="554" y="835"/>
                    </a:moveTo>
                    <a:cubicBezTo>
                      <a:pt x="556" y="834"/>
                      <a:pt x="558" y="834"/>
                      <a:pt x="560" y="833"/>
                    </a:cubicBezTo>
                    <a:cubicBezTo>
                      <a:pt x="574" y="833"/>
                      <a:pt x="574" y="833"/>
                      <a:pt x="574" y="833"/>
                    </a:cubicBezTo>
                    <a:cubicBezTo>
                      <a:pt x="573" y="835"/>
                      <a:pt x="572" y="837"/>
                      <a:pt x="554" y="835"/>
                    </a:cubicBezTo>
                    <a:close/>
                    <a:moveTo>
                      <a:pt x="582" y="833"/>
                    </a:moveTo>
                    <a:cubicBezTo>
                      <a:pt x="595" y="833"/>
                      <a:pt x="595" y="833"/>
                      <a:pt x="595" y="833"/>
                    </a:cubicBezTo>
                    <a:cubicBezTo>
                      <a:pt x="592" y="834"/>
                      <a:pt x="589" y="834"/>
                      <a:pt x="585" y="834"/>
                    </a:cubicBezTo>
                    <a:cubicBezTo>
                      <a:pt x="584" y="834"/>
                      <a:pt x="583" y="833"/>
                      <a:pt x="582" y="833"/>
                    </a:cubicBezTo>
                    <a:close/>
                    <a:moveTo>
                      <a:pt x="1380" y="349"/>
                    </a:moveTo>
                    <a:cubicBezTo>
                      <a:pt x="1380" y="341"/>
                      <a:pt x="1380" y="341"/>
                      <a:pt x="1380" y="341"/>
                    </a:cubicBezTo>
                    <a:cubicBezTo>
                      <a:pt x="1381" y="346"/>
                      <a:pt x="1381" y="351"/>
                      <a:pt x="1382" y="354"/>
                    </a:cubicBezTo>
                    <a:lnTo>
                      <a:pt x="1380" y="349"/>
                    </a:lnTo>
                    <a:close/>
                  </a:path>
                </a:pathLst>
              </a:custGeom>
              <a:solidFill>
                <a:srgbClr val="760303"/>
              </a:solid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7" name="Freeform 31"/>
              <p:cNvSpPr/>
              <p:nvPr>
                <p:custDataLst>
                  <p:tags r:id="rId32"/>
                </p:custDataLst>
              </p:nvPr>
            </p:nvSpPr>
            <p:spPr bwMode="auto">
              <a:xfrm>
                <a:off x="2235201" y="1004888"/>
                <a:ext cx="317500" cy="36512"/>
              </a:xfrm>
              <a:custGeom>
                <a:gdLst>
                  <a:gd name="T0" fmla="*/ 168 w 225"/>
                  <a:gd name="T1" fmla="*/ 15 h 25"/>
                  <a:gd name="T2" fmla="*/ 157 w 225"/>
                  <a:gd name="T3" fmla="*/ 18 h 25"/>
                  <a:gd name="T4" fmla="*/ 193 w 225"/>
                  <a:gd name="T5" fmla="*/ 14 h 25"/>
                  <a:gd name="T6" fmla="*/ 197 w 225"/>
                  <a:gd name="T7" fmla="*/ 16 h 25"/>
                  <a:gd name="T8" fmla="*/ 216 w 225"/>
                  <a:gd name="T9" fmla="*/ 7 h 25"/>
                  <a:gd name="T10" fmla="*/ 210 w 225"/>
                  <a:gd name="T11" fmla="*/ 9 h 25"/>
                  <a:gd name="T12" fmla="*/ 197 w 225"/>
                  <a:gd name="T13" fmla="*/ 5 h 25"/>
                  <a:gd name="T14" fmla="*/ 135 w 225"/>
                  <a:gd name="T15" fmla="*/ 12 h 25"/>
                  <a:gd name="T16" fmla="*/ 179 w 225"/>
                  <a:gd name="T17" fmla="*/ 6 h 25"/>
                  <a:gd name="T18" fmla="*/ 177 w 225"/>
                  <a:gd name="T19" fmla="*/ 2 h 25"/>
                  <a:gd name="T20" fmla="*/ 214 w 225"/>
                  <a:gd name="T21" fmla="*/ 1 h 25"/>
                  <a:gd name="T22" fmla="*/ 196 w 225"/>
                  <a:gd name="T23" fmla="*/ 2 h 25"/>
                  <a:gd name="T24" fmla="*/ 196 w 225"/>
                  <a:gd name="T25" fmla="*/ 0 h 25"/>
                  <a:gd name="T26" fmla="*/ 155 w 225"/>
                  <a:gd name="T27" fmla="*/ 1 h 25"/>
                  <a:gd name="T28" fmla="*/ 106 w 225"/>
                  <a:gd name="T29" fmla="*/ 7 h 25"/>
                  <a:gd name="T30" fmla="*/ 107 w 225"/>
                  <a:gd name="T31" fmla="*/ 6 h 25"/>
                  <a:gd name="T32" fmla="*/ 40 w 225"/>
                  <a:gd name="T33" fmla="*/ 5 h 25"/>
                  <a:gd name="T34" fmla="*/ 80 w 225"/>
                  <a:gd name="T35" fmla="*/ 11 h 25"/>
                  <a:gd name="T36" fmla="*/ 66 w 225"/>
                  <a:gd name="T37" fmla="*/ 14 h 25"/>
                  <a:gd name="T38" fmla="*/ 26 w 225"/>
                  <a:gd name="T39" fmla="*/ 13 h 25"/>
                  <a:gd name="T40" fmla="*/ 39 w 225"/>
                  <a:gd name="T41" fmla="*/ 15 h 25"/>
                  <a:gd name="T42" fmla="*/ 2 w 225"/>
                  <a:gd name="T43" fmla="*/ 20 h 25"/>
                  <a:gd name="T44" fmla="*/ 39 w 225"/>
                  <a:gd name="T45" fmla="*/ 21 h 25"/>
                  <a:gd name="T46" fmla="*/ 30 w 225"/>
                  <a:gd name="T47" fmla="*/ 25 h 25"/>
                  <a:gd name="T48" fmla="*/ 69 w 225"/>
                  <a:gd name="T49" fmla="*/ 21 h 25"/>
                  <a:gd name="T50" fmla="*/ 94 w 225"/>
                  <a:gd name="T51" fmla="*/ 10 h 25"/>
                  <a:gd name="T52" fmla="*/ 110 w 225"/>
                  <a:gd name="T53" fmla="*/ 21 h 25"/>
                  <a:gd name="T54" fmla="*/ 168 w 225"/>
                  <a:gd name="T55" fmla="*/ 15 h 2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25" h="25">
                    <a:moveTo>
                      <a:pt x="168" y="15"/>
                    </a:moveTo>
                    <a:cubicBezTo>
                      <a:pt x="157" y="18"/>
                      <a:pt x="157" y="18"/>
                      <a:pt x="157" y="18"/>
                    </a:cubicBezTo>
                    <a:cubicBezTo>
                      <a:pt x="177" y="18"/>
                      <a:pt x="185" y="15"/>
                      <a:pt x="193" y="14"/>
                    </a:cubicBezTo>
                    <a:cubicBezTo>
                      <a:pt x="192" y="14"/>
                      <a:pt x="194" y="15"/>
                      <a:pt x="197" y="16"/>
                    </a:cubicBezTo>
                    <a:cubicBezTo>
                      <a:pt x="215" y="15"/>
                      <a:pt x="225" y="10"/>
                      <a:pt x="216" y="7"/>
                    </a:cubicBezTo>
                    <a:cubicBezTo>
                      <a:pt x="210" y="9"/>
                      <a:pt x="210" y="9"/>
                      <a:pt x="210" y="9"/>
                    </a:cubicBezTo>
                    <a:cubicBezTo>
                      <a:pt x="197" y="5"/>
                      <a:pt x="197" y="5"/>
                      <a:pt x="197" y="5"/>
                    </a:cubicBezTo>
                    <a:cubicBezTo>
                      <a:pt x="192" y="13"/>
                      <a:pt x="155" y="8"/>
                      <a:pt x="135" y="12"/>
                    </a:cubicBezTo>
                    <a:cubicBezTo>
                      <a:pt x="149" y="8"/>
                      <a:pt x="161" y="1"/>
                      <a:pt x="179" y="6"/>
                    </a:cubicBezTo>
                    <a:cubicBezTo>
                      <a:pt x="177" y="2"/>
                      <a:pt x="177" y="2"/>
                      <a:pt x="177" y="2"/>
                    </a:cubicBezTo>
                    <a:cubicBezTo>
                      <a:pt x="192" y="1"/>
                      <a:pt x="205" y="5"/>
                      <a:pt x="214" y="1"/>
                    </a:cubicBezTo>
                    <a:cubicBezTo>
                      <a:pt x="196" y="2"/>
                      <a:pt x="196" y="2"/>
                      <a:pt x="196" y="2"/>
                    </a:cubicBezTo>
                    <a:cubicBezTo>
                      <a:pt x="196" y="0"/>
                      <a:pt x="196" y="0"/>
                      <a:pt x="196" y="0"/>
                    </a:cubicBezTo>
                    <a:cubicBezTo>
                      <a:pt x="183" y="0"/>
                      <a:pt x="166" y="4"/>
                      <a:pt x="155" y="1"/>
                    </a:cubicBezTo>
                    <a:cubicBezTo>
                      <a:pt x="144" y="4"/>
                      <a:pt x="134" y="8"/>
                      <a:pt x="106" y="7"/>
                    </a:cubicBezTo>
                    <a:cubicBezTo>
                      <a:pt x="107" y="6"/>
                      <a:pt x="107" y="6"/>
                      <a:pt x="107" y="6"/>
                    </a:cubicBezTo>
                    <a:cubicBezTo>
                      <a:pt x="88" y="14"/>
                      <a:pt x="54" y="2"/>
                      <a:pt x="40" y="5"/>
                    </a:cubicBezTo>
                    <a:cubicBezTo>
                      <a:pt x="31" y="12"/>
                      <a:pt x="71" y="8"/>
                      <a:pt x="80" y="11"/>
                    </a:cubicBezTo>
                    <a:cubicBezTo>
                      <a:pt x="68" y="14"/>
                      <a:pt x="56" y="10"/>
                      <a:pt x="66" y="14"/>
                    </a:cubicBezTo>
                    <a:cubicBezTo>
                      <a:pt x="38" y="18"/>
                      <a:pt x="49" y="8"/>
                      <a:pt x="26" y="13"/>
                    </a:cubicBezTo>
                    <a:cubicBezTo>
                      <a:pt x="39" y="15"/>
                      <a:pt x="39" y="15"/>
                      <a:pt x="39" y="15"/>
                    </a:cubicBezTo>
                    <a:cubicBezTo>
                      <a:pt x="29" y="18"/>
                      <a:pt x="12" y="16"/>
                      <a:pt x="2" y="20"/>
                    </a:cubicBezTo>
                    <a:cubicBezTo>
                      <a:pt x="0" y="25"/>
                      <a:pt x="19" y="19"/>
                      <a:pt x="39" y="21"/>
                    </a:cubicBezTo>
                    <a:cubicBezTo>
                      <a:pt x="30" y="25"/>
                      <a:pt x="30" y="25"/>
                      <a:pt x="30" y="25"/>
                    </a:cubicBezTo>
                    <a:cubicBezTo>
                      <a:pt x="69" y="21"/>
                      <a:pt x="69" y="21"/>
                      <a:pt x="69" y="21"/>
                    </a:cubicBezTo>
                    <a:cubicBezTo>
                      <a:pt x="81" y="15"/>
                      <a:pt x="70" y="15"/>
                      <a:pt x="94" y="10"/>
                    </a:cubicBezTo>
                    <a:cubicBezTo>
                      <a:pt x="103" y="13"/>
                      <a:pt x="109" y="17"/>
                      <a:pt x="110" y="21"/>
                    </a:cubicBezTo>
                    <a:cubicBezTo>
                      <a:pt x="119" y="17"/>
                      <a:pt x="142" y="15"/>
                      <a:pt x="168" y="15"/>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8" name="Freeform 32"/>
              <p:cNvSpPr/>
              <p:nvPr>
                <p:custDataLst>
                  <p:tags r:id="rId33"/>
                </p:custDataLst>
              </p:nvPr>
            </p:nvSpPr>
            <p:spPr bwMode="auto">
              <a:xfrm flipH="1">
                <a:off x="2390776" y="1035050"/>
                <a:ext cx="0" cy="0"/>
              </a:xfrm>
              <a:custGeom>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39" name="Freeform 33"/>
              <p:cNvSpPr/>
              <p:nvPr>
                <p:custDataLst>
                  <p:tags r:id="rId34"/>
                </p:custDataLst>
              </p:nvPr>
            </p:nvSpPr>
            <p:spPr bwMode="auto">
              <a:xfrm flipH="1">
                <a:off x="3687763" y="1576388"/>
                <a:ext cx="0" cy="1587"/>
              </a:xfrm>
              <a:custGeom>
                <a:gdLst>
                  <a:gd name="T0" fmla="*/ 0 h 1"/>
                  <a:gd name="T1" fmla="*/ 1 h 1"/>
                  <a:gd name="T2" fmla="*/ 0 h 1"/>
                </a:gdLst>
                <a:cxnLst>
                  <a:cxn ang="0">
                    <a:pos x="0" y="T0"/>
                  </a:cxn>
                  <a:cxn ang="0">
                    <a:pos x="0" y="T1"/>
                  </a:cxn>
                  <a:cxn ang="0">
                    <a:pos x="0" y="T2"/>
                  </a:cxn>
                </a:cxnLst>
                <a:rect l="0" t="0" r="r" b="b"/>
                <a:pathLst>
                  <a:path h="1">
                    <a:moveTo>
                      <a:pt x="0" y="0"/>
                    </a:moveTo>
                    <a:cubicBezTo>
                      <a:pt x="0" y="1"/>
                      <a:pt x="0" y="1"/>
                      <a:pt x="0" y="1"/>
                    </a:cubicBezTo>
                    <a:cubicBezTo>
                      <a:pt x="0" y="1"/>
                      <a:pt x="0"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0" name="Freeform 34"/>
              <p:cNvSpPr/>
              <p:nvPr>
                <p:custDataLst>
                  <p:tags r:id="rId35"/>
                </p:custDataLst>
              </p:nvPr>
            </p:nvSpPr>
            <p:spPr bwMode="auto">
              <a:xfrm>
                <a:off x="3662363" y="1666875"/>
                <a:ext cx="6350" cy="41275"/>
              </a:xfrm>
              <a:custGeom>
                <a:gdLst>
                  <a:gd name="T0" fmla="*/ 0 w 4"/>
                  <a:gd name="T1" fmla="*/ 9 h 29"/>
                  <a:gd name="T2" fmla="*/ 4 w 4"/>
                  <a:gd name="T3" fmla="*/ 26 h 29"/>
                  <a:gd name="T4" fmla="*/ 0 w 4"/>
                  <a:gd name="T5" fmla="*/ 9 h 29"/>
                </a:gdLst>
                <a:cxnLst>
                  <a:cxn ang="0">
                    <a:pos x="T0" y="T1"/>
                  </a:cxn>
                  <a:cxn ang="0">
                    <a:pos x="T2" y="T3"/>
                  </a:cxn>
                  <a:cxn ang="0">
                    <a:pos x="T4" y="T5"/>
                  </a:cxn>
                </a:cxnLst>
                <a:rect l="0" t="0" r="r" b="b"/>
                <a:pathLst>
                  <a:path w="4" h="28">
                    <a:moveTo>
                      <a:pt x="0" y="9"/>
                    </a:moveTo>
                    <a:cubicBezTo>
                      <a:pt x="2" y="15"/>
                      <a:pt x="1" y="29"/>
                      <a:pt x="4" y="26"/>
                    </a:cubicBezTo>
                    <a:cubicBezTo>
                      <a:pt x="1" y="27"/>
                      <a:pt x="4" y="0"/>
                      <a:pt x="0"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1" name="Freeform 35"/>
              <p:cNvSpPr/>
              <p:nvPr>
                <p:custDataLst>
                  <p:tags r:id="rId36"/>
                </p:custDataLst>
              </p:nvPr>
            </p:nvSpPr>
            <p:spPr bwMode="auto">
              <a:xfrm flipH="1">
                <a:off x="3660776" y="1711325"/>
                <a:ext cx="0" cy="3175"/>
              </a:xfrm>
              <a:custGeom>
                <a:gdLst>
                  <a:gd name="T0" fmla="*/ 0 h 2"/>
                  <a:gd name="T1" fmla="*/ 2 h 2"/>
                  <a:gd name="T2" fmla="*/ 0 h 2"/>
                </a:gdLst>
                <a:cxnLst>
                  <a:cxn ang="0">
                    <a:pos x="0" y="T0"/>
                  </a:cxn>
                  <a:cxn ang="0">
                    <a:pos x="0" y="T1"/>
                  </a:cxn>
                  <a:cxn ang="0">
                    <a:pos x="0" y="T2"/>
                  </a:cxn>
                </a:cxnLst>
                <a:rect l="0" t="0" r="r" b="b"/>
                <a:pathLst>
                  <a:path h="2">
                    <a:moveTo>
                      <a:pt x="0" y="0"/>
                    </a:moveTo>
                    <a:cubicBezTo>
                      <a:pt x="0" y="2"/>
                      <a:pt x="0" y="2"/>
                      <a:pt x="0" y="2"/>
                    </a:cubicBezTo>
                    <a:cubicBezTo>
                      <a:pt x="0" y="1"/>
                      <a:pt x="0" y="1"/>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2" name="Freeform 36"/>
              <p:cNvSpPr/>
              <p:nvPr>
                <p:custDataLst>
                  <p:tags r:id="rId37"/>
                </p:custDataLst>
              </p:nvPr>
            </p:nvSpPr>
            <p:spPr bwMode="auto">
              <a:xfrm>
                <a:off x="3657601" y="1689100"/>
                <a:ext cx="3175" cy="22225"/>
              </a:xfrm>
              <a:custGeom>
                <a:gdLst>
                  <a:gd name="T0" fmla="*/ 0 w 2"/>
                  <a:gd name="T1" fmla="*/ 11 h 16"/>
                  <a:gd name="T2" fmla="*/ 2 w 2"/>
                  <a:gd name="T3" fmla="*/ 16 h 16"/>
                  <a:gd name="T4" fmla="*/ 1 w 2"/>
                  <a:gd name="T5" fmla="*/ 0 h 16"/>
                  <a:gd name="T6" fmla="*/ 0 w 2"/>
                  <a:gd name="T7" fmla="*/ 11 h 16"/>
                </a:gdLst>
                <a:cxnLst>
                  <a:cxn ang="0">
                    <a:pos x="T0" y="T1"/>
                  </a:cxn>
                  <a:cxn ang="0">
                    <a:pos x="T2" y="T3"/>
                  </a:cxn>
                  <a:cxn ang="0">
                    <a:pos x="T4" y="T5"/>
                  </a:cxn>
                  <a:cxn ang="0">
                    <a:pos x="T6" y="T7"/>
                  </a:cxn>
                </a:cxnLst>
                <a:rect l="0" t="0" r="r" b="b"/>
                <a:pathLst>
                  <a:path w="2" h="16">
                    <a:moveTo>
                      <a:pt x="0" y="11"/>
                    </a:moveTo>
                    <a:cubicBezTo>
                      <a:pt x="0" y="12"/>
                      <a:pt x="2" y="12"/>
                      <a:pt x="2" y="16"/>
                    </a:cubicBezTo>
                    <a:cubicBezTo>
                      <a:pt x="1" y="0"/>
                      <a:pt x="1" y="0"/>
                      <a:pt x="1" y="0"/>
                    </a:cubicBezTo>
                    <a:lnTo>
                      <a:pt x="0" y="1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3" name="Freeform 37"/>
              <p:cNvSpPr/>
              <p:nvPr>
                <p:custDataLst>
                  <p:tags r:id="rId38"/>
                </p:custDataLst>
              </p:nvPr>
            </p:nvSpPr>
            <p:spPr bwMode="auto">
              <a:xfrm>
                <a:off x="3709988" y="1230313"/>
                <a:ext cx="6350" cy="22225"/>
              </a:xfrm>
              <a:custGeom>
                <a:gdLst>
                  <a:gd name="T0" fmla="*/ 1 w 4"/>
                  <a:gd name="T1" fmla="*/ 0 h 16"/>
                  <a:gd name="T2" fmla="*/ 1 w 4"/>
                  <a:gd name="T3" fmla="*/ 16 h 16"/>
                  <a:gd name="T4" fmla="*/ 1 w 4"/>
                  <a:gd name="T5" fmla="*/ 0 h 16"/>
                </a:gdLst>
                <a:cxnLst>
                  <a:cxn ang="0">
                    <a:pos x="T0" y="T1"/>
                  </a:cxn>
                  <a:cxn ang="0">
                    <a:pos x="T2" y="T3"/>
                  </a:cxn>
                  <a:cxn ang="0">
                    <a:pos x="T4" y="T5"/>
                  </a:cxn>
                </a:cxnLst>
                <a:rect l="0" t="0" r="r" b="b"/>
                <a:pathLst>
                  <a:path w="4" h="16">
                    <a:moveTo>
                      <a:pt x="1" y="0"/>
                    </a:moveTo>
                    <a:cubicBezTo>
                      <a:pt x="0" y="5"/>
                      <a:pt x="0" y="10"/>
                      <a:pt x="1" y="16"/>
                    </a:cubicBezTo>
                    <a:cubicBezTo>
                      <a:pt x="4" y="15"/>
                      <a:pt x="1" y="5"/>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4" name="Freeform 38"/>
              <p:cNvSpPr/>
              <p:nvPr>
                <p:custDataLst>
                  <p:tags r:id="rId39"/>
                </p:custDataLst>
              </p:nvPr>
            </p:nvSpPr>
            <p:spPr bwMode="auto">
              <a:xfrm>
                <a:off x="3019426" y="2232025"/>
                <a:ext cx="161925" cy="1587"/>
              </a:xfrm>
              <a:custGeom>
                <a:gdLst>
                  <a:gd name="T0" fmla="*/ 114 w 114"/>
                  <a:gd name="T1" fmla="*/ 0 h 2"/>
                  <a:gd name="T2" fmla="*/ 0 w 114"/>
                  <a:gd name="T3" fmla="*/ 2 h 2"/>
                  <a:gd name="T4" fmla="*/ 114 w 114"/>
                  <a:gd name="T5" fmla="*/ 0 h 2"/>
                </a:gdLst>
                <a:cxnLst>
                  <a:cxn ang="0">
                    <a:pos x="T0" y="T1"/>
                  </a:cxn>
                  <a:cxn ang="0">
                    <a:pos x="T2" y="T3"/>
                  </a:cxn>
                  <a:cxn ang="0">
                    <a:pos x="T4" y="T5"/>
                  </a:cxn>
                </a:cxnLst>
                <a:rect l="0" t="0" r="r" b="b"/>
                <a:pathLst>
                  <a:path w="114" h="2">
                    <a:moveTo>
                      <a:pt x="114" y="0"/>
                    </a:moveTo>
                    <a:cubicBezTo>
                      <a:pt x="81" y="0"/>
                      <a:pt x="51" y="1"/>
                      <a:pt x="0" y="2"/>
                    </a:cubicBezTo>
                    <a:lnTo>
                      <a:pt x="114"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5" name="Freeform 39"/>
              <p:cNvSpPr/>
              <p:nvPr>
                <p:custDataLst>
                  <p:tags r:id="rId40"/>
                </p:custDataLst>
              </p:nvPr>
            </p:nvSpPr>
            <p:spPr bwMode="auto">
              <a:xfrm>
                <a:off x="3206751" y="1027113"/>
                <a:ext cx="125413" cy="19050"/>
              </a:xfrm>
              <a:custGeom>
                <a:gdLst>
                  <a:gd name="T0" fmla="*/ 0 w 89"/>
                  <a:gd name="T1" fmla="*/ 8 h 14"/>
                  <a:gd name="T2" fmla="*/ 13 w 89"/>
                  <a:gd name="T3" fmla="*/ 14 h 14"/>
                  <a:gd name="T4" fmla="*/ 89 w 89"/>
                  <a:gd name="T5" fmla="*/ 6 h 14"/>
                  <a:gd name="T6" fmla="*/ 0 w 89"/>
                  <a:gd name="T7" fmla="*/ 8 h 14"/>
                </a:gdLst>
                <a:cxnLst>
                  <a:cxn ang="0">
                    <a:pos x="T0" y="T1"/>
                  </a:cxn>
                  <a:cxn ang="0">
                    <a:pos x="T2" y="T3"/>
                  </a:cxn>
                  <a:cxn ang="0">
                    <a:pos x="T4" y="T5"/>
                  </a:cxn>
                  <a:cxn ang="0">
                    <a:pos x="T6" y="T7"/>
                  </a:cxn>
                </a:cxnLst>
                <a:rect l="0" t="0" r="r" b="b"/>
                <a:pathLst>
                  <a:path w="89" h="14">
                    <a:moveTo>
                      <a:pt x="0" y="8"/>
                    </a:moveTo>
                    <a:cubicBezTo>
                      <a:pt x="13" y="14"/>
                      <a:pt x="13" y="14"/>
                      <a:pt x="13" y="14"/>
                    </a:cubicBezTo>
                    <a:cubicBezTo>
                      <a:pt x="44" y="11"/>
                      <a:pt x="58" y="7"/>
                      <a:pt x="89" y="6"/>
                    </a:cubicBezTo>
                    <a:cubicBezTo>
                      <a:pt x="48" y="0"/>
                      <a:pt x="35" y="14"/>
                      <a:pt x="0" y="8"/>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6" name="Freeform 40"/>
              <p:cNvSpPr/>
              <p:nvPr>
                <p:custDataLst>
                  <p:tags r:id="rId41"/>
                </p:custDataLst>
              </p:nvPr>
            </p:nvSpPr>
            <p:spPr bwMode="auto">
              <a:xfrm>
                <a:off x="3208338" y="1016000"/>
                <a:ext cx="46038" cy="12700"/>
              </a:xfrm>
              <a:custGeom>
                <a:gdLst>
                  <a:gd name="T0" fmla="*/ 4 w 33"/>
                  <a:gd name="T1" fmla="*/ 9 h 9"/>
                  <a:gd name="T2" fmla="*/ 33 w 33"/>
                  <a:gd name="T3" fmla="*/ 5 h 9"/>
                  <a:gd name="T4" fmla="*/ 23 w 33"/>
                  <a:gd name="T5" fmla="*/ 0 h 9"/>
                  <a:gd name="T6" fmla="*/ 4 w 33"/>
                  <a:gd name="T7" fmla="*/ 9 h 9"/>
                </a:gdLst>
                <a:cxnLst>
                  <a:cxn ang="0">
                    <a:pos x="T0" y="T1"/>
                  </a:cxn>
                  <a:cxn ang="0">
                    <a:pos x="T2" y="T3"/>
                  </a:cxn>
                  <a:cxn ang="0">
                    <a:pos x="T4" y="T5"/>
                  </a:cxn>
                  <a:cxn ang="0">
                    <a:pos x="T6" y="T7"/>
                  </a:cxn>
                </a:cxnLst>
                <a:rect l="0" t="0" r="r" b="b"/>
                <a:pathLst>
                  <a:path w="33" h="9">
                    <a:moveTo>
                      <a:pt x="4" y="9"/>
                    </a:moveTo>
                    <a:cubicBezTo>
                      <a:pt x="25" y="8"/>
                      <a:pt x="14" y="5"/>
                      <a:pt x="33" y="5"/>
                    </a:cubicBezTo>
                    <a:cubicBezTo>
                      <a:pt x="23" y="0"/>
                      <a:pt x="23" y="0"/>
                      <a:pt x="23" y="0"/>
                    </a:cubicBezTo>
                    <a:cubicBezTo>
                      <a:pt x="28" y="5"/>
                      <a:pt x="0" y="6"/>
                      <a:pt x="4" y="9"/>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7" name="Freeform 41"/>
              <p:cNvSpPr/>
              <p:nvPr>
                <p:custDataLst>
                  <p:tags r:id="rId42"/>
                </p:custDataLst>
              </p:nvPr>
            </p:nvSpPr>
            <p:spPr bwMode="auto">
              <a:xfrm>
                <a:off x="3025776" y="1019175"/>
                <a:ext cx="20638" cy="3175"/>
              </a:xfrm>
              <a:custGeom>
                <a:gdLst>
                  <a:gd name="T0" fmla="*/ 13 w 13"/>
                  <a:gd name="T1" fmla="*/ 1 h 2"/>
                  <a:gd name="T2" fmla="*/ 0 w 13"/>
                  <a:gd name="T3" fmla="*/ 0 h 2"/>
                  <a:gd name="T4" fmla="*/ 11 w 13"/>
                  <a:gd name="T5" fmla="*/ 2 h 2"/>
                  <a:gd name="T6" fmla="*/ 13 w 13"/>
                  <a:gd name="T7" fmla="*/ 1 h 2"/>
                </a:gdLst>
                <a:cxnLst>
                  <a:cxn ang="0">
                    <a:pos x="T0" y="T1"/>
                  </a:cxn>
                  <a:cxn ang="0">
                    <a:pos x="T2" y="T3"/>
                  </a:cxn>
                  <a:cxn ang="0">
                    <a:pos x="T4" y="T5"/>
                  </a:cxn>
                  <a:cxn ang="0">
                    <a:pos x="T6" y="T7"/>
                  </a:cxn>
                </a:cxnLst>
                <a:rect l="0" t="0" r="r" b="b"/>
                <a:pathLst>
                  <a:path w="13" h="2">
                    <a:moveTo>
                      <a:pt x="13" y="1"/>
                    </a:moveTo>
                    <a:lnTo>
                      <a:pt x="0" y="0"/>
                    </a:lnTo>
                    <a:lnTo>
                      <a:pt x="11" y="2"/>
                    </a:lnTo>
                    <a:lnTo>
                      <a:pt x="13"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8" name="Freeform 42"/>
              <p:cNvSpPr/>
              <p:nvPr>
                <p:custDataLst>
                  <p:tags r:id="rId43"/>
                </p:custDataLst>
              </p:nvPr>
            </p:nvSpPr>
            <p:spPr bwMode="auto">
              <a:xfrm>
                <a:off x="2887663" y="1019175"/>
                <a:ext cx="23813" cy="4762"/>
              </a:xfrm>
              <a:custGeom>
                <a:gdLst>
                  <a:gd name="T0" fmla="*/ 1 w 15"/>
                  <a:gd name="T1" fmla="*/ 3 h 3"/>
                  <a:gd name="T2" fmla="*/ 15 w 15"/>
                  <a:gd name="T3" fmla="*/ 1 h 3"/>
                  <a:gd name="T4" fmla="*/ 14 w 15"/>
                  <a:gd name="T5" fmla="*/ 0 h 3"/>
                  <a:gd name="T6" fmla="*/ 0 w 15"/>
                  <a:gd name="T7" fmla="*/ 2 h 3"/>
                  <a:gd name="T8" fmla="*/ 1 w 15"/>
                  <a:gd name="T9" fmla="*/ 3 h 3"/>
                </a:gdLst>
                <a:cxnLst>
                  <a:cxn ang="0">
                    <a:pos x="T0" y="T1"/>
                  </a:cxn>
                  <a:cxn ang="0">
                    <a:pos x="T2" y="T3"/>
                  </a:cxn>
                  <a:cxn ang="0">
                    <a:pos x="T4" y="T5"/>
                  </a:cxn>
                  <a:cxn ang="0">
                    <a:pos x="T6" y="T7"/>
                  </a:cxn>
                  <a:cxn ang="0">
                    <a:pos x="T8" y="T9"/>
                  </a:cxn>
                </a:cxnLst>
                <a:rect l="0" t="0" r="r" b="b"/>
                <a:pathLst>
                  <a:path w="15" h="3">
                    <a:moveTo>
                      <a:pt x="1" y="3"/>
                    </a:moveTo>
                    <a:lnTo>
                      <a:pt x="15" y="1"/>
                    </a:lnTo>
                    <a:lnTo>
                      <a:pt x="14" y="0"/>
                    </a:lnTo>
                    <a:lnTo>
                      <a:pt x="0" y="2"/>
                    </a:lnTo>
                    <a:lnTo>
                      <a:pt x="1" y="3"/>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49" name="Freeform 43"/>
              <p:cNvSpPr/>
              <p:nvPr>
                <p:custDataLst>
                  <p:tags r:id="rId44"/>
                </p:custDataLst>
              </p:nvPr>
            </p:nvSpPr>
            <p:spPr bwMode="auto">
              <a:xfrm>
                <a:off x="2351088" y="1001713"/>
                <a:ext cx="80963" cy="9525"/>
              </a:xfrm>
              <a:custGeom>
                <a:gdLst>
                  <a:gd name="T0" fmla="*/ 26 w 57"/>
                  <a:gd name="T1" fmla="*/ 7 h 7"/>
                  <a:gd name="T2" fmla="*/ 57 w 57"/>
                  <a:gd name="T3" fmla="*/ 1 h 7"/>
                  <a:gd name="T4" fmla="*/ 0 w 57"/>
                  <a:gd name="T5" fmla="*/ 2 h 7"/>
                  <a:gd name="T6" fmla="*/ 26 w 57"/>
                  <a:gd name="T7" fmla="*/ 7 h 7"/>
                </a:gdLst>
                <a:cxnLst>
                  <a:cxn ang="0">
                    <a:pos x="T0" y="T1"/>
                  </a:cxn>
                  <a:cxn ang="0">
                    <a:pos x="T2" y="T3"/>
                  </a:cxn>
                  <a:cxn ang="0">
                    <a:pos x="T4" y="T5"/>
                  </a:cxn>
                  <a:cxn ang="0">
                    <a:pos x="T6" y="T7"/>
                  </a:cxn>
                </a:cxnLst>
                <a:rect l="0" t="0" r="r" b="b"/>
                <a:pathLst>
                  <a:path w="57" h="7">
                    <a:moveTo>
                      <a:pt x="26" y="7"/>
                    </a:moveTo>
                    <a:cubicBezTo>
                      <a:pt x="47" y="7"/>
                      <a:pt x="44" y="2"/>
                      <a:pt x="57" y="1"/>
                    </a:cubicBezTo>
                    <a:cubicBezTo>
                      <a:pt x="33" y="2"/>
                      <a:pt x="28" y="0"/>
                      <a:pt x="0" y="2"/>
                    </a:cubicBezTo>
                    <a:cubicBezTo>
                      <a:pt x="22" y="3"/>
                      <a:pt x="27" y="4"/>
                      <a:pt x="26" y="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0" name="Freeform 44"/>
              <p:cNvSpPr/>
              <p:nvPr>
                <p:custDataLst>
                  <p:tags r:id="rId45"/>
                </p:custDataLst>
              </p:nvPr>
            </p:nvSpPr>
            <p:spPr bwMode="auto">
              <a:xfrm>
                <a:off x="2432051" y="1003300"/>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2"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1" name="Freeform 45"/>
              <p:cNvSpPr/>
              <p:nvPr>
                <p:custDataLst>
                  <p:tags r:id="rId46"/>
                </p:custDataLst>
              </p:nvPr>
            </p:nvSpPr>
            <p:spPr bwMode="auto">
              <a:xfrm>
                <a:off x="2298701" y="998538"/>
                <a:ext cx="26988" cy="4762"/>
              </a:xfrm>
              <a:custGeom>
                <a:gdLst>
                  <a:gd name="T0" fmla="*/ 4 w 19"/>
                  <a:gd name="T1" fmla="*/ 2 h 3"/>
                  <a:gd name="T2" fmla="*/ 18 w 19"/>
                  <a:gd name="T3" fmla="*/ 3 h 3"/>
                  <a:gd name="T4" fmla="*/ 4 w 19"/>
                  <a:gd name="T5" fmla="*/ 2 h 3"/>
                </a:gdLst>
                <a:cxnLst>
                  <a:cxn ang="0">
                    <a:pos x="T0" y="T1"/>
                  </a:cxn>
                  <a:cxn ang="0">
                    <a:pos x="T2" y="T3"/>
                  </a:cxn>
                  <a:cxn ang="0">
                    <a:pos x="T4" y="T5"/>
                  </a:cxn>
                </a:cxnLst>
                <a:rect l="0" t="0" r="r" b="b"/>
                <a:pathLst>
                  <a:path w="19" h="3">
                    <a:moveTo>
                      <a:pt x="4" y="2"/>
                    </a:moveTo>
                    <a:cubicBezTo>
                      <a:pt x="8" y="2"/>
                      <a:pt x="15" y="2"/>
                      <a:pt x="18" y="3"/>
                    </a:cubicBezTo>
                    <a:cubicBezTo>
                      <a:pt x="19" y="0"/>
                      <a:pt x="0" y="2"/>
                      <a:pt x="4"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2" name="Freeform 46"/>
              <p:cNvSpPr/>
              <p:nvPr>
                <p:custDataLst>
                  <p:tags r:id="rId47"/>
                </p:custDataLst>
              </p:nvPr>
            </p:nvSpPr>
            <p:spPr bwMode="auto">
              <a:xfrm>
                <a:off x="2452688" y="1084263"/>
                <a:ext cx="3175" cy="0"/>
              </a:xfrm>
              <a:custGeom>
                <a:gdLst>
                  <a:gd name="T0" fmla="*/ 0 w 2"/>
                  <a:gd name="T1" fmla="*/ 2 w 2"/>
                  <a:gd name="T2" fmla="*/ 0 w 2"/>
                </a:gdLst>
                <a:cxnLst>
                  <a:cxn ang="0">
                    <a:pos x="T0" y="0"/>
                  </a:cxn>
                  <a:cxn ang="0">
                    <a:pos x="T1" y="0"/>
                  </a:cxn>
                  <a:cxn ang="0">
                    <a:pos x="T2" y="0"/>
                  </a:cxn>
                </a:cxnLst>
                <a:rect l="0" t="0" r="r" b="b"/>
                <a:pathLst>
                  <a:path w="2">
                    <a:moveTo>
                      <a:pt x="0" y="0"/>
                    </a:moveTo>
                    <a:cubicBezTo>
                      <a:pt x="1" y="0"/>
                      <a:pt x="2" y="0"/>
                      <a:pt x="2" y="0"/>
                    </a:cubicBezTo>
                    <a:cubicBezTo>
                      <a:pt x="2" y="0"/>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3" name="Freeform 47"/>
              <p:cNvSpPr/>
              <p:nvPr>
                <p:custDataLst>
                  <p:tags r:id="rId48"/>
                </p:custDataLst>
              </p:nvPr>
            </p:nvSpPr>
            <p:spPr bwMode="auto">
              <a:xfrm>
                <a:off x="2424113" y="1076325"/>
                <a:ext cx="28575" cy="7937"/>
              </a:xfrm>
              <a:custGeom>
                <a:gdLst>
                  <a:gd name="T0" fmla="*/ 0 w 20"/>
                  <a:gd name="T1" fmla="*/ 4 h 6"/>
                  <a:gd name="T2" fmla="*/ 20 w 20"/>
                  <a:gd name="T3" fmla="*/ 6 h 6"/>
                  <a:gd name="T4" fmla="*/ 0 w 20"/>
                  <a:gd name="T5" fmla="*/ 4 h 6"/>
                </a:gdLst>
                <a:cxnLst>
                  <a:cxn ang="0">
                    <a:pos x="T0" y="T1"/>
                  </a:cxn>
                  <a:cxn ang="0">
                    <a:pos x="T2" y="T3"/>
                  </a:cxn>
                  <a:cxn ang="0">
                    <a:pos x="T4" y="T5"/>
                  </a:cxn>
                </a:cxnLst>
                <a:rect l="0" t="0" r="r" b="b"/>
                <a:pathLst>
                  <a:path w="20" h="6">
                    <a:moveTo>
                      <a:pt x="0" y="4"/>
                    </a:moveTo>
                    <a:cubicBezTo>
                      <a:pt x="2" y="6"/>
                      <a:pt x="14" y="5"/>
                      <a:pt x="20" y="6"/>
                    </a:cubicBezTo>
                    <a:cubicBezTo>
                      <a:pt x="13" y="5"/>
                      <a:pt x="7" y="0"/>
                      <a:pt x="0"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4" name="Freeform 48"/>
              <p:cNvSpPr/>
              <p:nvPr>
                <p:custDataLst>
                  <p:tags r:id="rId49"/>
                </p:custDataLst>
              </p:nvPr>
            </p:nvSpPr>
            <p:spPr bwMode="auto">
              <a:xfrm>
                <a:off x="2214563" y="1016000"/>
                <a:ext cx="30163" cy="9525"/>
              </a:xfrm>
              <a:custGeom>
                <a:gdLst>
                  <a:gd name="T0" fmla="*/ 0 w 21"/>
                  <a:gd name="T1" fmla="*/ 2 h 7"/>
                  <a:gd name="T2" fmla="*/ 7 w 21"/>
                  <a:gd name="T3" fmla="*/ 7 h 7"/>
                  <a:gd name="T4" fmla="*/ 0 w 21"/>
                  <a:gd name="T5" fmla="*/ 2 h 7"/>
                </a:gdLst>
                <a:cxnLst>
                  <a:cxn ang="0">
                    <a:pos x="T0" y="T1"/>
                  </a:cxn>
                  <a:cxn ang="0">
                    <a:pos x="T2" y="T3"/>
                  </a:cxn>
                  <a:cxn ang="0">
                    <a:pos x="T4" y="T5"/>
                  </a:cxn>
                </a:cxnLst>
                <a:rect l="0" t="0" r="r" b="b"/>
                <a:pathLst>
                  <a:path w="21" h="7">
                    <a:moveTo>
                      <a:pt x="0" y="2"/>
                    </a:moveTo>
                    <a:cubicBezTo>
                      <a:pt x="4" y="2"/>
                      <a:pt x="10" y="4"/>
                      <a:pt x="7" y="7"/>
                    </a:cubicBezTo>
                    <a:cubicBezTo>
                      <a:pt x="13" y="5"/>
                      <a:pt x="21" y="0"/>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5" name="Freeform 49"/>
              <p:cNvSpPr/>
              <p:nvPr>
                <p:custDataLst>
                  <p:tags r:id="rId50"/>
                </p:custDataLst>
              </p:nvPr>
            </p:nvSpPr>
            <p:spPr bwMode="auto">
              <a:xfrm>
                <a:off x="2366963" y="1081088"/>
                <a:ext cx="26988" cy="1587"/>
              </a:xfrm>
              <a:custGeom>
                <a:gdLst>
                  <a:gd name="T0" fmla="*/ 17 w 17"/>
                  <a:gd name="T1" fmla="*/ 0 h 1"/>
                  <a:gd name="T2" fmla="*/ 0 w 17"/>
                  <a:gd name="T3" fmla="*/ 0 h 1"/>
                  <a:gd name="T4" fmla="*/ 3 w 17"/>
                  <a:gd name="T5" fmla="*/ 1 h 1"/>
                  <a:gd name="T6" fmla="*/ 17 w 17"/>
                  <a:gd name="T7" fmla="*/ 0 h 1"/>
                </a:gdLst>
                <a:cxnLst>
                  <a:cxn ang="0">
                    <a:pos x="T0" y="T1"/>
                  </a:cxn>
                  <a:cxn ang="0">
                    <a:pos x="T2" y="T3"/>
                  </a:cxn>
                  <a:cxn ang="0">
                    <a:pos x="T4" y="T5"/>
                  </a:cxn>
                  <a:cxn ang="0">
                    <a:pos x="T6" y="T7"/>
                  </a:cxn>
                </a:cxnLst>
                <a:rect l="0" t="0" r="r" b="b"/>
                <a:pathLst>
                  <a:path w="17" h="1">
                    <a:moveTo>
                      <a:pt x="17" y="0"/>
                    </a:moveTo>
                    <a:lnTo>
                      <a:pt x="0" y="0"/>
                    </a:lnTo>
                    <a:lnTo>
                      <a:pt x="3" y="1"/>
                    </a:lnTo>
                    <a:lnTo>
                      <a:pt x="17"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6" name="Freeform 50"/>
              <p:cNvSpPr/>
              <p:nvPr>
                <p:custDataLst>
                  <p:tags r:id="rId51"/>
                </p:custDataLst>
              </p:nvPr>
            </p:nvSpPr>
            <p:spPr bwMode="auto">
              <a:xfrm>
                <a:off x="1835151" y="1003300"/>
                <a:ext cx="38100" cy="17462"/>
              </a:xfrm>
              <a:custGeom>
                <a:gdLst>
                  <a:gd name="T0" fmla="*/ 9 w 27"/>
                  <a:gd name="T1" fmla="*/ 6 h 12"/>
                  <a:gd name="T2" fmla="*/ 12 w 27"/>
                  <a:gd name="T3" fmla="*/ 5 h 12"/>
                  <a:gd name="T4" fmla="*/ 18 w 27"/>
                  <a:gd name="T5" fmla="*/ 3 h 12"/>
                  <a:gd name="T6" fmla="*/ 24 w 27"/>
                  <a:gd name="T7" fmla="*/ 1 h 12"/>
                  <a:gd name="T8" fmla="*/ 27 w 27"/>
                  <a:gd name="T9" fmla="*/ 0 h 12"/>
                  <a:gd name="T10" fmla="*/ 23 w 27"/>
                  <a:gd name="T11" fmla="*/ 0 h 12"/>
                  <a:gd name="T12" fmla="*/ 15 w 27"/>
                  <a:gd name="T13" fmla="*/ 2 h 12"/>
                  <a:gd name="T14" fmla="*/ 7 w 27"/>
                  <a:gd name="T15" fmla="*/ 4 h 12"/>
                  <a:gd name="T16" fmla="*/ 4 w 27"/>
                  <a:gd name="T17" fmla="*/ 5 h 12"/>
                  <a:gd name="T18" fmla="*/ 9 w 27"/>
                  <a:gd name="T19" fmla="*/ 6 h 12"/>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7" h="12">
                    <a:moveTo>
                      <a:pt x="9" y="6"/>
                    </a:moveTo>
                    <a:cubicBezTo>
                      <a:pt x="9" y="6"/>
                      <a:pt x="10" y="6"/>
                      <a:pt x="12" y="5"/>
                    </a:cubicBezTo>
                    <a:cubicBezTo>
                      <a:pt x="13" y="4"/>
                      <a:pt x="15" y="4"/>
                      <a:pt x="18" y="3"/>
                    </a:cubicBezTo>
                    <a:cubicBezTo>
                      <a:pt x="20" y="2"/>
                      <a:pt x="22" y="1"/>
                      <a:pt x="24" y="1"/>
                    </a:cubicBezTo>
                    <a:cubicBezTo>
                      <a:pt x="25" y="0"/>
                      <a:pt x="27" y="0"/>
                      <a:pt x="27" y="0"/>
                    </a:cubicBezTo>
                    <a:cubicBezTo>
                      <a:pt x="27" y="0"/>
                      <a:pt x="25" y="0"/>
                      <a:pt x="23" y="0"/>
                    </a:cubicBezTo>
                    <a:cubicBezTo>
                      <a:pt x="21" y="1"/>
                      <a:pt x="18" y="1"/>
                      <a:pt x="15" y="2"/>
                    </a:cubicBezTo>
                    <a:cubicBezTo>
                      <a:pt x="12" y="3"/>
                      <a:pt x="9" y="3"/>
                      <a:pt x="7" y="4"/>
                    </a:cubicBezTo>
                    <a:cubicBezTo>
                      <a:pt x="5" y="5"/>
                      <a:pt x="4" y="5"/>
                      <a:pt x="4" y="5"/>
                    </a:cubicBezTo>
                    <a:cubicBezTo>
                      <a:pt x="10" y="4"/>
                      <a:pt x="0" y="12"/>
                      <a:pt x="9"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7" name="Freeform 51"/>
              <p:cNvSpPr/>
              <p:nvPr>
                <p:custDataLst>
                  <p:tags r:id="rId52"/>
                </p:custDataLst>
              </p:nvPr>
            </p:nvSpPr>
            <p:spPr bwMode="auto">
              <a:xfrm>
                <a:off x="1833563" y="1011238"/>
                <a:ext cx="7938" cy="3175"/>
              </a:xfrm>
              <a:custGeom>
                <a:gdLst>
                  <a:gd name="T0" fmla="*/ 0 w 5"/>
                  <a:gd name="T1" fmla="*/ 2 h 2"/>
                  <a:gd name="T2" fmla="*/ 5 w 5"/>
                  <a:gd name="T3" fmla="*/ 0 h 2"/>
                  <a:gd name="T4" fmla="*/ 0 w 5"/>
                  <a:gd name="T5" fmla="*/ 2 h 2"/>
                </a:gdLst>
                <a:cxnLst>
                  <a:cxn ang="0">
                    <a:pos x="T0" y="T1"/>
                  </a:cxn>
                  <a:cxn ang="0">
                    <a:pos x="T2" y="T3"/>
                  </a:cxn>
                  <a:cxn ang="0">
                    <a:pos x="T4" y="T5"/>
                  </a:cxn>
                </a:cxnLst>
                <a:rect l="0" t="0" r="r" b="b"/>
                <a:pathLst>
                  <a:path w="5" h="2">
                    <a:moveTo>
                      <a:pt x="0" y="2"/>
                    </a:moveTo>
                    <a:cubicBezTo>
                      <a:pt x="5" y="0"/>
                      <a:pt x="5" y="0"/>
                      <a:pt x="5" y="0"/>
                    </a:cubicBezTo>
                    <a:cubicBezTo>
                      <a:pt x="4" y="1"/>
                      <a:pt x="2" y="1"/>
                      <a:pt x="0"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8" name="Freeform 52"/>
              <p:cNvSpPr/>
              <p:nvPr>
                <p:custDataLst>
                  <p:tags r:id="rId53"/>
                </p:custDataLst>
              </p:nvPr>
            </p:nvSpPr>
            <p:spPr bwMode="auto">
              <a:xfrm>
                <a:off x="1728788" y="1104900"/>
                <a:ext cx="17463" cy="39687"/>
              </a:xfrm>
              <a:custGeom>
                <a:gdLst>
                  <a:gd name="T0" fmla="*/ 11 w 13"/>
                  <a:gd name="T1" fmla="*/ 4 h 29"/>
                  <a:gd name="T2" fmla="*/ 13 w 13"/>
                  <a:gd name="T3" fmla="*/ 0 h 29"/>
                  <a:gd name="T4" fmla="*/ 6 w 13"/>
                  <a:gd name="T5" fmla="*/ 14 h 29"/>
                  <a:gd name="T6" fmla="*/ 2 w 13"/>
                  <a:gd name="T7" fmla="*/ 24 h 29"/>
                  <a:gd name="T8" fmla="*/ 0 w 13"/>
                  <a:gd name="T9" fmla="*/ 29 h 29"/>
                  <a:gd name="T10" fmla="*/ 1 w 13"/>
                  <a:gd name="T11" fmla="*/ 26 h 29"/>
                  <a:gd name="T12" fmla="*/ 3 w 13"/>
                  <a:gd name="T13" fmla="*/ 22 h 29"/>
                  <a:gd name="T14" fmla="*/ 7 w 13"/>
                  <a:gd name="T15" fmla="*/ 13 h 29"/>
                  <a:gd name="T16" fmla="*/ 11 w 13"/>
                  <a:gd name="T17" fmla="*/ 4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 h="28">
                    <a:moveTo>
                      <a:pt x="11" y="4"/>
                    </a:moveTo>
                    <a:cubicBezTo>
                      <a:pt x="12" y="1"/>
                      <a:pt x="13" y="0"/>
                      <a:pt x="13" y="0"/>
                    </a:cubicBezTo>
                    <a:cubicBezTo>
                      <a:pt x="13" y="0"/>
                      <a:pt x="9" y="6"/>
                      <a:pt x="6" y="14"/>
                    </a:cubicBezTo>
                    <a:cubicBezTo>
                      <a:pt x="4" y="17"/>
                      <a:pt x="3" y="21"/>
                      <a:pt x="2" y="24"/>
                    </a:cubicBezTo>
                    <a:cubicBezTo>
                      <a:pt x="1" y="27"/>
                      <a:pt x="0" y="29"/>
                      <a:pt x="0" y="29"/>
                    </a:cubicBezTo>
                    <a:cubicBezTo>
                      <a:pt x="1" y="26"/>
                      <a:pt x="1" y="26"/>
                      <a:pt x="1" y="26"/>
                    </a:cubicBezTo>
                    <a:cubicBezTo>
                      <a:pt x="1" y="26"/>
                      <a:pt x="2" y="25"/>
                      <a:pt x="3" y="22"/>
                    </a:cubicBezTo>
                    <a:cubicBezTo>
                      <a:pt x="4" y="19"/>
                      <a:pt x="5" y="16"/>
                      <a:pt x="7" y="13"/>
                    </a:cubicBezTo>
                    <a:cubicBezTo>
                      <a:pt x="8" y="9"/>
                      <a:pt x="10" y="6"/>
                      <a:pt x="11"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59" name="Freeform 53"/>
              <p:cNvSpPr/>
              <p:nvPr>
                <p:custDataLst>
                  <p:tags r:id="rId54"/>
                </p:custDataLst>
              </p:nvPr>
            </p:nvSpPr>
            <p:spPr bwMode="auto">
              <a:xfrm>
                <a:off x="1704976" y="1284288"/>
                <a:ext cx="4763" cy="25400"/>
              </a:xfrm>
              <a:custGeom>
                <a:gdLst>
                  <a:gd name="T0" fmla="*/ 1 w 3"/>
                  <a:gd name="T1" fmla="*/ 0 h 16"/>
                  <a:gd name="T2" fmla="*/ 0 w 3"/>
                  <a:gd name="T3" fmla="*/ 2 h 16"/>
                  <a:gd name="T4" fmla="*/ 2 w 3"/>
                  <a:gd name="T5" fmla="*/ 16 h 16"/>
                  <a:gd name="T6" fmla="*/ 3 w 3"/>
                  <a:gd name="T7" fmla="*/ 13 h 16"/>
                  <a:gd name="T8" fmla="*/ 1 w 3"/>
                  <a:gd name="T9" fmla="*/ 0 h 16"/>
                </a:gdLst>
                <a:cxnLst>
                  <a:cxn ang="0">
                    <a:pos x="T0" y="T1"/>
                  </a:cxn>
                  <a:cxn ang="0">
                    <a:pos x="T2" y="T3"/>
                  </a:cxn>
                  <a:cxn ang="0">
                    <a:pos x="T4" y="T5"/>
                  </a:cxn>
                  <a:cxn ang="0">
                    <a:pos x="T6" y="T7"/>
                  </a:cxn>
                  <a:cxn ang="0">
                    <a:pos x="T8" y="T9"/>
                  </a:cxn>
                </a:cxnLst>
                <a:rect l="0" t="0" r="r" b="b"/>
                <a:pathLst>
                  <a:path w="3" h="16">
                    <a:moveTo>
                      <a:pt x="1" y="0"/>
                    </a:moveTo>
                    <a:lnTo>
                      <a:pt x="0" y="2"/>
                    </a:lnTo>
                    <a:lnTo>
                      <a:pt x="2" y="16"/>
                    </a:lnTo>
                    <a:lnTo>
                      <a:pt x="3" y="13"/>
                    </a:lnTo>
                    <a:lnTo>
                      <a:pt x="1" y="0"/>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0" name="Freeform 54"/>
              <p:cNvSpPr/>
              <p:nvPr>
                <p:custDataLst>
                  <p:tags r:id="rId55"/>
                </p:custDataLst>
              </p:nvPr>
            </p:nvSpPr>
            <p:spPr bwMode="auto">
              <a:xfrm>
                <a:off x="1919288" y="2222500"/>
                <a:ext cx="6350" cy="1587"/>
              </a:xfrm>
              <a:custGeom>
                <a:gdLst>
                  <a:gd name="T0" fmla="*/ 0 w 5"/>
                  <a:gd name="T1" fmla="*/ 1 h 1"/>
                  <a:gd name="T2" fmla="*/ 5 w 5"/>
                  <a:gd name="T3" fmla="*/ 0 h 1"/>
                  <a:gd name="T4" fmla="*/ 0 w 5"/>
                  <a:gd name="T5" fmla="*/ 1 h 1"/>
                </a:gdLst>
                <a:cxnLst>
                  <a:cxn ang="0">
                    <a:pos x="T0" y="T1"/>
                  </a:cxn>
                  <a:cxn ang="0">
                    <a:pos x="T2" y="T3"/>
                  </a:cxn>
                  <a:cxn ang="0">
                    <a:pos x="T4" y="T5"/>
                  </a:cxn>
                </a:cxnLst>
                <a:rect l="0" t="0" r="r" b="b"/>
                <a:pathLst>
                  <a:path w="5" h="1">
                    <a:moveTo>
                      <a:pt x="0" y="1"/>
                    </a:moveTo>
                    <a:cubicBezTo>
                      <a:pt x="3" y="0"/>
                      <a:pt x="5" y="0"/>
                      <a:pt x="5" y="0"/>
                    </a:cubicBezTo>
                    <a:cubicBezTo>
                      <a:pt x="3" y="0"/>
                      <a:pt x="1" y="0"/>
                      <a:pt x="0"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1" name="Freeform 55"/>
              <p:cNvSpPr/>
              <p:nvPr>
                <p:custDataLst>
                  <p:tags r:id="rId56"/>
                </p:custDataLst>
              </p:nvPr>
            </p:nvSpPr>
            <p:spPr bwMode="auto">
              <a:xfrm>
                <a:off x="1703388" y="2011363"/>
                <a:ext cx="612775" cy="241300"/>
              </a:xfrm>
              <a:custGeom>
                <a:gdLst>
                  <a:gd name="T0" fmla="*/ 411 w 433"/>
                  <a:gd name="T1" fmla="*/ 160 h 171"/>
                  <a:gd name="T2" fmla="*/ 338 w 433"/>
                  <a:gd name="T3" fmla="*/ 159 h 171"/>
                  <a:gd name="T4" fmla="*/ 334 w 433"/>
                  <a:gd name="T5" fmla="*/ 154 h 171"/>
                  <a:gd name="T6" fmla="*/ 290 w 433"/>
                  <a:gd name="T7" fmla="*/ 151 h 171"/>
                  <a:gd name="T8" fmla="*/ 233 w 433"/>
                  <a:gd name="T9" fmla="*/ 154 h 171"/>
                  <a:gd name="T10" fmla="*/ 181 w 433"/>
                  <a:gd name="T11" fmla="*/ 152 h 171"/>
                  <a:gd name="T12" fmla="*/ 153 w 433"/>
                  <a:gd name="T13" fmla="*/ 151 h 171"/>
                  <a:gd name="T14" fmla="*/ 142 w 433"/>
                  <a:gd name="T15" fmla="*/ 151 h 171"/>
                  <a:gd name="T16" fmla="*/ 127 w 433"/>
                  <a:gd name="T17" fmla="*/ 151 h 171"/>
                  <a:gd name="T18" fmla="*/ 110 w 433"/>
                  <a:gd name="T19" fmla="*/ 149 h 171"/>
                  <a:gd name="T20" fmla="*/ 87 w 433"/>
                  <a:gd name="T21" fmla="*/ 142 h 171"/>
                  <a:gd name="T22" fmla="*/ 74 w 433"/>
                  <a:gd name="T23" fmla="*/ 135 h 171"/>
                  <a:gd name="T24" fmla="*/ 79 w 433"/>
                  <a:gd name="T25" fmla="*/ 144 h 171"/>
                  <a:gd name="T26" fmla="*/ 40 w 433"/>
                  <a:gd name="T27" fmla="*/ 108 h 171"/>
                  <a:gd name="T28" fmla="*/ 54 w 433"/>
                  <a:gd name="T29" fmla="*/ 120 h 171"/>
                  <a:gd name="T30" fmla="*/ 48 w 433"/>
                  <a:gd name="T31" fmla="*/ 113 h 171"/>
                  <a:gd name="T32" fmla="*/ 34 w 433"/>
                  <a:gd name="T33" fmla="*/ 102 h 171"/>
                  <a:gd name="T34" fmla="*/ 27 w 433"/>
                  <a:gd name="T35" fmla="*/ 94 h 171"/>
                  <a:gd name="T36" fmla="*/ 28 w 433"/>
                  <a:gd name="T37" fmla="*/ 85 h 171"/>
                  <a:gd name="T38" fmla="*/ 34 w 433"/>
                  <a:gd name="T39" fmla="*/ 93 h 171"/>
                  <a:gd name="T40" fmla="*/ 47 w 433"/>
                  <a:gd name="T41" fmla="*/ 109 h 171"/>
                  <a:gd name="T42" fmla="*/ 62 w 433"/>
                  <a:gd name="T43" fmla="*/ 121 h 171"/>
                  <a:gd name="T44" fmla="*/ 51 w 433"/>
                  <a:gd name="T45" fmla="*/ 109 h 171"/>
                  <a:gd name="T46" fmla="*/ 34 w 433"/>
                  <a:gd name="T47" fmla="*/ 87 h 171"/>
                  <a:gd name="T48" fmla="*/ 26 w 433"/>
                  <a:gd name="T49" fmla="*/ 72 h 171"/>
                  <a:gd name="T50" fmla="*/ 20 w 433"/>
                  <a:gd name="T51" fmla="*/ 52 h 171"/>
                  <a:gd name="T52" fmla="*/ 19 w 433"/>
                  <a:gd name="T53" fmla="*/ 53 h 171"/>
                  <a:gd name="T54" fmla="*/ 22 w 433"/>
                  <a:gd name="T55" fmla="*/ 74 h 171"/>
                  <a:gd name="T56" fmla="*/ 15 w 433"/>
                  <a:gd name="T57" fmla="*/ 61 h 171"/>
                  <a:gd name="T58" fmla="*/ 11 w 433"/>
                  <a:gd name="T59" fmla="*/ 39 h 171"/>
                  <a:gd name="T60" fmla="*/ 10 w 433"/>
                  <a:gd name="T61" fmla="*/ 10 h 171"/>
                  <a:gd name="T62" fmla="*/ 4 w 433"/>
                  <a:gd name="T63" fmla="*/ 3 h 171"/>
                  <a:gd name="T64" fmla="*/ 3 w 433"/>
                  <a:gd name="T65" fmla="*/ 2 h 171"/>
                  <a:gd name="T66" fmla="*/ 0 w 433"/>
                  <a:gd name="T67" fmla="*/ 27 h 171"/>
                  <a:gd name="T68" fmla="*/ 2 w 433"/>
                  <a:gd name="T69" fmla="*/ 58 h 171"/>
                  <a:gd name="T70" fmla="*/ 9 w 433"/>
                  <a:gd name="T71" fmla="*/ 69 h 171"/>
                  <a:gd name="T72" fmla="*/ 30 w 433"/>
                  <a:gd name="T73" fmla="*/ 111 h 171"/>
                  <a:gd name="T74" fmla="*/ 39 w 433"/>
                  <a:gd name="T75" fmla="*/ 123 h 171"/>
                  <a:gd name="T76" fmla="*/ 50 w 433"/>
                  <a:gd name="T77" fmla="*/ 133 h 171"/>
                  <a:gd name="T78" fmla="*/ 65 w 433"/>
                  <a:gd name="T79" fmla="*/ 144 h 171"/>
                  <a:gd name="T80" fmla="*/ 69 w 433"/>
                  <a:gd name="T81" fmla="*/ 146 h 171"/>
                  <a:gd name="T82" fmla="*/ 77 w 433"/>
                  <a:gd name="T83" fmla="*/ 151 h 171"/>
                  <a:gd name="T84" fmla="*/ 62 w 433"/>
                  <a:gd name="T85" fmla="*/ 146 h 171"/>
                  <a:gd name="T86" fmla="*/ 105 w 433"/>
                  <a:gd name="T87" fmla="*/ 165 h 171"/>
                  <a:gd name="T88" fmla="*/ 113 w 433"/>
                  <a:gd name="T89" fmla="*/ 165 h 171"/>
                  <a:gd name="T90" fmla="*/ 124 w 433"/>
                  <a:gd name="T91" fmla="*/ 168 h 171"/>
                  <a:gd name="T92" fmla="*/ 139 w 433"/>
                  <a:gd name="T93" fmla="*/ 169 h 171"/>
                  <a:gd name="T94" fmla="*/ 146 w 433"/>
                  <a:gd name="T95" fmla="*/ 169 h 171"/>
                  <a:gd name="T96" fmla="*/ 153 w 433"/>
                  <a:gd name="T97" fmla="*/ 169 h 171"/>
                  <a:gd name="T98" fmla="*/ 186 w 433"/>
                  <a:gd name="T99" fmla="*/ 171 h 171"/>
                  <a:gd name="T100" fmla="*/ 433 w 433"/>
                  <a:gd name="T101" fmla="*/ 169 h 171"/>
                  <a:gd name="T102" fmla="*/ 383 w 433"/>
                  <a:gd name="T103" fmla="*/ 160 h 171"/>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32" h="171">
                    <a:moveTo>
                      <a:pt x="383" y="160"/>
                    </a:moveTo>
                    <a:cubicBezTo>
                      <a:pt x="391" y="158"/>
                      <a:pt x="403" y="159"/>
                      <a:pt x="411" y="160"/>
                    </a:cubicBezTo>
                    <a:cubicBezTo>
                      <a:pt x="413" y="157"/>
                      <a:pt x="403" y="155"/>
                      <a:pt x="404" y="152"/>
                    </a:cubicBezTo>
                    <a:cubicBezTo>
                      <a:pt x="373" y="149"/>
                      <a:pt x="369" y="161"/>
                      <a:pt x="338" y="159"/>
                    </a:cubicBezTo>
                    <a:cubicBezTo>
                      <a:pt x="340" y="156"/>
                      <a:pt x="349" y="154"/>
                      <a:pt x="329" y="154"/>
                    </a:cubicBezTo>
                    <a:cubicBezTo>
                      <a:pt x="334" y="154"/>
                      <a:pt x="334" y="154"/>
                      <a:pt x="334" y="154"/>
                    </a:cubicBezTo>
                    <a:cubicBezTo>
                      <a:pt x="303" y="157"/>
                      <a:pt x="310" y="147"/>
                      <a:pt x="290" y="155"/>
                    </a:cubicBezTo>
                    <a:cubicBezTo>
                      <a:pt x="290" y="151"/>
                      <a:pt x="290" y="151"/>
                      <a:pt x="290" y="151"/>
                    </a:cubicBezTo>
                    <a:cubicBezTo>
                      <a:pt x="276" y="154"/>
                      <a:pt x="248" y="154"/>
                      <a:pt x="232" y="154"/>
                    </a:cubicBezTo>
                    <a:cubicBezTo>
                      <a:pt x="233" y="154"/>
                      <a:pt x="233" y="154"/>
                      <a:pt x="233" y="154"/>
                    </a:cubicBezTo>
                    <a:cubicBezTo>
                      <a:pt x="189" y="158"/>
                      <a:pt x="208" y="155"/>
                      <a:pt x="159" y="157"/>
                    </a:cubicBezTo>
                    <a:cubicBezTo>
                      <a:pt x="181" y="152"/>
                      <a:pt x="181" y="152"/>
                      <a:pt x="181" y="152"/>
                    </a:cubicBezTo>
                    <a:cubicBezTo>
                      <a:pt x="164" y="150"/>
                      <a:pt x="160" y="155"/>
                      <a:pt x="148" y="155"/>
                    </a:cubicBezTo>
                    <a:cubicBezTo>
                      <a:pt x="149" y="154"/>
                      <a:pt x="147" y="152"/>
                      <a:pt x="153" y="151"/>
                    </a:cubicBezTo>
                    <a:cubicBezTo>
                      <a:pt x="152" y="151"/>
                      <a:pt x="150" y="151"/>
                      <a:pt x="148" y="151"/>
                    </a:cubicBezTo>
                    <a:cubicBezTo>
                      <a:pt x="147" y="151"/>
                      <a:pt x="145" y="151"/>
                      <a:pt x="142" y="151"/>
                    </a:cubicBezTo>
                    <a:cubicBezTo>
                      <a:pt x="140" y="152"/>
                      <a:pt x="137" y="152"/>
                      <a:pt x="135" y="152"/>
                    </a:cubicBezTo>
                    <a:cubicBezTo>
                      <a:pt x="132" y="152"/>
                      <a:pt x="129" y="151"/>
                      <a:pt x="127" y="151"/>
                    </a:cubicBezTo>
                    <a:cubicBezTo>
                      <a:pt x="124" y="151"/>
                      <a:pt x="121" y="151"/>
                      <a:pt x="118" y="150"/>
                    </a:cubicBezTo>
                    <a:cubicBezTo>
                      <a:pt x="115" y="150"/>
                      <a:pt x="112" y="149"/>
                      <a:pt x="110" y="149"/>
                    </a:cubicBezTo>
                    <a:cubicBezTo>
                      <a:pt x="107" y="148"/>
                      <a:pt x="104" y="147"/>
                      <a:pt x="102" y="147"/>
                    </a:cubicBezTo>
                    <a:cubicBezTo>
                      <a:pt x="96" y="145"/>
                      <a:pt x="92" y="143"/>
                      <a:pt x="87" y="142"/>
                    </a:cubicBezTo>
                    <a:cubicBezTo>
                      <a:pt x="83" y="140"/>
                      <a:pt x="80" y="138"/>
                      <a:pt x="78" y="137"/>
                    </a:cubicBezTo>
                    <a:cubicBezTo>
                      <a:pt x="75" y="136"/>
                      <a:pt x="74" y="135"/>
                      <a:pt x="74" y="135"/>
                    </a:cubicBezTo>
                    <a:cubicBezTo>
                      <a:pt x="64" y="130"/>
                      <a:pt x="65" y="131"/>
                      <a:pt x="68" y="134"/>
                    </a:cubicBezTo>
                    <a:cubicBezTo>
                      <a:pt x="71" y="138"/>
                      <a:pt x="77" y="142"/>
                      <a:pt x="79" y="144"/>
                    </a:cubicBezTo>
                    <a:cubicBezTo>
                      <a:pt x="74" y="143"/>
                      <a:pt x="63" y="136"/>
                      <a:pt x="54" y="128"/>
                    </a:cubicBezTo>
                    <a:cubicBezTo>
                      <a:pt x="46" y="119"/>
                      <a:pt x="40" y="110"/>
                      <a:pt x="40" y="108"/>
                    </a:cubicBezTo>
                    <a:cubicBezTo>
                      <a:pt x="42" y="110"/>
                      <a:pt x="47" y="115"/>
                      <a:pt x="51" y="118"/>
                    </a:cubicBezTo>
                    <a:cubicBezTo>
                      <a:pt x="53" y="119"/>
                      <a:pt x="54" y="120"/>
                      <a:pt x="54" y="120"/>
                    </a:cubicBezTo>
                    <a:cubicBezTo>
                      <a:pt x="55" y="120"/>
                      <a:pt x="54" y="119"/>
                      <a:pt x="52" y="116"/>
                    </a:cubicBezTo>
                    <a:cubicBezTo>
                      <a:pt x="52" y="116"/>
                      <a:pt x="50" y="115"/>
                      <a:pt x="48" y="113"/>
                    </a:cubicBezTo>
                    <a:cubicBezTo>
                      <a:pt x="45" y="111"/>
                      <a:pt x="42" y="109"/>
                      <a:pt x="39" y="106"/>
                    </a:cubicBezTo>
                    <a:cubicBezTo>
                      <a:pt x="37" y="105"/>
                      <a:pt x="36" y="103"/>
                      <a:pt x="34" y="102"/>
                    </a:cubicBezTo>
                    <a:cubicBezTo>
                      <a:pt x="33" y="100"/>
                      <a:pt x="32" y="99"/>
                      <a:pt x="31" y="98"/>
                    </a:cubicBezTo>
                    <a:cubicBezTo>
                      <a:pt x="29" y="95"/>
                      <a:pt x="27" y="94"/>
                      <a:pt x="27" y="94"/>
                    </a:cubicBezTo>
                    <a:cubicBezTo>
                      <a:pt x="23" y="83"/>
                      <a:pt x="23" y="80"/>
                      <a:pt x="24" y="81"/>
                    </a:cubicBezTo>
                    <a:cubicBezTo>
                      <a:pt x="25" y="81"/>
                      <a:pt x="26" y="83"/>
                      <a:pt x="28" y="85"/>
                    </a:cubicBezTo>
                    <a:cubicBezTo>
                      <a:pt x="29" y="86"/>
                      <a:pt x="29" y="87"/>
                      <a:pt x="31" y="89"/>
                    </a:cubicBezTo>
                    <a:cubicBezTo>
                      <a:pt x="32" y="90"/>
                      <a:pt x="33" y="92"/>
                      <a:pt x="34" y="93"/>
                    </a:cubicBezTo>
                    <a:cubicBezTo>
                      <a:pt x="37" y="96"/>
                      <a:pt x="39" y="100"/>
                      <a:pt x="43" y="103"/>
                    </a:cubicBezTo>
                    <a:cubicBezTo>
                      <a:pt x="44" y="105"/>
                      <a:pt x="46" y="107"/>
                      <a:pt x="47" y="109"/>
                    </a:cubicBezTo>
                    <a:cubicBezTo>
                      <a:pt x="49" y="110"/>
                      <a:pt x="51" y="112"/>
                      <a:pt x="52" y="113"/>
                    </a:cubicBezTo>
                    <a:cubicBezTo>
                      <a:pt x="56" y="116"/>
                      <a:pt x="59" y="119"/>
                      <a:pt x="62" y="121"/>
                    </a:cubicBezTo>
                    <a:cubicBezTo>
                      <a:pt x="66" y="124"/>
                      <a:pt x="68" y="126"/>
                      <a:pt x="71" y="127"/>
                    </a:cubicBezTo>
                    <a:cubicBezTo>
                      <a:pt x="62" y="120"/>
                      <a:pt x="56" y="114"/>
                      <a:pt x="51" y="109"/>
                    </a:cubicBezTo>
                    <a:cubicBezTo>
                      <a:pt x="46" y="103"/>
                      <a:pt x="41" y="98"/>
                      <a:pt x="37" y="92"/>
                    </a:cubicBezTo>
                    <a:cubicBezTo>
                      <a:pt x="36" y="90"/>
                      <a:pt x="35" y="89"/>
                      <a:pt x="34" y="87"/>
                    </a:cubicBezTo>
                    <a:cubicBezTo>
                      <a:pt x="33" y="86"/>
                      <a:pt x="32" y="84"/>
                      <a:pt x="31" y="83"/>
                    </a:cubicBezTo>
                    <a:cubicBezTo>
                      <a:pt x="30" y="79"/>
                      <a:pt x="28" y="76"/>
                      <a:pt x="26" y="72"/>
                    </a:cubicBezTo>
                    <a:cubicBezTo>
                      <a:pt x="24" y="68"/>
                      <a:pt x="23" y="64"/>
                      <a:pt x="22" y="59"/>
                    </a:cubicBezTo>
                    <a:cubicBezTo>
                      <a:pt x="21" y="57"/>
                      <a:pt x="20" y="55"/>
                      <a:pt x="20" y="52"/>
                    </a:cubicBezTo>
                    <a:cubicBezTo>
                      <a:pt x="19" y="50"/>
                      <a:pt x="19" y="47"/>
                      <a:pt x="18" y="44"/>
                    </a:cubicBezTo>
                    <a:cubicBezTo>
                      <a:pt x="19" y="47"/>
                      <a:pt x="19" y="50"/>
                      <a:pt x="19" y="53"/>
                    </a:cubicBezTo>
                    <a:cubicBezTo>
                      <a:pt x="20" y="56"/>
                      <a:pt x="20" y="59"/>
                      <a:pt x="20" y="61"/>
                    </a:cubicBezTo>
                    <a:cubicBezTo>
                      <a:pt x="21" y="66"/>
                      <a:pt x="21" y="70"/>
                      <a:pt x="22" y="74"/>
                    </a:cubicBezTo>
                    <a:cubicBezTo>
                      <a:pt x="21" y="74"/>
                      <a:pt x="19" y="72"/>
                      <a:pt x="18" y="68"/>
                    </a:cubicBezTo>
                    <a:cubicBezTo>
                      <a:pt x="16" y="66"/>
                      <a:pt x="16" y="64"/>
                      <a:pt x="15" y="61"/>
                    </a:cubicBezTo>
                    <a:cubicBezTo>
                      <a:pt x="14" y="58"/>
                      <a:pt x="13" y="54"/>
                      <a:pt x="12" y="51"/>
                    </a:cubicBezTo>
                    <a:cubicBezTo>
                      <a:pt x="12" y="47"/>
                      <a:pt x="11" y="43"/>
                      <a:pt x="11" y="39"/>
                    </a:cubicBezTo>
                    <a:cubicBezTo>
                      <a:pt x="10" y="35"/>
                      <a:pt x="10" y="30"/>
                      <a:pt x="10" y="26"/>
                    </a:cubicBezTo>
                    <a:cubicBezTo>
                      <a:pt x="10" y="21"/>
                      <a:pt x="10" y="15"/>
                      <a:pt x="10" y="10"/>
                    </a:cubicBezTo>
                    <a:cubicBezTo>
                      <a:pt x="8" y="23"/>
                      <a:pt x="6" y="15"/>
                      <a:pt x="4" y="6"/>
                    </a:cubicBezTo>
                    <a:cubicBezTo>
                      <a:pt x="4" y="5"/>
                      <a:pt x="4" y="4"/>
                      <a:pt x="4" y="3"/>
                    </a:cubicBezTo>
                    <a:cubicBezTo>
                      <a:pt x="4" y="2"/>
                      <a:pt x="3" y="1"/>
                      <a:pt x="3" y="0"/>
                    </a:cubicBezTo>
                    <a:cubicBezTo>
                      <a:pt x="3" y="2"/>
                      <a:pt x="3" y="2"/>
                      <a:pt x="3" y="2"/>
                    </a:cubicBezTo>
                    <a:cubicBezTo>
                      <a:pt x="3" y="2"/>
                      <a:pt x="2" y="2"/>
                      <a:pt x="1" y="4"/>
                    </a:cubicBezTo>
                    <a:cubicBezTo>
                      <a:pt x="2" y="12"/>
                      <a:pt x="1" y="19"/>
                      <a:pt x="0" y="27"/>
                    </a:cubicBezTo>
                    <a:cubicBezTo>
                      <a:pt x="0" y="32"/>
                      <a:pt x="0" y="38"/>
                      <a:pt x="0" y="43"/>
                    </a:cubicBezTo>
                    <a:cubicBezTo>
                      <a:pt x="0" y="48"/>
                      <a:pt x="1" y="53"/>
                      <a:pt x="2" y="58"/>
                    </a:cubicBezTo>
                    <a:cubicBezTo>
                      <a:pt x="3" y="53"/>
                      <a:pt x="4" y="54"/>
                      <a:pt x="6" y="59"/>
                    </a:cubicBezTo>
                    <a:cubicBezTo>
                      <a:pt x="7" y="62"/>
                      <a:pt x="8" y="65"/>
                      <a:pt x="9" y="69"/>
                    </a:cubicBezTo>
                    <a:cubicBezTo>
                      <a:pt x="11" y="73"/>
                      <a:pt x="12" y="78"/>
                      <a:pt x="14" y="83"/>
                    </a:cubicBezTo>
                    <a:cubicBezTo>
                      <a:pt x="18" y="92"/>
                      <a:pt x="24" y="103"/>
                      <a:pt x="30" y="111"/>
                    </a:cubicBezTo>
                    <a:cubicBezTo>
                      <a:pt x="32" y="114"/>
                      <a:pt x="33" y="116"/>
                      <a:pt x="35" y="118"/>
                    </a:cubicBezTo>
                    <a:cubicBezTo>
                      <a:pt x="36" y="119"/>
                      <a:pt x="38" y="121"/>
                      <a:pt x="39" y="123"/>
                    </a:cubicBezTo>
                    <a:cubicBezTo>
                      <a:pt x="42" y="126"/>
                      <a:pt x="45" y="129"/>
                      <a:pt x="47" y="130"/>
                    </a:cubicBezTo>
                    <a:cubicBezTo>
                      <a:pt x="47" y="130"/>
                      <a:pt x="49" y="131"/>
                      <a:pt x="50" y="133"/>
                    </a:cubicBezTo>
                    <a:cubicBezTo>
                      <a:pt x="52" y="135"/>
                      <a:pt x="55" y="137"/>
                      <a:pt x="58" y="139"/>
                    </a:cubicBezTo>
                    <a:cubicBezTo>
                      <a:pt x="60" y="141"/>
                      <a:pt x="63" y="143"/>
                      <a:pt x="65" y="144"/>
                    </a:cubicBezTo>
                    <a:cubicBezTo>
                      <a:pt x="66" y="145"/>
                      <a:pt x="67" y="145"/>
                      <a:pt x="68" y="146"/>
                    </a:cubicBezTo>
                    <a:cubicBezTo>
                      <a:pt x="68" y="146"/>
                      <a:pt x="69" y="146"/>
                      <a:pt x="69" y="146"/>
                    </a:cubicBezTo>
                    <a:cubicBezTo>
                      <a:pt x="69" y="146"/>
                      <a:pt x="71" y="148"/>
                      <a:pt x="73" y="149"/>
                    </a:cubicBezTo>
                    <a:cubicBezTo>
                      <a:pt x="75" y="150"/>
                      <a:pt x="77" y="151"/>
                      <a:pt x="77" y="151"/>
                    </a:cubicBezTo>
                    <a:cubicBezTo>
                      <a:pt x="78" y="152"/>
                      <a:pt x="77" y="153"/>
                      <a:pt x="75" y="152"/>
                    </a:cubicBezTo>
                    <a:cubicBezTo>
                      <a:pt x="73" y="151"/>
                      <a:pt x="68" y="150"/>
                      <a:pt x="62" y="146"/>
                    </a:cubicBezTo>
                    <a:cubicBezTo>
                      <a:pt x="67" y="149"/>
                      <a:pt x="79" y="156"/>
                      <a:pt x="90" y="160"/>
                    </a:cubicBezTo>
                    <a:cubicBezTo>
                      <a:pt x="96" y="162"/>
                      <a:pt x="101" y="164"/>
                      <a:pt x="105" y="165"/>
                    </a:cubicBezTo>
                    <a:cubicBezTo>
                      <a:pt x="108" y="165"/>
                      <a:pt x="110" y="165"/>
                      <a:pt x="109" y="164"/>
                    </a:cubicBezTo>
                    <a:cubicBezTo>
                      <a:pt x="109" y="164"/>
                      <a:pt x="111" y="165"/>
                      <a:pt x="113" y="165"/>
                    </a:cubicBezTo>
                    <a:cubicBezTo>
                      <a:pt x="115" y="166"/>
                      <a:pt x="116" y="166"/>
                      <a:pt x="118" y="167"/>
                    </a:cubicBezTo>
                    <a:cubicBezTo>
                      <a:pt x="120" y="167"/>
                      <a:pt x="122" y="167"/>
                      <a:pt x="124" y="168"/>
                    </a:cubicBezTo>
                    <a:cubicBezTo>
                      <a:pt x="126" y="168"/>
                      <a:pt x="129" y="168"/>
                      <a:pt x="131" y="169"/>
                    </a:cubicBezTo>
                    <a:cubicBezTo>
                      <a:pt x="134" y="169"/>
                      <a:pt x="137" y="169"/>
                      <a:pt x="139" y="169"/>
                    </a:cubicBezTo>
                    <a:cubicBezTo>
                      <a:pt x="141" y="169"/>
                      <a:pt x="142" y="169"/>
                      <a:pt x="144" y="169"/>
                    </a:cubicBezTo>
                    <a:cubicBezTo>
                      <a:pt x="146" y="169"/>
                      <a:pt x="146" y="169"/>
                      <a:pt x="146" y="169"/>
                    </a:cubicBezTo>
                    <a:cubicBezTo>
                      <a:pt x="147" y="169"/>
                      <a:pt x="147" y="169"/>
                      <a:pt x="147" y="169"/>
                    </a:cubicBezTo>
                    <a:cubicBezTo>
                      <a:pt x="149" y="169"/>
                      <a:pt x="151" y="169"/>
                      <a:pt x="153" y="169"/>
                    </a:cubicBezTo>
                    <a:cubicBezTo>
                      <a:pt x="167" y="169"/>
                      <a:pt x="181" y="169"/>
                      <a:pt x="181" y="169"/>
                    </a:cubicBezTo>
                    <a:cubicBezTo>
                      <a:pt x="183" y="170"/>
                      <a:pt x="184" y="170"/>
                      <a:pt x="186" y="171"/>
                    </a:cubicBezTo>
                    <a:cubicBezTo>
                      <a:pt x="188" y="170"/>
                      <a:pt x="188" y="170"/>
                      <a:pt x="188" y="169"/>
                    </a:cubicBezTo>
                    <a:cubicBezTo>
                      <a:pt x="433" y="169"/>
                      <a:pt x="433" y="169"/>
                      <a:pt x="433" y="169"/>
                    </a:cubicBezTo>
                    <a:cubicBezTo>
                      <a:pt x="421" y="168"/>
                      <a:pt x="410" y="167"/>
                      <a:pt x="398" y="166"/>
                    </a:cubicBezTo>
                    <a:cubicBezTo>
                      <a:pt x="416" y="161"/>
                      <a:pt x="377" y="165"/>
                      <a:pt x="383" y="16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2" name="Freeform 56"/>
              <p:cNvSpPr/>
              <p:nvPr>
                <p:custDataLst>
                  <p:tags r:id="rId57"/>
                </p:custDataLst>
              </p:nvPr>
            </p:nvSpPr>
            <p:spPr bwMode="auto">
              <a:xfrm>
                <a:off x="1727201" y="2049463"/>
                <a:ext cx="1588" cy="23812"/>
              </a:xfrm>
              <a:custGeom>
                <a:gdLst>
                  <a:gd name="T0" fmla="*/ 1 w 1"/>
                  <a:gd name="T1" fmla="*/ 17 h 17"/>
                  <a:gd name="T2" fmla="*/ 0 w 1"/>
                  <a:gd name="T3" fmla="*/ 0 h 17"/>
                  <a:gd name="T4" fmla="*/ 1 w 1"/>
                  <a:gd name="T5" fmla="*/ 17 h 17"/>
                </a:gdLst>
                <a:cxnLst>
                  <a:cxn ang="0">
                    <a:pos x="T0" y="T1"/>
                  </a:cxn>
                  <a:cxn ang="0">
                    <a:pos x="T2" y="T3"/>
                  </a:cxn>
                  <a:cxn ang="0">
                    <a:pos x="T4" y="T5"/>
                  </a:cxn>
                </a:cxnLst>
                <a:rect l="0" t="0" r="r" b="b"/>
                <a:pathLst>
                  <a:path w="1" h="17">
                    <a:moveTo>
                      <a:pt x="1" y="17"/>
                    </a:moveTo>
                    <a:cubicBezTo>
                      <a:pt x="1" y="12"/>
                      <a:pt x="1" y="7"/>
                      <a:pt x="0" y="0"/>
                    </a:cubicBezTo>
                    <a:cubicBezTo>
                      <a:pt x="0" y="6"/>
                      <a:pt x="0" y="12"/>
                      <a:pt x="1" y="17"/>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3" name="Freeform 57"/>
              <p:cNvSpPr/>
              <p:nvPr>
                <p:custDataLst>
                  <p:tags r:id="rId58"/>
                </p:custDataLst>
              </p:nvPr>
            </p:nvSpPr>
            <p:spPr bwMode="auto">
              <a:xfrm>
                <a:off x="2316163" y="2249488"/>
                <a:ext cx="23813" cy="0"/>
              </a:xfrm>
              <a:custGeom>
                <a:gdLst>
                  <a:gd name="T0" fmla="*/ 17 w 17"/>
                  <a:gd name="T1" fmla="*/ 0 w 17"/>
                  <a:gd name="T2" fmla="*/ 17 w 17"/>
                </a:gdLst>
                <a:cxnLst>
                  <a:cxn ang="0">
                    <a:pos x="T0" y="0"/>
                  </a:cxn>
                  <a:cxn ang="0">
                    <a:pos x="T1" y="0"/>
                  </a:cxn>
                  <a:cxn ang="0">
                    <a:pos x="T2" y="0"/>
                  </a:cxn>
                </a:cxnLst>
                <a:rect l="0" t="0" r="r" b="b"/>
                <a:pathLst>
                  <a:path w="17">
                    <a:moveTo>
                      <a:pt x="17" y="0"/>
                    </a:moveTo>
                    <a:cubicBezTo>
                      <a:pt x="0" y="0"/>
                      <a:pt x="0" y="0"/>
                      <a:pt x="0" y="0"/>
                    </a:cubicBezTo>
                    <a:cubicBezTo>
                      <a:pt x="5" y="0"/>
                      <a:pt x="11" y="0"/>
                      <a:pt x="17"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4" name="Freeform 58"/>
              <p:cNvSpPr/>
              <p:nvPr>
                <p:custDataLst>
                  <p:tags r:id="rId59"/>
                </p:custDataLst>
              </p:nvPr>
            </p:nvSpPr>
            <p:spPr bwMode="auto">
              <a:xfrm>
                <a:off x="1706563" y="1928813"/>
                <a:ext cx="7938" cy="57150"/>
              </a:xfrm>
              <a:custGeom>
                <a:gdLst>
                  <a:gd name="T0" fmla="*/ 5 w 5"/>
                  <a:gd name="T1" fmla="*/ 40 h 41"/>
                  <a:gd name="T2" fmla="*/ 5 w 5"/>
                  <a:gd name="T3" fmla="*/ 9 h 41"/>
                  <a:gd name="T4" fmla="*/ 0 w 5"/>
                  <a:gd name="T5" fmla="*/ 0 h 41"/>
                  <a:gd name="T6" fmla="*/ 0 w 5"/>
                  <a:gd name="T7" fmla="*/ 37 h 41"/>
                  <a:gd name="T8" fmla="*/ 5 w 5"/>
                  <a:gd name="T9" fmla="*/ 40 h 41"/>
                </a:gdLst>
                <a:cxnLst>
                  <a:cxn ang="0">
                    <a:pos x="T0" y="T1"/>
                  </a:cxn>
                  <a:cxn ang="0">
                    <a:pos x="T2" y="T3"/>
                  </a:cxn>
                  <a:cxn ang="0">
                    <a:pos x="T4" y="T5"/>
                  </a:cxn>
                  <a:cxn ang="0">
                    <a:pos x="T6" y="T7"/>
                  </a:cxn>
                  <a:cxn ang="0">
                    <a:pos x="T8" y="T9"/>
                  </a:cxn>
                </a:cxnLst>
                <a:rect l="0" t="0" r="r" b="b"/>
                <a:pathLst>
                  <a:path w="5" h="41">
                    <a:moveTo>
                      <a:pt x="5" y="40"/>
                    </a:moveTo>
                    <a:cubicBezTo>
                      <a:pt x="5" y="9"/>
                      <a:pt x="5" y="9"/>
                      <a:pt x="5" y="9"/>
                    </a:cubicBezTo>
                    <a:cubicBezTo>
                      <a:pt x="2" y="20"/>
                      <a:pt x="2" y="2"/>
                      <a:pt x="0" y="0"/>
                    </a:cubicBezTo>
                    <a:cubicBezTo>
                      <a:pt x="0" y="37"/>
                      <a:pt x="0" y="37"/>
                      <a:pt x="0" y="37"/>
                    </a:cubicBezTo>
                    <a:cubicBezTo>
                      <a:pt x="2" y="37"/>
                      <a:pt x="4" y="41"/>
                      <a:pt x="5" y="4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5" name="Freeform 59"/>
              <p:cNvSpPr/>
              <p:nvPr>
                <p:custDataLst>
                  <p:tags r:id="rId60"/>
                </p:custDataLst>
              </p:nvPr>
            </p:nvSpPr>
            <p:spPr bwMode="auto">
              <a:xfrm>
                <a:off x="1703388" y="1981200"/>
                <a:ext cx="3175" cy="30162"/>
              </a:xfrm>
              <a:custGeom>
                <a:gdLst>
                  <a:gd name="T0" fmla="*/ 0 w 3"/>
                  <a:gd name="T1" fmla="*/ 11 h 21"/>
                  <a:gd name="T2" fmla="*/ 3 w 3"/>
                  <a:gd name="T3" fmla="*/ 21 h 21"/>
                  <a:gd name="T4" fmla="*/ 3 w 3"/>
                  <a:gd name="T5" fmla="*/ 0 h 21"/>
                  <a:gd name="T6" fmla="*/ 0 w 3"/>
                  <a:gd name="T7" fmla="*/ 11 h 21"/>
                </a:gdLst>
                <a:cxnLst>
                  <a:cxn ang="0">
                    <a:pos x="T0" y="T1"/>
                  </a:cxn>
                  <a:cxn ang="0">
                    <a:pos x="T2" y="T3"/>
                  </a:cxn>
                  <a:cxn ang="0">
                    <a:pos x="T4" y="T5"/>
                  </a:cxn>
                  <a:cxn ang="0">
                    <a:pos x="T6" y="T7"/>
                  </a:cxn>
                </a:cxnLst>
                <a:rect l="0" t="0" r="r" b="b"/>
                <a:pathLst>
                  <a:path w="3" h="21">
                    <a:moveTo>
                      <a:pt x="0" y="11"/>
                    </a:moveTo>
                    <a:cubicBezTo>
                      <a:pt x="1" y="12"/>
                      <a:pt x="2" y="16"/>
                      <a:pt x="3" y="21"/>
                    </a:cubicBezTo>
                    <a:cubicBezTo>
                      <a:pt x="3" y="0"/>
                      <a:pt x="3" y="0"/>
                      <a:pt x="3" y="0"/>
                    </a:cubicBezTo>
                    <a:cubicBezTo>
                      <a:pt x="2" y="0"/>
                      <a:pt x="1" y="3"/>
                      <a:pt x="0" y="1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6" name="Freeform 60"/>
              <p:cNvSpPr/>
              <p:nvPr>
                <p:custDataLst>
                  <p:tags r:id="rId61"/>
                </p:custDataLst>
              </p:nvPr>
            </p:nvSpPr>
            <p:spPr bwMode="auto">
              <a:xfrm>
                <a:off x="2519363" y="2225675"/>
                <a:ext cx="11113" cy="0"/>
              </a:xfrm>
              <a:custGeom>
                <a:gdLst>
                  <a:gd name="T0" fmla="*/ 0 w 8"/>
                  <a:gd name="T1" fmla="*/ 8 w 8"/>
                  <a:gd name="T2" fmla="*/ 0 w 8"/>
                </a:gdLst>
                <a:cxnLst>
                  <a:cxn ang="0">
                    <a:pos x="T0" y="0"/>
                  </a:cxn>
                  <a:cxn ang="0">
                    <a:pos x="T1" y="0"/>
                  </a:cxn>
                  <a:cxn ang="0">
                    <a:pos x="T2" y="0"/>
                  </a:cxn>
                </a:cxnLst>
                <a:rect l="0" t="0" r="r" b="b"/>
                <a:pathLst>
                  <a:path w="8">
                    <a:moveTo>
                      <a:pt x="0" y="0"/>
                    </a:moveTo>
                    <a:cubicBezTo>
                      <a:pt x="3" y="0"/>
                      <a:pt x="5" y="0"/>
                      <a:pt x="8" y="0"/>
                    </a:cubicBezTo>
                    <a:cubicBezTo>
                      <a:pt x="4" y="0"/>
                      <a:pt x="2"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7" name="Freeform 61"/>
              <p:cNvSpPr/>
              <p:nvPr>
                <p:custDataLst>
                  <p:tags r:id="rId62"/>
                </p:custDataLst>
              </p:nvPr>
            </p:nvSpPr>
            <p:spPr bwMode="auto">
              <a:xfrm>
                <a:off x="2279651" y="2224088"/>
                <a:ext cx="404813" cy="22225"/>
              </a:xfrm>
              <a:custGeom>
                <a:gdLst>
                  <a:gd name="T0" fmla="*/ 266 w 286"/>
                  <a:gd name="T1" fmla="*/ 4 h 16"/>
                  <a:gd name="T2" fmla="*/ 195 w 286"/>
                  <a:gd name="T3" fmla="*/ 5 h 16"/>
                  <a:gd name="T4" fmla="*/ 192 w 286"/>
                  <a:gd name="T5" fmla="*/ 3 h 16"/>
                  <a:gd name="T6" fmla="*/ 176 w 286"/>
                  <a:gd name="T7" fmla="*/ 8 h 16"/>
                  <a:gd name="T8" fmla="*/ 191 w 286"/>
                  <a:gd name="T9" fmla="*/ 10 h 16"/>
                  <a:gd name="T10" fmla="*/ 113 w 286"/>
                  <a:gd name="T11" fmla="*/ 10 h 16"/>
                  <a:gd name="T12" fmla="*/ 169 w 286"/>
                  <a:gd name="T13" fmla="*/ 6 h 16"/>
                  <a:gd name="T14" fmla="*/ 169 w 286"/>
                  <a:gd name="T15" fmla="*/ 1 h 16"/>
                  <a:gd name="T16" fmla="*/ 26 w 286"/>
                  <a:gd name="T17" fmla="*/ 5 h 16"/>
                  <a:gd name="T18" fmla="*/ 13 w 286"/>
                  <a:gd name="T19" fmla="*/ 15 h 16"/>
                  <a:gd name="T20" fmla="*/ 34 w 286"/>
                  <a:gd name="T21" fmla="*/ 13 h 16"/>
                  <a:gd name="T22" fmla="*/ 32 w 286"/>
                  <a:gd name="T23" fmla="*/ 15 h 16"/>
                  <a:gd name="T24" fmla="*/ 59 w 286"/>
                  <a:gd name="T25" fmla="*/ 14 h 16"/>
                  <a:gd name="T26" fmla="*/ 50 w 286"/>
                  <a:gd name="T27" fmla="*/ 8 h 16"/>
                  <a:gd name="T28" fmla="*/ 87 w 286"/>
                  <a:gd name="T29" fmla="*/ 16 h 16"/>
                  <a:gd name="T30" fmla="*/ 127 w 286"/>
                  <a:gd name="T31" fmla="*/ 15 h 16"/>
                  <a:gd name="T32" fmla="*/ 124 w 286"/>
                  <a:gd name="T33" fmla="*/ 16 h 16"/>
                  <a:gd name="T34" fmla="*/ 129 w 286"/>
                  <a:gd name="T35" fmla="*/ 15 h 16"/>
                  <a:gd name="T36" fmla="*/ 262 w 286"/>
                  <a:gd name="T37" fmla="*/ 13 h 16"/>
                  <a:gd name="T38" fmla="*/ 266 w 286"/>
                  <a:gd name="T39" fmla="*/ 4 h 1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 h="16">
                    <a:moveTo>
                      <a:pt x="266" y="4"/>
                    </a:moveTo>
                    <a:cubicBezTo>
                      <a:pt x="240" y="4"/>
                      <a:pt x="202" y="1"/>
                      <a:pt x="195" y="5"/>
                    </a:cubicBezTo>
                    <a:cubicBezTo>
                      <a:pt x="196" y="5"/>
                      <a:pt x="196" y="4"/>
                      <a:pt x="192" y="3"/>
                    </a:cubicBezTo>
                    <a:cubicBezTo>
                      <a:pt x="176" y="8"/>
                      <a:pt x="176" y="8"/>
                      <a:pt x="176" y="8"/>
                    </a:cubicBezTo>
                    <a:cubicBezTo>
                      <a:pt x="191" y="10"/>
                      <a:pt x="191" y="10"/>
                      <a:pt x="191" y="10"/>
                    </a:cubicBezTo>
                    <a:cubicBezTo>
                      <a:pt x="175" y="14"/>
                      <a:pt x="122" y="13"/>
                      <a:pt x="113" y="10"/>
                    </a:cubicBezTo>
                    <a:cubicBezTo>
                      <a:pt x="143" y="9"/>
                      <a:pt x="128" y="3"/>
                      <a:pt x="169" y="6"/>
                    </a:cubicBezTo>
                    <a:cubicBezTo>
                      <a:pt x="167" y="5"/>
                      <a:pt x="160" y="2"/>
                      <a:pt x="169" y="1"/>
                    </a:cubicBezTo>
                    <a:cubicBezTo>
                      <a:pt x="120" y="3"/>
                      <a:pt x="77" y="0"/>
                      <a:pt x="26" y="5"/>
                    </a:cubicBezTo>
                    <a:cubicBezTo>
                      <a:pt x="66" y="10"/>
                      <a:pt x="0" y="9"/>
                      <a:pt x="13" y="15"/>
                    </a:cubicBezTo>
                    <a:cubicBezTo>
                      <a:pt x="34" y="13"/>
                      <a:pt x="34" y="13"/>
                      <a:pt x="34" y="13"/>
                    </a:cubicBezTo>
                    <a:cubicBezTo>
                      <a:pt x="32" y="15"/>
                      <a:pt x="32" y="15"/>
                      <a:pt x="32" y="15"/>
                    </a:cubicBezTo>
                    <a:cubicBezTo>
                      <a:pt x="59" y="14"/>
                      <a:pt x="59" y="14"/>
                      <a:pt x="59" y="14"/>
                    </a:cubicBezTo>
                    <a:cubicBezTo>
                      <a:pt x="53" y="12"/>
                      <a:pt x="49" y="11"/>
                      <a:pt x="50" y="8"/>
                    </a:cubicBezTo>
                    <a:cubicBezTo>
                      <a:pt x="86" y="10"/>
                      <a:pt x="62" y="12"/>
                      <a:pt x="87" y="16"/>
                    </a:cubicBezTo>
                    <a:cubicBezTo>
                      <a:pt x="127" y="15"/>
                      <a:pt x="127" y="15"/>
                      <a:pt x="127" y="15"/>
                    </a:cubicBezTo>
                    <a:cubicBezTo>
                      <a:pt x="124" y="16"/>
                      <a:pt x="124" y="16"/>
                      <a:pt x="124" y="16"/>
                    </a:cubicBezTo>
                    <a:cubicBezTo>
                      <a:pt x="127" y="16"/>
                      <a:pt x="128" y="16"/>
                      <a:pt x="129" y="15"/>
                    </a:cubicBezTo>
                    <a:cubicBezTo>
                      <a:pt x="262" y="13"/>
                      <a:pt x="262" y="13"/>
                      <a:pt x="262" y="13"/>
                    </a:cubicBezTo>
                    <a:cubicBezTo>
                      <a:pt x="286" y="11"/>
                      <a:pt x="249" y="8"/>
                      <a:pt x="266" y="4"/>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8" name="Freeform 62"/>
              <p:cNvSpPr/>
              <p:nvPr>
                <p:custDataLst>
                  <p:tags r:id="rId63"/>
                </p:custDataLst>
              </p:nvPr>
            </p:nvSpPr>
            <p:spPr bwMode="auto">
              <a:xfrm>
                <a:off x="3008313" y="2227263"/>
                <a:ext cx="1588" cy="1587"/>
              </a:xfrm>
              <a:custGeom>
                <a:gdLst>
                  <a:gd name="T0" fmla="*/ 0 w 1"/>
                  <a:gd name="T1" fmla="*/ 0 h 1"/>
                  <a:gd name="T2" fmla="*/ 0 w 1"/>
                  <a:gd name="T3" fmla="*/ 1 h 1"/>
                  <a:gd name="T4" fmla="*/ 0 w 1"/>
                  <a:gd name="T5" fmla="*/ 0 h 1"/>
                </a:gdLst>
                <a:cxnLst>
                  <a:cxn ang="0">
                    <a:pos x="T0" y="T1"/>
                  </a:cxn>
                  <a:cxn ang="0">
                    <a:pos x="T2" y="T3"/>
                  </a:cxn>
                  <a:cxn ang="0">
                    <a:pos x="T4" y="T5"/>
                  </a:cxn>
                </a:cxnLst>
                <a:rect l="0" t="0" r="r" b="b"/>
                <a:pathLst>
                  <a:path w="1" h="1">
                    <a:moveTo>
                      <a:pt x="0" y="0"/>
                    </a:moveTo>
                    <a:cubicBezTo>
                      <a:pt x="0" y="1"/>
                      <a:pt x="0" y="1"/>
                      <a:pt x="0" y="1"/>
                    </a:cubicBezTo>
                    <a:cubicBezTo>
                      <a:pt x="1" y="1"/>
                      <a:pt x="1" y="0"/>
                      <a:pt x="0"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69" name="Freeform 63"/>
              <p:cNvSpPr/>
              <p:nvPr>
                <p:custDataLst>
                  <p:tags r:id="rId64"/>
                </p:custDataLst>
              </p:nvPr>
            </p:nvSpPr>
            <p:spPr bwMode="auto">
              <a:xfrm>
                <a:off x="2952751" y="2227263"/>
                <a:ext cx="55563" cy="6350"/>
              </a:xfrm>
              <a:custGeom>
                <a:gdLst>
                  <a:gd name="T0" fmla="*/ 18 w 40"/>
                  <a:gd name="T1" fmla="*/ 2 h 5"/>
                  <a:gd name="T2" fmla="*/ 24 w 40"/>
                  <a:gd name="T3" fmla="*/ 0 h 5"/>
                  <a:gd name="T4" fmla="*/ 0 w 40"/>
                  <a:gd name="T5" fmla="*/ 5 h 5"/>
                  <a:gd name="T6" fmla="*/ 37 w 40"/>
                  <a:gd name="T7" fmla="*/ 5 h 5"/>
                  <a:gd name="T8" fmla="*/ 40 w 40"/>
                  <a:gd name="T9" fmla="*/ 1 h 5"/>
                  <a:gd name="T10" fmla="*/ 18 w 40"/>
                  <a:gd name="T11" fmla="*/ 2 h 5"/>
                </a:gdLst>
                <a:cxnLst>
                  <a:cxn ang="0">
                    <a:pos x="T0" y="T1"/>
                  </a:cxn>
                  <a:cxn ang="0">
                    <a:pos x="T2" y="T3"/>
                  </a:cxn>
                  <a:cxn ang="0">
                    <a:pos x="T4" y="T5"/>
                  </a:cxn>
                  <a:cxn ang="0">
                    <a:pos x="T6" y="T7"/>
                  </a:cxn>
                  <a:cxn ang="0">
                    <a:pos x="T8" y="T9"/>
                  </a:cxn>
                  <a:cxn ang="0">
                    <a:pos x="T10" y="T11"/>
                  </a:cxn>
                </a:cxnLst>
                <a:rect l="0" t="0" r="r" b="b"/>
                <a:pathLst>
                  <a:path w="40" h="5">
                    <a:moveTo>
                      <a:pt x="18" y="2"/>
                    </a:moveTo>
                    <a:cubicBezTo>
                      <a:pt x="24" y="0"/>
                      <a:pt x="24" y="0"/>
                      <a:pt x="24" y="0"/>
                    </a:cubicBezTo>
                    <a:cubicBezTo>
                      <a:pt x="0" y="5"/>
                      <a:pt x="0" y="5"/>
                      <a:pt x="0" y="5"/>
                    </a:cubicBezTo>
                    <a:cubicBezTo>
                      <a:pt x="37" y="5"/>
                      <a:pt x="37" y="5"/>
                      <a:pt x="37" y="5"/>
                    </a:cubicBezTo>
                    <a:cubicBezTo>
                      <a:pt x="40" y="1"/>
                      <a:pt x="40" y="1"/>
                      <a:pt x="40" y="1"/>
                    </a:cubicBezTo>
                    <a:cubicBezTo>
                      <a:pt x="36" y="2"/>
                      <a:pt x="23" y="4"/>
                      <a:pt x="18" y="2"/>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0" name="Freeform 64"/>
              <p:cNvSpPr/>
              <p:nvPr>
                <p:custDataLst>
                  <p:tags r:id="rId65"/>
                </p:custDataLst>
              </p:nvPr>
            </p:nvSpPr>
            <p:spPr bwMode="auto">
              <a:xfrm>
                <a:off x="2913063" y="2222500"/>
                <a:ext cx="39688" cy="17462"/>
              </a:xfrm>
              <a:custGeom>
                <a:gdLst>
                  <a:gd name="T0" fmla="*/ 29 w 29"/>
                  <a:gd name="T1" fmla="*/ 3 h 12"/>
                  <a:gd name="T2" fmla="*/ 2 w 29"/>
                  <a:gd name="T3" fmla="*/ 3 h 12"/>
                  <a:gd name="T4" fmla="*/ 0 w 29"/>
                  <a:gd name="T5" fmla="*/ 12 h 12"/>
                  <a:gd name="T6" fmla="*/ 8 w 29"/>
                  <a:gd name="T7" fmla="*/ 3 h 12"/>
                  <a:gd name="T8" fmla="*/ 29 w 29"/>
                  <a:gd name="T9" fmla="*/ 3 h 12"/>
                </a:gdLst>
                <a:cxnLst>
                  <a:cxn ang="0">
                    <a:pos x="T0" y="T1"/>
                  </a:cxn>
                  <a:cxn ang="0">
                    <a:pos x="T2" y="T3"/>
                  </a:cxn>
                  <a:cxn ang="0">
                    <a:pos x="T4" y="T5"/>
                  </a:cxn>
                  <a:cxn ang="0">
                    <a:pos x="T6" y="T7"/>
                  </a:cxn>
                  <a:cxn ang="0">
                    <a:pos x="T8" y="T9"/>
                  </a:cxn>
                </a:cxnLst>
                <a:rect l="0" t="0" r="r" b="b"/>
                <a:pathLst>
                  <a:path w="28" h="12">
                    <a:moveTo>
                      <a:pt x="29" y="3"/>
                    </a:moveTo>
                    <a:cubicBezTo>
                      <a:pt x="29" y="0"/>
                      <a:pt x="7" y="2"/>
                      <a:pt x="2" y="3"/>
                    </a:cubicBezTo>
                    <a:cubicBezTo>
                      <a:pt x="0" y="12"/>
                      <a:pt x="0" y="12"/>
                      <a:pt x="0" y="12"/>
                    </a:cubicBezTo>
                    <a:cubicBezTo>
                      <a:pt x="19" y="10"/>
                      <a:pt x="18" y="5"/>
                      <a:pt x="8" y="3"/>
                    </a:cubicBezTo>
                    <a:cubicBezTo>
                      <a:pt x="26" y="1"/>
                      <a:pt x="17" y="8"/>
                      <a:pt x="29" y="3"/>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1" name="Freeform 65"/>
              <p:cNvSpPr/>
              <p:nvPr>
                <p:custDataLst>
                  <p:tags r:id="rId66"/>
                </p:custDataLst>
              </p:nvPr>
            </p:nvSpPr>
            <p:spPr bwMode="auto">
              <a:xfrm>
                <a:off x="2701926" y="2232025"/>
                <a:ext cx="19050" cy="3175"/>
              </a:xfrm>
              <a:custGeom>
                <a:gdLst>
                  <a:gd name="T0" fmla="*/ 7 w 12"/>
                  <a:gd name="T1" fmla="*/ 2 h 2"/>
                  <a:gd name="T2" fmla="*/ 12 w 12"/>
                  <a:gd name="T3" fmla="*/ 0 h 2"/>
                  <a:gd name="T4" fmla="*/ 0 w 12"/>
                  <a:gd name="T5" fmla="*/ 0 h 2"/>
                  <a:gd name="T6" fmla="*/ 7 w 12"/>
                  <a:gd name="T7" fmla="*/ 2 h 2"/>
                </a:gdLst>
                <a:cxnLst>
                  <a:cxn ang="0">
                    <a:pos x="T0" y="T1"/>
                  </a:cxn>
                  <a:cxn ang="0">
                    <a:pos x="T2" y="T3"/>
                  </a:cxn>
                  <a:cxn ang="0">
                    <a:pos x="T4" y="T5"/>
                  </a:cxn>
                  <a:cxn ang="0">
                    <a:pos x="T6" y="T7"/>
                  </a:cxn>
                </a:cxnLst>
                <a:rect l="0" t="0" r="r" b="b"/>
                <a:pathLst>
                  <a:path w="12" h="2">
                    <a:moveTo>
                      <a:pt x="7" y="2"/>
                    </a:moveTo>
                    <a:lnTo>
                      <a:pt x="12" y="0"/>
                    </a:lnTo>
                    <a:lnTo>
                      <a:pt x="0" y="0"/>
                    </a:lnTo>
                    <a:lnTo>
                      <a:pt x="7"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2" name="Freeform 66"/>
              <p:cNvSpPr/>
              <p:nvPr>
                <p:custDataLst>
                  <p:tags r:id="rId67"/>
                </p:custDataLst>
              </p:nvPr>
            </p:nvSpPr>
            <p:spPr bwMode="auto">
              <a:xfrm>
                <a:off x="2720976" y="2228850"/>
                <a:ext cx="19050" cy="4762"/>
              </a:xfrm>
              <a:custGeom>
                <a:gdLst>
                  <a:gd name="T0" fmla="*/ 9 w 13"/>
                  <a:gd name="T1" fmla="*/ 0 h 4"/>
                  <a:gd name="T2" fmla="*/ 0 w 13"/>
                  <a:gd name="T3" fmla="*/ 3 h 4"/>
                  <a:gd name="T4" fmla="*/ 13 w 13"/>
                  <a:gd name="T5" fmla="*/ 4 h 4"/>
                  <a:gd name="T6" fmla="*/ 9 w 13"/>
                  <a:gd name="T7" fmla="*/ 0 h 4"/>
                </a:gdLst>
                <a:cxnLst>
                  <a:cxn ang="0">
                    <a:pos x="T0" y="T1"/>
                  </a:cxn>
                  <a:cxn ang="0">
                    <a:pos x="T2" y="T3"/>
                  </a:cxn>
                  <a:cxn ang="0">
                    <a:pos x="T4" y="T5"/>
                  </a:cxn>
                  <a:cxn ang="0">
                    <a:pos x="T6" y="T7"/>
                  </a:cxn>
                </a:cxnLst>
                <a:rect l="0" t="0" r="r" b="b"/>
                <a:pathLst>
                  <a:path w="13" h="4">
                    <a:moveTo>
                      <a:pt x="9" y="0"/>
                    </a:moveTo>
                    <a:cubicBezTo>
                      <a:pt x="0" y="3"/>
                      <a:pt x="0" y="3"/>
                      <a:pt x="0" y="3"/>
                    </a:cubicBezTo>
                    <a:cubicBezTo>
                      <a:pt x="13" y="4"/>
                      <a:pt x="13" y="4"/>
                      <a:pt x="13" y="4"/>
                    </a:cubicBezTo>
                    <a:cubicBezTo>
                      <a:pt x="12" y="3"/>
                      <a:pt x="11" y="1"/>
                      <a:pt x="9"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3" name="Freeform 67"/>
              <p:cNvSpPr/>
              <p:nvPr>
                <p:custDataLst>
                  <p:tags r:id="rId68"/>
                </p:custDataLst>
              </p:nvPr>
            </p:nvSpPr>
            <p:spPr bwMode="auto">
              <a:xfrm>
                <a:off x="2787651" y="2235200"/>
                <a:ext cx="26988" cy="1587"/>
              </a:xfrm>
              <a:custGeom>
                <a:gdLst>
                  <a:gd name="T0" fmla="*/ 19 w 19"/>
                  <a:gd name="T1" fmla="*/ 1 h 1"/>
                  <a:gd name="T2" fmla="*/ 0 w 19"/>
                  <a:gd name="T3" fmla="*/ 0 h 1"/>
                  <a:gd name="T4" fmla="*/ 19 w 19"/>
                  <a:gd name="T5" fmla="*/ 1 h 1"/>
                </a:gdLst>
                <a:cxnLst>
                  <a:cxn ang="0">
                    <a:pos x="T0" y="T1"/>
                  </a:cxn>
                  <a:cxn ang="0">
                    <a:pos x="T2" y="T3"/>
                  </a:cxn>
                  <a:cxn ang="0">
                    <a:pos x="T4" y="T5"/>
                  </a:cxn>
                </a:cxnLst>
                <a:rect l="0" t="0" r="r" b="b"/>
                <a:pathLst>
                  <a:path w="19" h="1">
                    <a:moveTo>
                      <a:pt x="19" y="1"/>
                    </a:moveTo>
                    <a:cubicBezTo>
                      <a:pt x="0" y="0"/>
                      <a:pt x="0" y="0"/>
                      <a:pt x="0" y="0"/>
                    </a:cubicBezTo>
                    <a:cubicBezTo>
                      <a:pt x="6" y="1"/>
                      <a:pt x="12" y="1"/>
                      <a:pt x="19" y="1"/>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4" name="Freeform 68"/>
              <p:cNvSpPr/>
              <p:nvPr>
                <p:custDataLst>
                  <p:tags r:id="rId69"/>
                </p:custDataLst>
              </p:nvPr>
            </p:nvSpPr>
            <p:spPr bwMode="auto">
              <a:xfrm>
                <a:off x="2767013" y="2233613"/>
                <a:ext cx="20638" cy="1587"/>
              </a:xfrm>
              <a:custGeom>
                <a:gdLst>
                  <a:gd name="T0" fmla="*/ 1 w 15"/>
                  <a:gd name="T1" fmla="*/ 1 h 1"/>
                  <a:gd name="T2" fmla="*/ 15 w 15"/>
                  <a:gd name="T3" fmla="*/ 1 h 1"/>
                  <a:gd name="T4" fmla="*/ 0 w 15"/>
                  <a:gd name="T5" fmla="*/ 0 h 1"/>
                  <a:gd name="T6" fmla="*/ 1 w 15"/>
                  <a:gd name="T7" fmla="*/ 1 h 1"/>
                </a:gdLst>
                <a:cxnLst>
                  <a:cxn ang="0">
                    <a:pos x="T0" y="T1"/>
                  </a:cxn>
                  <a:cxn ang="0">
                    <a:pos x="T2" y="T3"/>
                  </a:cxn>
                  <a:cxn ang="0">
                    <a:pos x="T4" y="T5"/>
                  </a:cxn>
                  <a:cxn ang="0">
                    <a:pos x="T6" y="T7"/>
                  </a:cxn>
                </a:cxnLst>
                <a:rect l="0" t="0" r="r" b="b"/>
                <a:pathLst>
                  <a:path w="15" h="1">
                    <a:moveTo>
                      <a:pt x="1" y="1"/>
                    </a:moveTo>
                    <a:cubicBezTo>
                      <a:pt x="15" y="1"/>
                      <a:pt x="15" y="1"/>
                      <a:pt x="15" y="1"/>
                    </a:cubicBezTo>
                    <a:cubicBezTo>
                      <a:pt x="10" y="1"/>
                      <a:pt x="5" y="1"/>
                      <a:pt x="0" y="0"/>
                    </a:cubicBezTo>
                    <a:lnTo>
                      <a:pt x="1" y="1"/>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5" name="Freeform 69"/>
              <p:cNvSpPr/>
              <p:nvPr>
                <p:custDataLst>
                  <p:tags r:id="rId70"/>
                </p:custDataLst>
              </p:nvPr>
            </p:nvSpPr>
            <p:spPr bwMode="auto">
              <a:xfrm>
                <a:off x="2740026" y="2233613"/>
                <a:ext cx="31750" cy="11112"/>
              </a:xfrm>
              <a:custGeom>
                <a:gdLst>
                  <a:gd name="T0" fmla="*/ 23 w 23"/>
                  <a:gd name="T1" fmla="*/ 6 h 7"/>
                  <a:gd name="T2" fmla="*/ 20 w 23"/>
                  <a:gd name="T3" fmla="*/ 1 h 7"/>
                  <a:gd name="T4" fmla="*/ 0 w 23"/>
                  <a:gd name="T5" fmla="*/ 0 h 7"/>
                  <a:gd name="T6" fmla="*/ 23 w 23"/>
                  <a:gd name="T7" fmla="*/ 6 h 7"/>
                </a:gdLst>
                <a:cxnLst>
                  <a:cxn ang="0">
                    <a:pos x="T0" y="T1"/>
                  </a:cxn>
                  <a:cxn ang="0">
                    <a:pos x="T2" y="T3"/>
                  </a:cxn>
                  <a:cxn ang="0">
                    <a:pos x="T4" y="T5"/>
                  </a:cxn>
                  <a:cxn ang="0">
                    <a:pos x="T6" y="T7"/>
                  </a:cxn>
                </a:cxnLst>
                <a:rect l="0" t="0" r="r" b="b"/>
                <a:pathLst>
                  <a:path w="23" h="7">
                    <a:moveTo>
                      <a:pt x="23" y="6"/>
                    </a:moveTo>
                    <a:cubicBezTo>
                      <a:pt x="20" y="1"/>
                      <a:pt x="20" y="1"/>
                      <a:pt x="20" y="1"/>
                    </a:cubicBezTo>
                    <a:cubicBezTo>
                      <a:pt x="0" y="0"/>
                      <a:pt x="0" y="0"/>
                      <a:pt x="0" y="0"/>
                    </a:cubicBezTo>
                    <a:cubicBezTo>
                      <a:pt x="2" y="3"/>
                      <a:pt x="4" y="7"/>
                      <a:pt x="23" y="6"/>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6" name="Freeform 70"/>
              <p:cNvSpPr/>
              <p:nvPr>
                <p:custDataLst>
                  <p:tags r:id="rId71"/>
                </p:custDataLst>
              </p:nvPr>
            </p:nvSpPr>
            <p:spPr bwMode="auto">
              <a:xfrm>
                <a:off x="2863851" y="2238375"/>
                <a:ext cx="22225" cy="3175"/>
              </a:xfrm>
              <a:custGeom>
                <a:gdLst>
                  <a:gd name="T0" fmla="*/ 1 w 15"/>
                  <a:gd name="T1" fmla="*/ 0 h 2"/>
                  <a:gd name="T2" fmla="*/ 15 w 15"/>
                  <a:gd name="T3" fmla="*/ 0 h 2"/>
                  <a:gd name="T4" fmla="*/ 1 w 15"/>
                  <a:gd name="T5" fmla="*/ 0 h 2"/>
                </a:gdLst>
                <a:cxnLst>
                  <a:cxn ang="0">
                    <a:pos x="T0" y="T1"/>
                  </a:cxn>
                  <a:cxn ang="0">
                    <a:pos x="T2" y="T3"/>
                  </a:cxn>
                  <a:cxn ang="0">
                    <a:pos x="T4" y="T5"/>
                  </a:cxn>
                </a:cxnLst>
                <a:rect l="0" t="0" r="r" b="b"/>
                <a:pathLst>
                  <a:path w="15" h="2">
                    <a:moveTo>
                      <a:pt x="1" y="0"/>
                    </a:moveTo>
                    <a:cubicBezTo>
                      <a:pt x="0" y="2"/>
                      <a:pt x="10" y="1"/>
                      <a:pt x="15" y="0"/>
                    </a:cubicBezTo>
                    <a:cubicBezTo>
                      <a:pt x="11" y="0"/>
                      <a:pt x="6" y="0"/>
                      <a:pt x="1" y="0"/>
                    </a:cubicBez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sp>
            <p:nvSpPr>
              <p:cNvPr id="77" name="Freeform 71"/>
              <p:cNvSpPr/>
              <p:nvPr>
                <p:custDataLst>
                  <p:tags r:id="rId72"/>
                </p:custDataLst>
              </p:nvPr>
            </p:nvSpPr>
            <p:spPr bwMode="auto">
              <a:xfrm>
                <a:off x="3398838" y="2227263"/>
                <a:ext cx="11113" cy="3175"/>
              </a:xfrm>
              <a:custGeom>
                <a:gdLst>
                  <a:gd name="T0" fmla="*/ 8 w 8"/>
                  <a:gd name="T1" fmla="*/ 2 h 2"/>
                  <a:gd name="T2" fmla="*/ 0 w 8"/>
                  <a:gd name="T3" fmla="*/ 0 h 2"/>
                  <a:gd name="T4" fmla="*/ 8 w 8"/>
                  <a:gd name="T5" fmla="*/ 2 h 2"/>
                </a:gdLst>
                <a:cxnLst>
                  <a:cxn ang="0">
                    <a:pos x="T0" y="T1"/>
                  </a:cxn>
                  <a:cxn ang="0">
                    <a:pos x="T2" y="T3"/>
                  </a:cxn>
                  <a:cxn ang="0">
                    <a:pos x="T4" y="T5"/>
                  </a:cxn>
                </a:cxnLst>
                <a:rect l="0" t="0" r="r" b="b"/>
                <a:pathLst>
                  <a:path w="8" h="2">
                    <a:moveTo>
                      <a:pt x="8" y="2"/>
                    </a:moveTo>
                    <a:cubicBezTo>
                      <a:pt x="5" y="1"/>
                      <a:pt x="4" y="0"/>
                      <a:pt x="0" y="0"/>
                    </a:cubicBezTo>
                    <a:lnTo>
                      <a:pt x="8" y="2"/>
                    </a:lnTo>
                    <a:close/>
                  </a:path>
                </a:pathLst>
              </a:custGeom>
              <a:grpFill/>
              <a:ln>
                <a:noFill/>
              </a:ln>
              <a:extLst/>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buSzTx/>
                  <a:defRPr/>
                </a:pPr>
                <a:endParaRPr lang="zh-CN" altLang="en-US" b="0">
                  <a:solidFill>
                    <a:prstClr val="black"/>
                  </a:solidFill>
                </a:endParaRPr>
              </a:p>
            </p:txBody>
          </p:sp>
        </p:grpSp>
        <p:sp>
          <p:nvSpPr>
            <p:cNvPr id="54277" name="文本框 9"/>
            <p:cNvSpPr txBox="1">
              <a:spLocks noChangeArrowheads="1"/>
            </p:cNvSpPr>
            <p:nvPr>
              <p:custDataLst>
                <p:tags r:id="rId73"/>
              </p:custDataLst>
            </p:nvPr>
          </p:nvSpPr>
          <p:spPr bwMode="auto">
            <a:xfrm>
              <a:off x="-333" y="69"/>
              <a:ext cx="6423" cy="365"/>
            </a:xfrm>
            <a:prstGeom prst="rect">
              <a:avLst/>
            </a:prstGeom>
            <a:noFill/>
            <a:ln w="9525">
              <a:noFill/>
              <a:miter lim="800000"/>
            </a:ln>
          </p:spPr>
          <p:txBody>
            <a:bodyPr>
              <a:spAutoFit/>
            </a:bodyPr>
            <a:lstStyle/>
            <a:p>
              <a:pPr algn="ctr">
                <a:buSzTx/>
              </a:pPr>
              <a:r>
                <a:rPr lang="zh-CN" altLang="en-US" sz="3200">
                  <a:solidFill>
                    <a:schemeClr val="bg1"/>
                  </a:solidFill>
                  <a:latin typeface="微软雅黑" pitchFamily="34" charset="-122"/>
                  <a:cs typeface="华文行楷"/>
                </a:rPr>
                <a:t>三、中华人民共和国的政治制度</a:t>
              </a:r>
              <a:endParaRPr lang="en-US" altLang="zh-CN" sz="3200">
                <a:solidFill>
                  <a:schemeClr val="bg1"/>
                </a:solidFill>
                <a:latin typeface="微软雅黑" pitchFamily="34" charset="-122"/>
                <a:cs typeface="华文行楷"/>
              </a:endParaRPr>
            </a:p>
          </p:txBody>
        </p:sp>
      </p:grpSp>
      <p:sp>
        <p:nvSpPr>
          <p:cNvPr id="54279" name="Text Box 7"/>
          <p:cNvSpPr txBox="1">
            <a:spLocks noChangeArrowheads="1"/>
          </p:cNvSpPr>
          <p:nvPr>
            <p:custDataLst>
              <p:tags r:id="rId74"/>
            </p:custDataLst>
          </p:nvPr>
        </p:nvSpPr>
        <p:spPr bwMode="auto">
          <a:xfrm>
            <a:off x="682625" y="1906588"/>
            <a:ext cx="3582988" cy="519112"/>
          </a:xfrm>
          <a:prstGeom prst="rect">
            <a:avLst/>
          </a:prstGeom>
          <a:noFill/>
          <a:ln w="9525">
            <a:noFill/>
            <a:miter lim="800000"/>
          </a:ln>
          <a:effectLst/>
        </p:spPr>
        <p:txBody>
          <a:bodyPr wrap="none">
            <a:spAutoFit/>
          </a:bodyPr>
          <a:lstStyle/>
          <a:p>
            <a:r>
              <a:rPr lang="en-US" altLang="zh-CN"/>
              <a:t>1</a:t>
            </a:r>
            <a:r>
              <a:rPr lang="zh-CN" altLang="en-US"/>
              <a:t>、人民代表大会制度</a:t>
            </a:r>
          </a:p>
        </p:txBody>
      </p:sp>
      <p:sp>
        <p:nvSpPr>
          <p:cNvPr id="54280" name="AutoShape 8"/>
          <p:cNvSpPr/>
          <p:nvPr>
            <p:custDataLst>
              <p:tags r:id="rId75"/>
            </p:custDataLst>
          </p:nvPr>
        </p:nvSpPr>
        <p:spPr bwMode="auto">
          <a:xfrm>
            <a:off x="4240213" y="1201738"/>
            <a:ext cx="96837" cy="1952625"/>
          </a:xfrm>
          <a:prstGeom prst="leftBrace">
            <a:avLst>
              <a:gd name="adj1" fmla="val 168034"/>
              <a:gd name="adj2" fmla="val 50000"/>
            </a:avLst>
          </a:prstGeom>
          <a:noFill/>
          <a:ln w="25400">
            <a:solidFill>
              <a:schemeClr val="tx1"/>
            </a:solidFill>
            <a:round/>
          </a:ln>
          <a:effectLst/>
        </p:spPr>
        <p:txBody>
          <a:bodyPr wrap="none" anchor="ctr"/>
          <a:lstStyle/>
          <a:p>
            <a:endParaRPr lang="zh-CN" altLang="en-US"/>
          </a:p>
        </p:txBody>
      </p:sp>
      <p:sp>
        <p:nvSpPr>
          <p:cNvPr id="54281" name="Text Box 9"/>
          <p:cNvSpPr txBox="1">
            <a:spLocks noChangeArrowheads="1"/>
          </p:cNvSpPr>
          <p:nvPr>
            <p:custDataLst>
              <p:tags r:id="rId76"/>
            </p:custDataLst>
          </p:nvPr>
        </p:nvSpPr>
        <p:spPr bwMode="auto">
          <a:xfrm>
            <a:off x="4332288" y="893763"/>
            <a:ext cx="2008187" cy="2314575"/>
          </a:xfrm>
          <a:prstGeom prst="rect">
            <a:avLst/>
          </a:prstGeom>
          <a:noFill/>
          <a:ln w="9525">
            <a:noFill/>
            <a:miter lim="800000"/>
          </a:ln>
          <a:effectLst/>
        </p:spPr>
        <p:txBody>
          <a:bodyPr>
            <a:spAutoFit/>
          </a:bodyPr>
          <a:lstStyle/>
          <a:p>
            <a:pPr>
              <a:lnSpc>
                <a:spcPct val="130000"/>
              </a:lnSpc>
            </a:pPr>
            <a:r>
              <a:rPr lang="en-US" altLang="zh-CN"/>
              <a:t>①</a:t>
            </a:r>
            <a:r>
              <a:rPr lang="zh-CN" altLang="en-US"/>
              <a:t>确立：</a:t>
            </a:r>
          </a:p>
          <a:p>
            <a:pPr>
              <a:lnSpc>
                <a:spcPct val="130000"/>
              </a:lnSpc>
            </a:pPr>
            <a:endParaRPr lang="zh-CN" altLang="en-US"/>
          </a:p>
          <a:p>
            <a:pPr>
              <a:lnSpc>
                <a:spcPct val="130000"/>
              </a:lnSpc>
            </a:pPr>
            <a:r>
              <a:rPr lang="zh-CN" altLang="en-US"/>
              <a:t>②破坏：</a:t>
            </a:r>
          </a:p>
          <a:p>
            <a:pPr>
              <a:lnSpc>
                <a:spcPct val="130000"/>
              </a:lnSpc>
            </a:pPr>
            <a:r>
              <a:rPr lang="zh-CN" altLang="en-US"/>
              <a:t>③完善：</a:t>
            </a:r>
          </a:p>
        </p:txBody>
      </p:sp>
      <p:sp>
        <p:nvSpPr>
          <p:cNvPr id="54282" name="Text Box 10"/>
          <p:cNvSpPr txBox="1">
            <a:spLocks noChangeArrowheads="1"/>
          </p:cNvSpPr>
          <p:nvPr>
            <p:custDataLst>
              <p:tags r:id="rId77"/>
            </p:custDataLst>
          </p:nvPr>
        </p:nvSpPr>
        <p:spPr bwMode="auto">
          <a:xfrm>
            <a:off x="5746750" y="976313"/>
            <a:ext cx="6049963" cy="1031875"/>
          </a:xfrm>
          <a:prstGeom prst="rect">
            <a:avLst/>
          </a:prstGeom>
          <a:noFill/>
          <a:ln w="9525">
            <a:noFill/>
            <a:miter lim="800000"/>
          </a:ln>
          <a:effectLst/>
        </p:spPr>
        <p:txBody>
          <a:bodyPr>
            <a:spAutoFit/>
          </a:bodyPr>
          <a:lstStyle/>
          <a:p>
            <a:pPr>
              <a:lnSpc>
                <a:spcPct val="110000"/>
              </a:lnSpc>
            </a:pPr>
            <a:r>
              <a:rPr lang="en-US" altLang="zh-CN">
                <a:latin typeface="微软雅黑" pitchFamily="34" charset="-122"/>
              </a:rPr>
              <a:t>1954</a:t>
            </a:r>
            <a:r>
              <a:rPr lang="zh-CN" altLang="en-US">
                <a:latin typeface="微软雅黑" pitchFamily="34" charset="-122"/>
              </a:rPr>
              <a:t>年第一届全国人民代表大会通过</a:t>
            </a:r>
            <a:r>
              <a:rPr lang="en-US" altLang="zh-CN">
                <a:latin typeface="微软雅黑" pitchFamily="34" charset="-122"/>
              </a:rPr>
              <a:t>《</a:t>
            </a:r>
            <a:r>
              <a:rPr lang="zh-CN" altLang="en-US">
                <a:latin typeface="微软雅黑" pitchFamily="34" charset="-122"/>
              </a:rPr>
              <a:t>中华人民共和国宪法</a:t>
            </a:r>
            <a:r>
              <a:rPr lang="en-US" altLang="zh-CN">
                <a:latin typeface="微软雅黑" pitchFamily="34" charset="-122"/>
              </a:rPr>
              <a:t>》</a:t>
            </a:r>
          </a:p>
        </p:txBody>
      </p:sp>
      <p:sp>
        <p:nvSpPr>
          <p:cNvPr id="54283" name="Rectangle 11"/>
          <p:cNvSpPr>
            <a:spLocks noChangeArrowheads="1"/>
          </p:cNvSpPr>
          <p:nvPr>
            <p:custDataLst>
              <p:tags r:id="rId78"/>
            </p:custDataLst>
          </p:nvPr>
        </p:nvSpPr>
        <p:spPr bwMode="auto">
          <a:xfrm>
            <a:off x="5757863" y="2122488"/>
            <a:ext cx="5683250" cy="519112"/>
          </a:xfrm>
          <a:prstGeom prst="rect">
            <a:avLst/>
          </a:prstGeom>
          <a:noFill/>
          <a:ln w="9525">
            <a:noFill/>
            <a:miter lim="800000"/>
          </a:ln>
          <a:effectLst/>
        </p:spPr>
        <p:txBody>
          <a:bodyPr wrap="none">
            <a:spAutoFit/>
          </a:bodyPr>
          <a:lstStyle/>
          <a:p>
            <a:r>
              <a:rPr lang="en-US" altLang="zh-CN">
                <a:latin typeface="微软雅黑" pitchFamily="34" charset="-122"/>
              </a:rPr>
              <a:t>1957</a:t>
            </a:r>
            <a:r>
              <a:rPr lang="zh-CN" altLang="en-US">
                <a:latin typeface="微软雅黑" pitchFamily="34" charset="-122"/>
              </a:rPr>
              <a:t>年反右斗争扩大化和“文革”</a:t>
            </a:r>
          </a:p>
        </p:txBody>
      </p:sp>
      <p:sp>
        <p:nvSpPr>
          <p:cNvPr id="54284" name="Rectangle 12"/>
          <p:cNvSpPr>
            <a:spLocks noChangeArrowheads="1"/>
          </p:cNvSpPr>
          <p:nvPr>
            <p:custDataLst>
              <p:tags r:id="rId79"/>
            </p:custDataLst>
          </p:nvPr>
        </p:nvSpPr>
        <p:spPr bwMode="auto">
          <a:xfrm>
            <a:off x="5768975" y="2686050"/>
            <a:ext cx="4689475" cy="519113"/>
          </a:xfrm>
          <a:prstGeom prst="rect">
            <a:avLst/>
          </a:prstGeom>
          <a:noFill/>
          <a:ln w="9525">
            <a:noFill/>
            <a:miter lim="800000"/>
          </a:ln>
          <a:effectLst/>
        </p:spPr>
        <p:txBody>
          <a:bodyPr>
            <a:spAutoFit/>
          </a:bodyPr>
          <a:lstStyle/>
          <a:p>
            <a:r>
              <a:rPr lang="en-US" altLang="zh-CN">
                <a:latin typeface="微软雅黑" pitchFamily="34" charset="-122"/>
              </a:rPr>
              <a:t>1982</a:t>
            </a:r>
            <a:r>
              <a:rPr lang="zh-CN" altLang="en-US">
                <a:latin typeface="微软雅黑" pitchFamily="34" charset="-122"/>
              </a:rPr>
              <a:t>年宪法进一步完善</a:t>
            </a:r>
          </a:p>
        </p:txBody>
      </p:sp>
      <p:sp>
        <p:nvSpPr>
          <p:cNvPr id="54285" name="Text Box 13"/>
          <p:cNvSpPr txBox="1">
            <a:spLocks noChangeArrowheads="1"/>
          </p:cNvSpPr>
          <p:nvPr>
            <p:custDataLst>
              <p:tags r:id="rId80"/>
            </p:custDataLst>
          </p:nvPr>
        </p:nvSpPr>
        <p:spPr bwMode="auto">
          <a:xfrm>
            <a:off x="781050" y="3821113"/>
            <a:ext cx="3338513" cy="1373187"/>
          </a:xfrm>
          <a:prstGeom prst="rect">
            <a:avLst/>
          </a:prstGeom>
          <a:noFill/>
          <a:ln w="9525">
            <a:noFill/>
            <a:miter lim="800000"/>
          </a:ln>
          <a:effectLst/>
        </p:spPr>
        <p:txBody>
          <a:bodyPr>
            <a:spAutoFit/>
          </a:bodyPr>
          <a:lstStyle/>
          <a:p>
            <a:r>
              <a:rPr lang="en-US" altLang="zh-CN"/>
              <a:t>2</a:t>
            </a:r>
            <a:r>
              <a:rPr lang="zh-CN" altLang="en-US"/>
              <a:t>、中国共产党领导的多党合作的政治协商制度</a:t>
            </a:r>
          </a:p>
        </p:txBody>
      </p:sp>
      <p:sp>
        <p:nvSpPr>
          <p:cNvPr id="54286" name="AutoShape 14"/>
          <p:cNvSpPr/>
          <p:nvPr>
            <p:custDataLst>
              <p:tags r:id="rId81"/>
            </p:custDataLst>
          </p:nvPr>
        </p:nvSpPr>
        <p:spPr bwMode="auto">
          <a:xfrm>
            <a:off x="4070350" y="3616325"/>
            <a:ext cx="82550" cy="1593850"/>
          </a:xfrm>
          <a:prstGeom prst="leftBrace">
            <a:avLst>
              <a:gd name="adj1" fmla="val 160897"/>
              <a:gd name="adj2" fmla="val 50000"/>
            </a:avLst>
          </a:prstGeom>
          <a:noFill/>
          <a:ln w="25400">
            <a:solidFill>
              <a:schemeClr val="tx1"/>
            </a:solidFill>
            <a:round/>
          </a:ln>
          <a:effectLst/>
        </p:spPr>
        <p:txBody>
          <a:bodyPr wrap="none" anchor="ctr"/>
          <a:lstStyle/>
          <a:p>
            <a:endParaRPr lang="zh-CN" altLang="en-US"/>
          </a:p>
        </p:txBody>
      </p:sp>
      <p:sp>
        <p:nvSpPr>
          <p:cNvPr id="13" name="文本框 12"/>
          <p:cNvSpPr txBox="1">
            <a:spLocks noChangeArrowheads="1"/>
          </p:cNvSpPr>
          <p:nvPr>
            <p:custDataLst>
              <p:tags r:id="rId82"/>
            </p:custDataLst>
          </p:nvPr>
        </p:nvSpPr>
        <p:spPr bwMode="auto">
          <a:xfrm>
            <a:off x="4151313" y="3405188"/>
            <a:ext cx="8040687" cy="519112"/>
          </a:xfrm>
          <a:prstGeom prst="rect">
            <a:avLst/>
          </a:prstGeom>
          <a:noFill/>
          <a:ln w="9525">
            <a:noFill/>
            <a:miter lim="800000"/>
          </a:ln>
        </p:spPr>
        <p:txBody>
          <a:bodyPr>
            <a:spAutoFit/>
          </a:bodyPr>
          <a:lstStyle/>
          <a:p>
            <a:r>
              <a:rPr lang="en-US" altLang="zh-CN"/>
              <a:t>①1949</a:t>
            </a:r>
            <a:r>
              <a:rPr lang="zh-CN" altLang="en-US"/>
              <a:t>年政协第一届会议召开标志这一制度确立</a:t>
            </a:r>
          </a:p>
        </p:txBody>
      </p:sp>
      <p:sp>
        <p:nvSpPr>
          <p:cNvPr id="14" name="文本框 13"/>
          <p:cNvSpPr txBox="1">
            <a:spLocks noChangeArrowheads="1"/>
          </p:cNvSpPr>
          <p:nvPr>
            <p:custDataLst>
              <p:tags r:id="rId83"/>
            </p:custDataLst>
          </p:nvPr>
        </p:nvSpPr>
        <p:spPr bwMode="auto">
          <a:xfrm>
            <a:off x="4160838" y="4046538"/>
            <a:ext cx="6865937" cy="519112"/>
          </a:xfrm>
          <a:prstGeom prst="rect">
            <a:avLst/>
          </a:prstGeom>
          <a:noFill/>
          <a:ln w="9525">
            <a:noFill/>
            <a:miter lim="800000"/>
          </a:ln>
        </p:spPr>
        <p:txBody>
          <a:bodyPr>
            <a:spAutoFit/>
          </a:bodyPr>
          <a:lstStyle/>
          <a:p>
            <a:r>
              <a:rPr lang="zh-CN" altLang="en-US"/>
              <a:t>②</a:t>
            </a:r>
            <a:r>
              <a:rPr lang="en-US" altLang="zh-CN"/>
              <a:t> 1956</a:t>
            </a:r>
            <a:r>
              <a:rPr lang="zh-CN" altLang="en-US"/>
              <a:t>年提出</a:t>
            </a:r>
            <a:r>
              <a:rPr lang="zh-CN" altLang="en-US">
                <a:latin typeface="微软雅黑" panose="020b0503020204020204" charset="-122"/>
              </a:rPr>
              <a:t>“</a:t>
            </a:r>
            <a:r>
              <a:rPr lang="zh-CN" altLang="en-US"/>
              <a:t>长期共存、互相监督</a:t>
            </a:r>
            <a:r>
              <a:rPr lang="zh-CN" altLang="en-US">
                <a:latin typeface="微软雅黑" panose="020b0503020204020204" charset="-122"/>
              </a:rPr>
              <a:t>“</a:t>
            </a:r>
            <a:endParaRPr lang="zh-CN" altLang="en-US"/>
          </a:p>
        </p:txBody>
      </p:sp>
      <p:sp>
        <p:nvSpPr>
          <p:cNvPr id="5" name="文本框 13"/>
          <p:cNvSpPr txBox="1">
            <a:spLocks noChangeArrowheads="1"/>
          </p:cNvSpPr>
          <p:nvPr>
            <p:custDataLst>
              <p:tags r:id="rId84"/>
            </p:custDataLst>
          </p:nvPr>
        </p:nvSpPr>
        <p:spPr bwMode="auto">
          <a:xfrm>
            <a:off x="4162425" y="4605338"/>
            <a:ext cx="7681913" cy="1630362"/>
          </a:xfrm>
          <a:prstGeom prst="rect">
            <a:avLst/>
          </a:prstGeom>
          <a:noFill/>
          <a:ln w="9525">
            <a:noFill/>
            <a:miter lim="800000"/>
          </a:ln>
        </p:spPr>
        <p:txBody>
          <a:bodyPr>
            <a:spAutoFit/>
          </a:bodyPr>
          <a:lstStyle/>
          <a:p>
            <a:pPr>
              <a:lnSpc>
                <a:spcPct val="120000"/>
              </a:lnSpc>
            </a:pPr>
            <a:r>
              <a:rPr lang="zh-CN" altLang="en-US"/>
              <a:t>③</a:t>
            </a:r>
            <a:r>
              <a:rPr lang="en-US" altLang="zh-CN"/>
              <a:t> 1982</a:t>
            </a:r>
            <a:r>
              <a:rPr lang="zh-CN" altLang="en-US"/>
              <a:t>年</a:t>
            </a:r>
            <a:r>
              <a:rPr lang="zh-CN" altLang="en-US">
                <a:latin typeface="微软雅黑" panose="020b0503020204020204" charset="-122"/>
              </a:rPr>
              <a:t>“</a:t>
            </a:r>
            <a:r>
              <a:rPr lang="zh-CN" altLang="en-US"/>
              <a:t>十二大</a:t>
            </a:r>
            <a:r>
              <a:rPr lang="zh-CN" altLang="en-US">
                <a:latin typeface="微软雅黑" panose="020b0503020204020204" charset="-122"/>
              </a:rPr>
              <a:t>”</a:t>
            </a:r>
            <a:r>
              <a:rPr lang="zh-CN" altLang="en-US"/>
              <a:t>提出</a:t>
            </a:r>
            <a:r>
              <a:rPr lang="zh-CN" altLang="en-US">
                <a:latin typeface="微软雅黑" panose="020b0503020204020204" charset="-122"/>
              </a:rPr>
              <a:t>“</a:t>
            </a:r>
            <a:r>
              <a:rPr lang="zh-CN" altLang="en-US"/>
              <a:t>长期共存、互相监督、肝胆相照、荣辱与共</a:t>
            </a:r>
            <a:r>
              <a:rPr lang="zh-CN" altLang="en-US">
                <a:latin typeface="微软雅黑" panose="020b0503020204020204" charset="-122"/>
              </a:rPr>
              <a:t>”</a:t>
            </a:r>
            <a:r>
              <a:rPr lang="zh-CN" altLang="en-US"/>
              <a:t>，此制度写入宪法，走上了制度化轨道。</a:t>
            </a:r>
          </a:p>
        </p:txBody>
      </p:sp>
    </p:spTree>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54279"/>
                                        </p:tgtEl>
                                        <p:attrNameLst>
                                          <p:attrName>style.visibility</p:attrName>
                                        </p:attrNameLst>
                                      </p:cBhvr>
                                      <p:to>
                                        <p:strVal val="visible"/>
                                      </p:to>
                                    </p:set>
                                    <p:animEffect transition="in" filter="checkerboard(across)">
                                      <p:cBhvr>
                                        <p:cTn id="7" dur="500"/>
                                        <p:tgtEl>
                                          <p:spTgt spid="54279"/>
                                        </p:tgtEl>
                                      </p:cBhvr>
                                    </p:animEffect>
                                  </p:childTnLst>
                                </p:cTn>
                              </p:par>
                              <p:par>
                                <p:cTn id="8" presetID="5" presetClass="entr" presetSubtype="10" fill="hold" grpId="0" nodeType="withEffect">
                                  <p:stCondLst>
                                    <p:cond delay="0"/>
                                  </p:stCondLst>
                                  <p:childTnLst>
                                    <p:set>
                                      <p:cBhvr>
                                        <p:cTn id="9" dur="1" fill="hold">
                                          <p:stCondLst>
                                            <p:cond delay="0"/>
                                          </p:stCondLst>
                                        </p:cTn>
                                        <p:tgtEl>
                                          <p:spTgt spid="54280"/>
                                        </p:tgtEl>
                                        <p:attrNameLst>
                                          <p:attrName>style.visibility</p:attrName>
                                        </p:attrNameLst>
                                      </p:cBhvr>
                                      <p:to>
                                        <p:strVal val="visible"/>
                                      </p:to>
                                    </p:set>
                                    <p:animEffect transition="in" filter="checkerboard(across)">
                                      <p:cBhvr>
                                        <p:cTn id="10" dur="500"/>
                                        <p:tgtEl>
                                          <p:spTgt spid="54280"/>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5" presetClass="entr" presetSubtype="10" fill="hold" grpId="0" nodeType="clickEffect">
                                  <p:stCondLst>
                                    <p:cond delay="0"/>
                                  </p:stCondLst>
                                  <p:childTnLst>
                                    <p:set>
                                      <p:cBhvr>
                                        <p:cTn id="14" dur="1" fill="hold">
                                          <p:stCondLst>
                                            <p:cond delay="0"/>
                                          </p:stCondLst>
                                        </p:cTn>
                                        <p:tgtEl>
                                          <p:spTgt spid="54281"/>
                                        </p:tgtEl>
                                        <p:attrNameLst>
                                          <p:attrName>style.visibility</p:attrName>
                                        </p:attrNameLst>
                                      </p:cBhvr>
                                      <p:to>
                                        <p:strVal val="visible"/>
                                      </p:to>
                                    </p:set>
                                    <p:animEffect transition="in" filter="checkerboard(across)">
                                      <p:cBhvr>
                                        <p:cTn id="15" dur="500"/>
                                        <p:tgtEl>
                                          <p:spTgt spid="54281"/>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5" presetClass="entr" presetSubtype="10" fill="hold" grpId="0" nodeType="clickEffect">
                                  <p:stCondLst>
                                    <p:cond delay="0"/>
                                  </p:stCondLst>
                                  <p:childTnLst>
                                    <p:set>
                                      <p:cBhvr>
                                        <p:cTn id="19" dur="1" fill="hold">
                                          <p:stCondLst>
                                            <p:cond delay="0"/>
                                          </p:stCondLst>
                                        </p:cTn>
                                        <p:tgtEl>
                                          <p:spTgt spid="54282"/>
                                        </p:tgtEl>
                                        <p:attrNameLst>
                                          <p:attrName>style.visibility</p:attrName>
                                        </p:attrNameLst>
                                      </p:cBhvr>
                                      <p:to>
                                        <p:strVal val="visible"/>
                                      </p:to>
                                    </p:set>
                                    <p:animEffect transition="in" filter="checkerboard(across)">
                                      <p:cBhvr>
                                        <p:cTn id="20" dur="500"/>
                                        <p:tgtEl>
                                          <p:spTgt spid="5428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5" presetClass="entr" presetSubtype="10" fill="hold" grpId="0" nodeType="clickEffect">
                                  <p:stCondLst>
                                    <p:cond delay="0"/>
                                  </p:stCondLst>
                                  <p:childTnLst>
                                    <p:set>
                                      <p:cBhvr>
                                        <p:cTn id="24" dur="1" fill="hold">
                                          <p:stCondLst>
                                            <p:cond delay="0"/>
                                          </p:stCondLst>
                                        </p:cTn>
                                        <p:tgtEl>
                                          <p:spTgt spid="54283"/>
                                        </p:tgtEl>
                                        <p:attrNameLst>
                                          <p:attrName>style.visibility</p:attrName>
                                        </p:attrNameLst>
                                      </p:cBhvr>
                                      <p:to>
                                        <p:strVal val="visible"/>
                                      </p:to>
                                    </p:set>
                                    <p:animEffect transition="in" filter="checkerboard(across)">
                                      <p:cBhvr>
                                        <p:cTn id="25" dur="500"/>
                                        <p:tgtEl>
                                          <p:spTgt spid="54283"/>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5" presetClass="entr" presetSubtype="10" fill="hold" grpId="0" nodeType="clickEffect">
                                  <p:stCondLst>
                                    <p:cond delay="0"/>
                                  </p:stCondLst>
                                  <p:childTnLst>
                                    <p:set>
                                      <p:cBhvr>
                                        <p:cTn id="29" dur="1" fill="hold">
                                          <p:stCondLst>
                                            <p:cond delay="0"/>
                                          </p:stCondLst>
                                        </p:cTn>
                                        <p:tgtEl>
                                          <p:spTgt spid="54284"/>
                                        </p:tgtEl>
                                        <p:attrNameLst>
                                          <p:attrName>style.visibility</p:attrName>
                                        </p:attrNameLst>
                                      </p:cBhvr>
                                      <p:to>
                                        <p:strVal val="visible"/>
                                      </p:to>
                                    </p:set>
                                    <p:animEffect transition="in" filter="checkerboard(across)">
                                      <p:cBhvr>
                                        <p:cTn id="30" dur="500"/>
                                        <p:tgtEl>
                                          <p:spTgt spid="54284"/>
                                        </p:tgtEl>
                                      </p:cBhvr>
                                    </p:animEffect>
                                  </p:childTnLst>
                                </p:cTn>
                              </p:par>
                            </p:childTnLst>
                          </p:cTn>
                        </p:par>
                      </p:childTnLst>
                    </p:cTn>
                  </p:par>
                  <p:par>
                    <p:cTn id="31" fill="hold" nodeType="clickPar">
                      <p:stCondLst>
                        <p:cond delay="indefinite"/>
                      </p:stCondLst>
                      <p:childTnLst>
                        <p:par>
                          <p:cTn id="32" fill="hold" nodeType="afterGroup">
                            <p:stCondLst>
                              <p:cond delay="0"/>
                            </p:stCondLst>
                            <p:childTnLst>
                              <p:par>
                                <p:cTn id="33" presetID="5" presetClass="entr" presetSubtype="10" fill="hold" grpId="0" nodeType="clickEffect">
                                  <p:stCondLst>
                                    <p:cond delay="0"/>
                                  </p:stCondLst>
                                  <p:childTnLst>
                                    <p:set>
                                      <p:cBhvr>
                                        <p:cTn id="34" dur="1" fill="hold">
                                          <p:stCondLst>
                                            <p:cond delay="0"/>
                                          </p:stCondLst>
                                        </p:cTn>
                                        <p:tgtEl>
                                          <p:spTgt spid="54285"/>
                                        </p:tgtEl>
                                        <p:attrNameLst>
                                          <p:attrName>style.visibility</p:attrName>
                                        </p:attrNameLst>
                                      </p:cBhvr>
                                      <p:to>
                                        <p:strVal val="visible"/>
                                      </p:to>
                                    </p:set>
                                    <p:animEffect transition="in" filter="checkerboard(across)">
                                      <p:cBhvr>
                                        <p:cTn id="35" dur="500"/>
                                        <p:tgtEl>
                                          <p:spTgt spid="54285"/>
                                        </p:tgtEl>
                                      </p:cBhvr>
                                    </p:animEffect>
                                  </p:childTnLst>
                                </p:cTn>
                              </p:par>
                              <p:par>
                                <p:cTn id="36" presetID="5" presetClass="entr" presetSubtype="10" fill="hold" grpId="0" nodeType="withEffect">
                                  <p:stCondLst>
                                    <p:cond delay="0"/>
                                  </p:stCondLst>
                                  <p:childTnLst>
                                    <p:set>
                                      <p:cBhvr>
                                        <p:cTn id="37" dur="1" fill="hold">
                                          <p:stCondLst>
                                            <p:cond delay="0"/>
                                          </p:stCondLst>
                                        </p:cTn>
                                        <p:tgtEl>
                                          <p:spTgt spid="54286"/>
                                        </p:tgtEl>
                                        <p:attrNameLst>
                                          <p:attrName>style.visibility</p:attrName>
                                        </p:attrNameLst>
                                      </p:cBhvr>
                                      <p:to>
                                        <p:strVal val="visible"/>
                                      </p:to>
                                    </p:set>
                                    <p:animEffect transition="in" filter="checkerboard(across)">
                                      <p:cBhvr>
                                        <p:cTn id="38" dur="500"/>
                                        <p:tgtEl>
                                          <p:spTgt spid="54286"/>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5" presetClass="entr" presetSubtype="10"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checkerboard(across)">
                                      <p:cBhvr>
                                        <p:cTn id="43" dur="500"/>
                                        <p:tgtEl>
                                          <p:spTgt spid="13"/>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5" presetClass="entr" presetSubtype="10" fill="hold" grpId="0" nodeType="click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checkerboard(across)">
                                      <p:cBhvr>
                                        <p:cTn id="48" dur="500"/>
                                        <p:tgtEl>
                                          <p:spTgt spid="14"/>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5" presetClass="entr" presetSubtype="10"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checkerboard(across)">
                                      <p:cBhvr>
                                        <p:cTn id="5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9" grpId="0"/>
      <p:bldP spid="54280" grpId="0"/>
      <p:bldP spid="54281" grpId="0"/>
      <p:bldP spid="54282" grpId="0"/>
      <p:bldP spid="54283" grpId="0"/>
      <p:bldP spid="54284" grpId="0"/>
      <p:bldP spid="54285" grpId="0"/>
      <p:bldP spid="54286" grpId="0"/>
      <p:bldP spid="13" grpId="0"/>
      <p:bldP spid="14" grpId="0"/>
      <p:bldP spid="5"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New picture"/>
          <p:cNvPicPr/>
          <p:nvPr>
            <p:custDataLst>
              <p:tags r:id="rId4"/>
            </p:custDataLst>
          </p:nvPr>
        </p:nvPicPr>
        <p:blipFill>
          <a:blip r:embed="rId3"/>
          <a:stretch>
            <a:fillRect/>
          </a:stretch>
        </p:blipFill>
        <p:spPr>
          <a:xfrm>
            <a:off x="10426700" y="10871200"/>
            <a:ext cx="330200" cy="241300"/>
          </a:xfrm>
          <a:prstGeom prst="cube">
            <a:avLst/>
          </a:prstGeom>
        </p:spPr>
      </p:pic>
      <p:sp>
        <p:nvSpPr>
          <p:cNvPr id="38918" name="Rectangle 6"/>
          <p:cNvSpPr>
            <a:spLocks noChangeArrowheads="1"/>
          </p:cNvSpPr>
          <p:nvPr>
            <p:custDataLst>
              <p:tags r:id="rId5"/>
            </p:custDataLst>
          </p:nvPr>
        </p:nvSpPr>
        <p:spPr bwMode="auto">
          <a:xfrm>
            <a:off x="868363" y="952500"/>
            <a:ext cx="10709275" cy="5137150"/>
          </a:xfrm>
          <a:prstGeom prst="rect">
            <a:avLst/>
          </a:prstGeom>
          <a:noFill/>
          <a:ln w="25400">
            <a:solidFill>
              <a:srgbClr val="FF0000"/>
            </a:solidFill>
            <a:miter lim="800000"/>
          </a:ln>
          <a:effectLst/>
        </p:spPr>
        <p:txBody>
          <a:bodyPr>
            <a:spAutoFit/>
          </a:bodyPr>
          <a:lstStyle/>
          <a:p>
            <a:pPr>
              <a:lnSpc>
                <a:spcPct val="135000"/>
              </a:lnSpc>
            </a:pPr>
            <a:r>
              <a:rPr lang="zh-CN" altLang="en-US"/>
              <a:t>       </a:t>
            </a:r>
            <a:r>
              <a:rPr lang="zh-CN" altLang="en-US" sz="2400">
                <a:latin typeface="微软雅黑" pitchFamily="34" charset="-122"/>
              </a:rPr>
              <a:t>共和制在中国的建立过程曲折艰难，受到国外帝国主义势力、国内封建势力、国民党反动派等的阻挠。</a:t>
            </a:r>
          </a:p>
          <a:p>
            <a:pPr>
              <a:lnSpc>
                <a:spcPct val="135000"/>
              </a:lnSpc>
            </a:pPr>
            <a:r>
              <a:rPr lang="zh-CN" altLang="en-US" sz="2400">
                <a:latin typeface="微软雅黑" pitchFamily="34" charset="-122"/>
              </a:rPr>
              <a:t>       中国人经历了从追求资产阶级民主政治到社会主义民主政治的过程，从盲目照搬、学习借鉴西方国家政治制度到逐渐结合自身国情，建立起符合中国国情的共和政体。辛亥革命后模仿西方建立三权分立、责任内阁政体，实行西方政党政治，但最终失败，后经中国共产党在根据地和解放区建立政权的尝试和探索，最终建立起人民当家作主的人民共和国。</a:t>
            </a:r>
          </a:p>
          <a:p>
            <a:pPr>
              <a:lnSpc>
                <a:spcPct val="135000"/>
              </a:lnSpc>
            </a:pPr>
            <a:r>
              <a:rPr lang="zh-CN" altLang="en-US" sz="2400">
                <a:latin typeface="微软雅黑" pitchFamily="34" charset="-122"/>
              </a:rPr>
              <a:t>       新中国的政治制度在无数前人探索实践的基础上，建立起了有中国特色的社会主义政治制度，实行“议行合一”的人民代表大会制度，中国共产党领导下的多党合作和政治协商制度以及民族区域自治制度和基层群众自治制度。</a:t>
            </a:r>
          </a:p>
        </p:txBody>
      </p:sp>
      <p:sp>
        <p:nvSpPr>
          <p:cNvPr id="38919" name="Rectangle 7"/>
          <p:cNvSpPr>
            <a:spLocks noChangeArrowheads="1"/>
          </p:cNvSpPr>
          <p:nvPr>
            <p:custDataLst>
              <p:tags r:id="rId6"/>
            </p:custDataLst>
          </p:nvPr>
        </p:nvSpPr>
        <p:spPr bwMode="auto">
          <a:xfrm>
            <a:off x="5164138" y="231775"/>
            <a:ext cx="1606550" cy="519113"/>
          </a:xfrm>
          <a:prstGeom prst="rect">
            <a:avLst/>
          </a:prstGeom>
          <a:noFill/>
          <a:ln w="9525">
            <a:noFill/>
            <a:miter lim="800000"/>
          </a:ln>
          <a:effectLst/>
        </p:spPr>
        <p:txBody>
          <a:bodyPr wrap="none">
            <a:spAutoFit/>
          </a:bodyPr>
          <a:lstStyle/>
          <a:p>
            <a:r>
              <a:rPr lang="zh-CN" altLang="en-US"/>
              <a:t>课堂小结</a:t>
            </a:r>
          </a:p>
        </p:txBody>
      </p:sp>
      <p:pic>
        <p:nvPicPr>
          <p:cNvPr id="38920" name="New picture"/>
          <p:cNvPicPr/>
          <p:nvPr>
            <p:custDataLst>
              <p:tags r:id="rId8"/>
            </p:custDataLst>
          </p:nvPr>
        </p:nvPicPr>
        <p:blipFill>
          <a:blip r:embed="rId7"/>
          <a:stretch>
            <a:fillRect/>
          </a:stretch>
        </p:blipFill>
        <p:spPr>
          <a:xfrm>
            <a:off x="11874500" y="10502900"/>
            <a:ext cx="330200" cy="241300"/>
          </a:xfrm>
          <a:prstGeom prst="cube">
            <a:avLst/>
          </a:prstGeom>
        </p:spPr>
      </p:pic>
    </p:spTree>
  </p:cSld>
  <p:clrMapOvr>
    <a:masterClrMapping/>
  </p:clrMapOvr>
  <p:transition/>
  <p:timing/>
</p:sld>
</file>

<file path=ppt/tags/tag1.xml><?xml version="1.0" encoding="utf-8"?>
<p:tagLst xmlns:p="http://schemas.openxmlformats.org/presentationml/2006/main">
  <p:tag name="AS_UNIQUEID" val="1510"/>
</p:tagLst>
</file>

<file path=ppt/tags/tag2.xml><?xml version="1.0" encoding="utf-8"?>
<p:tagLst xmlns:p="http://schemas.openxmlformats.org/presentationml/2006/main">
  <p:tag name="AS_UNIQUEID" val="1511"/>
</p:tagLst>
</file>

<file path=ppt/tags/tag3.xml><?xml version="1.0" encoding="utf-8"?>
<p:tagLst xmlns:p="http://schemas.openxmlformats.org/presentationml/2006/main">
  <p:tag name="AS_UNIQUEID" val="1512"/>
</p:tagLst>
</file>

<file path=ppt/tags/tag4.xml><?xml version="1.0" encoding="utf-8"?>
<p:tagLst xmlns:p="http://schemas.openxmlformats.org/presentationml/2006/main">
  <p:tag name="AS_UNIQUEID" val="1513"/>
</p:tagLst>
</file>

<file path=ppt/tags/tag5.xml><?xml version="1.0" encoding="utf-8"?>
<p:tagLst xmlns:p="http://schemas.openxmlformats.org/presentationml/2006/main">
  <p:tag name="AS_UNIQUEID" val="1514"/>
</p:tagLst>
</file>

<file path=ppt/tags/tag6.xml><?xml version="1.0" encoding="utf-8"?>
<p:tagLst xmlns:p="http://schemas.openxmlformats.org/presentationml/2006/main">
  <p:tag name="AS_UNIQUEID" val="1515"/>
</p:tagLst>
</file>

<file path=ppt/tags/tag7.xml><?xml version="1.0" encoding="utf-8"?>
<p:tagLst xmlns:p="http://schemas.openxmlformats.org/presentationml/2006/main">
  <p:tag name="AS_UNIQUEID" val="1516"/>
</p:tagLst>
</file>

<file path=ppt/tags/tag8.xml><?xml version="1.0" encoding="utf-8"?>
<p:tagLst xmlns:p="http://schemas.openxmlformats.org/presentationml/2006/main">
  <p:tag name="AS_UNIQUEID" val="1517"/>
</p:tagLst>
</file>

<file path=ppt/tags/tag9.xml><?xml version="1.0" encoding="utf-8"?>
<p:tagLst xmlns:p="http://schemas.openxmlformats.org/presentationml/2006/main">
  <p:tag name="AS_UNIQUEID" val="1518"/>
</p:tagLst>
</file>

<file path=ppt/tags/tag10.xml><?xml version="1.0" encoding="utf-8"?>
<p:tagLst xmlns:p="http://schemas.openxmlformats.org/presentationml/2006/main">
  <p:tag name="AS_UNIQUEID" val="1519"/>
</p:tagLst>
</file>

<file path=ppt/tags/tag11.xml><?xml version="1.0" encoding="utf-8"?>
<p:tagLst xmlns:p="http://schemas.openxmlformats.org/presentationml/2006/main">
  <p:tag name="AS_UNIQUEID" val="1520"/>
</p:tagLst>
</file>

<file path=ppt/tags/tag12.xml><?xml version="1.0" encoding="utf-8"?>
<p:tagLst xmlns:p="http://schemas.openxmlformats.org/presentationml/2006/main">
  <p:tag name="AS_UNIQUEID" val="1521"/>
</p:tagLst>
</file>

<file path=ppt/tags/tag13.xml><?xml version="1.0" encoding="utf-8"?>
<p:tagLst xmlns:p="http://schemas.openxmlformats.org/presentationml/2006/main">
  <p:tag name="AS_UNIQUEID" val="1522"/>
</p:tagLst>
</file>

<file path=ppt/tags/tag14.xml><?xml version="1.0" encoding="utf-8"?>
<p:tagLst xmlns:p="http://schemas.openxmlformats.org/presentationml/2006/main">
  <p:tag name="AS_UNIQUEID" val="1523"/>
</p:tagLst>
</file>

<file path=ppt/tags/tag15.xml><?xml version="1.0" encoding="utf-8"?>
<p:tagLst xmlns:p="http://schemas.openxmlformats.org/presentationml/2006/main">
  <p:tag name="AS_UNIQUEID" val="1524"/>
</p:tagLst>
</file>

<file path=ppt/tags/tag16.xml><?xml version="1.0" encoding="utf-8"?>
<p:tagLst xmlns:p="http://schemas.openxmlformats.org/presentationml/2006/main">
  <p:tag name="AS_UNIQUEID" val="1525"/>
</p:tagLst>
</file>

<file path=ppt/tags/tag17.xml><?xml version="1.0" encoding="utf-8"?>
<p:tagLst xmlns:p="http://schemas.openxmlformats.org/presentationml/2006/main">
  <p:tag name="AS_UNIQUEID" val="1526"/>
</p:tagLst>
</file>

<file path=ppt/tags/tag18.xml><?xml version="1.0" encoding="utf-8"?>
<p:tagLst xmlns:p="http://schemas.openxmlformats.org/presentationml/2006/main">
  <p:tag name="AS_UNIQUEID" val="1527"/>
</p:tagLst>
</file>

<file path=ppt/tags/tag19.xml><?xml version="1.0" encoding="utf-8"?>
<p:tagLst xmlns:p="http://schemas.openxmlformats.org/presentationml/2006/main">
  <p:tag name="AS_UNIQUEID" val="1528"/>
</p:tagLst>
</file>

<file path=ppt/tags/tag20.xml><?xml version="1.0" encoding="utf-8"?>
<p:tagLst xmlns:p="http://schemas.openxmlformats.org/presentationml/2006/main">
  <p:tag name="AS_UNIQUEID" val="1529"/>
</p:tagLst>
</file>

<file path=ppt/tags/tag21.xml><?xml version="1.0" encoding="utf-8"?>
<p:tagLst xmlns:p="http://schemas.openxmlformats.org/presentationml/2006/main">
  <p:tag name="AS_UNIQUEID" val="1530"/>
</p:tagLst>
</file>

<file path=ppt/tags/tag22.xml><?xml version="1.0" encoding="utf-8"?>
<p:tagLst xmlns:p="http://schemas.openxmlformats.org/presentationml/2006/main">
  <p:tag name="AS_UNIQUEID" val="1531"/>
</p:tagLst>
</file>

<file path=ppt/tags/tag23.xml><?xml version="1.0" encoding="utf-8"?>
<p:tagLst xmlns:p="http://schemas.openxmlformats.org/presentationml/2006/main">
  <p:tag name="AS_UNIQUEID" val="1532"/>
</p:tagLst>
</file>

<file path=ppt/tags/tag24.xml><?xml version="1.0" encoding="utf-8"?>
<p:tagLst xmlns:p="http://schemas.openxmlformats.org/presentationml/2006/main">
  <p:tag name="AS_UNIQUEID" val="1533"/>
</p:tagLst>
</file>

<file path=ppt/tags/tag25.xml><?xml version="1.0" encoding="utf-8"?>
<p:tagLst xmlns:p="http://schemas.openxmlformats.org/presentationml/2006/main">
  <p:tag name="AS_UNIQUEID" val="1534"/>
</p:tagLst>
</file>

<file path=ppt/tags/tag26.xml><?xml version="1.0" encoding="utf-8"?>
<p:tagLst xmlns:p="http://schemas.openxmlformats.org/presentationml/2006/main">
  <p:tag name="AS_UNIQUEID" val="1535"/>
</p:tagLst>
</file>

<file path=ppt/tags/tag27.xml><?xml version="1.0" encoding="utf-8"?>
<p:tagLst xmlns:p="http://schemas.openxmlformats.org/presentationml/2006/main">
  <p:tag name="AS_UNIQUEID" val="1536"/>
</p:tagLst>
</file>

<file path=ppt/tags/tag28.xml><?xml version="1.0" encoding="utf-8"?>
<p:tagLst xmlns:p="http://schemas.openxmlformats.org/presentationml/2006/main">
  <p:tag name="AS_UNIQUEID" val="1537"/>
</p:tagLst>
</file>

<file path=ppt/tags/tag29.xml><?xml version="1.0" encoding="utf-8"?>
<p:tagLst xmlns:p="http://schemas.openxmlformats.org/presentationml/2006/main">
  <p:tag name="AS_UNIQUEID" val="1538"/>
</p:tagLst>
</file>

<file path=ppt/tags/tag30.xml><?xml version="1.0" encoding="utf-8"?>
<p:tagLst xmlns:p="http://schemas.openxmlformats.org/presentationml/2006/main">
  <p:tag name="AS_UNIQUEID" val="1539"/>
</p:tagLst>
</file>

<file path=ppt/tags/tag31.xml><?xml version="1.0" encoding="utf-8"?>
<p:tagLst xmlns:p="http://schemas.openxmlformats.org/presentationml/2006/main">
  <p:tag name="AS_UNIQUEID" val="1540"/>
</p:tagLst>
</file>

<file path=ppt/tags/tag32.xml><?xml version="1.0" encoding="utf-8"?>
<p:tagLst xmlns:p="http://schemas.openxmlformats.org/presentationml/2006/main">
  <p:tag name="AS_UNIQUEID" val="1541"/>
</p:tagLst>
</file>

<file path=ppt/tags/tag33.xml><?xml version="1.0" encoding="utf-8"?>
<p:tagLst xmlns:p="http://schemas.openxmlformats.org/presentationml/2006/main">
  <p:tag name="AS_UNIQUEID" val="1542"/>
</p:tagLst>
</file>

<file path=ppt/tags/tag34.xml><?xml version="1.0" encoding="utf-8"?>
<p:tagLst xmlns:p="http://schemas.openxmlformats.org/presentationml/2006/main">
  <p:tag name="AS_UNIQUEID" val="1543"/>
</p:tagLst>
</file>

<file path=ppt/tags/tag35.xml><?xml version="1.0" encoding="utf-8"?>
<p:tagLst xmlns:p="http://schemas.openxmlformats.org/presentationml/2006/main">
  <p:tag name="AS_UNIQUEID" val="1544"/>
</p:tagLst>
</file>

<file path=ppt/tags/tag36.xml><?xml version="1.0" encoding="utf-8"?>
<p:tagLst xmlns:p="http://schemas.openxmlformats.org/presentationml/2006/main">
  <p:tag name="AS_UNIQUEID" val="1545"/>
</p:tagLst>
</file>

<file path=ppt/tags/tag37.xml><?xml version="1.0" encoding="utf-8"?>
<p:tagLst xmlns:p="http://schemas.openxmlformats.org/presentationml/2006/main">
  <p:tag name="AS_UNIQUEID" val="1546"/>
</p:tagLst>
</file>

<file path=ppt/tags/tag38.xml><?xml version="1.0" encoding="utf-8"?>
<p:tagLst xmlns:p="http://schemas.openxmlformats.org/presentationml/2006/main">
  <p:tag name="AS_UNIQUEID" val="1547"/>
</p:tagLst>
</file>

<file path=ppt/tags/tag39.xml><?xml version="1.0" encoding="utf-8"?>
<p:tagLst xmlns:p="http://schemas.openxmlformats.org/presentationml/2006/main">
  <p:tag name="AS_UNIQUEID" val="1548"/>
</p:tagLst>
</file>

<file path=ppt/tags/tag40.xml><?xml version="1.0" encoding="utf-8"?>
<p:tagLst xmlns:p="http://schemas.openxmlformats.org/presentationml/2006/main">
  <p:tag name="AS_UNIQUEID" val="1549"/>
</p:tagLst>
</file>

<file path=ppt/tags/tag41.xml><?xml version="1.0" encoding="utf-8"?>
<p:tagLst xmlns:p="http://schemas.openxmlformats.org/presentationml/2006/main">
  <p:tag name="AS_UNIQUEID" val="1550"/>
</p:tagLst>
</file>

<file path=ppt/tags/tag42.xml><?xml version="1.0" encoding="utf-8"?>
<p:tagLst xmlns:p="http://schemas.openxmlformats.org/presentationml/2006/main">
  <p:tag name="AS_UNIQUEID" val="1551"/>
</p:tagLst>
</file>

<file path=ppt/tags/tag43.xml><?xml version="1.0" encoding="utf-8"?>
<p:tagLst xmlns:p="http://schemas.openxmlformats.org/presentationml/2006/main">
  <p:tag name="AS_UNIQUEID" val="1552"/>
</p:tagLst>
</file>

<file path=ppt/tags/tag44.xml><?xml version="1.0" encoding="utf-8"?>
<p:tagLst xmlns:p="http://schemas.openxmlformats.org/presentationml/2006/main">
  <p:tag name="AS_UNIQUEID" val="1553"/>
</p:tagLst>
</file>

<file path=ppt/tags/tag45.xml><?xml version="1.0" encoding="utf-8"?>
<p:tagLst xmlns:p="http://schemas.openxmlformats.org/presentationml/2006/main">
  <p:tag name="AS_UNIQUEID" val="1554"/>
</p:tagLst>
</file>

<file path=ppt/tags/tag46.xml><?xml version="1.0" encoding="utf-8"?>
<p:tagLst xmlns:p="http://schemas.openxmlformats.org/presentationml/2006/main">
  <p:tag name="AS_UNIQUEID" val="438"/>
</p:tagLst>
</file>

<file path=ppt/tags/tag47.xml><?xml version="1.0" encoding="utf-8"?>
<p:tagLst xmlns:p="http://schemas.openxmlformats.org/presentationml/2006/main">
  <p:tag name="AS_UNIQUEID" val="436"/>
</p:tagLst>
</file>

<file path=ppt/tags/tag48.xml><?xml version="1.0" encoding="utf-8"?>
<p:tagLst xmlns:p="http://schemas.openxmlformats.org/presentationml/2006/main">
  <p:tag name="AS_UNIQUEID" val="1555"/>
</p:tagLst>
</file>

<file path=ppt/tags/tag49.xml><?xml version="1.0" encoding="utf-8"?>
<p:tagLst xmlns:p="http://schemas.openxmlformats.org/presentationml/2006/main">
  <p:tag name="AS_UNIQUEID" val="1556"/>
</p:tagLst>
</file>

<file path=ppt/tags/tag50.xml><?xml version="1.0" encoding="utf-8"?>
<p:tagLst xmlns:p="http://schemas.openxmlformats.org/presentationml/2006/main">
  <p:tag name="AS_UNIQUEID" val="1557"/>
</p:tagLst>
</file>

<file path=ppt/tags/tag51.xml><?xml version="1.0" encoding="utf-8"?>
<p:tagLst xmlns:p="http://schemas.openxmlformats.org/presentationml/2006/main">
  <p:tag name="AS_UNIQUEID" val="1558"/>
</p:tagLst>
</file>

<file path=ppt/tags/tag52.xml><?xml version="1.0" encoding="utf-8"?>
<p:tagLst xmlns:p="http://schemas.openxmlformats.org/presentationml/2006/main">
  <p:tag name="AS_UNIQUEID" val="1559"/>
</p:tagLst>
</file>

<file path=ppt/tags/tag53.xml><?xml version="1.0" encoding="utf-8"?>
<p:tagLst xmlns:p="http://schemas.openxmlformats.org/presentationml/2006/main">
  <p:tag name="AS_UNIQUEID" val="1560"/>
</p:tagLst>
</file>

<file path=ppt/tags/tag54.xml><?xml version="1.0" encoding="utf-8"?>
<p:tagLst xmlns:p="http://schemas.openxmlformats.org/presentationml/2006/main">
  <p:tag name="AS_UNIQUEID" val="1561"/>
</p:tagLst>
</file>

<file path=ppt/tags/tag55.xml><?xml version="1.0" encoding="utf-8"?>
<p:tagLst xmlns:p="http://schemas.openxmlformats.org/presentationml/2006/main">
  <p:tag name="AS_UNIQUEID" val="1562"/>
</p:tagLst>
</file>

<file path=ppt/tags/tag56.xml><?xml version="1.0" encoding="utf-8"?>
<p:tagLst xmlns:p="http://schemas.openxmlformats.org/presentationml/2006/main">
  <p:tag name="AS_UNIQUEID" val="1563"/>
</p:tagLst>
</file>

<file path=ppt/tags/tag57.xml><?xml version="1.0" encoding="utf-8"?>
<p:tagLst xmlns:p="http://schemas.openxmlformats.org/presentationml/2006/main">
  <p:tag name="AS_UNIQUEID" val="1564"/>
</p:tagLst>
</file>

<file path=ppt/tags/tag58.xml><?xml version="1.0" encoding="utf-8"?>
<p:tagLst xmlns:p="http://schemas.openxmlformats.org/presentationml/2006/main">
  <p:tag name="AS_UNIQUEID" val="1565"/>
</p:tagLst>
</file>

<file path=ppt/tags/tag59.xml><?xml version="1.0" encoding="utf-8"?>
<p:tagLst xmlns:p="http://schemas.openxmlformats.org/presentationml/2006/main">
  <p:tag name="AS_UNIQUEID" val="1566"/>
</p:tagLst>
</file>

<file path=ppt/tags/tag60.xml><?xml version="1.0" encoding="utf-8"?>
<p:tagLst xmlns:p="http://schemas.openxmlformats.org/presentationml/2006/main">
  <p:tag name="AS_UNIQUEID" val="1567"/>
</p:tagLst>
</file>

<file path=ppt/tags/tag61.xml><?xml version="1.0" encoding="utf-8"?>
<p:tagLst xmlns:p="http://schemas.openxmlformats.org/presentationml/2006/main">
  <p:tag name="AS_UNIQUEID" val="1568"/>
</p:tagLst>
</file>

<file path=ppt/tags/tag62.xml><?xml version="1.0" encoding="utf-8"?>
<p:tagLst xmlns:p="http://schemas.openxmlformats.org/presentationml/2006/main">
  <p:tag name="AS_UNIQUEID" val="1569"/>
</p:tagLst>
</file>

<file path=ppt/tags/tag63.xml><?xml version="1.0" encoding="utf-8"?>
<p:tagLst xmlns:p="http://schemas.openxmlformats.org/presentationml/2006/main">
  <p:tag name="AS_UNIQUEID" val="1570"/>
</p:tagLst>
</file>

<file path=ppt/tags/tag64.xml><?xml version="1.0" encoding="utf-8"?>
<p:tagLst xmlns:p="http://schemas.openxmlformats.org/presentationml/2006/main">
  <p:tag name="AS_UNIQUEID" val="1571"/>
</p:tagLst>
</file>

<file path=ppt/tags/tag65.xml><?xml version="1.0" encoding="utf-8"?>
<p:tagLst xmlns:p="http://schemas.openxmlformats.org/presentationml/2006/main">
  <p:tag name="AS_UNIQUEID" val="1572"/>
</p:tagLst>
</file>

<file path=ppt/tags/tag66.xml><?xml version="1.0" encoding="utf-8"?>
<p:tagLst xmlns:p="http://schemas.openxmlformats.org/presentationml/2006/main">
  <p:tag name="AS_UNIQUEID" val="1573"/>
</p:tagLst>
</file>

<file path=ppt/tags/tag67.xml><?xml version="1.0" encoding="utf-8"?>
<p:tagLst xmlns:p="http://schemas.openxmlformats.org/presentationml/2006/main">
  <p:tag name="AS_UNIQUEID" val="1574"/>
</p:tagLst>
</file>

<file path=ppt/tags/tag68.xml><?xml version="1.0" encoding="utf-8"?>
<p:tagLst xmlns:p="http://schemas.openxmlformats.org/presentationml/2006/main">
  <p:tag name="AS_UNIQUEID" val="1575"/>
</p:tagLst>
</file>

<file path=ppt/tags/tag69.xml><?xml version="1.0" encoding="utf-8"?>
<p:tagLst xmlns:p="http://schemas.openxmlformats.org/presentationml/2006/main">
  <p:tag name="AS_UNIQUEID" val="1576"/>
</p:tagLst>
</file>

<file path=ppt/tags/tag70.xml><?xml version="1.0" encoding="utf-8"?>
<p:tagLst xmlns:p="http://schemas.openxmlformats.org/presentationml/2006/main">
  <p:tag name="AS_UNIQUEID" val="1577"/>
</p:tagLst>
</file>

<file path=ppt/tags/tag71.xml><?xml version="1.0" encoding="utf-8"?>
<p:tagLst xmlns:p="http://schemas.openxmlformats.org/presentationml/2006/main">
  <p:tag name="AS_UNIQUEID" val="1578"/>
</p:tagLst>
</file>

<file path=ppt/tags/tag72.xml><?xml version="1.0" encoding="utf-8"?>
<p:tagLst xmlns:p="http://schemas.openxmlformats.org/presentationml/2006/main">
  <p:tag name="AS_UNIQUEID" val="1579"/>
</p:tagLst>
</file>

<file path=ppt/tags/tag73.xml><?xml version="1.0" encoding="utf-8"?>
<p:tagLst xmlns:p="http://schemas.openxmlformats.org/presentationml/2006/main">
  <p:tag name="AS_UNIQUEID" val="1580"/>
</p:tagLst>
</file>

<file path=ppt/tags/tag74.xml><?xml version="1.0" encoding="utf-8"?>
<p:tagLst xmlns:p="http://schemas.openxmlformats.org/presentationml/2006/main">
  <p:tag name="AS_UNIQUEID" val="1581"/>
</p:tagLst>
</file>

<file path=ppt/tags/tag75.xml><?xml version="1.0" encoding="utf-8"?>
<p:tagLst xmlns:p="http://schemas.openxmlformats.org/presentationml/2006/main">
  <p:tag name="AS_UNIQUEID" val="1582"/>
</p:tagLst>
</file>

<file path=ppt/tags/tag76.xml><?xml version="1.0" encoding="utf-8"?>
<p:tagLst xmlns:p="http://schemas.openxmlformats.org/presentationml/2006/main">
  <p:tag name="AS_UNIQUEID" val="1583"/>
</p:tagLst>
</file>

<file path=ppt/tags/tag77.xml><?xml version="1.0" encoding="utf-8"?>
<p:tagLst xmlns:p="http://schemas.openxmlformats.org/presentationml/2006/main">
  <p:tag name="AS_UNIQUEID" val="1584"/>
</p:tagLst>
</file>

<file path=ppt/tags/tag78.xml><?xml version="1.0" encoding="utf-8"?>
<p:tagLst xmlns:p="http://schemas.openxmlformats.org/presentationml/2006/main">
  <p:tag name="AS_UNIQUEID" val="1585"/>
</p:tagLst>
</file>

<file path=ppt/tags/tag79.xml><?xml version="1.0" encoding="utf-8"?>
<p:tagLst xmlns:p="http://schemas.openxmlformats.org/presentationml/2006/main">
  <p:tag name="AS_UNIQUEID" val="1586"/>
</p:tagLst>
</file>

<file path=ppt/tags/tag80.xml><?xml version="1.0" encoding="utf-8"?>
<p:tagLst xmlns:p="http://schemas.openxmlformats.org/presentationml/2006/main">
  <p:tag name="AS_UNIQUEID" val="1587"/>
</p:tagLst>
</file>

<file path=ppt/tags/tag81.xml><?xml version="1.0" encoding="utf-8"?>
<p:tagLst xmlns:p="http://schemas.openxmlformats.org/presentationml/2006/main">
  <p:tag name="AS_UNIQUEID" val="1588"/>
</p:tagLst>
</file>

<file path=ppt/tags/tag82.xml><?xml version="1.0" encoding="utf-8"?>
<p:tagLst xmlns:p="http://schemas.openxmlformats.org/presentationml/2006/main">
  <p:tag name="AS_UNIQUEID" val="1589"/>
</p:tagLst>
</file>

<file path=ppt/tags/tag83.xml><?xml version="1.0" encoding="utf-8"?>
<p:tagLst xmlns:p="http://schemas.openxmlformats.org/presentationml/2006/main">
  <p:tag name="AS_UNIQUEID" val="1590"/>
</p:tagLst>
</file>

<file path=ppt/tags/tag84.xml><?xml version="1.0" encoding="utf-8"?>
<p:tagLst xmlns:p="http://schemas.openxmlformats.org/presentationml/2006/main">
  <p:tag name="AS_UNIQUEID" val="1591"/>
</p:tagLst>
</file>

<file path=ppt/tags/tag85.xml><?xml version="1.0" encoding="utf-8"?>
<p:tagLst xmlns:p="http://schemas.openxmlformats.org/presentationml/2006/main">
  <p:tag name="AS_UNIQUEID" val="1592"/>
</p:tagLst>
</file>

<file path=ppt/tags/tag86.xml><?xml version="1.0" encoding="utf-8"?>
<p:tagLst xmlns:p="http://schemas.openxmlformats.org/presentationml/2006/main">
  <p:tag name="AS_UNIQUEID" val="1593"/>
</p:tagLst>
</file>

<file path=ppt/tags/tag87.xml><?xml version="1.0" encoding="utf-8"?>
<p:tagLst xmlns:p="http://schemas.openxmlformats.org/presentationml/2006/main">
  <p:tag name="AS_UNIQUEID" val="1594"/>
</p:tagLst>
</file>

<file path=ppt/tags/tag88.xml><?xml version="1.0" encoding="utf-8"?>
<p:tagLst xmlns:p="http://schemas.openxmlformats.org/presentationml/2006/main">
  <p:tag name="AS_UNIQUEID" val="1595"/>
</p:tagLst>
</file>

<file path=ppt/tags/tag89.xml><?xml version="1.0" encoding="utf-8"?>
<p:tagLst xmlns:p="http://schemas.openxmlformats.org/presentationml/2006/main">
  <p:tag name="AS_UNIQUEID" val="1596"/>
</p:tagLst>
</file>

<file path=ppt/tags/tag90.xml><?xml version="1.0" encoding="utf-8"?>
<p:tagLst xmlns:p="http://schemas.openxmlformats.org/presentationml/2006/main">
  <p:tag name="AS_UNIQUEID" val="1597"/>
</p:tagLst>
</file>

<file path=ppt/tags/tag91.xml><?xml version="1.0" encoding="utf-8"?>
<p:tagLst xmlns:p="http://schemas.openxmlformats.org/presentationml/2006/main">
  <p:tag name="AS_UNIQUEID" val="1598"/>
</p:tagLst>
</file>

<file path=ppt/tags/tag92.xml><?xml version="1.0" encoding="utf-8"?>
<p:tagLst xmlns:p="http://schemas.openxmlformats.org/presentationml/2006/main">
  <p:tag name="AS_UNIQUEID" val="1599"/>
</p:tagLst>
</file>

<file path=ppt/tags/tag93.xml><?xml version="1.0" encoding="utf-8"?>
<p:tagLst xmlns:p="http://schemas.openxmlformats.org/presentationml/2006/main">
  <p:tag name="AS_UNIQUEID" val="1600"/>
</p:tagLst>
</file>

<file path=ppt/tags/tag94.xml><?xml version="1.0" encoding="utf-8"?>
<p:tagLst xmlns:p="http://schemas.openxmlformats.org/presentationml/2006/main">
  <p:tag name="AS_UNIQUEID" val="1601"/>
</p:tagLst>
</file>

<file path=ppt/tags/tag95.xml><?xml version="1.0" encoding="utf-8"?>
<p:tagLst xmlns:p="http://schemas.openxmlformats.org/presentationml/2006/main">
  <p:tag name="AS_UNIQUEID" val="1602"/>
</p:tagLst>
</file>

<file path=ppt/tags/tag96.xml><?xml version="1.0" encoding="utf-8"?>
<p:tagLst xmlns:p="http://schemas.openxmlformats.org/presentationml/2006/main">
  <p:tag name="AS_UNIQUEID" val="1603"/>
</p:tagLst>
</file>

<file path=ppt/tags/tag97.xml><?xml version="1.0" encoding="utf-8"?>
<p:tagLst xmlns:p="http://schemas.openxmlformats.org/presentationml/2006/main">
  <p:tag name="AS_UNIQUEID" val="1604"/>
</p:tagLst>
</file>

<file path=ppt/tags/tag98.xml><?xml version="1.0" encoding="utf-8"?>
<p:tagLst xmlns:p="http://schemas.openxmlformats.org/presentationml/2006/main">
  <p:tag name="AS_UNIQUEID" val="1605"/>
</p:tagLst>
</file>

<file path=ppt/tags/tag99.xml><?xml version="1.0" encoding="utf-8"?>
<p:tagLst xmlns:p="http://schemas.openxmlformats.org/presentationml/2006/main">
  <p:tag name="AS_UNIQUEID" val="1606"/>
</p:tagLst>
</file>

<file path=ppt/tags/tag100.xml><?xml version="1.0" encoding="utf-8"?>
<p:tagLst xmlns:p="http://schemas.openxmlformats.org/presentationml/2006/main">
  <p:tag name="AS_UNIQUEID" val="1607"/>
</p:tagLst>
</file>

<file path=ppt/tags/tag101.xml><?xml version="1.0" encoding="utf-8"?>
<p:tagLst xmlns:p="http://schemas.openxmlformats.org/presentationml/2006/main">
  <p:tag name="AS_UNIQUEID" val="1608"/>
</p:tagLst>
</file>

<file path=ppt/tags/tag102.xml><?xml version="1.0" encoding="utf-8"?>
<p:tagLst xmlns:p="http://schemas.openxmlformats.org/presentationml/2006/main">
  <p:tag name="AS_UNIQUEID" val="1609"/>
</p:tagLst>
</file>

<file path=ppt/tags/tag103.xml><?xml version="1.0" encoding="utf-8"?>
<p:tagLst xmlns:p="http://schemas.openxmlformats.org/presentationml/2006/main">
  <p:tag name="AS_UNIQUEID" val="1610"/>
</p:tagLst>
</file>

<file path=ppt/tags/tag104.xml><?xml version="1.0" encoding="utf-8"?>
<p:tagLst xmlns:p="http://schemas.openxmlformats.org/presentationml/2006/main">
  <p:tag name="AS_UNIQUEID" val="1611"/>
</p:tagLst>
</file>

<file path=ppt/tags/tag105.xml><?xml version="1.0" encoding="utf-8"?>
<p:tagLst xmlns:p="http://schemas.openxmlformats.org/presentationml/2006/main">
  <p:tag name="AS_UNIQUEID" val="1612"/>
</p:tagLst>
</file>

<file path=ppt/tags/tag106.xml><?xml version="1.0" encoding="utf-8"?>
<p:tagLst xmlns:p="http://schemas.openxmlformats.org/presentationml/2006/main">
  <p:tag name="AS_UNIQUEID" val="1613"/>
</p:tagLst>
</file>

<file path=ppt/tags/tag107.xml><?xml version="1.0" encoding="utf-8"?>
<p:tagLst xmlns:p="http://schemas.openxmlformats.org/presentationml/2006/main">
  <p:tag name="AS_UNIQUEID" val="1614"/>
</p:tagLst>
</file>

<file path=ppt/tags/tag108.xml><?xml version="1.0" encoding="utf-8"?>
<p:tagLst xmlns:p="http://schemas.openxmlformats.org/presentationml/2006/main">
  <p:tag name="AS_UNIQUEID" val="1615"/>
</p:tagLst>
</file>

<file path=ppt/tags/tag109.xml><?xml version="1.0" encoding="utf-8"?>
<p:tagLst xmlns:p="http://schemas.openxmlformats.org/presentationml/2006/main">
  <p:tag name="AS_UNIQUEID" val="1616"/>
</p:tagLst>
</file>

<file path=ppt/tags/tag110.xml><?xml version="1.0" encoding="utf-8"?>
<p:tagLst xmlns:p="http://schemas.openxmlformats.org/presentationml/2006/main">
  <p:tag name="AS_UNIQUEID" val="1617"/>
</p:tagLst>
</file>

<file path=ppt/tags/tag111.xml><?xml version="1.0" encoding="utf-8"?>
<p:tagLst xmlns:p="http://schemas.openxmlformats.org/presentationml/2006/main">
  <p:tag name="AS_UNIQUEID" val="1618"/>
</p:tagLst>
</file>

<file path=ppt/tags/tag112.xml><?xml version="1.0" encoding="utf-8"?>
<p:tagLst xmlns:p="http://schemas.openxmlformats.org/presentationml/2006/main">
  <p:tag name="AS_UNIQUEID" val="1619"/>
</p:tagLst>
</file>

<file path=ppt/tags/tag113.xml><?xml version="1.0" encoding="utf-8"?>
<p:tagLst xmlns:p="http://schemas.openxmlformats.org/presentationml/2006/main">
  <p:tag name="AS_UNIQUEID" val="1620"/>
</p:tagLst>
</file>

<file path=ppt/tags/tag114.xml><?xml version="1.0" encoding="utf-8"?>
<p:tagLst xmlns:p="http://schemas.openxmlformats.org/presentationml/2006/main">
  <p:tag name="AS_UNIQUEID" val="1621"/>
</p:tagLst>
</file>

<file path=ppt/tags/tag115.xml><?xml version="1.0" encoding="utf-8"?>
<p:tagLst xmlns:p="http://schemas.openxmlformats.org/presentationml/2006/main">
  <p:tag name="AS_UNIQUEID" val="1622"/>
</p:tagLst>
</file>

<file path=ppt/tags/tag116.xml><?xml version="1.0" encoding="utf-8"?>
<p:tagLst xmlns:p="http://schemas.openxmlformats.org/presentationml/2006/main">
  <p:tag name="AS_UNIQUEID" val="1623"/>
</p:tagLst>
</file>

<file path=ppt/tags/tag117.xml><?xml version="1.0" encoding="utf-8"?>
<p:tagLst xmlns:p="http://schemas.openxmlformats.org/presentationml/2006/main">
  <p:tag name="AS_UNIQUEID" val="1624"/>
</p:tagLst>
</file>

<file path=ppt/tags/tag118.xml><?xml version="1.0" encoding="utf-8"?>
<p:tagLst xmlns:p="http://schemas.openxmlformats.org/presentationml/2006/main">
  <p:tag name="AS_UNIQUEID" val="1625"/>
</p:tagLst>
</file>

<file path=ppt/tags/tag119.xml><?xml version="1.0" encoding="utf-8"?>
<p:tagLst xmlns:p="http://schemas.openxmlformats.org/presentationml/2006/main">
  <p:tag name="AS_UNIQUEID" val="1626"/>
</p:tagLst>
</file>

<file path=ppt/tags/tag120.xml><?xml version="1.0" encoding="utf-8"?>
<p:tagLst xmlns:p="http://schemas.openxmlformats.org/presentationml/2006/main">
  <p:tag name="AS_UNIQUEID" val="1627"/>
</p:tagLst>
</file>

<file path=ppt/tags/tag121.xml><?xml version="1.0" encoding="utf-8"?>
<p:tagLst xmlns:p="http://schemas.openxmlformats.org/presentationml/2006/main">
  <p:tag name="AS_UNIQUEID" val="1628"/>
</p:tagLst>
</file>

<file path=ppt/tags/tag122.xml><?xml version="1.0" encoding="utf-8"?>
<p:tagLst xmlns:p="http://schemas.openxmlformats.org/presentationml/2006/main">
  <p:tag name="AS_UNIQUEID" val="1629"/>
</p:tagLst>
</file>

<file path=ppt/tags/tag123.xml><?xml version="1.0" encoding="utf-8"?>
<p:tagLst xmlns:p="http://schemas.openxmlformats.org/presentationml/2006/main">
  <p:tag name="AS_UNIQUEID" val="1630"/>
</p:tagLst>
</file>

<file path=ppt/tags/tag124.xml><?xml version="1.0" encoding="utf-8"?>
<p:tagLst xmlns:p="http://schemas.openxmlformats.org/presentationml/2006/main">
  <p:tag name="AS_UNIQUEID" val="1631"/>
</p:tagLst>
</file>

<file path=ppt/tags/tag125.xml><?xml version="1.0" encoding="utf-8"?>
<p:tagLst xmlns:p="http://schemas.openxmlformats.org/presentationml/2006/main">
  <p:tag name="AS_UNIQUEID" val="1632"/>
</p:tagLst>
</file>

<file path=ppt/tags/tag126.xml><?xml version="1.0" encoding="utf-8"?>
<p:tagLst xmlns:p="http://schemas.openxmlformats.org/presentationml/2006/main">
  <p:tag name="AS_UNIQUEID" val="1633"/>
</p:tagLst>
</file>

<file path=ppt/tags/tag127.xml><?xml version="1.0" encoding="utf-8"?>
<p:tagLst xmlns:p="http://schemas.openxmlformats.org/presentationml/2006/main">
  <p:tag name="AS_UNIQUEID" val="1634"/>
</p:tagLst>
</file>

<file path=ppt/tags/tag128.xml><?xml version="1.0" encoding="utf-8"?>
<p:tagLst xmlns:p="http://schemas.openxmlformats.org/presentationml/2006/main">
  <p:tag name="AS_UNIQUEID" val="1635"/>
</p:tagLst>
</file>

<file path=ppt/tags/tag129.xml><?xml version="1.0" encoding="utf-8"?>
<p:tagLst xmlns:p="http://schemas.openxmlformats.org/presentationml/2006/main">
  <p:tag name="AS_UNIQUEID" val="1636"/>
</p:tagLst>
</file>

<file path=ppt/tags/tag130.xml><?xml version="1.0" encoding="utf-8"?>
<p:tagLst xmlns:p="http://schemas.openxmlformats.org/presentationml/2006/main">
  <p:tag name="AS_UNIQUEID" val="1637"/>
</p:tagLst>
</file>

<file path=ppt/tags/tag131.xml><?xml version="1.0" encoding="utf-8"?>
<p:tagLst xmlns:p="http://schemas.openxmlformats.org/presentationml/2006/main">
  <p:tag name="AS_UNIQUEID" val="1638"/>
</p:tagLst>
</file>

<file path=ppt/tags/tag132.xml><?xml version="1.0" encoding="utf-8"?>
<p:tagLst xmlns:p="http://schemas.openxmlformats.org/presentationml/2006/main">
  <p:tag name="AS_UNIQUEID" val="1639"/>
</p:tagLst>
</file>

<file path=ppt/tags/tag133.xml><?xml version="1.0" encoding="utf-8"?>
<p:tagLst xmlns:p="http://schemas.openxmlformats.org/presentationml/2006/main">
  <p:tag name="AS_UNIQUEID" val="1640"/>
</p:tagLst>
</file>

<file path=ppt/tags/tag134.xml><?xml version="1.0" encoding="utf-8"?>
<p:tagLst xmlns:p="http://schemas.openxmlformats.org/presentationml/2006/main">
  <p:tag name="AS_UNIQUEID" val="1641"/>
</p:tagLst>
</file>

<file path=ppt/tags/tag135.xml><?xml version="1.0" encoding="utf-8"?>
<p:tagLst xmlns:p="http://schemas.openxmlformats.org/presentationml/2006/main">
  <p:tag name="AS_UNIQUEID" val="1642"/>
</p:tagLst>
</file>

<file path=ppt/tags/tag136.xml><?xml version="1.0" encoding="utf-8"?>
<p:tagLst xmlns:p="http://schemas.openxmlformats.org/presentationml/2006/main">
  <p:tag name="AS_UNIQUEID" val="1643"/>
</p:tagLst>
</file>

<file path=ppt/tags/tag137.xml><?xml version="1.0" encoding="utf-8"?>
<p:tagLst xmlns:p="http://schemas.openxmlformats.org/presentationml/2006/main">
  <p:tag name="AS_UNIQUEID" val="1644"/>
</p:tagLst>
</file>

<file path=ppt/tags/tag138.xml><?xml version="1.0" encoding="utf-8"?>
<p:tagLst xmlns:p="http://schemas.openxmlformats.org/presentationml/2006/main">
  <p:tag name="AS_UNIQUEID" val="1645"/>
</p:tagLst>
</file>

<file path=ppt/tags/tag139.xml><?xml version="1.0" encoding="utf-8"?>
<p:tagLst xmlns:p="http://schemas.openxmlformats.org/presentationml/2006/main">
  <p:tag name="AS_UNIQUEID" val="1646"/>
</p:tagLst>
</file>

<file path=ppt/tags/tag140.xml><?xml version="1.0" encoding="utf-8"?>
<p:tagLst xmlns:p="http://schemas.openxmlformats.org/presentationml/2006/main">
  <p:tag name="AS_UNIQUEID" val="1647"/>
</p:tagLst>
</file>

<file path=ppt/tags/tag141.xml><?xml version="1.0" encoding="utf-8"?>
<p:tagLst xmlns:p="http://schemas.openxmlformats.org/presentationml/2006/main">
  <p:tag name="AS_UNIQUEID" val="1648"/>
</p:tagLst>
</file>

<file path=ppt/tags/tag142.xml><?xml version="1.0" encoding="utf-8"?>
<p:tagLst xmlns:p="http://schemas.openxmlformats.org/presentationml/2006/main">
  <p:tag name="AS_UNIQUEID" val="1649"/>
</p:tagLst>
</file>

<file path=ppt/tags/tag143.xml><?xml version="1.0" encoding="utf-8"?>
<p:tagLst xmlns:p="http://schemas.openxmlformats.org/presentationml/2006/main">
  <p:tag name="AS_UNIQUEID" val="1650"/>
</p:tagLst>
</file>

<file path=ppt/tags/tag144.xml><?xml version="1.0" encoding="utf-8"?>
<p:tagLst xmlns:p="http://schemas.openxmlformats.org/presentationml/2006/main">
  <p:tag name="AS_UNIQUEID" val="1651"/>
</p:tagLst>
</file>

<file path=ppt/tags/tag145.xml><?xml version="1.0" encoding="utf-8"?>
<p:tagLst xmlns:p="http://schemas.openxmlformats.org/presentationml/2006/main">
  <p:tag name="AS_UNIQUEID" val="1652"/>
</p:tagLst>
</file>

<file path=ppt/tags/tag146.xml><?xml version="1.0" encoding="utf-8"?>
<p:tagLst xmlns:p="http://schemas.openxmlformats.org/presentationml/2006/main">
  <p:tag name="AS_UNIQUEID" val="1653"/>
</p:tagLst>
</file>

<file path=ppt/tags/tag147.xml><?xml version="1.0" encoding="utf-8"?>
<p:tagLst xmlns:p="http://schemas.openxmlformats.org/presentationml/2006/main">
  <p:tag name="AS_UNIQUEID" val="1654"/>
</p:tagLst>
</file>

<file path=ppt/tags/tag148.xml><?xml version="1.0" encoding="utf-8"?>
<p:tagLst xmlns:p="http://schemas.openxmlformats.org/presentationml/2006/main">
  <p:tag name="AS_UNIQUEID" val="1655"/>
</p:tagLst>
</file>

<file path=ppt/tags/tag149.xml><?xml version="1.0" encoding="utf-8"?>
<p:tagLst xmlns:p="http://schemas.openxmlformats.org/presentationml/2006/main">
  <p:tag name="AS_UNIQUEID" val="1656"/>
</p:tagLst>
</file>

<file path=ppt/tags/tag150.xml><?xml version="1.0" encoding="utf-8"?>
<p:tagLst xmlns:p="http://schemas.openxmlformats.org/presentationml/2006/main">
  <p:tag name="AS_UNIQUEID" val="1657"/>
</p:tagLst>
</file>

<file path=ppt/tags/tag151.xml><?xml version="1.0" encoding="utf-8"?>
<p:tagLst xmlns:p="http://schemas.openxmlformats.org/presentationml/2006/main">
  <p:tag name="AS_UNIQUEID" val="1658"/>
</p:tagLst>
</file>

<file path=ppt/tags/tag152.xml><?xml version="1.0" encoding="utf-8"?>
<p:tagLst xmlns:p="http://schemas.openxmlformats.org/presentationml/2006/main">
  <p:tag name="AS_UNIQUEID" val="1659"/>
</p:tagLst>
</file>

<file path=ppt/tags/tag153.xml><?xml version="1.0" encoding="utf-8"?>
<p:tagLst xmlns:p="http://schemas.openxmlformats.org/presentationml/2006/main">
  <p:tag name="AS_UNIQUEID" val="1660"/>
</p:tagLst>
</file>

<file path=ppt/tags/tag154.xml><?xml version="1.0" encoding="utf-8"?>
<p:tagLst xmlns:p="http://schemas.openxmlformats.org/presentationml/2006/main">
  <p:tag name="AS_UNIQUEID" val="1661"/>
</p:tagLst>
</file>

<file path=ppt/tags/tag155.xml><?xml version="1.0" encoding="utf-8"?>
<p:tagLst xmlns:p="http://schemas.openxmlformats.org/presentationml/2006/main">
  <p:tag name="AS_UNIQUEID" val="1662"/>
</p:tagLst>
</file>

<file path=ppt/tags/tag156.xml><?xml version="1.0" encoding="utf-8"?>
<p:tagLst xmlns:p="http://schemas.openxmlformats.org/presentationml/2006/main">
  <p:tag name="AS_UNIQUEID" val="1663"/>
</p:tagLst>
</file>

<file path=ppt/tags/tag157.xml><?xml version="1.0" encoding="utf-8"?>
<p:tagLst xmlns:p="http://schemas.openxmlformats.org/presentationml/2006/main">
  <p:tag name="AS_UNIQUEID" val="1664"/>
</p:tagLst>
</file>

<file path=ppt/tags/tag158.xml><?xml version="1.0" encoding="utf-8"?>
<p:tagLst xmlns:p="http://schemas.openxmlformats.org/presentationml/2006/main">
  <p:tag name="AS_UNIQUEID" val="1665"/>
</p:tagLst>
</file>

<file path=ppt/tags/tag159.xml><?xml version="1.0" encoding="utf-8"?>
<p:tagLst xmlns:p="http://schemas.openxmlformats.org/presentationml/2006/main">
  <p:tag name="AS_UNIQUEID" val="1666"/>
</p:tagLst>
</file>

<file path=ppt/tags/tag160.xml><?xml version="1.0" encoding="utf-8"?>
<p:tagLst xmlns:p="http://schemas.openxmlformats.org/presentationml/2006/main">
  <p:tag name="AS_UNIQUEID" val="1667"/>
</p:tagLst>
</file>

<file path=ppt/tags/tag161.xml><?xml version="1.0" encoding="utf-8"?>
<p:tagLst xmlns:p="http://schemas.openxmlformats.org/presentationml/2006/main">
  <p:tag name="AS_UNIQUEID" val="1668"/>
</p:tagLst>
</file>

<file path=ppt/tags/tag162.xml><?xml version="1.0" encoding="utf-8"?>
<p:tagLst xmlns:p="http://schemas.openxmlformats.org/presentationml/2006/main">
  <p:tag name="AS_UNIQUEID" val="1669"/>
</p:tagLst>
</file>

<file path=ppt/tags/tag163.xml><?xml version="1.0" encoding="utf-8"?>
<p:tagLst xmlns:p="http://schemas.openxmlformats.org/presentationml/2006/main">
  <p:tag name="AS_UNIQUEID" val="1670"/>
</p:tagLst>
</file>

<file path=ppt/tags/tag164.xml><?xml version="1.0" encoding="utf-8"?>
<p:tagLst xmlns:p="http://schemas.openxmlformats.org/presentationml/2006/main">
  <p:tag name="AS_UNIQUEID" val="1671"/>
</p:tagLst>
</file>

<file path=ppt/tags/tag165.xml><?xml version="1.0" encoding="utf-8"?>
<p:tagLst xmlns:p="http://schemas.openxmlformats.org/presentationml/2006/main">
  <p:tag name="AS_UNIQUEID" val="1672"/>
</p:tagLst>
</file>

<file path=ppt/tags/tag166.xml><?xml version="1.0" encoding="utf-8"?>
<p:tagLst xmlns:p="http://schemas.openxmlformats.org/presentationml/2006/main">
  <p:tag name="AS_UNIQUEID" val="1673"/>
</p:tagLst>
</file>

<file path=ppt/tags/tag167.xml><?xml version="1.0" encoding="utf-8"?>
<p:tagLst xmlns:p="http://schemas.openxmlformats.org/presentationml/2006/main">
  <p:tag name="AS_UNIQUEID" val="1674"/>
</p:tagLst>
</file>

<file path=ppt/tags/tag168.xml><?xml version="1.0" encoding="utf-8"?>
<p:tagLst xmlns:p="http://schemas.openxmlformats.org/presentationml/2006/main">
  <p:tag name="AS_UNIQUEID" val="1675"/>
</p:tagLst>
</file>

<file path=ppt/tags/tag169.xml><?xml version="1.0" encoding="utf-8"?>
<p:tagLst xmlns:p="http://schemas.openxmlformats.org/presentationml/2006/main">
  <p:tag name="AS_UNIQUEID" val="1676"/>
</p:tagLst>
</file>

<file path=ppt/tags/tag170.xml><?xml version="1.0" encoding="utf-8"?>
<p:tagLst xmlns:p="http://schemas.openxmlformats.org/presentationml/2006/main">
  <p:tag name="AS_UNIQUEID" val="1677"/>
</p:tagLst>
</file>

<file path=ppt/tags/tag171.xml><?xml version="1.0" encoding="utf-8"?>
<p:tagLst xmlns:p="http://schemas.openxmlformats.org/presentationml/2006/main">
  <p:tag name="AS_UNIQUEID" val="1678"/>
</p:tagLst>
</file>

<file path=ppt/tags/tag172.xml><?xml version="1.0" encoding="utf-8"?>
<p:tagLst xmlns:p="http://schemas.openxmlformats.org/presentationml/2006/main">
  <p:tag name="AS_UNIQUEID" val="1679"/>
</p:tagLst>
</file>

<file path=ppt/tags/tag173.xml><?xml version="1.0" encoding="utf-8"?>
<p:tagLst xmlns:p="http://schemas.openxmlformats.org/presentationml/2006/main">
  <p:tag name="AS_UNIQUEID" val="1680"/>
</p:tagLst>
</file>

<file path=ppt/tags/tag174.xml><?xml version="1.0" encoding="utf-8"?>
<p:tagLst xmlns:p="http://schemas.openxmlformats.org/presentationml/2006/main">
  <p:tag name="AS_UNIQUEID" val="1681"/>
</p:tagLst>
</file>

<file path=ppt/tags/tag175.xml><?xml version="1.0" encoding="utf-8"?>
<p:tagLst xmlns:p="http://schemas.openxmlformats.org/presentationml/2006/main">
  <p:tag name="AS_UNIQUEID" val="1682"/>
</p:tagLst>
</file>

<file path=ppt/tags/tag176.xml><?xml version="1.0" encoding="utf-8"?>
<p:tagLst xmlns:p="http://schemas.openxmlformats.org/presentationml/2006/main">
  <p:tag name="AS_UNIQUEID" val="1683"/>
</p:tagLst>
</file>

<file path=ppt/tags/tag177.xml><?xml version="1.0" encoding="utf-8"?>
<p:tagLst xmlns:p="http://schemas.openxmlformats.org/presentationml/2006/main">
  <p:tag name="AS_UNIQUEID" val="1684"/>
</p:tagLst>
</file>

<file path=ppt/tags/tag178.xml><?xml version="1.0" encoding="utf-8"?>
<p:tagLst xmlns:p="http://schemas.openxmlformats.org/presentationml/2006/main">
  <p:tag name="AS_UNIQUEID" val="1685"/>
</p:tagLst>
</file>

<file path=ppt/tags/tag179.xml><?xml version="1.0" encoding="utf-8"?>
<p:tagLst xmlns:p="http://schemas.openxmlformats.org/presentationml/2006/main">
  <p:tag name="AS_UNIQUEID" val="1686"/>
</p:tagLst>
</file>

<file path=ppt/tags/tag180.xml><?xml version="1.0" encoding="utf-8"?>
<p:tagLst xmlns:p="http://schemas.openxmlformats.org/presentationml/2006/main">
  <p:tag name="AS_UNIQUEID" val="1687"/>
</p:tagLst>
</file>

<file path=ppt/tags/tag181.xml><?xml version="1.0" encoding="utf-8"?>
<p:tagLst xmlns:p="http://schemas.openxmlformats.org/presentationml/2006/main">
  <p:tag name="AS_UNIQUEID" val="1688"/>
</p:tagLst>
</file>

<file path=ppt/tags/tag182.xml><?xml version="1.0" encoding="utf-8"?>
<p:tagLst xmlns:p="http://schemas.openxmlformats.org/presentationml/2006/main">
  <p:tag name="AS_UNIQUEID" val="1689"/>
</p:tagLst>
</file>

<file path=ppt/tags/tag183.xml><?xml version="1.0" encoding="utf-8"?>
<p:tagLst xmlns:p="http://schemas.openxmlformats.org/presentationml/2006/main">
  <p:tag name="AS_UNIQUEID" val="1690"/>
</p:tagLst>
</file>

<file path=ppt/tags/tag184.xml><?xml version="1.0" encoding="utf-8"?>
<p:tagLst xmlns:p="http://schemas.openxmlformats.org/presentationml/2006/main">
  <p:tag name="AS_UNIQUEID" val="1691"/>
</p:tagLst>
</file>

<file path=ppt/tags/tag185.xml><?xml version="1.0" encoding="utf-8"?>
<p:tagLst xmlns:p="http://schemas.openxmlformats.org/presentationml/2006/main">
  <p:tag name="AS_UNIQUEID" val="1692"/>
</p:tagLst>
</file>

<file path=ppt/tags/tag186.xml><?xml version="1.0" encoding="utf-8"?>
<p:tagLst xmlns:p="http://schemas.openxmlformats.org/presentationml/2006/main">
  <p:tag name="AS_UNIQUEID" val="1693"/>
</p:tagLst>
</file>

<file path=ppt/tags/tag187.xml><?xml version="1.0" encoding="utf-8"?>
<p:tagLst xmlns:p="http://schemas.openxmlformats.org/presentationml/2006/main">
  <p:tag name="AS_UNIQUEID" val="1694"/>
</p:tagLst>
</file>

<file path=ppt/tags/tag188.xml><?xml version="1.0" encoding="utf-8"?>
<p:tagLst xmlns:p="http://schemas.openxmlformats.org/presentationml/2006/main">
  <p:tag name="AS_UNIQUEID" val="1695"/>
</p:tagLst>
</file>

<file path=ppt/tags/tag189.xml><?xml version="1.0" encoding="utf-8"?>
<p:tagLst xmlns:p="http://schemas.openxmlformats.org/presentationml/2006/main">
  <p:tag name="AS_UNIQUEID" val="1696"/>
</p:tagLst>
</file>

<file path=ppt/tags/tag190.xml><?xml version="1.0" encoding="utf-8"?>
<p:tagLst xmlns:p="http://schemas.openxmlformats.org/presentationml/2006/main">
  <p:tag name="AS_UNIQUEID" val="1697"/>
</p:tagLst>
</file>

<file path=ppt/tags/tag191.xml><?xml version="1.0" encoding="utf-8"?>
<p:tagLst xmlns:p="http://schemas.openxmlformats.org/presentationml/2006/main">
  <p:tag name="AS_UNIQUEID" val="1698"/>
</p:tagLst>
</file>

<file path=ppt/tags/tag192.xml><?xml version="1.0" encoding="utf-8"?>
<p:tagLst xmlns:p="http://schemas.openxmlformats.org/presentationml/2006/main">
  <p:tag name="AS_UNIQUEID" val="1699"/>
</p:tagLst>
</file>

<file path=ppt/tags/tag193.xml><?xml version="1.0" encoding="utf-8"?>
<p:tagLst xmlns:p="http://schemas.openxmlformats.org/presentationml/2006/main">
  <p:tag name="AS_UNIQUEID" val="1700"/>
</p:tagLst>
</file>

<file path=ppt/tags/tag194.xml><?xml version="1.0" encoding="utf-8"?>
<p:tagLst xmlns:p="http://schemas.openxmlformats.org/presentationml/2006/main">
  <p:tag name="AS_UNIQUEID" val="1701"/>
</p:tagLst>
</file>

<file path=ppt/tags/tag195.xml><?xml version="1.0" encoding="utf-8"?>
<p:tagLst xmlns:p="http://schemas.openxmlformats.org/presentationml/2006/main">
  <p:tag name="AS_UNIQUEID" val="1702"/>
</p:tagLst>
</file>

<file path=ppt/tags/tag196.xml><?xml version="1.0" encoding="utf-8"?>
<p:tagLst xmlns:p="http://schemas.openxmlformats.org/presentationml/2006/main">
  <p:tag name="AS_UNIQUEID" val="1703"/>
</p:tagLst>
</file>

<file path=ppt/tags/tag197.xml><?xml version="1.0" encoding="utf-8"?>
<p:tagLst xmlns:p="http://schemas.openxmlformats.org/presentationml/2006/main">
  <p:tag name="AS_UNIQUEID" val="1704"/>
</p:tagLst>
</file>

<file path=ppt/tags/tag198.xml><?xml version="1.0" encoding="utf-8"?>
<p:tagLst xmlns:p="http://schemas.openxmlformats.org/presentationml/2006/main">
  <p:tag name="AS_UNIQUEID" val="1705"/>
</p:tagLst>
</file>

<file path=ppt/tags/tag199.xml><?xml version="1.0" encoding="utf-8"?>
<p:tagLst xmlns:p="http://schemas.openxmlformats.org/presentationml/2006/main">
  <p:tag name="AS_UNIQUEID" val="1706"/>
</p:tagLst>
</file>

<file path=ppt/tags/tag200.xml><?xml version="1.0" encoding="utf-8"?>
<p:tagLst xmlns:p="http://schemas.openxmlformats.org/presentationml/2006/main">
  <p:tag name="AS_UNIQUEID" val="1707"/>
</p:tagLst>
</file>

<file path=ppt/tags/tag201.xml><?xml version="1.0" encoding="utf-8"?>
<p:tagLst xmlns:p="http://schemas.openxmlformats.org/presentationml/2006/main">
  <p:tag name="AS_UNIQUEID" val="1708"/>
</p:tagLst>
</file>

<file path=ppt/tags/tag202.xml><?xml version="1.0" encoding="utf-8"?>
<p:tagLst xmlns:p="http://schemas.openxmlformats.org/presentationml/2006/main">
  <p:tag name="AS_UNIQUEID" val="1709"/>
</p:tagLst>
</file>

<file path=ppt/tags/tag203.xml><?xml version="1.0" encoding="utf-8"?>
<p:tagLst xmlns:p="http://schemas.openxmlformats.org/presentationml/2006/main">
  <p:tag name="AS_UNIQUEID" val="1710"/>
</p:tagLst>
</file>

<file path=ppt/tags/tag204.xml><?xml version="1.0" encoding="utf-8"?>
<p:tagLst xmlns:p="http://schemas.openxmlformats.org/presentationml/2006/main">
  <p:tag name="AS_UNIQUEID" val="1711"/>
</p:tagLst>
</file>

<file path=ppt/tags/tag205.xml><?xml version="1.0" encoding="utf-8"?>
<p:tagLst xmlns:p="http://schemas.openxmlformats.org/presentationml/2006/main">
  <p:tag name="AS_UNIQUEID" val="1712"/>
</p:tagLst>
</file>

<file path=ppt/tags/tag206.xml><?xml version="1.0" encoding="utf-8"?>
<p:tagLst xmlns:p="http://schemas.openxmlformats.org/presentationml/2006/main">
  <p:tag name="AS_UNIQUEID" val="1713"/>
</p:tagLst>
</file>

<file path=ppt/tags/tag207.xml><?xml version="1.0" encoding="utf-8"?>
<p:tagLst xmlns:p="http://schemas.openxmlformats.org/presentationml/2006/main">
  <p:tag name="AS_UNIQUEID" val="1714"/>
</p:tagLst>
</file>

<file path=ppt/tags/tag208.xml><?xml version="1.0" encoding="utf-8"?>
<p:tagLst xmlns:p="http://schemas.openxmlformats.org/presentationml/2006/main">
  <p:tag name="AS_UNIQUEID" val="1715"/>
</p:tagLst>
</file>

<file path=ppt/tags/tag209.xml><?xml version="1.0" encoding="utf-8"?>
<p:tagLst xmlns:p="http://schemas.openxmlformats.org/presentationml/2006/main">
  <p:tag name="AS_UNIQUEID" val="1716"/>
</p:tagLst>
</file>

<file path=ppt/tags/tag210.xml><?xml version="1.0" encoding="utf-8"?>
<p:tagLst xmlns:p="http://schemas.openxmlformats.org/presentationml/2006/main">
  <p:tag name="AS_UNIQUEID" val="1717"/>
</p:tagLst>
</file>

<file path=ppt/tags/tag211.xml><?xml version="1.0" encoding="utf-8"?>
<p:tagLst xmlns:p="http://schemas.openxmlformats.org/presentationml/2006/main">
  <p:tag name="AS_UNIQUEID" val="1718"/>
</p:tagLst>
</file>

<file path=ppt/tags/tag212.xml><?xml version="1.0" encoding="utf-8"?>
<p:tagLst xmlns:p="http://schemas.openxmlformats.org/presentationml/2006/main">
  <p:tag name="AS_UNIQUEID" val="1719"/>
</p:tagLst>
</file>

<file path=ppt/tags/tag213.xml><?xml version="1.0" encoding="utf-8"?>
<p:tagLst xmlns:p="http://schemas.openxmlformats.org/presentationml/2006/main">
  <p:tag name="AS_UNIQUEID" val="1720"/>
</p:tagLst>
</file>

<file path=ppt/tags/tag214.xml><?xml version="1.0" encoding="utf-8"?>
<p:tagLst xmlns:p="http://schemas.openxmlformats.org/presentationml/2006/main">
  <p:tag name="AS_UNIQUEID" val="1721"/>
</p:tagLst>
</file>

<file path=ppt/tags/tag215.xml><?xml version="1.0" encoding="utf-8"?>
<p:tagLst xmlns:p="http://schemas.openxmlformats.org/presentationml/2006/main">
  <p:tag name="AS_UNIQUEID" val="1722"/>
</p:tagLst>
</file>

<file path=ppt/tags/tag216.xml><?xml version="1.0" encoding="utf-8"?>
<p:tagLst xmlns:p="http://schemas.openxmlformats.org/presentationml/2006/main">
  <p:tag name="AS_UNIQUEID" val="1723"/>
</p:tagLst>
</file>

<file path=ppt/tags/tag217.xml><?xml version="1.0" encoding="utf-8"?>
<p:tagLst xmlns:p="http://schemas.openxmlformats.org/presentationml/2006/main">
  <p:tag name="AS_UNIQUEID" val="1724"/>
</p:tagLst>
</file>

<file path=ppt/tags/tag218.xml><?xml version="1.0" encoding="utf-8"?>
<p:tagLst xmlns:p="http://schemas.openxmlformats.org/presentationml/2006/main">
  <p:tag name="AS_UNIQUEID" val="1725"/>
</p:tagLst>
</file>

<file path=ppt/tags/tag219.xml><?xml version="1.0" encoding="utf-8"?>
<p:tagLst xmlns:p="http://schemas.openxmlformats.org/presentationml/2006/main">
  <p:tag name="AS_UNIQUEID" val="1726"/>
</p:tagLst>
</file>

<file path=ppt/tags/tag220.xml><?xml version="1.0" encoding="utf-8"?>
<p:tagLst xmlns:p="http://schemas.openxmlformats.org/presentationml/2006/main">
  <p:tag name="AS_UNIQUEID" val="1727"/>
</p:tagLst>
</file>

<file path=ppt/tags/tag221.xml><?xml version="1.0" encoding="utf-8"?>
<p:tagLst xmlns:p="http://schemas.openxmlformats.org/presentationml/2006/main">
  <p:tag name="AS_UNIQUEID" val="1728"/>
</p:tagLst>
</file>

<file path=ppt/tags/tag222.xml><?xml version="1.0" encoding="utf-8"?>
<p:tagLst xmlns:p="http://schemas.openxmlformats.org/presentationml/2006/main">
  <p:tag name="AS_UNIQUEID" val="1729"/>
</p:tagLst>
</file>

<file path=ppt/tags/tag223.xml><?xml version="1.0" encoding="utf-8"?>
<p:tagLst xmlns:p="http://schemas.openxmlformats.org/presentationml/2006/main">
  <p:tag name="AS_UNIQUEID" val="1150"/>
</p:tagLst>
</file>

<file path=ppt/tags/tag224.xml><?xml version="1.0" encoding="utf-8"?>
<p:tagLst xmlns:p="http://schemas.openxmlformats.org/presentationml/2006/main">
  <p:tag name="AS_UNIQUEID" val="1730"/>
</p:tagLst>
</file>

<file path=ppt/tags/tag225.xml><?xml version="1.0" encoding="utf-8"?>
<p:tagLst xmlns:p="http://schemas.openxmlformats.org/presentationml/2006/main">
  <p:tag name="AS_UNIQUEID" val="1731"/>
</p:tagLst>
</file>

<file path=ppt/tags/tag226.xml><?xml version="1.0" encoding="utf-8"?>
<p:tagLst xmlns:p="http://schemas.openxmlformats.org/presentationml/2006/main">
  <p:tag name="AS_UNIQUEID" val="1732"/>
</p:tagLst>
</file>

<file path=ppt/tags/tag227.xml><?xml version="1.0" encoding="utf-8"?>
<p:tagLst xmlns:p="http://schemas.openxmlformats.org/presentationml/2006/main">
  <p:tag name="AS_UNIQUEID" val="1733"/>
</p:tagLst>
</file>

<file path=ppt/tags/tag228.xml><?xml version="1.0" encoding="utf-8"?>
<p:tagLst xmlns:p="http://schemas.openxmlformats.org/presentationml/2006/main">
  <p:tag name="AS_UNIQUEID" val="1734"/>
</p:tagLst>
</file>

<file path=ppt/tags/tag229.xml><?xml version="1.0" encoding="utf-8"?>
<p:tagLst xmlns:p="http://schemas.openxmlformats.org/presentationml/2006/main">
  <p:tag name="AS_UNIQUEID" val="1735"/>
</p:tagLst>
</file>

<file path=ppt/tags/tag230.xml><?xml version="1.0" encoding="utf-8"?>
<p:tagLst xmlns:p="http://schemas.openxmlformats.org/presentationml/2006/main">
  <p:tag name="AS_UNIQUEID" val="1736"/>
</p:tagLst>
</file>

<file path=ppt/tags/tag231.xml><?xml version="1.0" encoding="utf-8"?>
<p:tagLst xmlns:p="http://schemas.openxmlformats.org/presentationml/2006/main">
  <p:tag name="AS_UNIQUEID" val="1737"/>
</p:tagLst>
</file>

<file path=ppt/tags/tag232.xml><?xml version="1.0" encoding="utf-8"?>
<p:tagLst xmlns:p="http://schemas.openxmlformats.org/presentationml/2006/main">
  <p:tag name="AS_UNIQUEID" val="1738"/>
</p:tagLst>
</file>

<file path=ppt/tags/tag233.xml><?xml version="1.0" encoding="utf-8"?>
<p:tagLst xmlns:p="http://schemas.openxmlformats.org/presentationml/2006/main">
  <p:tag name="AS_UNIQUEID" val="1739"/>
</p:tagLst>
</file>

<file path=ppt/tags/tag234.xml><?xml version="1.0" encoding="utf-8"?>
<p:tagLst xmlns:p="http://schemas.openxmlformats.org/presentationml/2006/main">
  <p:tag name="AS_UNIQUEID" val="1740"/>
</p:tagLst>
</file>

<file path=ppt/tags/tag235.xml><?xml version="1.0" encoding="utf-8"?>
<p:tagLst xmlns:p="http://schemas.openxmlformats.org/presentationml/2006/main">
  <p:tag name="AS_UNIQUEID" val="1741"/>
</p:tagLst>
</file>

<file path=ppt/tags/tag236.xml><?xml version="1.0" encoding="utf-8"?>
<p:tagLst xmlns:p="http://schemas.openxmlformats.org/presentationml/2006/main">
  <p:tag name="AS_UNIQUEID" val="1742"/>
</p:tagLst>
</file>

<file path=ppt/tags/tag237.xml><?xml version="1.0" encoding="utf-8"?>
<p:tagLst xmlns:p="http://schemas.openxmlformats.org/presentationml/2006/main">
  <p:tag name="AS_UNIQUEID" val="1743"/>
</p:tagLst>
</file>

<file path=ppt/tags/tag238.xml><?xml version="1.0" encoding="utf-8"?>
<p:tagLst xmlns:p="http://schemas.openxmlformats.org/presentationml/2006/main">
  <p:tag name="AS_UNIQUEID" val="1744"/>
</p:tagLst>
</file>

<file path=ppt/tags/tag239.xml><?xml version="1.0" encoding="utf-8"?>
<p:tagLst xmlns:p="http://schemas.openxmlformats.org/presentationml/2006/main">
  <p:tag name="AS_UNIQUEID" val="1745"/>
</p:tagLst>
</file>

<file path=ppt/tags/tag240.xml><?xml version="1.0" encoding="utf-8"?>
<p:tagLst xmlns:p="http://schemas.openxmlformats.org/presentationml/2006/main">
  <p:tag name="AS_UNIQUEID" val="1746"/>
</p:tagLst>
</file>

<file path=ppt/tags/tag241.xml><?xml version="1.0" encoding="utf-8"?>
<p:tagLst xmlns:p="http://schemas.openxmlformats.org/presentationml/2006/main">
  <p:tag name="AS_UNIQUEID" val="1747"/>
</p:tagLst>
</file>

<file path=ppt/tags/tag242.xml><?xml version="1.0" encoding="utf-8"?>
<p:tagLst xmlns:p="http://schemas.openxmlformats.org/presentationml/2006/main">
  <p:tag name="AS_UNIQUEID" val="1748"/>
</p:tagLst>
</file>

<file path=ppt/tags/tag243.xml><?xml version="1.0" encoding="utf-8"?>
<p:tagLst xmlns:p="http://schemas.openxmlformats.org/presentationml/2006/main">
  <p:tag name="AS_UNIQUEID" val="1749"/>
</p:tagLst>
</file>

<file path=ppt/tags/tag244.xml><?xml version="1.0" encoding="utf-8"?>
<p:tagLst xmlns:p="http://schemas.openxmlformats.org/presentationml/2006/main">
  <p:tag name="AS_UNIQUEID" val="1750"/>
</p:tagLst>
</file>

<file path=ppt/tags/tag245.xml><?xml version="1.0" encoding="utf-8"?>
<p:tagLst xmlns:p="http://schemas.openxmlformats.org/presentationml/2006/main">
  <p:tag name="AS_UNIQUEID" val="1751"/>
</p:tagLst>
</file>

<file path=ppt/tags/tag246.xml><?xml version="1.0" encoding="utf-8"?>
<p:tagLst xmlns:p="http://schemas.openxmlformats.org/presentationml/2006/main">
  <p:tag name="AS_UNIQUEID" val="1752"/>
</p:tagLst>
</file>

<file path=ppt/tags/tag247.xml><?xml version="1.0" encoding="utf-8"?>
<p:tagLst xmlns:p="http://schemas.openxmlformats.org/presentationml/2006/main">
  <p:tag name="AS_UNIQUEID" val="1753"/>
</p:tagLst>
</file>

<file path=ppt/tags/tag248.xml><?xml version="1.0" encoding="utf-8"?>
<p:tagLst xmlns:p="http://schemas.openxmlformats.org/presentationml/2006/main">
  <p:tag name="AS_UNIQUEID" val="1754"/>
</p:tagLst>
</file>

<file path=ppt/tags/tag249.xml><?xml version="1.0" encoding="utf-8"?>
<p:tagLst xmlns:p="http://schemas.openxmlformats.org/presentationml/2006/main">
  <p:tag name="AS_UNIQUEID" val="1755"/>
</p:tagLst>
</file>

<file path=ppt/tags/tag250.xml><?xml version="1.0" encoding="utf-8"?>
<p:tagLst xmlns:p="http://schemas.openxmlformats.org/presentationml/2006/main">
  <p:tag name="AS_UNIQUEID" val="1756"/>
</p:tagLst>
</file>

<file path=ppt/tags/tag251.xml><?xml version="1.0" encoding="utf-8"?>
<p:tagLst xmlns:p="http://schemas.openxmlformats.org/presentationml/2006/main">
  <p:tag name="AS_UNIQUEID" val="1757"/>
</p:tagLst>
</file>

<file path=ppt/tags/tag252.xml><?xml version="1.0" encoding="utf-8"?>
<p:tagLst xmlns:p="http://schemas.openxmlformats.org/presentationml/2006/main">
  <p:tag name="AS_UNIQUEID" val="1758"/>
</p:tagLst>
</file>

<file path=ppt/tags/tag253.xml><?xml version="1.0" encoding="utf-8"?>
<p:tagLst xmlns:p="http://schemas.openxmlformats.org/presentationml/2006/main">
  <p:tag name="AS_UNIQUEID" val="1172"/>
</p:tagLst>
</file>

<file path=ppt/tags/tag254.xml><?xml version="1.0" encoding="utf-8"?>
<p:tagLst xmlns:p="http://schemas.openxmlformats.org/presentationml/2006/main">
  <p:tag name="AS_UNIQUEID" val="1759"/>
</p:tagLst>
</file>

<file path=ppt/tags/tag255.xml><?xml version="1.0" encoding="utf-8"?>
<p:tagLst xmlns:p="http://schemas.openxmlformats.org/presentationml/2006/main">
  <p:tag name="AS_UNIQUEID" val="1188"/>
</p:tagLst>
</file>

<file path=ppt/tags/tag256.xml><?xml version="1.0" encoding="utf-8"?>
<p:tagLst xmlns:p="http://schemas.openxmlformats.org/presentationml/2006/main">
  <p:tag name="AS_UNIQUEID" val="1189"/>
</p:tagLst>
</file>

<file path=ppt/tags/tag257.xml><?xml version="1.0" encoding="utf-8"?>
<p:tagLst xmlns:p="http://schemas.openxmlformats.org/presentationml/2006/main">
  <p:tag name="AS_UNIQUEID" val="1190"/>
</p:tagLst>
</file>

<file path=ppt/tags/tag258.xml><?xml version="1.0" encoding="utf-8"?>
<p:tagLst xmlns:p="http://schemas.openxmlformats.org/presentationml/2006/main">
  <p:tag name="AS_UNIQUEID" val="1191"/>
</p:tagLst>
</file>

<file path=ppt/tags/tag259.xml><?xml version="1.0" encoding="utf-8"?>
<p:tagLst xmlns:p="http://schemas.openxmlformats.org/presentationml/2006/main">
  <p:tag name="AS_UNIQUEID" val="1760"/>
</p:tagLst>
</file>

<file path=ppt/tags/tag260.xml><?xml version="1.0" encoding="utf-8"?>
<p:tagLst xmlns:p="http://schemas.openxmlformats.org/presentationml/2006/main">
  <p:tag name="AS_UNIQUEID" val="1188"/>
</p:tagLst>
</file>

<file path=ppt/tags/tag261.xml><?xml version="1.0" encoding="utf-8"?>
<p:tagLst xmlns:p="http://schemas.openxmlformats.org/presentationml/2006/main">
  <p:tag name="AS_UNIQUEID" val="1761"/>
</p:tagLst>
</file>

<file path=ppt/tags/tag262.xml><?xml version="1.0" encoding="utf-8"?>
<p:tagLst xmlns:p="http://schemas.openxmlformats.org/presentationml/2006/main">
  <p:tag name="AS_UNIQUEID" val="1762"/>
</p:tagLst>
</file>

<file path=ppt/tags/tag263.xml><?xml version="1.0" encoding="utf-8"?>
<p:tagLst xmlns:p="http://schemas.openxmlformats.org/presentationml/2006/main">
  <p:tag name="AS_UNIQUEID" val="1763"/>
</p:tagLst>
</file>

<file path=ppt/tags/tag264.xml><?xml version="1.0" encoding="utf-8"?>
<p:tagLst xmlns:p="http://schemas.openxmlformats.org/presentationml/2006/main">
  <p:tag name="AS_UNIQUEID" val="1764"/>
</p:tagLst>
</file>

<file path=ppt/tags/tag265.xml><?xml version="1.0" encoding="utf-8"?>
<p:tagLst xmlns:p="http://schemas.openxmlformats.org/presentationml/2006/main">
  <p:tag name="AS_UNIQUEID" val="1765"/>
</p:tagLst>
</file>

<file path=ppt/tags/tag266.xml><?xml version="1.0" encoding="utf-8"?>
<p:tagLst xmlns:p="http://schemas.openxmlformats.org/presentationml/2006/main">
  <p:tag name="AS_UNIQUEID" val="1766"/>
</p:tagLst>
</file>

<file path=ppt/tags/tag267.xml><?xml version="1.0" encoding="utf-8"?>
<p:tagLst xmlns:p="http://schemas.openxmlformats.org/presentationml/2006/main">
  <p:tag name="AS_UNIQUEID" val="1767"/>
</p:tagLst>
</file>

<file path=ppt/tags/tag268.xml><?xml version="1.0" encoding="utf-8"?>
<p:tagLst xmlns:p="http://schemas.openxmlformats.org/presentationml/2006/main">
  <p:tag name="AS_UNIQUEID" val="1768"/>
</p:tagLst>
</file>

<file path=ppt/tags/tag269.xml><?xml version="1.0" encoding="utf-8"?>
<p:tagLst xmlns:p="http://schemas.openxmlformats.org/presentationml/2006/main">
  <p:tag name="AS_UNIQUEID" val="1769"/>
</p:tagLst>
</file>

<file path=ppt/tags/tag270.xml><?xml version="1.0" encoding="utf-8"?>
<p:tagLst xmlns:p="http://schemas.openxmlformats.org/presentationml/2006/main">
  <p:tag name="AS_UNIQUEID" val="1770"/>
</p:tagLst>
</file>

<file path=ppt/tags/tag271.xml><?xml version="1.0" encoding="utf-8"?>
<p:tagLst xmlns:p="http://schemas.openxmlformats.org/presentationml/2006/main">
  <p:tag name="AS_UNIQUEID" val="1771"/>
</p:tagLst>
</file>

<file path=ppt/tags/tag272.xml><?xml version="1.0" encoding="utf-8"?>
<p:tagLst xmlns:p="http://schemas.openxmlformats.org/presentationml/2006/main">
  <p:tag name="AS_UNIQUEID" val="1772"/>
</p:tagLst>
</file>

<file path=ppt/tags/tag273.xml><?xml version="1.0" encoding="utf-8"?>
<p:tagLst xmlns:p="http://schemas.openxmlformats.org/presentationml/2006/main">
  <p:tag name="AS_UNIQUEID" val="1773"/>
</p:tagLst>
</file>

<file path=ppt/tags/tag274.xml><?xml version="1.0" encoding="utf-8"?>
<p:tagLst xmlns:p="http://schemas.openxmlformats.org/presentationml/2006/main">
  <p:tag name="AS_UNIQUEID" val="1774"/>
</p:tagLst>
</file>

<file path=ppt/tags/tag275.xml><?xml version="1.0" encoding="utf-8"?>
<p:tagLst xmlns:p="http://schemas.openxmlformats.org/presentationml/2006/main">
  <p:tag name="AS_UNIQUEID" val="1775"/>
</p:tagLst>
</file>

<file path=ppt/tags/tag276.xml><?xml version="1.0" encoding="utf-8"?>
<p:tagLst xmlns:p="http://schemas.openxmlformats.org/presentationml/2006/main">
  <p:tag name="AS_UNIQUEID" val="1776"/>
</p:tagLst>
</file>

<file path=ppt/tags/tag277.xml><?xml version="1.0" encoding="utf-8"?>
<p:tagLst xmlns:p="http://schemas.openxmlformats.org/presentationml/2006/main">
  <p:tag name="AS_UNIQUEID" val="1777"/>
</p:tagLst>
</file>

<file path=ppt/tags/tag278.xml><?xml version="1.0" encoding="utf-8"?>
<p:tagLst xmlns:p="http://schemas.openxmlformats.org/presentationml/2006/main">
  <p:tag name="AS_UNIQUEID" val="1778"/>
</p:tagLst>
</file>

<file path=ppt/tags/tag279.xml><?xml version="1.0" encoding="utf-8"?>
<p:tagLst xmlns:p="http://schemas.openxmlformats.org/presentationml/2006/main">
  <p:tag name="AS_UNIQUEID" val="1779"/>
</p:tagLst>
</file>

<file path=ppt/tags/tag280.xml><?xml version="1.0" encoding="utf-8"?>
<p:tagLst xmlns:p="http://schemas.openxmlformats.org/presentationml/2006/main">
  <p:tag name="AS_UNIQUEID" val="1780"/>
</p:tagLst>
</file>

<file path=ppt/tags/tag281.xml><?xml version="1.0" encoding="utf-8"?>
<p:tagLst xmlns:p="http://schemas.openxmlformats.org/presentationml/2006/main">
  <p:tag name="AS_UNIQUEID" val="1781"/>
</p:tagLst>
</file>

<file path=ppt/tags/tag282.xml><?xml version="1.0" encoding="utf-8"?>
<p:tagLst xmlns:p="http://schemas.openxmlformats.org/presentationml/2006/main">
  <p:tag name="AS_UNIQUEID" val="1782"/>
</p:tagLst>
</file>

<file path=ppt/tags/tag283.xml><?xml version="1.0" encoding="utf-8"?>
<p:tagLst xmlns:p="http://schemas.openxmlformats.org/presentationml/2006/main">
  <p:tag name="AS_UNIQUEID" val="1783"/>
</p:tagLst>
</file>

<file path=ppt/tags/tag284.xml><?xml version="1.0" encoding="utf-8"?>
<p:tagLst xmlns:p="http://schemas.openxmlformats.org/presentationml/2006/main">
  <p:tag name="AS_UNIQUEID" val="1784"/>
</p:tagLst>
</file>

<file path=ppt/tags/tag285.xml><?xml version="1.0" encoding="utf-8"?>
<p:tagLst xmlns:p="http://schemas.openxmlformats.org/presentationml/2006/main">
  <p:tag name="AS_UNIQUEID" val="1785"/>
</p:tagLst>
</file>

<file path=ppt/tags/tag286.xml><?xml version="1.0" encoding="utf-8"?>
<p:tagLst xmlns:p="http://schemas.openxmlformats.org/presentationml/2006/main">
  <p:tag name="AS_UNIQUEID" val="1786"/>
</p:tagLst>
</file>

<file path=ppt/tags/tag287.xml><?xml version="1.0" encoding="utf-8"?>
<p:tagLst xmlns:p="http://schemas.openxmlformats.org/presentationml/2006/main">
  <p:tag name="AS_UNIQUEID" val="1787"/>
</p:tagLst>
</file>

<file path=ppt/tags/tag288.xml><?xml version="1.0" encoding="utf-8"?>
<p:tagLst xmlns:p="http://schemas.openxmlformats.org/presentationml/2006/main">
  <p:tag name="AS_UNIQUEID" val="1788"/>
</p:tagLst>
</file>

<file path=ppt/tags/tag289.xml><?xml version="1.0" encoding="utf-8"?>
<p:tagLst xmlns:p="http://schemas.openxmlformats.org/presentationml/2006/main">
  <p:tag name="AS_UNIQUEID" val="1789"/>
</p:tagLst>
</file>

<file path=ppt/tags/tag290.xml><?xml version="1.0" encoding="utf-8"?>
<p:tagLst xmlns:p="http://schemas.openxmlformats.org/presentationml/2006/main">
  <p:tag name="AS_UNIQUEID" val="1790"/>
</p:tagLst>
</file>

<file path=ppt/tags/tag291.xml><?xml version="1.0" encoding="utf-8"?>
<p:tagLst xmlns:p="http://schemas.openxmlformats.org/presentationml/2006/main">
  <p:tag name="AS_UNIQUEID" val="1791"/>
</p:tagLst>
</file>

<file path=ppt/tags/tag292.xml><?xml version="1.0" encoding="utf-8"?>
<p:tagLst xmlns:p="http://schemas.openxmlformats.org/presentationml/2006/main">
  <p:tag name="AS_UNIQUEID" val="1792"/>
</p:tagLst>
</file>

<file path=ppt/tags/tag293.xml><?xml version="1.0" encoding="utf-8"?>
<p:tagLst xmlns:p="http://schemas.openxmlformats.org/presentationml/2006/main">
  <p:tag name="AS_UNIQUEID" val="1793"/>
</p:tagLst>
</file>

<file path=ppt/tags/tag294.xml><?xml version="1.0" encoding="utf-8"?>
<p:tagLst xmlns:p="http://schemas.openxmlformats.org/presentationml/2006/main">
  <p:tag name="AS_UNIQUEID" val="1794"/>
</p:tagLst>
</file>

<file path=ppt/tags/tag295.xml><?xml version="1.0" encoding="utf-8"?>
<p:tagLst xmlns:p="http://schemas.openxmlformats.org/presentationml/2006/main">
  <p:tag name="AS_UNIQUEID" val="1795"/>
</p:tagLst>
</file>

<file path=ppt/tags/tag296.xml><?xml version="1.0" encoding="utf-8"?>
<p:tagLst xmlns:p="http://schemas.openxmlformats.org/presentationml/2006/main">
  <p:tag name="AS_UNIQUEID" val="1796"/>
</p:tagLst>
</file>

<file path=ppt/tags/tag297.xml><?xml version="1.0" encoding="utf-8"?>
<p:tagLst xmlns:p="http://schemas.openxmlformats.org/presentationml/2006/main">
  <p:tag name="AS_UNIQUEID" val="1797"/>
</p:tagLst>
</file>

<file path=ppt/tags/tag298.xml><?xml version="1.0" encoding="utf-8"?>
<p:tagLst xmlns:p="http://schemas.openxmlformats.org/presentationml/2006/main">
  <p:tag name="AS_UNIQUEID" val="1798"/>
</p:tagLst>
</file>

<file path=ppt/tags/tag299.xml><?xml version="1.0" encoding="utf-8"?>
<p:tagLst xmlns:p="http://schemas.openxmlformats.org/presentationml/2006/main">
  <p:tag name="AS_UNIQUEID" val="1799"/>
</p:tagLst>
</file>

<file path=ppt/tags/tag300.xml><?xml version="1.0" encoding="utf-8"?>
<p:tagLst xmlns:p="http://schemas.openxmlformats.org/presentationml/2006/main">
  <p:tag name="AS_UNIQUEID" val="1800"/>
</p:tagLst>
</file>

<file path=ppt/tags/tag301.xml><?xml version="1.0" encoding="utf-8"?>
<p:tagLst xmlns:p="http://schemas.openxmlformats.org/presentationml/2006/main">
  <p:tag name="AS_UNIQUEID" val="1801"/>
</p:tagLst>
</file>

<file path=ppt/tags/tag302.xml><?xml version="1.0" encoding="utf-8"?>
<p:tagLst xmlns:p="http://schemas.openxmlformats.org/presentationml/2006/main">
  <p:tag name="AS_UNIQUEID" val="1802"/>
</p:tagLst>
</file>

<file path=ppt/tags/tag303.xml><?xml version="1.0" encoding="utf-8"?>
<p:tagLst xmlns:p="http://schemas.openxmlformats.org/presentationml/2006/main">
  <p:tag name="AS_UNIQUEID" val="1803"/>
</p:tagLst>
</file>

<file path=ppt/tags/tag304.xml><?xml version="1.0" encoding="utf-8"?>
<p:tagLst xmlns:p="http://schemas.openxmlformats.org/presentationml/2006/main">
  <p:tag name="AS_UNIQUEID" val="1804"/>
</p:tagLst>
</file>

<file path=ppt/tags/tag305.xml><?xml version="1.0" encoding="utf-8"?>
<p:tagLst xmlns:p="http://schemas.openxmlformats.org/presentationml/2006/main">
  <p:tag name="AS_UNIQUEID" val="1805"/>
</p:tagLst>
</file>

<file path=ppt/tags/tag306.xml><?xml version="1.0" encoding="utf-8"?>
<p:tagLst xmlns:p="http://schemas.openxmlformats.org/presentationml/2006/main">
  <p:tag name="AS_UNIQUEID" val="1806"/>
</p:tagLst>
</file>

<file path=ppt/tags/tag307.xml><?xml version="1.0" encoding="utf-8"?>
<p:tagLst xmlns:p="http://schemas.openxmlformats.org/presentationml/2006/main">
  <p:tag name="AS_UNIQUEID" val="1807"/>
</p:tagLst>
</file>

<file path=ppt/tags/tag308.xml><?xml version="1.0" encoding="utf-8"?>
<p:tagLst xmlns:p="http://schemas.openxmlformats.org/presentationml/2006/main">
  <p:tag name="AS_UNIQUEID" val="1808"/>
</p:tagLst>
</file>

<file path=ppt/tags/tag309.xml><?xml version="1.0" encoding="utf-8"?>
<p:tagLst xmlns:p="http://schemas.openxmlformats.org/presentationml/2006/main">
  <p:tag name="AS_UNIQUEID" val="1809"/>
</p:tagLst>
</file>

<file path=ppt/tags/tag310.xml><?xml version="1.0" encoding="utf-8"?>
<p:tagLst xmlns:p="http://schemas.openxmlformats.org/presentationml/2006/main">
  <p:tag name="AS_UNIQUEID" val="1810"/>
</p:tagLst>
</file>

<file path=ppt/tags/tag311.xml><?xml version="1.0" encoding="utf-8"?>
<p:tagLst xmlns:p="http://schemas.openxmlformats.org/presentationml/2006/main">
  <p:tag name="AS_UNIQUEID" val="1811"/>
</p:tagLst>
</file>

<file path=ppt/tags/tag312.xml><?xml version="1.0" encoding="utf-8"?>
<p:tagLst xmlns:p="http://schemas.openxmlformats.org/presentationml/2006/main">
  <p:tag name="AS_UNIQUEID" val="1812"/>
</p:tagLst>
</file>

<file path=ppt/tags/tag313.xml><?xml version="1.0" encoding="utf-8"?>
<p:tagLst xmlns:p="http://schemas.openxmlformats.org/presentationml/2006/main">
  <p:tag name="AS_UNIQUEID" val="1813"/>
</p:tagLst>
</file>

<file path=ppt/tags/tag314.xml><?xml version="1.0" encoding="utf-8"?>
<p:tagLst xmlns:p="http://schemas.openxmlformats.org/presentationml/2006/main">
  <p:tag name="AS_UNIQUEID" val="1814"/>
</p:tagLst>
</file>

<file path=ppt/tags/tag315.xml><?xml version="1.0" encoding="utf-8"?>
<p:tagLst xmlns:p="http://schemas.openxmlformats.org/presentationml/2006/main">
  <p:tag name="AS_UNIQUEID" val="1815"/>
</p:tagLst>
</file>

<file path=ppt/tags/tag316.xml><?xml version="1.0" encoding="utf-8"?>
<p:tagLst xmlns:p="http://schemas.openxmlformats.org/presentationml/2006/main">
  <p:tag name="AS_UNIQUEID" val="1816"/>
</p:tagLst>
</file>

<file path=ppt/tags/tag317.xml><?xml version="1.0" encoding="utf-8"?>
<p:tagLst xmlns:p="http://schemas.openxmlformats.org/presentationml/2006/main">
  <p:tag name="AS_UNIQUEID" val="1817"/>
</p:tagLst>
</file>

<file path=ppt/tags/tag318.xml><?xml version="1.0" encoding="utf-8"?>
<p:tagLst xmlns:p="http://schemas.openxmlformats.org/presentationml/2006/main">
  <p:tag name="AS_UNIQUEID" val="1818"/>
</p:tagLst>
</file>

<file path=ppt/tags/tag319.xml><?xml version="1.0" encoding="utf-8"?>
<p:tagLst xmlns:p="http://schemas.openxmlformats.org/presentationml/2006/main">
  <p:tag name="AS_UNIQUEID" val="1819"/>
</p:tagLst>
</file>

<file path=ppt/tags/tag320.xml><?xml version="1.0" encoding="utf-8"?>
<p:tagLst xmlns:p="http://schemas.openxmlformats.org/presentationml/2006/main">
  <p:tag name="AS_UNIQUEID" val="1820"/>
</p:tagLst>
</file>

<file path=ppt/tags/tag321.xml><?xml version="1.0" encoding="utf-8"?>
<p:tagLst xmlns:p="http://schemas.openxmlformats.org/presentationml/2006/main">
  <p:tag name="AS_UNIQUEID" val="1821"/>
</p:tagLst>
</file>

<file path=ppt/tags/tag322.xml><?xml version="1.0" encoding="utf-8"?>
<p:tagLst xmlns:p="http://schemas.openxmlformats.org/presentationml/2006/main">
  <p:tag name="AS_UNIQUEID" val="1822"/>
</p:tagLst>
</file>

<file path=ppt/tags/tag323.xml><?xml version="1.0" encoding="utf-8"?>
<p:tagLst xmlns:p="http://schemas.openxmlformats.org/presentationml/2006/main">
  <p:tag name="AS_UNIQUEID" val="1823"/>
</p:tagLst>
</file>

<file path=ppt/tags/tag324.xml><?xml version="1.0" encoding="utf-8"?>
<p:tagLst xmlns:p="http://schemas.openxmlformats.org/presentationml/2006/main">
  <p:tag name="AS_UNIQUEID" val="1824"/>
</p:tagLst>
</file>

<file path=ppt/tags/tag325.xml><?xml version="1.0" encoding="utf-8"?>
<p:tagLst xmlns:p="http://schemas.openxmlformats.org/presentationml/2006/main">
  <p:tag name="AS_UNIQUEID" val="1825"/>
</p:tagLst>
</file>

<file path=ppt/tags/tag326.xml><?xml version="1.0" encoding="utf-8"?>
<p:tagLst xmlns:p="http://schemas.openxmlformats.org/presentationml/2006/main">
  <p:tag name="AS_UNIQUEID" val="1826"/>
</p:tagLst>
</file>

<file path=ppt/tags/tag327.xml><?xml version="1.0" encoding="utf-8"?>
<p:tagLst xmlns:p="http://schemas.openxmlformats.org/presentationml/2006/main">
  <p:tag name="AS_UNIQUEID" val="1827"/>
</p:tagLst>
</file>

<file path=ppt/tags/tag328.xml><?xml version="1.0" encoding="utf-8"?>
<p:tagLst xmlns:p="http://schemas.openxmlformats.org/presentationml/2006/main">
  <p:tag name="AS_UNIQUEID" val="1828"/>
</p:tagLst>
</file>

<file path=ppt/tags/tag329.xml><?xml version="1.0" encoding="utf-8"?>
<p:tagLst xmlns:p="http://schemas.openxmlformats.org/presentationml/2006/main">
  <p:tag name="AS_UNIQUEID" val="1829"/>
</p:tagLst>
</file>

<file path=ppt/tags/tag330.xml><?xml version="1.0" encoding="utf-8"?>
<p:tagLst xmlns:p="http://schemas.openxmlformats.org/presentationml/2006/main">
  <p:tag name="AS_UNIQUEID" val="1830"/>
</p:tagLst>
</file>

<file path=ppt/tags/tag331.xml><?xml version="1.0" encoding="utf-8"?>
<p:tagLst xmlns:p="http://schemas.openxmlformats.org/presentationml/2006/main">
  <p:tag name="AS_UNIQUEID" val="1831"/>
</p:tagLst>
</file>

<file path=ppt/tags/tag332.xml><?xml version="1.0" encoding="utf-8"?>
<p:tagLst xmlns:p="http://schemas.openxmlformats.org/presentationml/2006/main">
  <p:tag name="AS_UNIQUEID" val="1832"/>
</p:tagLst>
</file>

<file path=ppt/tags/tag333.xml><?xml version="1.0" encoding="utf-8"?>
<p:tagLst xmlns:p="http://schemas.openxmlformats.org/presentationml/2006/main">
  <p:tag name="AS_UNIQUEID" val="1833"/>
</p:tagLst>
</file>

<file path=ppt/tags/tag334.xml><?xml version="1.0" encoding="utf-8"?>
<p:tagLst xmlns:p="http://schemas.openxmlformats.org/presentationml/2006/main">
  <p:tag name="AS_UNIQUEID" val="1150"/>
</p:tagLst>
</file>

<file path=ppt/tags/tag335.xml><?xml version="1.0" encoding="utf-8"?>
<p:tagLst xmlns:p="http://schemas.openxmlformats.org/presentationml/2006/main">
  <p:tag name="AS_UNIQUEID" val="1150"/>
</p:tagLst>
</file>

<file path=ppt/tags/tag336.xml><?xml version="1.0" encoding="utf-8"?>
<p:tagLst xmlns:p="http://schemas.openxmlformats.org/presentationml/2006/main">
  <p:tag name="AS_UNIQUEID" val="1834"/>
</p:tagLst>
</file>

<file path=ppt/tags/tag337.xml><?xml version="1.0" encoding="utf-8"?>
<p:tagLst xmlns:p="http://schemas.openxmlformats.org/presentationml/2006/main">
  <p:tag name="AS_UNIQUEID" val="1835"/>
</p:tagLst>
</file>

<file path=ppt/tags/tag338.xml><?xml version="1.0" encoding="utf-8"?>
<p:tagLst xmlns:p="http://schemas.openxmlformats.org/presentationml/2006/main">
  <p:tag name="AS_UNIQUEID" val="1244"/>
</p:tagLst>
</file>

<file path=ppt/tags/tag339.xml><?xml version="1.0" encoding="utf-8"?>
<p:tagLst xmlns:p="http://schemas.openxmlformats.org/presentationml/2006/main">
  <p:tag name="AS_UNIQUEID" val="1243"/>
  <p:tag name="KSO_WM_UNIT_TABLE_BEAUTIFY" val="smartTable{444100b8-e9a2-4101-b7ab-a4ffb29d10df}"/>
  <p:tag name="TABLE_COLOR_RGB" val="0x000000*0xFFFFFF*0x212121*0xFFFFFF*0xE34D4D*0xE67A4A*0xECAF40*0x8DC32D*0x38B8A3*0x3B93BF"/>
  <p:tag name="TABLE_COLORIDX" val="c"/>
  <p:tag name="TABLE_EMPHASIZE_COLOR" val="14896461"/>
  <p:tag name="TABLE_ENDDRAG_ORIGIN_RECT" val="430*234"/>
  <p:tag name="TABLE_ENDDRAG_RECT" val="514*293*430*234"/>
  <p:tag name="TABLE_SKINIDX" val="3"/>
</p:tagLst>
</file>

<file path=ppt/tags/tag340.xml><?xml version="1.0" encoding="utf-8"?>
<p:tagLst xmlns:p="http://schemas.openxmlformats.org/presentationml/2006/main">
  <p:tag name="AS_UNIQUEID" val="1836"/>
</p:tagLst>
</file>

<file path=ppt/tags/tag341.xml><?xml version="1.0" encoding="utf-8"?>
<p:tagLst xmlns:p="http://schemas.openxmlformats.org/presentationml/2006/main">
  <p:tag name="AS_UNIQUEID" val="1837"/>
</p:tagLst>
</file>

<file path=ppt/tags/tag342.xml><?xml version="1.0" encoding="utf-8"?>
<p:tagLst xmlns:p="http://schemas.openxmlformats.org/presentationml/2006/main">
  <p:tag name="AS_UNIQUEID" val="1838"/>
</p:tagLst>
</file>

<file path=ppt/tags/tag343.xml><?xml version="1.0" encoding="utf-8"?>
<p:tagLst xmlns:p="http://schemas.openxmlformats.org/presentationml/2006/main">
  <p:tag name="AS_UNIQUEID" val="1839"/>
</p:tagLst>
</file>

<file path=ppt/tags/tag344.xml><?xml version="1.0" encoding="utf-8"?>
<p:tagLst xmlns:p="http://schemas.openxmlformats.org/presentationml/2006/main">
  <p:tag name="AS_UNIQUEID" val="1840"/>
</p:tagLst>
</file>

<file path=ppt/tags/tag345.xml><?xml version="1.0" encoding="utf-8"?>
<p:tagLst xmlns:p="http://schemas.openxmlformats.org/presentationml/2006/main">
  <p:tag name="AS_UNIQUEID" val="1841"/>
</p:tagLst>
</file>

<file path=ppt/tags/tag346.xml><?xml version="1.0" encoding="utf-8"?>
<p:tagLst xmlns:p="http://schemas.openxmlformats.org/presentationml/2006/main">
  <p:tag name="AS_UNIQUEID" val="1842"/>
</p:tagLst>
</file>

<file path=ppt/tags/tag347.xml><?xml version="1.0" encoding="utf-8"?>
<p:tagLst xmlns:p="http://schemas.openxmlformats.org/presentationml/2006/main">
  <p:tag name="AS_UNIQUEID" val="1843"/>
</p:tagLst>
</file>

<file path=ppt/tags/tag348.xml><?xml version="1.0" encoding="utf-8"?>
<p:tagLst xmlns:p="http://schemas.openxmlformats.org/presentationml/2006/main">
  <p:tag name="AS_UNIQUEID" val="1844"/>
</p:tagLst>
</file>

<file path=ppt/tags/tag349.xml><?xml version="1.0" encoding="utf-8"?>
<p:tagLst xmlns:p="http://schemas.openxmlformats.org/presentationml/2006/main">
  <p:tag name="AS_UNIQUEID" val="1845"/>
</p:tagLst>
</file>

<file path=ppt/tags/tag350.xml><?xml version="1.0" encoding="utf-8"?>
<p:tagLst xmlns:p="http://schemas.openxmlformats.org/presentationml/2006/main">
  <p:tag name="AS_UNIQUEID" val="1846"/>
</p:tagLst>
</file>

<file path=ppt/tags/tag351.xml><?xml version="1.0" encoding="utf-8"?>
<p:tagLst xmlns:p="http://schemas.openxmlformats.org/presentationml/2006/main">
  <p:tag name="AS_UNIQUEID" val="1847"/>
</p:tagLst>
</file>

<file path=ppt/tags/tag352.xml><?xml version="1.0" encoding="utf-8"?>
<p:tagLst xmlns:p="http://schemas.openxmlformats.org/presentationml/2006/main">
  <p:tag name="AS_UNIQUEID" val="1848"/>
</p:tagLst>
</file>

<file path=ppt/tags/tag353.xml><?xml version="1.0" encoding="utf-8"?>
<p:tagLst xmlns:p="http://schemas.openxmlformats.org/presentationml/2006/main">
  <p:tag name="AS_UNIQUEID" val="1849"/>
</p:tagLst>
</file>

<file path=ppt/tags/tag354.xml><?xml version="1.0" encoding="utf-8"?>
<p:tagLst xmlns:p="http://schemas.openxmlformats.org/presentationml/2006/main">
  <p:tag name="AS_UNIQUEID" val="1850"/>
</p:tagLst>
</file>

<file path=ppt/tags/tag355.xml><?xml version="1.0" encoding="utf-8"?>
<p:tagLst xmlns:p="http://schemas.openxmlformats.org/presentationml/2006/main">
  <p:tag name="AS_UNIQUEID" val="1851"/>
</p:tagLst>
</file>

<file path=ppt/tags/tag356.xml><?xml version="1.0" encoding="utf-8"?>
<p:tagLst xmlns:p="http://schemas.openxmlformats.org/presentationml/2006/main">
  <p:tag name="AS_UNIQUEID" val="1852"/>
</p:tagLst>
</file>

<file path=ppt/tags/tag357.xml><?xml version="1.0" encoding="utf-8"?>
<p:tagLst xmlns:p="http://schemas.openxmlformats.org/presentationml/2006/main">
  <p:tag name="AS_UNIQUEID" val="1853"/>
</p:tagLst>
</file>

<file path=ppt/tags/tag358.xml><?xml version="1.0" encoding="utf-8"?>
<p:tagLst xmlns:p="http://schemas.openxmlformats.org/presentationml/2006/main">
  <p:tag name="AS_UNIQUEID" val="1854"/>
</p:tagLst>
</file>

<file path=ppt/tags/tag359.xml><?xml version="1.0" encoding="utf-8"?>
<p:tagLst xmlns:p="http://schemas.openxmlformats.org/presentationml/2006/main">
  <p:tag name="AS_UNIQUEID" val="1855"/>
</p:tagLst>
</file>

<file path=ppt/tags/tag360.xml><?xml version="1.0" encoding="utf-8"?>
<p:tagLst xmlns:p="http://schemas.openxmlformats.org/presentationml/2006/main">
  <p:tag name="AS_UNIQUEID" val="1856"/>
</p:tagLst>
</file>

<file path=ppt/tags/tag361.xml><?xml version="1.0" encoding="utf-8"?>
<p:tagLst xmlns:p="http://schemas.openxmlformats.org/presentationml/2006/main">
  <p:tag name="AS_UNIQUEID" val="1857"/>
</p:tagLst>
</file>

<file path=ppt/tags/tag362.xml><?xml version="1.0" encoding="utf-8"?>
<p:tagLst xmlns:p="http://schemas.openxmlformats.org/presentationml/2006/main">
  <p:tag name="AS_UNIQUEID" val="1858"/>
</p:tagLst>
</file>

<file path=ppt/tags/tag363.xml><?xml version="1.0" encoding="utf-8"?>
<p:tagLst xmlns:p="http://schemas.openxmlformats.org/presentationml/2006/main">
  <p:tag name="AS_UNIQUEID" val="1859"/>
</p:tagLst>
</file>

<file path=ppt/tags/tag364.xml><?xml version="1.0" encoding="utf-8"?>
<p:tagLst xmlns:p="http://schemas.openxmlformats.org/presentationml/2006/main">
  <p:tag name="AS_UNIQUEID" val="1860"/>
</p:tagLst>
</file>

<file path=ppt/tags/tag365.xml><?xml version="1.0" encoding="utf-8"?>
<p:tagLst xmlns:p="http://schemas.openxmlformats.org/presentationml/2006/main">
  <p:tag name="AS_UNIQUEID" val="1861"/>
</p:tagLst>
</file>

<file path=ppt/tags/tag366.xml><?xml version="1.0" encoding="utf-8"?>
<p:tagLst xmlns:p="http://schemas.openxmlformats.org/presentationml/2006/main">
  <p:tag name="AS_UNIQUEID" val="1862"/>
</p:tagLst>
</file>

<file path=ppt/tags/tag367.xml><?xml version="1.0" encoding="utf-8"?>
<p:tagLst xmlns:p="http://schemas.openxmlformats.org/presentationml/2006/main">
  <p:tag name="AS_UNIQUEID" val="1863"/>
</p:tagLst>
</file>

<file path=ppt/tags/tag368.xml><?xml version="1.0" encoding="utf-8"?>
<p:tagLst xmlns:p="http://schemas.openxmlformats.org/presentationml/2006/main">
  <p:tag name="AS_UNIQUEID" val="1864"/>
</p:tagLst>
</file>

<file path=ppt/tags/tag369.xml><?xml version="1.0" encoding="utf-8"?>
<p:tagLst xmlns:p="http://schemas.openxmlformats.org/presentationml/2006/main">
  <p:tag name="AS_UNIQUEID" val="1865"/>
</p:tagLst>
</file>

<file path=ppt/tags/tag370.xml><?xml version="1.0" encoding="utf-8"?>
<p:tagLst xmlns:p="http://schemas.openxmlformats.org/presentationml/2006/main">
  <p:tag name="AS_UNIQUEID" val="1866"/>
</p:tagLst>
</file>

<file path=ppt/tags/tag371.xml><?xml version="1.0" encoding="utf-8"?>
<p:tagLst xmlns:p="http://schemas.openxmlformats.org/presentationml/2006/main">
  <p:tag name="AS_UNIQUEID" val="1867"/>
</p:tagLst>
</file>

<file path=ppt/tags/tag372.xml><?xml version="1.0" encoding="utf-8"?>
<p:tagLst xmlns:p="http://schemas.openxmlformats.org/presentationml/2006/main">
  <p:tag name="AS_UNIQUEID" val="1868"/>
</p:tagLst>
</file>

<file path=ppt/tags/tag373.xml><?xml version="1.0" encoding="utf-8"?>
<p:tagLst xmlns:p="http://schemas.openxmlformats.org/presentationml/2006/main">
  <p:tag name="AS_UNIQUEID" val="1869"/>
</p:tagLst>
</file>

<file path=ppt/tags/tag374.xml><?xml version="1.0" encoding="utf-8"?>
<p:tagLst xmlns:p="http://schemas.openxmlformats.org/presentationml/2006/main">
  <p:tag name="AS_UNIQUEID" val="1870"/>
</p:tagLst>
</file>

<file path=ppt/tags/tag375.xml><?xml version="1.0" encoding="utf-8"?>
<p:tagLst xmlns:p="http://schemas.openxmlformats.org/presentationml/2006/main">
  <p:tag name="AS_UNIQUEID" val="1871"/>
</p:tagLst>
</file>

<file path=ppt/tags/tag376.xml><?xml version="1.0" encoding="utf-8"?>
<p:tagLst xmlns:p="http://schemas.openxmlformats.org/presentationml/2006/main">
  <p:tag name="AS_UNIQUEID" val="1872"/>
</p:tagLst>
</file>

<file path=ppt/tags/tag377.xml><?xml version="1.0" encoding="utf-8"?>
<p:tagLst xmlns:p="http://schemas.openxmlformats.org/presentationml/2006/main">
  <p:tag name="AS_UNIQUEID" val="1873"/>
</p:tagLst>
</file>

<file path=ppt/tags/tag378.xml><?xml version="1.0" encoding="utf-8"?>
<p:tagLst xmlns:p="http://schemas.openxmlformats.org/presentationml/2006/main">
  <p:tag name="AS_UNIQUEID" val="1874"/>
</p:tagLst>
</file>

<file path=ppt/tags/tag379.xml><?xml version="1.0" encoding="utf-8"?>
<p:tagLst xmlns:p="http://schemas.openxmlformats.org/presentationml/2006/main">
  <p:tag name="AS_UNIQUEID" val="1875"/>
</p:tagLst>
</file>

<file path=ppt/tags/tag380.xml><?xml version="1.0" encoding="utf-8"?>
<p:tagLst xmlns:p="http://schemas.openxmlformats.org/presentationml/2006/main">
  <p:tag name="AS_UNIQUEID" val="1876"/>
</p:tagLst>
</file>

<file path=ppt/tags/tag381.xml><?xml version="1.0" encoding="utf-8"?>
<p:tagLst xmlns:p="http://schemas.openxmlformats.org/presentationml/2006/main">
  <p:tag name="AS_UNIQUEID" val="1877"/>
</p:tagLst>
</file>

<file path=ppt/tags/tag382.xml><?xml version="1.0" encoding="utf-8"?>
<p:tagLst xmlns:p="http://schemas.openxmlformats.org/presentationml/2006/main">
  <p:tag name="AS_UNIQUEID" val="1878"/>
</p:tagLst>
</file>

<file path=ppt/tags/tag383.xml><?xml version="1.0" encoding="utf-8"?>
<p:tagLst xmlns:p="http://schemas.openxmlformats.org/presentationml/2006/main">
  <p:tag name="AS_UNIQUEID" val="1879"/>
</p:tagLst>
</file>

<file path=ppt/tags/tag384.xml><?xml version="1.0" encoding="utf-8"?>
<p:tagLst xmlns:p="http://schemas.openxmlformats.org/presentationml/2006/main">
  <p:tag name="AS_UNIQUEID" val="1880"/>
</p:tagLst>
</file>

<file path=ppt/tags/tag385.xml><?xml version="1.0" encoding="utf-8"?>
<p:tagLst xmlns:p="http://schemas.openxmlformats.org/presentationml/2006/main">
  <p:tag name="AS_UNIQUEID" val="1881"/>
</p:tagLst>
</file>

<file path=ppt/tags/tag386.xml><?xml version="1.0" encoding="utf-8"?>
<p:tagLst xmlns:p="http://schemas.openxmlformats.org/presentationml/2006/main">
  <p:tag name="AS_UNIQUEID" val="1882"/>
</p:tagLst>
</file>

<file path=ppt/tags/tag387.xml><?xml version="1.0" encoding="utf-8"?>
<p:tagLst xmlns:p="http://schemas.openxmlformats.org/presentationml/2006/main">
  <p:tag name="AS_UNIQUEID" val="1883"/>
</p:tagLst>
</file>

<file path=ppt/tags/tag388.xml><?xml version="1.0" encoding="utf-8"?>
<p:tagLst xmlns:p="http://schemas.openxmlformats.org/presentationml/2006/main">
  <p:tag name="AS_UNIQUEID" val="1884"/>
</p:tagLst>
</file>

<file path=ppt/tags/tag389.xml><?xml version="1.0" encoding="utf-8"?>
<p:tagLst xmlns:p="http://schemas.openxmlformats.org/presentationml/2006/main">
  <p:tag name="AS_UNIQUEID" val="1885"/>
</p:tagLst>
</file>

<file path=ppt/tags/tag390.xml><?xml version="1.0" encoding="utf-8"?>
<p:tagLst xmlns:p="http://schemas.openxmlformats.org/presentationml/2006/main">
  <p:tag name="AS_UNIQUEID" val="1886"/>
</p:tagLst>
</file>

<file path=ppt/tags/tag391.xml><?xml version="1.0" encoding="utf-8"?>
<p:tagLst xmlns:p="http://schemas.openxmlformats.org/presentationml/2006/main">
  <p:tag name="AS_UNIQUEID" val="1887"/>
</p:tagLst>
</file>

<file path=ppt/tags/tag392.xml><?xml version="1.0" encoding="utf-8"?>
<p:tagLst xmlns:p="http://schemas.openxmlformats.org/presentationml/2006/main">
  <p:tag name="AS_UNIQUEID" val="1888"/>
</p:tagLst>
</file>

<file path=ppt/tags/tag393.xml><?xml version="1.0" encoding="utf-8"?>
<p:tagLst xmlns:p="http://schemas.openxmlformats.org/presentationml/2006/main">
  <p:tag name="AS_UNIQUEID" val="1889"/>
</p:tagLst>
</file>

<file path=ppt/tags/tag394.xml><?xml version="1.0" encoding="utf-8"?>
<p:tagLst xmlns:p="http://schemas.openxmlformats.org/presentationml/2006/main">
  <p:tag name="AS_UNIQUEID" val="1890"/>
</p:tagLst>
</file>

<file path=ppt/tags/tag395.xml><?xml version="1.0" encoding="utf-8"?>
<p:tagLst xmlns:p="http://schemas.openxmlformats.org/presentationml/2006/main">
  <p:tag name="AS_UNIQUEID" val="1891"/>
</p:tagLst>
</file>

<file path=ppt/tags/tag396.xml><?xml version="1.0" encoding="utf-8"?>
<p:tagLst xmlns:p="http://schemas.openxmlformats.org/presentationml/2006/main">
  <p:tag name="AS_UNIQUEID" val="1892"/>
</p:tagLst>
</file>

<file path=ppt/tags/tag397.xml><?xml version="1.0" encoding="utf-8"?>
<p:tagLst xmlns:p="http://schemas.openxmlformats.org/presentationml/2006/main">
  <p:tag name="AS_UNIQUEID" val="1893"/>
</p:tagLst>
</file>

<file path=ppt/tags/tag398.xml><?xml version="1.0" encoding="utf-8"?>
<p:tagLst xmlns:p="http://schemas.openxmlformats.org/presentationml/2006/main">
  <p:tag name="AS_UNIQUEID" val="1894"/>
</p:tagLst>
</file>

<file path=ppt/tags/tag399.xml><?xml version="1.0" encoding="utf-8"?>
<p:tagLst xmlns:p="http://schemas.openxmlformats.org/presentationml/2006/main">
  <p:tag name="AS_UNIQUEID" val="1895"/>
</p:tagLst>
</file>

<file path=ppt/tags/tag400.xml><?xml version="1.0" encoding="utf-8"?>
<p:tagLst xmlns:p="http://schemas.openxmlformats.org/presentationml/2006/main">
  <p:tag name="AS_UNIQUEID" val="1896"/>
</p:tagLst>
</file>

<file path=ppt/tags/tag401.xml><?xml version="1.0" encoding="utf-8"?>
<p:tagLst xmlns:p="http://schemas.openxmlformats.org/presentationml/2006/main">
  <p:tag name="AS_UNIQUEID" val="1897"/>
</p:tagLst>
</file>

<file path=ppt/tags/tag402.xml><?xml version="1.0" encoding="utf-8"?>
<p:tagLst xmlns:p="http://schemas.openxmlformats.org/presentationml/2006/main">
  <p:tag name="AS_UNIQUEID" val="1898"/>
</p:tagLst>
</file>

<file path=ppt/tags/tag403.xml><?xml version="1.0" encoding="utf-8"?>
<p:tagLst xmlns:p="http://schemas.openxmlformats.org/presentationml/2006/main">
  <p:tag name="AS_UNIQUEID" val="1899"/>
</p:tagLst>
</file>

<file path=ppt/tags/tag404.xml><?xml version="1.0" encoding="utf-8"?>
<p:tagLst xmlns:p="http://schemas.openxmlformats.org/presentationml/2006/main">
  <p:tag name="AS_UNIQUEID" val="1900"/>
</p:tagLst>
</file>

<file path=ppt/tags/tag405.xml><?xml version="1.0" encoding="utf-8"?>
<p:tagLst xmlns:p="http://schemas.openxmlformats.org/presentationml/2006/main">
  <p:tag name="AS_UNIQUEID" val="1901"/>
</p:tagLst>
</file>

<file path=ppt/tags/tag406.xml><?xml version="1.0" encoding="utf-8"?>
<p:tagLst xmlns:p="http://schemas.openxmlformats.org/presentationml/2006/main">
  <p:tag name="AS_UNIQUEID" val="1902"/>
</p:tagLst>
</file>

<file path=ppt/tags/tag407.xml><?xml version="1.0" encoding="utf-8"?>
<p:tagLst xmlns:p="http://schemas.openxmlformats.org/presentationml/2006/main">
  <p:tag name="AS_UNIQUEID" val="1903"/>
</p:tagLst>
</file>

<file path=ppt/tags/tag408.xml><?xml version="1.0" encoding="utf-8"?>
<p:tagLst xmlns:p="http://schemas.openxmlformats.org/presentationml/2006/main">
  <p:tag name="AS_UNIQUEID" val="1904"/>
</p:tagLst>
</file>

<file path=ppt/tags/tag409.xml><?xml version="1.0" encoding="utf-8"?>
<p:tagLst xmlns:p="http://schemas.openxmlformats.org/presentationml/2006/main">
  <p:tag name="AS_UNIQUEID" val="1905"/>
</p:tagLst>
</file>

<file path=ppt/tags/tag410.xml><?xml version="1.0" encoding="utf-8"?>
<p:tagLst xmlns:p="http://schemas.openxmlformats.org/presentationml/2006/main">
  <p:tag name="AS_UNIQUEID" val="1906"/>
</p:tagLst>
</file>

<file path=ppt/tags/tag411.xml><?xml version="1.0" encoding="utf-8"?>
<p:tagLst xmlns:p="http://schemas.openxmlformats.org/presentationml/2006/main">
  <p:tag name="AS_UNIQUEID" val="1907"/>
</p:tagLst>
</file>

<file path=ppt/tags/tag412.xml><?xml version="1.0" encoding="utf-8"?>
<p:tagLst xmlns:p="http://schemas.openxmlformats.org/presentationml/2006/main">
  <p:tag name="AS_UNIQUEID" val="1150"/>
</p:tagLst>
</file>

<file path=ppt/tags/tag413.xml><?xml version="1.0" encoding="utf-8"?>
<p:tagLst xmlns:p="http://schemas.openxmlformats.org/presentationml/2006/main">
  <p:tag name="AS_UNIQUEID" val="1150"/>
</p:tagLst>
</file>

<file path=ppt/tags/tag414.xml><?xml version="1.0" encoding="utf-8"?>
<p:tagLst xmlns:p="http://schemas.openxmlformats.org/presentationml/2006/main">
  <p:tag name="AS_UNIQUEID" val="1908"/>
</p:tagLst>
</file>

<file path=ppt/tags/tag415.xml><?xml version="1.0" encoding="utf-8"?>
<p:tagLst xmlns:p="http://schemas.openxmlformats.org/presentationml/2006/main">
  <p:tag name="AS_UNIQUEID" val="1909"/>
</p:tagLst>
</file>

<file path=ppt/tags/tag416.xml><?xml version="1.0" encoding="utf-8"?>
<p:tagLst xmlns:p="http://schemas.openxmlformats.org/presentationml/2006/main">
  <p:tag name="AS_UNIQUEID" val="1910"/>
</p:tagLst>
</file>

<file path=ppt/tags/tag417.xml><?xml version="1.0" encoding="utf-8"?>
<p:tagLst xmlns:p="http://schemas.openxmlformats.org/presentationml/2006/main">
  <p:tag name="AS_UNIQUEID" val="1911"/>
</p:tagLst>
</file>

<file path=ppt/tags/tag418.xml><?xml version="1.0" encoding="utf-8"?>
<p:tagLst xmlns:p="http://schemas.openxmlformats.org/presentationml/2006/main">
  <p:tag name="AS_UNIQUEID" val="1912"/>
</p:tagLst>
</file>

<file path=ppt/tags/tag419.xml><?xml version="1.0" encoding="utf-8"?>
<p:tagLst xmlns:p="http://schemas.openxmlformats.org/presentationml/2006/main">
  <p:tag name="AS_UNIQUEID" val="1913"/>
</p:tagLst>
</file>

<file path=ppt/tags/tag420.xml><?xml version="1.0" encoding="utf-8"?>
<p:tagLst xmlns:p="http://schemas.openxmlformats.org/presentationml/2006/main">
  <p:tag name="AS_UNIQUEID" val="1914"/>
</p:tagLst>
</file>

<file path=ppt/tags/tag421.xml><?xml version="1.0" encoding="utf-8"?>
<p:tagLst xmlns:p="http://schemas.openxmlformats.org/presentationml/2006/main">
  <p:tag name="AS_UNIQUEID" val="1915"/>
</p:tagLst>
</file>

<file path=ppt/tags/tag422.xml><?xml version="1.0" encoding="utf-8"?>
<p:tagLst xmlns:p="http://schemas.openxmlformats.org/presentationml/2006/main">
  <p:tag name="AS_UNIQUEID" val="1916"/>
</p:tagLst>
</file>

<file path=ppt/tags/tag423.xml><?xml version="1.0" encoding="utf-8"?>
<p:tagLst xmlns:p="http://schemas.openxmlformats.org/presentationml/2006/main">
  <p:tag name="AS_UNIQUEID" val="1917"/>
</p:tagLst>
</file>

<file path=ppt/tags/tag424.xml><?xml version="1.0" encoding="utf-8"?>
<p:tagLst xmlns:p="http://schemas.openxmlformats.org/presentationml/2006/main">
  <p:tag name="AS_UNIQUEID" val="1918"/>
</p:tagLst>
</file>

<file path=ppt/tags/tag425.xml><?xml version="1.0" encoding="utf-8"?>
<p:tagLst xmlns:p="http://schemas.openxmlformats.org/presentationml/2006/main">
  <p:tag name="AS_UNIQUEID" val="1919"/>
</p:tagLst>
</file>

<file path=ppt/tags/tag426.xml><?xml version="1.0" encoding="utf-8"?>
<p:tagLst xmlns:p="http://schemas.openxmlformats.org/presentationml/2006/main">
  <p:tag name="AS_UNIQUEID" val="1920"/>
</p:tagLst>
</file>

<file path=ppt/tags/tag427.xml><?xml version="1.0" encoding="utf-8"?>
<p:tagLst xmlns:p="http://schemas.openxmlformats.org/presentationml/2006/main">
  <p:tag name="AS_UNIQUEID" val="1921"/>
</p:tagLst>
</file>

<file path=ppt/tags/tag428.xml><?xml version="1.0" encoding="utf-8"?>
<p:tagLst xmlns:p="http://schemas.openxmlformats.org/presentationml/2006/main">
  <p:tag name="AS_UNIQUEID" val="1922"/>
</p:tagLst>
</file>

<file path=ppt/tags/tag429.xml><?xml version="1.0" encoding="utf-8"?>
<p:tagLst xmlns:p="http://schemas.openxmlformats.org/presentationml/2006/main">
  <p:tag name="AS_UNIQUEID" val="1350"/>
</p:tagLst>
</file>

<file path=ppt/tags/tag430.xml><?xml version="1.0" encoding="utf-8"?>
<p:tagLst xmlns:p="http://schemas.openxmlformats.org/presentationml/2006/main">
  <p:tag name="AS_UNIQUEID" val="1027"/>
</p:tagLst>
</file>

<file path=ppt/tags/tag431.xml><?xml version="1.0" encoding="utf-8"?>
<p:tagLst xmlns:p="http://schemas.openxmlformats.org/presentationml/2006/main">
  <p:tag name="AS_UNIQUEID" val="1923"/>
</p:tagLst>
</file>

<file path=ppt/tags/tag432.xml><?xml version="1.0" encoding="utf-8"?>
<p:tagLst xmlns:p="http://schemas.openxmlformats.org/presentationml/2006/main">
  <p:tag name="AS_UNIQUEID" val="1924"/>
</p:tagLst>
</file>

<file path=ppt/tags/tag433.xml><?xml version="1.0" encoding="utf-8"?>
<p:tagLst xmlns:p="http://schemas.openxmlformats.org/presentationml/2006/main">
  <p:tag name="AS_UNIQUEID" val="1925"/>
</p:tagLst>
</file>

<file path=ppt/tags/tag434.xml><?xml version="1.0" encoding="utf-8"?>
<p:tagLst xmlns:p="http://schemas.openxmlformats.org/presentationml/2006/main">
  <p:tag name="AS_UNIQUEID" val="1926"/>
</p:tagLst>
</file>

<file path=ppt/tags/tag435.xml><?xml version="1.0" encoding="utf-8"?>
<p:tagLst xmlns:p="http://schemas.openxmlformats.org/presentationml/2006/main">
  <p:tag name="AS_UNIQUEID" val="1927"/>
</p:tagLst>
</file>

<file path=ppt/tags/tag436.xml><?xml version="1.0" encoding="utf-8"?>
<p:tagLst xmlns:p="http://schemas.openxmlformats.org/presentationml/2006/main">
  <p:tag name="AS_UNIQUEID" val="1928"/>
</p:tagLst>
</file>

<file path=ppt/tags/tag437.xml><?xml version="1.0" encoding="utf-8"?>
<p:tagLst xmlns:p="http://schemas.openxmlformats.org/presentationml/2006/main">
  <p:tag name="AS_UNIQUEID" val="1929"/>
</p:tagLst>
</file>

<file path=ppt/tags/tag438.xml><?xml version="1.0" encoding="utf-8"?>
<p:tagLst xmlns:p="http://schemas.openxmlformats.org/presentationml/2006/main">
  <p:tag name="AS_UNIQUEID" val="1930"/>
</p:tagLst>
</file>

<file path=ppt/tags/tag439.xml><?xml version="1.0" encoding="utf-8"?>
<p:tagLst xmlns:p="http://schemas.openxmlformats.org/presentationml/2006/main">
  <p:tag name="AS_UNIQUEID" val="1931"/>
</p:tagLst>
</file>

<file path=ppt/tags/tag440.xml><?xml version="1.0" encoding="utf-8"?>
<p:tagLst xmlns:p="http://schemas.openxmlformats.org/presentationml/2006/main">
  <p:tag name="AS_UNIQUEID" val="1932"/>
</p:tagLst>
</file>

<file path=ppt/tags/tag441.xml><?xml version="1.0" encoding="utf-8"?>
<p:tagLst xmlns:p="http://schemas.openxmlformats.org/presentationml/2006/main">
  <p:tag name="AS_UNIQUEID" val="1933"/>
</p:tagLst>
</file>

<file path=ppt/tags/tag442.xml><?xml version="1.0" encoding="utf-8"?>
<p:tagLst xmlns:p="http://schemas.openxmlformats.org/presentationml/2006/main">
  <p:tag name="AS_UNIQUEID" val="1934"/>
</p:tagLst>
</file>

<file path=ppt/tags/tag443.xml><?xml version="1.0" encoding="utf-8"?>
<p:tagLst xmlns:p="http://schemas.openxmlformats.org/presentationml/2006/main">
  <p:tag name="AS_UNIQUEID" val="1935"/>
</p:tagLst>
</file>

<file path=ppt/tags/tag444.xml><?xml version="1.0" encoding="utf-8"?>
<p:tagLst xmlns:p="http://schemas.openxmlformats.org/presentationml/2006/main">
  <p:tag name="AS_UNIQUEID" val="1936"/>
</p:tagLst>
</file>

<file path=ppt/tags/tag445.xml><?xml version="1.0" encoding="utf-8"?>
<p:tagLst xmlns:p="http://schemas.openxmlformats.org/presentationml/2006/main">
  <p:tag name="AS_UNIQUEID" val="1937"/>
</p:tagLst>
</file>

<file path=ppt/tags/tag446.xml><?xml version="1.0" encoding="utf-8"?>
<p:tagLst xmlns:p="http://schemas.openxmlformats.org/presentationml/2006/main">
  <p:tag name="AS_UNIQUEID" val="1938"/>
</p:tagLst>
</file>

<file path=ppt/tags/tag447.xml><?xml version="1.0" encoding="utf-8"?>
<p:tagLst xmlns:p="http://schemas.openxmlformats.org/presentationml/2006/main">
  <p:tag name="AS_UNIQUEID" val="1939"/>
</p:tagLst>
</file>

<file path=ppt/tags/tag448.xml><?xml version="1.0" encoding="utf-8"?>
<p:tagLst xmlns:p="http://schemas.openxmlformats.org/presentationml/2006/main">
  <p:tag name="AS_UNIQUEID" val="1940"/>
</p:tagLst>
</file>

<file path=ppt/tags/tag449.xml><?xml version="1.0" encoding="utf-8"?>
<p:tagLst xmlns:p="http://schemas.openxmlformats.org/presentationml/2006/main">
  <p:tag name="AS_UNIQUEID" val="1941"/>
</p:tagLst>
</file>

<file path=ppt/tags/tag450.xml><?xml version="1.0" encoding="utf-8"?>
<p:tagLst xmlns:p="http://schemas.openxmlformats.org/presentationml/2006/main">
  <p:tag name="AS_UNIQUEID" val="1942"/>
</p:tagLst>
</file>

<file path=ppt/tags/tag451.xml><?xml version="1.0" encoding="utf-8"?>
<p:tagLst xmlns:p="http://schemas.openxmlformats.org/presentationml/2006/main">
  <p:tag name="AS_UNIQUEID" val="1943"/>
</p:tagLst>
</file>

<file path=ppt/tags/tag452.xml><?xml version="1.0" encoding="utf-8"?>
<p:tagLst xmlns:p="http://schemas.openxmlformats.org/presentationml/2006/main">
  <p:tag name="AS_UNIQUEID" val="1944"/>
</p:tagLst>
</file>

<file path=ppt/tags/tag453.xml><?xml version="1.0" encoding="utf-8"?>
<p:tagLst xmlns:p="http://schemas.openxmlformats.org/presentationml/2006/main">
  <p:tag name="AS_UNIQUEID" val="1945"/>
</p:tagLst>
</file>

<file path=ppt/tags/tag454.xml><?xml version="1.0" encoding="utf-8"?>
<p:tagLst xmlns:p="http://schemas.openxmlformats.org/presentationml/2006/main">
  <p:tag name="AS_UNIQUEID" val="1946"/>
</p:tagLst>
</file>

<file path=ppt/tags/tag455.xml><?xml version="1.0" encoding="utf-8"?>
<p:tagLst xmlns:p="http://schemas.openxmlformats.org/presentationml/2006/main">
  <p:tag name="AS_UNIQUEID" val="1947"/>
</p:tagLst>
</file>

<file path=ppt/tags/tag456.xml><?xml version="1.0" encoding="utf-8"?>
<p:tagLst xmlns:p="http://schemas.openxmlformats.org/presentationml/2006/main">
  <p:tag name="AS_UNIQUEID" val="1948"/>
</p:tagLst>
</file>

<file path=ppt/tags/tag457.xml><?xml version="1.0" encoding="utf-8"?>
<p:tagLst xmlns:p="http://schemas.openxmlformats.org/presentationml/2006/main">
  <p:tag name="AS_UNIQUEID" val="1949"/>
</p:tagLst>
</file>

<file path=ppt/tags/tag458.xml><?xml version="1.0" encoding="utf-8"?>
<p:tagLst xmlns:p="http://schemas.openxmlformats.org/presentationml/2006/main">
  <p:tag name="AS_UNIQUEID" val="1950"/>
</p:tagLst>
</file>

<file path=ppt/tags/tag459.xml><?xml version="1.0" encoding="utf-8"?>
<p:tagLst xmlns:p="http://schemas.openxmlformats.org/presentationml/2006/main">
  <p:tag name="AS_UNIQUEID" val="1951"/>
</p:tagLst>
</file>

<file path=ppt/tags/tag460.xml><?xml version="1.0" encoding="utf-8"?>
<p:tagLst xmlns:p="http://schemas.openxmlformats.org/presentationml/2006/main">
  <p:tag name="AS_UNIQUEID" val="1952"/>
</p:tagLst>
</file>

<file path=ppt/tags/tag461.xml><?xml version="1.0" encoding="utf-8"?>
<p:tagLst xmlns:p="http://schemas.openxmlformats.org/presentationml/2006/main">
  <p:tag name="AS_UNIQUEID" val="1953"/>
</p:tagLst>
</file>

<file path=ppt/tags/tag462.xml><?xml version="1.0" encoding="utf-8"?>
<p:tagLst xmlns:p="http://schemas.openxmlformats.org/presentationml/2006/main">
  <p:tag name="AS_UNIQUEID" val="1954"/>
</p:tagLst>
</file>

<file path=ppt/tags/tag463.xml><?xml version="1.0" encoding="utf-8"?>
<p:tagLst xmlns:p="http://schemas.openxmlformats.org/presentationml/2006/main">
  <p:tag name="AS_UNIQUEID" val="1955"/>
</p:tagLst>
</file>

<file path=ppt/tags/tag464.xml><?xml version="1.0" encoding="utf-8"?>
<p:tagLst xmlns:p="http://schemas.openxmlformats.org/presentationml/2006/main">
  <p:tag name="AS_UNIQUEID" val="1956"/>
</p:tagLst>
</file>

<file path=ppt/tags/tag465.xml><?xml version="1.0" encoding="utf-8"?>
<p:tagLst xmlns:p="http://schemas.openxmlformats.org/presentationml/2006/main">
  <p:tag name="AS_UNIQUEID" val="1957"/>
</p:tagLst>
</file>

<file path=ppt/tags/tag466.xml><?xml version="1.0" encoding="utf-8"?>
<p:tagLst xmlns:p="http://schemas.openxmlformats.org/presentationml/2006/main">
  <p:tag name="AS_UNIQUEID" val="1958"/>
</p:tagLst>
</file>

<file path=ppt/tags/tag467.xml><?xml version="1.0" encoding="utf-8"?>
<p:tagLst xmlns:p="http://schemas.openxmlformats.org/presentationml/2006/main">
  <p:tag name="AS_UNIQUEID" val="1959"/>
</p:tagLst>
</file>

<file path=ppt/tags/tag468.xml><?xml version="1.0" encoding="utf-8"?>
<p:tagLst xmlns:p="http://schemas.openxmlformats.org/presentationml/2006/main">
  <p:tag name="AS_UNIQUEID" val="1960"/>
</p:tagLst>
</file>

<file path=ppt/tags/tag469.xml><?xml version="1.0" encoding="utf-8"?>
<p:tagLst xmlns:p="http://schemas.openxmlformats.org/presentationml/2006/main">
  <p:tag name="AS_UNIQUEID" val="1961"/>
</p:tagLst>
</file>

<file path=ppt/tags/tag470.xml><?xml version="1.0" encoding="utf-8"?>
<p:tagLst xmlns:p="http://schemas.openxmlformats.org/presentationml/2006/main">
  <p:tag name="AS_UNIQUEID" val="1962"/>
</p:tagLst>
</file>

<file path=ppt/tags/tag471.xml><?xml version="1.0" encoding="utf-8"?>
<p:tagLst xmlns:p="http://schemas.openxmlformats.org/presentationml/2006/main">
  <p:tag name="AS_UNIQUEID" val="1963"/>
</p:tagLst>
</file>

<file path=ppt/tags/tag472.xml><?xml version="1.0" encoding="utf-8"?>
<p:tagLst xmlns:p="http://schemas.openxmlformats.org/presentationml/2006/main">
  <p:tag name="AS_UNIQUEID" val="1964"/>
</p:tagLst>
</file>

<file path=ppt/tags/tag473.xml><?xml version="1.0" encoding="utf-8"?>
<p:tagLst xmlns:p="http://schemas.openxmlformats.org/presentationml/2006/main">
  <p:tag name="AS_UNIQUEID" val="1965"/>
</p:tagLst>
</file>

<file path=ppt/tags/tag474.xml><?xml version="1.0" encoding="utf-8"?>
<p:tagLst xmlns:p="http://schemas.openxmlformats.org/presentationml/2006/main">
  <p:tag name="AS_UNIQUEID" val="1966"/>
</p:tagLst>
</file>

<file path=ppt/tags/tag475.xml><?xml version="1.0" encoding="utf-8"?>
<p:tagLst xmlns:p="http://schemas.openxmlformats.org/presentationml/2006/main">
  <p:tag name="AS_UNIQUEID" val="1967"/>
</p:tagLst>
</file>

<file path=ppt/tags/tag476.xml><?xml version="1.0" encoding="utf-8"?>
<p:tagLst xmlns:p="http://schemas.openxmlformats.org/presentationml/2006/main">
  <p:tag name="AS_UNIQUEID" val="1968"/>
</p:tagLst>
</file>

<file path=ppt/tags/tag477.xml><?xml version="1.0" encoding="utf-8"?>
<p:tagLst xmlns:p="http://schemas.openxmlformats.org/presentationml/2006/main">
  <p:tag name="AS_UNIQUEID" val="1969"/>
</p:tagLst>
</file>

<file path=ppt/tags/tag478.xml><?xml version="1.0" encoding="utf-8"?>
<p:tagLst xmlns:p="http://schemas.openxmlformats.org/presentationml/2006/main">
  <p:tag name="AS_UNIQUEID" val="1970"/>
</p:tagLst>
</file>

<file path=ppt/tags/tag479.xml><?xml version="1.0" encoding="utf-8"?>
<p:tagLst xmlns:p="http://schemas.openxmlformats.org/presentationml/2006/main">
  <p:tag name="AS_UNIQUEID" val="1971"/>
</p:tagLst>
</file>

<file path=ppt/tags/tag480.xml><?xml version="1.0" encoding="utf-8"?>
<p:tagLst xmlns:p="http://schemas.openxmlformats.org/presentationml/2006/main">
  <p:tag name="AS_UNIQUEID" val="1972"/>
</p:tagLst>
</file>

<file path=ppt/tags/tag481.xml><?xml version="1.0" encoding="utf-8"?>
<p:tagLst xmlns:p="http://schemas.openxmlformats.org/presentationml/2006/main">
  <p:tag name="AS_UNIQUEID" val="1973"/>
</p:tagLst>
</file>

<file path=ppt/tags/tag482.xml><?xml version="1.0" encoding="utf-8"?>
<p:tagLst xmlns:p="http://schemas.openxmlformats.org/presentationml/2006/main">
  <p:tag name="AS_UNIQUEID" val="1974"/>
</p:tagLst>
</file>

<file path=ppt/tags/tag483.xml><?xml version="1.0" encoding="utf-8"?>
<p:tagLst xmlns:p="http://schemas.openxmlformats.org/presentationml/2006/main">
  <p:tag name="AS_UNIQUEID" val="1975"/>
</p:tagLst>
</file>

<file path=ppt/tags/tag484.xml><?xml version="1.0" encoding="utf-8"?>
<p:tagLst xmlns:p="http://schemas.openxmlformats.org/presentationml/2006/main">
  <p:tag name="AS_UNIQUEID" val="1976"/>
</p:tagLst>
</file>

<file path=ppt/tags/tag485.xml><?xml version="1.0" encoding="utf-8"?>
<p:tagLst xmlns:p="http://schemas.openxmlformats.org/presentationml/2006/main">
  <p:tag name="AS_UNIQUEID" val="1977"/>
</p:tagLst>
</file>

<file path=ppt/tags/tag486.xml><?xml version="1.0" encoding="utf-8"?>
<p:tagLst xmlns:p="http://schemas.openxmlformats.org/presentationml/2006/main">
  <p:tag name="AS_UNIQUEID" val="1978"/>
</p:tagLst>
</file>

<file path=ppt/tags/tag487.xml><?xml version="1.0" encoding="utf-8"?>
<p:tagLst xmlns:p="http://schemas.openxmlformats.org/presentationml/2006/main">
  <p:tag name="AS_UNIQUEID" val="1979"/>
</p:tagLst>
</file>

<file path=ppt/tags/tag488.xml><?xml version="1.0" encoding="utf-8"?>
<p:tagLst xmlns:p="http://schemas.openxmlformats.org/presentationml/2006/main">
  <p:tag name="AS_UNIQUEID" val="1980"/>
</p:tagLst>
</file>

<file path=ppt/tags/tag489.xml><?xml version="1.0" encoding="utf-8"?>
<p:tagLst xmlns:p="http://schemas.openxmlformats.org/presentationml/2006/main">
  <p:tag name="AS_UNIQUEID" val="1981"/>
</p:tagLst>
</file>

<file path=ppt/tags/tag490.xml><?xml version="1.0" encoding="utf-8"?>
<p:tagLst xmlns:p="http://schemas.openxmlformats.org/presentationml/2006/main">
  <p:tag name="AS_UNIQUEID" val="1982"/>
</p:tagLst>
</file>

<file path=ppt/tags/tag491.xml><?xml version="1.0" encoding="utf-8"?>
<p:tagLst xmlns:p="http://schemas.openxmlformats.org/presentationml/2006/main">
  <p:tag name="AS_UNIQUEID" val="1983"/>
</p:tagLst>
</file>

<file path=ppt/tags/tag492.xml><?xml version="1.0" encoding="utf-8"?>
<p:tagLst xmlns:p="http://schemas.openxmlformats.org/presentationml/2006/main">
  <p:tag name="AS_UNIQUEID" val="1984"/>
</p:tagLst>
</file>

<file path=ppt/tags/tag493.xml><?xml version="1.0" encoding="utf-8"?>
<p:tagLst xmlns:p="http://schemas.openxmlformats.org/presentationml/2006/main">
  <p:tag name="AS_UNIQUEID" val="1985"/>
</p:tagLst>
</file>

<file path=ppt/tags/tag494.xml><?xml version="1.0" encoding="utf-8"?>
<p:tagLst xmlns:p="http://schemas.openxmlformats.org/presentationml/2006/main">
  <p:tag name="AS_UNIQUEID" val="1986"/>
</p:tagLst>
</file>

<file path=ppt/tags/tag495.xml><?xml version="1.0" encoding="utf-8"?>
<p:tagLst xmlns:p="http://schemas.openxmlformats.org/presentationml/2006/main">
  <p:tag name="AS_UNIQUEID" val="1987"/>
</p:tagLst>
</file>

<file path=ppt/tags/tag496.xml><?xml version="1.0" encoding="utf-8"?>
<p:tagLst xmlns:p="http://schemas.openxmlformats.org/presentationml/2006/main">
  <p:tag name="AS_UNIQUEID" val="1988"/>
</p:tagLst>
</file>

<file path=ppt/tags/tag497.xml><?xml version="1.0" encoding="utf-8"?>
<p:tagLst xmlns:p="http://schemas.openxmlformats.org/presentationml/2006/main">
  <p:tag name="AS_UNIQUEID" val="1989"/>
</p:tagLst>
</file>

<file path=ppt/tags/tag498.xml><?xml version="1.0" encoding="utf-8"?>
<p:tagLst xmlns:p="http://schemas.openxmlformats.org/presentationml/2006/main">
  <p:tag name="AS_UNIQUEID" val="1990"/>
</p:tagLst>
</file>

<file path=ppt/tags/tag499.xml><?xml version="1.0" encoding="utf-8"?>
<p:tagLst xmlns:p="http://schemas.openxmlformats.org/presentationml/2006/main">
  <p:tag name="AS_UNIQUEID" val="1991"/>
</p:tagLst>
</file>

<file path=ppt/tags/tag500.xml><?xml version="1.0" encoding="utf-8"?>
<p:tagLst xmlns:p="http://schemas.openxmlformats.org/presentationml/2006/main">
  <p:tag name="AS_UNIQUEID" val="1992"/>
</p:tagLst>
</file>

<file path=ppt/tags/tag501.xml><?xml version="1.0" encoding="utf-8"?>
<p:tagLst xmlns:p="http://schemas.openxmlformats.org/presentationml/2006/main">
  <p:tag name="AS_UNIQUEID" val="1993"/>
</p:tagLst>
</file>

<file path=ppt/tags/tag502.xml><?xml version="1.0" encoding="utf-8"?>
<p:tagLst xmlns:p="http://schemas.openxmlformats.org/presentationml/2006/main">
  <p:tag name="AS_UNIQUEID" val="1994"/>
</p:tagLst>
</file>

<file path=ppt/tags/tag503.xml><?xml version="1.0" encoding="utf-8"?>
<p:tagLst xmlns:p="http://schemas.openxmlformats.org/presentationml/2006/main">
  <p:tag name="AS_UNIQUEID" val="1995"/>
</p:tagLst>
</file>

<file path=ppt/tags/tag504.xml><?xml version="1.0" encoding="utf-8"?>
<p:tagLst xmlns:p="http://schemas.openxmlformats.org/presentationml/2006/main">
  <p:tag name="AS_UNIQUEID" val="1150"/>
</p:tagLst>
</file>

<file path=ppt/tags/tag505.xml><?xml version="1.0" encoding="utf-8"?>
<p:tagLst xmlns:p="http://schemas.openxmlformats.org/presentationml/2006/main">
  <p:tag name="AS_UNIQUEID" val="1150"/>
</p:tagLst>
</file>

<file path=ppt/tags/tag506.xml><?xml version="1.0" encoding="utf-8"?>
<p:tagLst xmlns:p="http://schemas.openxmlformats.org/presentationml/2006/main">
  <p:tag name="AS_UNIQUEID" val="1996"/>
</p:tagLst>
</file>

<file path=ppt/tags/tag507.xml><?xml version="1.0" encoding="utf-8"?>
<p:tagLst xmlns:p="http://schemas.openxmlformats.org/presentationml/2006/main">
  <p:tag name="AS_UNIQUEID" val="1997"/>
</p:tagLst>
</file>

<file path=ppt/tags/tag508.xml><?xml version="1.0" encoding="utf-8"?>
<p:tagLst xmlns:p="http://schemas.openxmlformats.org/presentationml/2006/main">
  <p:tag name="AS_UNIQUEID" val="1998"/>
</p:tagLst>
</file>

<file path=ppt/tags/tag509.xml><?xml version="1.0" encoding="utf-8"?>
<p:tagLst xmlns:p="http://schemas.openxmlformats.org/presentationml/2006/main">
  <p:tag name="AS_UNIQUEID" val="1999"/>
</p:tagLst>
</file>

<file path=ppt/tags/tag510.xml><?xml version="1.0" encoding="utf-8"?>
<p:tagLst xmlns:p="http://schemas.openxmlformats.org/presentationml/2006/main">
  <p:tag name="AS_UNIQUEID" val="2000"/>
</p:tagLst>
</file>

<file path=ppt/tags/tag511.xml><?xml version="1.0" encoding="utf-8"?>
<p:tagLst xmlns:p="http://schemas.openxmlformats.org/presentationml/2006/main">
  <p:tag name="AS_UNIQUEID" val="2001"/>
</p:tagLst>
</file>

<file path=ppt/tags/tag512.xml><?xml version="1.0" encoding="utf-8"?>
<p:tagLst xmlns:p="http://schemas.openxmlformats.org/presentationml/2006/main">
  <p:tag name="AS_UNIQUEID" val="2002"/>
</p:tagLst>
</file>

<file path=ppt/tags/tag513.xml><?xml version="1.0" encoding="utf-8"?>
<p:tagLst xmlns:p="http://schemas.openxmlformats.org/presentationml/2006/main">
  <p:tag name="AS_UNIQUEID" val="2003"/>
</p:tagLst>
</file>

<file path=ppt/tags/tag514.xml><?xml version="1.0" encoding="utf-8"?>
<p:tagLst xmlns:p="http://schemas.openxmlformats.org/presentationml/2006/main">
  <p:tag name="AS_UNIQUEID" val="2004"/>
</p:tagLst>
</file>

<file path=ppt/tags/tag515.xml><?xml version="1.0" encoding="utf-8"?>
<p:tagLst xmlns:p="http://schemas.openxmlformats.org/presentationml/2006/main">
  <p:tag name="AS_UNIQUEID" val="2005"/>
</p:tagLst>
</file>

<file path=ppt/tags/tag516.xml><?xml version="1.0" encoding="utf-8"?>
<p:tagLst xmlns:p="http://schemas.openxmlformats.org/presentationml/2006/main">
  <p:tag name="AS_UNIQUEID" val="2006"/>
</p:tagLst>
</file>

<file path=ppt/tags/tag517.xml><?xml version="1.0" encoding="utf-8"?>
<p:tagLst xmlns:p="http://schemas.openxmlformats.org/presentationml/2006/main">
  <p:tag name="AS_UNIQUEID" val="2007"/>
</p:tagLst>
</file>

<file path=ppt/tags/tag518.xml><?xml version="1.0" encoding="utf-8"?>
<p:tagLst xmlns:p="http://schemas.openxmlformats.org/presentationml/2006/main">
  <p:tag name="AS_UNIQUEID" val="2008"/>
</p:tagLst>
</file>

<file path=ppt/tags/tag519.xml><?xml version="1.0" encoding="utf-8"?>
<p:tagLst xmlns:p="http://schemas.openxmlformats.org/presentationml/2006/main">
  <p:tag name="AS_UNIQUEID" val="2009"/>
</p:tagLst>
</file>

<file path=ppt/tags/tag520.xml><?xml version="1.0" encoding="utf-8"?>
<p:tagLst xmlns:p="http://schemas.openxmlformats.org/presentationml/2006/main">
  <p:tag name="AS_UNIQUEID" val="2010"/>
</p:tagLst>
</file>

<file path=ppt/tags/tag521.xml><?xml version="1.0" encoding="utf-8"?>
<p:tagLst xmlns:p="http://schemas.openxmlformats.org/presentationml/2006/main">
  <p:tag name="AS_UNIQUEID" val="2011"/>
</p:tagLst>
</file>

<file path=ppt/tags/tag522.xml><?xml version="1.0" encoding="utf-8"?>
<p:tagLst xmlns:p="http://schemas.openxmlformats.org/presentationml/2006/main">
  <p:tag name="AS_UNIQUEID" val="2012"/>
</p:tagLst>
</file>

<file path=ppt/tags/tag523.xml><?xml version="1.0" encoding="utf-8"?>
<p:tagLst xmlns:p="http://schemas.openxmlformats.org/presentationml/2006/main">
  <p:tag name="AS_UNIQUEID" val="2013"/>
</p:tagLst>
</file>

<file path=ppt/tags/tag524.xml><?xml version="1.0" encoding="utf-8"?>
<p:tagLst xmlns:p="http://schemas.openxmlformats.org/presentationml/2006/main">
  <p:tag name="AS_UNIQUEID" val="2014"/>
</p:tagLst>
</file>

<file path=ppt/tags/tag525.xml><?xml version="1.0" encoding="utf-8"?>
<p:tagLst xmlns:p="http://schemas.openxmlformats.org/presentationml/2006/main">
  <p:tag name="AS_UNIQUEID" val="2015"/>
</p:tagLst>
</file>

<file path=ppt/tags/tag526.xml><?xml version="1.0" encoding="utf-8"?>
<p:tagLst xmlns:p="http://schemas.openxmlformats.org/presentationml/2006/main">
  <p:tag name="AS_UNIQUEID" val="2016"/>
</p:tagLst>
</file>

<file path=ppt/tags/tag527.xml><?xml version="1.0" encoding="utf-8"?>
<p:tagLst xmlns:p="http://schemas.openxmlformats.org/presentationml/2006/main">
  <p:tag name="AS_UNIQUEID" val="2017"/>
</p:tagLst>
</file>

<file path=ppt/tags/tag528.xml><?xml version="1.0" encoding="utf-8"?>
<p:tagLst xmlns:p="http://schemas.openxmlformats.org/presentationml/2006/main">
  <p:tag name="AS_UNIQUEID" val="2018"/>
</p:tagLst>
</file>

<file path=ppt/tags/tag529.xml><?xml version="1.0" encoding="utf-8"?>
<p:tagLst xmlns:p="http://schemas.openxmlformats.org/presentationml/2006/main">
  <p:tag name="AS_UNIQUEID" val="2019"/>
</p:tagLst>
</file>

<file path=ppt/tags/tag530.xml><?xml version="1.0" encoding="utf-8"?>
<p:tagLst xmlns:p="http://schemas.openxmlformats.org/presentationml/2006/main">
  <p:tag name="AS_UNIQUEID" val="2020"/>
</p:tagLst>
</file>

<file path=ppt/tags/tag531.xml><?xml version="1.0" encoding="utf-8"?>
<p:tagLst xmlns:p="http://schemas.openxmlformats.org/presentationml/2006/main">
  <p:tag name="AS_UNIQUEID" val="2021"/>
</p:tagLst>
</file>

<file path=ppt/tags/tag532.xml><?xml version="1.0" encoding="utf-8"?>
<p:tagLst xmlns:p="http://schemas.openxmlformats.org/presentationml/2006/main">
  <p:tag name="AS_UNIQUEID" val="2022"/>
</p:tagLst>
</file>

<file path=ppt/tags/tag533.xml><?xml version="1.0" encoding="utf-8"?>
<p:tagLst xmlns:p="http://schemas.openxmlformats.org/presentationml/2006/main">
  <p:tag name="AS_UNIQUEID" val="2023"/>
</p:tagLst>
</file>

<file path=ppt/tags/tag534.xml><?xml version="1.0" encoding="utf-8"?>
<p:tagLst xmlns:p="http://schemas.openxmlformats.org/presentationml/2006/main">
  <p:tag name="AS_UNIQUEID" val="2024"/>
</p:tagLst>
</file>

<file path=ppt/tags/tag535.xml><?xml version="1.0" encoding="utf-8"?>
<p:tagLst xmlns:p="http://schemas.openxmlformats.org/presentationml/2006/main">
  <p:tag name="AS_UNIQUEID" val="2025"/>
</p:tagLst>
</file>

<file path=ppt/tags/tag536.xml><?xml version="1.0" encoding="utf-8"?>
<p:tagLst xmlns:p="http://schemas.openxmlformats.org/presentationml/2006/main">
  <p:tag name="AS_UNIQUEID" val="2026"/>
</p:tagLst>
</file>

<file path=ppt/tags/tag537.xml><?xml version="1.0" encoding="utf-8"?>
<p:tagLst xmlns:p="http://schemas.openxmlformats.org/presentationml/2006/main">
  <p:tag name="AS_UNIQUEID" val="2027"/>
</p:tagLst>
</file>

<file path=ppt/tags/tag538.xml><?xml version="1.0" encoding="utf-8"?>
<p:tagLst xmlns:p="http://schemas.openxmlformats.org/presentationml/2006/main">
  <p:tag name="AS_UNIQUEID" val="2028"/>
</p:tagLst>
</file>

<file path=ppt/tags/tag539.xml><?xml version="1.0" encoding="utf-8"?>
<p:tagLst xmlns:p="http://schemas.openxmlformats.org/presentationml/2006/main">
  <p:tag name="AS_UNIQUEID" val="2029"/>
</p:tagLst>
</file>

<file path=ppt/tags/tag540.xml><?xml version="1.0" encoding="utf-8"?>
<p:tagLst xmlns:p="http://schemas.openxmlformats.org/presentationml/2006/main">
  <p:tag name="AS_UNIQUEID" val="2030"/>
</p:tagLst>
</file>

<file path=ppt/tags/tag541.xml><?xml version="1.0" encoding="utf-8"?>
<p:tagLst xmlns:p="http://schemas.openxmlformats.org/presentationml/2006/main">
  <p:tag name="AS_UNIQUEID" val="2031"/>
</p:tagLst>
</file>

<file path=ppt/tags/tag542.xml><?xml version="1.0" encoding="utf-8"?>
<p:tagLst xmlns:p="http://schemas.openxmlformats.org/presentationml/2006/main">
  <p:tag name="AS_UNIQUEID" val="2032"/>
</p:tagLst>
</file>

<file path=ppt/tags/tag543.xml><?xml version="1.0" encoding="utf-8"?>
<p:tagLst xmlns:p="http://schemas.openxmlformats.org/presentationml/2006/main">
  <p:tag name="AS_UNIQUEID" val="2033"/>
</p:tagLst>
</file>

<file path=ppt/tags/tag544.xml><?xml version="1.0" encoding="utf-8"?>
<p:tagLst xmlns:p="http://schemas.openxmlformats.org/presentationml/2006/main">
  <p:tag name="AS_UNIQUEID" val="2034"/>
</p:tagLst>
</file>

<file path=ppt/tags/tag545.xml><?xml version="1.0" encoding="utf-8"?>
<p:tagLst xmlns:p="http://schemas.openxmlformats.org/presentationml/2006/main">
  <p:tag name="AS_UNIQUEID" val="2035"/>
</p:tagLst>
</file>

<file path=ppt/tags/tag546.xml><?xml version="1.0" encoding="utf-8"?>
<p:tagLst xmlns:p="http://schemas.openxmlformats.org/presentationml/2006/main">
  <p:tag name="AS_UNIQUEID" val="2036"/>
</p:tagLst>
</file>

<file path=ppt/tags/tag547.xml><?xml version="1.0" encoding="utf-8"?>
<p:tagLst xmlns:p="http://schemas.openxmlformats.org/presentationml/2006/main">
  <p:tag name="AS_UNIQUEID" val="2037"/>
</p:tagLst>
</file>

<file path=ppt/tags/tag548.xml><?xml version="1.0" encoding="utf-8"?>
<p:tagLst xmlns:p="http://schemas.openxmlformats.org/presentationml/2006/main">
  <p:tag name="AS_UNIQUEID" val="2038"/>
</p:tagLst>
</file>

<file path=ppt/tags/tag549.xml><?xml version="1.0" encoding="utf-8"?>
<p:tagLst xmlns:p="http://schemas.openxmlformats.org/presentationml/2006/main">
  <p:tag name="AS_UNIQUEID" val="2039"/>
</p:tagLst>
</file>

<file path=ppt/tags/tag550.xml><?xml version="1.0" encoding="utf-8"?>
<p:tagLst xmlns:p="http://schemas.openxmlformats.org/presentationml/2006/main">
  <p:tag name="AS_UNIQUEID" val="2040"/>
</p:tagLst>
</file>

<file path=ppt/tags/tag551.xml><?xml version="1.0" encoding="utf-8"?>
<p:tagLst xmlns:p="http://schemas.openxmlformats.org/presentationml/2006/main">
  <p:tag name="AS_UNIQUEID" val="2041"/>
</p:tagLst>
</file>

<file path=ppt/tags/tag552.xml><?xml version="1.0" encoding="utf-8"?>
<p:tagLst xmlns:p="http://schemas.openxmlformats.org/presentationml/2006/main">
  <p:tag name="AS_UNIQUEID" val="2042"/>
</p:tagLst>
</file>

<file path=ppt/tags/tag553.xml><?xml version="1.0" encoding="utf-8"?>
<p:tagLst xmlns:p="http://schemas.openxmlformats.org/presentationml/2006/main">
  <p:tag name="AS_UNIQUEID" val="2043"/>
</p:tagLst>
</file>

<file path=ppt/tags/tag554.xml><?xml version="1.0" encoding="utf-8"?>
<p:tagLst xmlns:p="http://schemas.openxmlformats.org/presentationml/2006/main">
  <p:tag name="AS_UNIQUEID" val="2044"/>
</p:tagLst>
</file>

<file path=ppt/tags/tag555.xml><?xml version="1.0" encoding="utf-8"?>
<p:tagLst xmlns:p="http://schemas.openxmlformats.org/presentationml/2006/main">
  <p:tag name="AS_UNIQUEID" val="2045"/>
</p:tagLst>
</file>

<file path=ppt/tags/tag556.xml><?xml version="1.0" encoding="utf-8"?>
<p:tagLst xmlns:p="http://schemas.openxmlformats.org/presentationml/2006/main">
  <p:tag name="AS_UNIQUEID" val="2046"/>
</p:tagLst>
</file>

<file path=ppt/tags/tag557.xml><?xml version="1.0" encoding="utf-8"?>
<p:tagLst xmlns:p="http://schemas.openxmlformats.org/presentationml/2006/main">
  <p:tag name="AS_UNIQUEID" val="2047"/>
</p:tagLst>
</file>

<file path=ppt/tags/tag558.xml><?xml version="1.0" encoding="utf-8"?>
<p:tagLst xmlns:p="http://schemas.openxmlformats.org/presentationml/2006/main">
  <p:tag name="AS_UNIQUEID" val="2048"/>
</p:tagLst>
</file>

<file path=ppt/tags/tag559.xml><?xml version="1.0" encoding="utf-8"?>
<p:tagLst xmlns:p="http://schemas.openxmlformats.org/presentationml/2006/main">
  <p:tag name="AS_UNIQUEID" val="2049"/>
</p:tagLst>
</file>

<file path=ppt/tags/tag560.xml><?xml version="1.0" encoding="utf-8"?>
<p:tagLst xmlns:p="http://schemas.openxmlformats.org/presentationml/2006/main">
  <p:tag name="AS_UNIQUEID" val="2050"/>
</p:tagLst>
</file>

<file path=ppt/tags/tag561.xml><?xml version="1.0" encoding="utf-8"?>
<p:tagLst xmlns:p="http://schemas.openxmlformats.org/presentationml/2006/main">
  <p:tag name="AS_UNIQUEID" val="2051"/>
</p:tagLst>
</file>

<file path=ppt/tags/tag562.xml><?xml version="1.0" encoding="utf-8"?>
<p:tagLst xmlns:p="http://schemas.openxmlformats.org/presentationml/2006/main">
  <p:tag name="AS_UNIQUEID" val="2052"/>
</p:tagLst>
</file>

<file path=ppt/tags/tag563.xml><?xml version="1.0" encoding="utf-8"?>
<p:tagLst xmlns:p="http://schemas.openxmlformats.org/presentationml/2006/main">
  <p:tag name="AS_UNIQUEID" val="2053"/>
</p:tagLst>
</file>

<file path=ppt/tags/tag564.xml><?xml version="1.0" encoding="utf-8"?>
<p:tagLst xmlns:p="http://schemas.openxmlformats.org/presentationml/2006/main">
  <p:tag name="AS_UNIQUEID" val="2054"/>
</p:tagLst>
</file>

<file path=ppt/tags/tag565.xml><?xml version="1.0" encoding="utf-8"?>
<p:tagLst xmlns:p="http://schemas.openxmlformats.org/presentationml/2006/main">
  <p:tag name="AS_UNIQUEID" val="2055"/>
</p:tagLst>
</file>

<file path=ppt/tags/tag566.xml><?xml version="1.0" encoding="utf-8"?>
<p:tagLst xmlns:p="http://schemas.openxmlformats.org/presentationml/2006/main">
  <p:tag name="AS_UNIQUEID" val="2056"/>
</p:tagLst>
</file>

<file path=ppt/tags/tag567.xml><?xml version="1.0" encoding="utf-8"?>
<p:tagLst xmlns:p="http://schemas.openxmlformats.org/presentationml/2006/main">
  <p:tag name="AS_UNIQUEID" val="2057"/>
</p:tagLst>
</file>

<file path=ppt/tags/tag568.xml><?xml version="1.0" encoding="utf-8"?>
<p:tagLst xmlns:p="http://schemas.openxmlformats.org/presentationml/2006/main">
  <p:tag name="AS_UNIQUEID" val="2058"/>
</p:tagLst>
</file>

<file path=ppt/tags/tag569.xml><?xml version="1.0" encoding="utf-8"?>
<p:tagLst xmlns:p="http://schemas.openxmlformats.org/presentationml/2006/main">
  <p:tag name="AS_UNIQUEID" val="2059"/>
</p:tagLst>
</file>

<file path=ppt/tags/tag570.xml><?xml version="1.0" encoding="utf-8"?>
<p:tagLst xmlns:p="http://schemas.openxmlformats.org/presentationml/2006/main">
  <p:tag name="AS_UNIQUEID" val="2060"/>
</p:tagLst>
</file>

<file path=ppt/tags/tag571.xml><?xml version="1.0" encoding="utf-8"?>
<p:tagLst xmlns:p="http://schemas.openxmlformats.org/presentationml/2006/main">
  <p:tag name="AS_UNIQUEID" val="2061"/>
</p:tagLst>
</file>

<file path=ppt/tags/tag572.xml><?xml version="1.0" encoding="utf-8"?>
<p:tagLst xmlns:p="http://schemas.openxmlformats.org/presentationml/2006/main">
  <p:tag name="AS_UNIQUEID" val="2062"/>
</p:tagLst>
</file>

<file path=ppt/tags/tag573.xml><?xml version="1.0" encoding="utf-8"?>
<p:tagLst xmlns:p="http://schemas.openxmlformats.org/presentationml/2006/main">
  <p:tag name="AS_UNIQUEID" val="2063"/>
</p:tagLst>
</file>

<file path=ppt/tags/tag574.xml><?xml version="1.0" encoding="utf-8"?>
<p:tagLst xmlns:p="http://schemas.openxmlformats.org/presentationml/2006/main">
  <p:tag name="AS_UNIQUEID" val="2064"/>
</p:tagLst>
</file>

<file path=ppt/tags/tag575.xml><?xml version="1.0" encoding="utf-8"?>
<p:tagLst xmlns:p="http://schemas.openxmlformats.org/presentationml/2006/main">
  <p:tag name="AS_UNIQUEID" val="2065"/>
</p:tagLst>
</file>

<file path=ppt/tags/tag576.xml><?xml version="1.0" encoding="utf-8"?>
<p:tagLst xmlns:p="http://schemas.openxmlformats.org/presentationml/2006/main">
  <p:tag name="AS_UNIQUEID" val="2066"/>
</p:tagLst>
</file>

<file path=ppt/tags/tag577.xml><?xml version="1.0" encoding="utf-8"?>
<p:tagLst xmlns:p="http://schemas.openxmlformats.org/presentationml/2006/main">
  <p:tag name="AS_UNIQUEID" val="2067"/>
</p:tagLst>
</file>

<file path=ppt/tags/tag578.xml><?xml version="1.0" encoding="utf-8"?>
<p:tagLst xmlns:p="http://schemas.openxmlformats.org/presentationml/2006/main">
  <p:tag name="AS_UNIQUEID" val="2068"/>
</p:tagLst>
</file>

<file path=ppt/tags/tag579.xml><?xml version="1.0" encoding="utf-8"?>
<p:tagLst xmlns:p="http://schemas.openxmlformats.org/presentationml/2006/main">
  <p:tag name="AS_UNIQUEID" val="2069"/>
</p:tagLst>
</file>

<file path=ppt/tags/tag580.xml><?xml version="1.0" encoding="utf-8"?>
<p:tagLst xmlns:p="http://schemas.openxmlformats.org/presentationml/2006/main">
  <p:tag name="AS_UNIQUEID" val="2070"/>
</p:tagLst>
</file>

<file path=ppt/tags/tag581.xml><?xml version="1.0" encoding="utf-8"?>
<p:tagLst xmlns:p="http://schemas.openxmlformats.org/presentationml/2006/main">
  <p:tag name="AS_UNIQUEID" val="2071"/>
</p:tagLst>
</file>

<file path=ppt/tags/tag582.xml><?xml version="1.0" encoding="utf-8"?>
<p:tagLst xmlns:p="http://schemas.openxmlformats.org/presentationml/2006/main">
  <p:tag name="AS_UNIQUEID" val="1150"/>
</p:tagLst>
</file>

<file path=ppt/tags/tag583.xml><?xml version="1.0" encoding="utf-8"?>
<p:tagLst xmlns:p="http://schemas.openxmlformats.org/presentationml/2006/main">
  <p:tag name="AS_UNIQUEID" val="1150"/>
</p:tagLst>
</file>

<file path=ppt/tags/tag584.xml><?xml version="1.0" encoding="utf-8"?>
<p:tagLst xmlns:p="http://schemas.openxmlformats.org/presentationml/2006/main">
  <p:tag name="AS_UNIQUEID" val="2072"/>
</p:tagLst>
</file>

<file path=ppt/tags/tag585.xml><?xml version="1.0" encoding="utf-8"?>
<p:tagLst xmlns:p="http://schemas.openxmlformats.org/presentationml/2006/main">
  <p:tag name="AS_UNIQUEID" val="2073"/>
</p:tagLst>
</file>

<file path=ppt/tags/tag586.xml><?xml version="1.0" encoding="utf-8"?>
<p:tagLst xmlns:p="http://schemas.openxmlformats.org/presentationml/2006/main">
  <p:tag name="AS_UNIQUEID" val="2074"/>
</p:tagLst>
</file>

<file path=ppt/tags/tag587.xml><?xml version="1.0" encoding="utf-8"?>
<p:tagLst xmlns:p="http://schemas.openxmlformats.org/presentationml/2006/main">
  <p:tag name="AS_UNIQUEID" val="2075"/>
</p:tagLst>
</file>

<file path=ppt/tags/tag588.xml><?xml version="1.0" encoding="utf-8"?>
<p:tagLst xmlns:p="http://schemas.openxmlformats.org/presentationml/2006/main">
  <p:tag name="AS_UNIQUEID" val="2076"/>
</p:tagLst>
</file>

<file path=ppt/tags/tag589.xml><?xml version="1.0" encoding="utf-8"?>
<p:tagLst xmlns:p="http://schemas.openxmlformats.org/presentationml/2006/main">
  <p:tag name="AS_UNIQUEID" val="2077"/>
</p:tagLst>
</file>

<file path=ppt/tags/tag590.xml><?xml version="1.0" encoding="utf-8"?>
<p:tagLst xmlns:p="http://schemas.openxmlformats.org/presentationml/2006/main">
  <p:tag name="AS_UNIQUEID" val="2078"/>
</p:tagLst>
</file>

<file path=ppt/tags/tag591.xml><?xml version="1.0" encoding="utf-8"?>
<p:tagLst xmlns:p="http://schemas.openxmlformats.org/presentationml/2006/main">
  <p:tag name="AS_UNIQUEID" val="2079"/>
</p:tagLst>
</file>

<file path=ppt/tags/tag592.xml><?xml version="1.0" encoding="utf-8"?>
<p:tagLst xmlns:p="http://schemas.openxmlformats.org/presentationml/2006/main">
  <p:tag name="AS_UNIQUEID" val="2080"/>
</p:tagLst>
</file>

<file path=ppt/tags/tag593.xml><?xml version="1.0" encoding="utf-8"?>
<p:tagLst xmlns:p="http://schemas.openxmlformats.org/presentationml/2006/main">
  <p:tag name="AS_UNIQUEID" val="2081"/>
</p:tagLst>
</file>

<file path=ppt/tags/tag594.xml><?xml version="1.0" encoding="utf-8"?>
<p:tagLst xmlns:p="http://schemas.openxmlformats.org/presentationml/2006/main">
  <p:tag name="AS_UNIQUEID" val="2082"/>
</p:tagLst>
</file>

<file path=ppt/tags/tag595.xml><?xml version="1.0" encoding="utf-8"?>
<p:tagLst xmlns:p="http://schemas.openxmlformats.org/presentationml/2006/main">
  <p:tag name="AS_UNIQUEID" val="2083"/>
</p:tagLst>
</file>

<file path=ppt/tags/tag596.xml><?xml version="1.0" encoding="utf-8"?>
<p:tagLst xmlns:p="http://schemas.openxmlformats.org/presentationml/2006/main">
  <p:tag name="AS_UNIQUEID" val="2084"/>
</p:tagLst>
</file>

<file path=ppt/tags/tag597.xml><?xml version="1.0" encoding="utf-8"?>
<p:tagLst xmlns:p="http://schemas.openxmlformats.org/presentationml/2006/main">
  <p:tag name="AS_UNIQUEID" val="2085"/>
</p:tagLst>
</file>

<file path=ppt/tags/tag598.xml><?xml version="1.0" encoding="utf-8"?>
<p:tagLst xmlns:p="http://schemas.openxmlformats.org/presentationml/2006/main">
  <p:tag name="AS_UNIQUEID" val="2086"/>
</p:tagLst>
</file>

<file path=ppt/tags/tag599.xml><?xml version="1.0" encoding="utf-8"?>
<p:tagLst xmlns:p="http://schemas.openxmlformats.org/presentationml/2006/main">
  <p:tag name="AS_UNIQUEID" val="2087"/>
</p:tagLst>
</file>

<file path=ppt/tags/tag600.xml><?xml version="1.0" encoding="utf-8"?>
<p:tagLst xmlns:p="http://schemas.openxmlformats.org/presentationml/2006/main">
  <p:tag name="AS_UNIQUEID" val="2088"/>
</p:tagLst>
</file>

<file path=ppt/tags/tag601.xml><?xml version="1.0" encoding="utf-8"?>
<p:tagLst xmlns:p="http://schemas.openxmlformats.org/presentationml/2006/main">
  <p:tag name="AS_UNIQUEID" val="2089"/>
</p:tagLst>
</file>

<file path=ppt/tags/tag602.xml><?xml version="1.0" encoding="utf-8"?>
<p:tagLst xmlns:p="http://schemas.openxmlformats.org/presentationml/2006/main">
  <p:tag name="AS_UNIQUEID" val="2090"/>
</p:tagLst>
</file>

<file path=ppt/tags/tag603.xml><?xml version="1.0" encoding="utf-8"?>
<p:tagLst xmlns:p="http://schemas.openxmlformats.org/presentationml/2006/main">
  <p:tag name="AS_UNIQUEID" val="2091"/>
</p:tagLst>
</file>

<file path=ppt/tags/tag604.xml><?xml version="1.0" encoding="utf-8"?>
<p:tagLst xmlns:p="http://schemas.openxmlformats.org/presentationml/2006/main">
  <p:tag name="AS_UNIQUEID" val="2092"/>
</p:tagLst>
</file>

<file path=ppt/tags/tag605.xml><?xml version="1.0" encoding="utf-8"?>
<p:tagLst xmlns:p="http://schemas.openxmlformats.org/presentationml/2006/main">
  <p:tag name="AS_UNIQUEID" val="2093"/>
</p:tagLst>
</file>

<file path=ppt/tags/tag606.xml><?xml version="1.0" encoding="utf-8"?>
<p:tagLst xmlns:p="http://schemas.openxmlformats.org/presentationml/2006/main">
  <p:tag name="AS_UNIQUEID" val="2094"/>
</p:tagLst>
</file>

<file path=ppt/tags/tag607.xml><?xml version="1.0" encoding="utf-8"?>
<p:tagLst xmlns:p="http://schemas.openxmlformats.org/presentationml/2006/main">
  <p:tag name="AS_UNIQUEID" val="2095"/>
</p:tagLst>
</file>

<file path=ppt/tags/tag608.xml><?xml version="1.0" encoding="utf-8"?>
<p:tagLst xmlns:p="http://schemas.openxmlformats.org/presentationml/2006/main">
  <p:tag name="AS_UNIQUEID" val="2096"/>
</p:tagLst>
</file>

<file path=ppt/tags/tag609.xml><?xml version="1.0" encoding="utf-8"?>
<p:tagLst xmlns:p="http://schemas.openxmlformats.org/presentationml/2006/main">
  <p:tag name="AS_UNIQUEID" val="2097"/>
</p:tagLst>
</file>

<file path=ppt/tags/tag610.xml><?xml version="1.0" encoding="utf-8"?>
<p:tagLst xmlns:p="http://schemas.openxmlformats.org/presentationml/2006/main">
  <p:tag name="AS_UNIQUEID" val="2098"/>
</p:tagLst>
</file>

<file path=ppt/tags/tag611.xml><?xml version="1.0" encoding="utf-8"?>
<p:tagLst xmlns:p="http://schemas.openxmlformats.org/presentationml/2006/main">
  <p:tag name="AS_UNIQUEID" val="2099"/>
</p:tagLst>
</file>

<file path=ppt/tags/tag612.xml><?xml version="1.0" encoding="utf-8"?>
<p:tagLst xmlns:p="http://schemas.openxmlformats.org/presentationml/2006/main">
  <p:tag name="AS_UNIQUEID" val="2100"/>
</p:tagLst>
</file>

<file path=ppt/tags/tag613.xml><?xml version="1.0" encoding="utf-8"?>
<p:tagLst xmlns:p="http://schemas.openxmlformats.org/presentationml/2006/main">
  <p:tag name="AS_UNIQUEID" val="2101"/>
</p:tagLst>
</file>

<file path=ppt/tags/tag614.xml><?xml version="1.0" encoding="utf-8"?>
<p:tagLst xmlns:p="http://schemas.openxmlformats.org/presentationml/2006/main">
  <p:tag name="AS_UNIQUEID" val="2102"/>
</p:tagLst>
</file>

<file path=ppt/tags/tag615.xml><?xml version="1.0" encoding="utf-8"?>
<p:tagLst xmlns:p="http://schemas.openxmlformats.org/presentationml/2006/main">
  <p:tag name="AS_UNIQUEID" val="2103"/>
</p:tagLst>
</file>

<file path=ppt/tags/tag616.xml><?xml version="1.0" encoding="utf-8"?>
<p:tagLst xmlns:p="http://schemas.openxmlformats.org/presentationml/2006/main">
  <p:tag name="AS_UNIQUEID" val="2104"/>
</p:tagLst>
</file>

<file path=ppt/tags/tag617.xml><?xml version="1.0" encoding="utf-8"?>
<p:tagLst xmlns:p="http://schemas.openxmlformats.org/presentationml/2006/main">
  <p:tag name="AS_UNIQUEID" val="2105"/>
</p:tagLst>
</file>

<file path=ppt/tags/tag618.xml><?xml version="1.0" encoding="utf-8"?>
<p:tagLst xmlns:p="http://schemas.openxmlformats.org/presentationml/2006/main">
  <p:tag name="AS_UNIQUEID" val="2106"/>
</p:tagLst>
</file>

<file path=ppt/tags/tag619.xml><?xml version="1.0" encoding="utf-8"?>
<p:tagLst xmlns:p="http://schemas.openxmlformats.org/presentationml/2006/main">
  <p:tag name="AS_UNIQUEID" val="2107"/>
</p:tagLst>
</file>

<file path=ppt/tags/tag620.xml><?xml version="1.0" encoding="utf-8"?>
<p:tagLst xmlns:p="http://schemas.openxmlformats.org/presentationml/2006/main">
  <p:tag name="AS_UNIQUEID" val="2108"/>
</p:tagLst>
</file>

<file path=ppt/tags/tag621.xml><?xml version="1.0" encoding="utf-8"?>
<p:tagLst xmlns:p="http://schemas.openxmlformats.org/presentationml/2006/main">
  <p:tag name="AS_UNIQUEID" val="2109"/>
</p:tagLst>
</file>

<file path=ppt/tags/tag622.xml><?xml version="1.0" encoding="utf-8"?>
<p:tagLst xmlns:p="http://schemas.openxmlformats.org/presentationml/2006/main">
  <p:tag name="AS_UNIQUEID" val="2110"/>
</p:tagLst>
</file>

<file path=ppt/tags/tag623.xml><?xml version="1.0" encoding="utf-8"?>
<p:tagLst xmlns:p="http://schemas.openxmlformats.org/presentationml/2006/main">
  <p:tag name="AS_UNIQUEID" val="2111"/>
</p:tagLst>
</file>

<file path=ppt/tags/tag624.xml><?xml version="1.0" encoding="utf-8"?>
<p:tagLst xmlns:p="http://schemas.openxmlformats.org/presentationml/2006/main">
  <p:tag name="AS_UNIQUEID" val="2112"/>
</p:tagLst>
</file>

<file path=ppt/tags/tag625.xml><?xml version="1.0" encoding="utf-8"?>
<p:tagLst xmlns:p="http://schemas.openxmlformats.org/presentationml/2006/main">
  <p:tag name="AS_UNIQUEID" val="2113"/>
</p:tagLst>
</file>

<file path=ppt/tags/tag626.xml><?xml version="1.0" encoding="utf-8"?>
<p:tagLst xmlns:p="http://schemas.openxmlformats.org/presentationml/2006/main">
  <p:tag name="AS_UNIQUEID" val="2114"/>
</p:tagLst>
</file>

<file path=ppt/tags/tag627.xml><?xml version="1.0" encoding="utf-8"?>
<p:tagLst xmlns:p="http://schemas.openxmlformats.org/presentationml/2006/main">
  <p:tag name="AS_UNIQUEID" val="2115"/>
</p:tagLst>
</file>

<file path=ppt/tags/tag628.xml><?xml version="1.0" encoding="utf-8"?>
<p:tagLst xmlns:p="http://schemas.openxmlformats.org/presentationml/2006/main">
  <p:tag name="AS_UNIQUEID" val="2116"/>
</p:tagLst>
</file>

<file path=ppt/tags/tag629.xml><?xml version="1.0" encoding="utf-8"?>
<p:tagLst xmlns:p="http://schemas.openxmlformats.org/presentationml/2006/main">
  <p:tag name="AS_UNIQUEID" val="2117"/>
</p:tagLst>
</file>

<file path=ppt/tags/tag630.xml><?xml version="1.0" encoding="utf-8"?>
<p:tagLst xmlns:p="http://schemas.openxmlformats.org/presentationml/2006/main">
  <p:tag name="AS_UNIQUEID" val="2118"/>
</p:tagLst>
</file>

<file path=ppt/tags/tag631.xml><?xml version="1.0" encoding="utf-8"?>
<p:tagLst xmlns:p="http://schemas.openxmlformats.org/presentationml/2006/main">
  <p:tag name="AS_UNIQUEID" val="2119"/>
</p:tagLst>
</file>

<file path=ppt/tags/tag632.xml><?xml version="1.0" encoding="utf-8"?>
<p:tagLst xmlns:p="http://schemas.openxmlformats.org/presentationml/2006/main">
  <p:tag name="AS_UNIQUEID" val="2120"/>
</p:tagLst>
</file>

<file path=ppt/tags/tag633.xml><?xml version="1.0" encoding="utf-8"?>
<p:tagLst xmlns:p="http://schemas.openxmlformats.org/presentationml/2006/main">
  <p:tag name="AS_UNIQUEID" val="2121"/>
</p:tagLst>
</file>

<file path=ppt/tags/tag634.xml><?xml version="1.0" encoding="utf-8"?>
<p:tagLst xmlns:p="http://schemas.openxmlformats.org/presentationml/2006/main">
  <p:tag name="AS_UNIQUEID" val="2122"/>
</p:tagLst>
</file>

<file path=ppt/tags/tag635.xml><?xml version="1.0" encoding="utf-8"?>
<p:tagLst xmlns:p="http://schemas.openxmlformats.org/presentationml/2006/main">
  <p:tag name="AS_UNIQUEID" val="2123"/>
</p:tagLst>
</file>

<file path=ppt/tags/tag636.xml><?xml version="1.0" encoding="utf-8"?>
<p:tagLst xmlns:p="http://schemas.openxmlformats.org/presentationml/2006/main">
  <p:tag name="AS_UNIQUEID" val="2124"/>
</p:tagLst>
</file>

<file path=ppt/tags/tag637.xml><?xml version="1.0" encoding="utf-8"?>
<p:tagLst xmlns:p="http://schemas.openxmlformats.org/presentationml/2006/main">
  <p:tag name="AS_UNIQUEID" val="2125"/>
</p:tagLst>
</file>

<file path=ppt/tags/tag638.xml><?xml version="1.0" encoding="utf-8"?>
<p:tagLst xmlns:p="http://schemas.openxmlformats.org/presentationml/2006/main">
  <p:tag name="AS_UNIQUEID" val="2126"/>
</p:tagLst>
</file>

<file path=ppt/tags/tag639.xml><?xml version="1.0" encoding="utf-8"?>
<p:tagLst xmlns:p="http://schemas.openxmlformats.org/presentationml/2006/main">
  <p:tag name="AS_UNIQUEID" val="2127"/>
</p:tagLst>
</file>

<file path=ppt/tags/tag640.xml><?xml version="1.0" encoding="utf-8"?>
<p:tagLst xmlns:p="http://schemas.openxmlformats.org/presentationml/2006/main">
  <p:tag name="AS_UNIQUEID" val="2128"/>
</p:tagLst>
</file>

<file path=ppt/tags/tag641.xml><?xml version="1.0" encoding="utf-8"?>
<p:tagLst xmlns:p="http://schemas.openxmlformats.org/presentationml/2006/main">
  <p:tag name="AS_UNIQUEID" val="2129"/>
</p:tagLst>
</file>

<file path=ppt/tags/tag642.xml><?xml version="1.0" encoding="utf-8"?>
<p:tagLst xmlns:p="http://schemas.openxmlformats.org/presentationml/2006/main">
  <p:tag name="AS_UNIQUEID" val="2130"/>
</p:tagLst>
</file>

<file path=ppt/tags/tag643.xml><?xml version="1.0" encoding="utf-8"?>
<p:tagLst xmlns:p="http://schemas.openxmlformats.org/presentationml/2006/main">
  <p:tag name="AS_UNIQUEID" val="2131"/>
</p:tagLst>
</file>

<file path=ppt/tags/tag644.xml><?xml version="1.0" encoding="utf-8"?>
<p:tagLst xmlns:p="http://schemas.openxmlformats.org/presentationml/2006/main">
  <p:tag name="AS_UNIQUEID" val="2132"/>
</p:tagLst>
</file>

<file path=ppt/tags/tag645.xml><?xml version="1.0" encoding="utf-8"?>
<p:tagLst xmlns:p="http://schemas.openxmlformats.org/presentationml/2006/main">
  <p:tag name="AS_UNIQUEID" val="2133"/>
</p:tagLst>
</file>

<file path=ppt/tags/tag646.xml><?xml version="1.0" encoding="utf-8"?>
<p:tagLst xmlns:p="http://schemas.openxmlformats.org/presentationml/2006/main">
  <p:tag name="AS_UNIQUEID" val="2134"/>
</p:tagLst>
</file>

<file path=ppt/tags/tag647.xml><?xml version="1.0" encoding="utf-8"?>
<p:tagLst xmlns:p="http://schemas.openxmlformats.org/presentationml/2006/main">
  <p:tag name="AS_UNIQUEID" val="2135"/>
</p:tagLst>
</file>

<file path=ppt/tags/tag648.xml><?xml version="1.0" encoding="utf-8"?>
<p:tagLst xmlns:p="http://schemas.openxmlformats.org/presentationml/2006/main">
  <p:tag name="AS_UNIQUEID" val="2136"/>
</p:tagLst>
</file>

<file path=ppt/tags/tag649.xml><?xml version="1.0" encoding="utf-8"?>
<p:tagLst xmlns:p="http://schemas.openxmlformats.org/presentationml/2006/main">
  <p:tag name="AS_UNIQUEID" val="2137"/>
</p:tagLst>
</file>

<file path=ppt/tags/tag650.xml><?xml version="1.0" encoding="utf-8"?>
<p:tagLst xmlns:p="http://schemas.openxmlformats.org/presentationml/2006/main">
  <p:tag name="AS_UNIQUEID" val="2138"/>
</p:tagLst>
</file>

<file path=ppt/tags/tag651.xml><?xml version="1.0" encoding="utf-8"?>
<p:tagLst xmlns:p="http://schemas.openxmlformats.org/presentationml/2006/main">
  <p:tag name="AS_UNIQUEID" val="2139"/>
</p:tagLst>
</file>

<file path=ppt/tags/tag652.xml><?xml version="1.0" encoding="utf-8"?>
<p:tagLst xmlns:p="http://schemas.openxmlformats.org/presentationml/2006/main">
  <p:tag name="AS_UNIQUEID" val="2140"/>
</p:tagLst>
</file>

<file path=ppt/tags/tag653.xml><?xml version="1.0" encoding="utf-8"?>
<p:tagLst xmlns:p="http://schemas.openxmlformats.org/presentationml/2006/main">
  <p:tag name="AS_UNIQUEID" val="2141"/>
</p:tagLst>
</file>

<file path=ppt/tags/tag654.xml><?xml version="1.0" encoding="utf-8"?>
<p:tagLst xmlns:p="http://schemas.openxmlformats.org/presentationml/2006/main">
  <p:tag name="AS_UNIQUEID" val="2142"/>
</p:tagLst>
</file>

<file path=ppt/tags/tag655.xml><?xml version="1.0" encoding="utf-8"?>
<p:tagLst xmlns:p="http://schemas.openxmlformats.org/presentationml/2006/main">
  <p:tag name="AS_UNIQUEID" val="2143"/>
</p:tagLst>
</file>

<file path=ppt/tags/tag656.xml><?xml version="1.0" encoding="utf-8"?>
<p:tagLst xmlns:p="http://schemas.openxmlformats.org/presentationml/2006/main">
  <p:tag name="AS_UNIQUEID" val="2144"/>
</p:tagLst>
</file>

<file path=ppt/tags/tag657.xml><?xml version="1.0" encoding="utf-8"?>
<p:tagLst xmlns:p="http://schemas.openxmlformats.org/presentationml/2006/main">
  <p:tag name="AS_UNIQUEID" val="2145"/>
</p:tagLst>
</file>

<file path=ppt/tags/tag658.xml><?xml version="1.0" encoding="utf-8"?>
<p:tagLst xmlns:p="http://schemas.openxmlformats.org/presentationml/2006/main">
  <p:tag name="AS_UNIQUEID" val="2146"/>
</p:tagLst>
</file>

<file path=ppt/tags/tag659.xml><?xml version="1.0" encoding="utf-8"?>
<p:tagLst xmlns:p="http://schemas.openxmlformats.org/presentationml/2006/main">
  <p:tag name="AS_UNIQUEID" val="2147"/>
</p:tagLst>
</file>

<file path=ppt/tags/tag660.xml><?xml version="1.0" encoding="utf-8"?>
<p:tagLst xmlns:p="http://schemas.openxmlformats.org/presentationml/2006/main">
  <p:tag name="AS_UNIQUEID" val="2148"/>
</p:tagLst>
</file>

<file path=ppt/tags/tag661.xml><?xml version="1.0" encoding="utf-8"?>
<p:tagLst xmlns:p="http://schemas.openxmlformats.org/presentationml/2006/main">
  <p:tag name="AS_UNIQUEID" val="2149"/>
</p:tagLst>
</file>

<file path=ppt/tags/tag662.xml><?xml version="1.0" encoding="utf-8"?>
<p:tagLst xmlns:p="http://schemas.openxmlformats.org/presentationml/2006/main">
  <p:tag name="AS_UNIQUEID" val="2150"/>
</p:tagLst>
</file>

<file path=ppt/tags/tag663.xml><?xml version="1.0" encoding="utf-8"?>
<p:tagLst xmlns:p="http://schemas.openxmlformats.org/presentationml/2006/main">
  <p:tag name="AS_UNIQUEID" val="2151"/>
</p:tagLst>
</file>

<file path=ppt/tags/tag664.xml><?xml version="1.0" encoding="utf-8"?>
<p:tagLst xmlns:p="http://schemas.openxmlformats.org/presentationml/2006/main">
  <p:tag name="AS_UNIQUEID" val="2152"/>
</p:tagLst>
</file>

<file path=ppt/tags/tag665.xml><?xml version="1.0" encoding="utf-8"?>
<p:tagLst xmlns:p="http://schemas.openxmlformats.org/presentationml/2006/main">
  <p:tag name="AS_UNIQUEID" val="2153"/>
</p:tagLst>
</file>

<file path=ppt/tags/tag666.xml><?xml version="1.0" encoding="utf-8"?>
<p:tagLst xmlns:p="http://schemas.openxmlformats.org/presentationml/2006/main">
  <p:tag name="AS_UNIQUEID" val="2154"/>
</p:tagLst>
</file>

<file path=ppt/tags/tag667.xml><?xml version="1.0" encoding="utf-8"?>
<p:tagLst xmlns:p="http://schemas.openxmlformats.org/presentationml/2006/main">
  <p:tag name="AS_UNIQUEID" val="2155"/>
</p:tagLst>
</file>

<file path=ppt/tags/tag668.xml><?xml version="1.0" encoding="utf-8"?>
<p:tagLst xmlns:p="http://schemas.openxmlformats.org/presentationml/2006/main">
  <p:tag name="AS_UNIQUEID" val="1150"/>
</p:tagLst>
</file>

<file path=ppt/tags/tag669.xml><?xml version="1.0" encoding="utf-8"?>
<p:tagLst xmlns:p="http://schemas.openxmlformats.org/presentationml/2006/main">
  <p:tag name="AS_UNIQUEID" val="1150"/>
</p:tagLst>
</file>

<file path=ppt/tags/tag670.xml><?xml version="1.0" encoding="utf-8"?>
<p:tagLst xmlns:p="http://schemas.openxmlformats.org/presentationml/2006/main">
  <p:tag name="AS_UNIQUEID" val="2156"/>
</p:tagLst>
</file>

<file path=ppt/tags/tag671.xml><?xml version="1.0" encoding="utf-8"?>
<p:tagLst xmlns:p="http://schemas.openxmlformats.org/presentationml/2006/main">
  <p:tag name="AS_UNIQUEID" val="2157"/>
</p:tagLst>
</file>

<file path=ppt/tags/tag672.xml><?xml version="1.0" encoding="utf-8"?>
<p:tagLst xmlns:p="http://schemas.openxmlformats.org/presentationml/2006/main">
  <p:tag name="AS_UNIQUEID" val="2158"/>
</p:tagLst>
</file>

<file path=ppt/tags/tag673.xml><?xml version="1.0" encoding="utf-8"?>
<p:tagLst xmlns:p="http://schemas.openxmlformats.org/presentationml/2006/main">
  <p:tag name="AS_UNIQUEID" val="2159"/>
</p:tagLst>
</file>

<file path=ppt/tags/tag674.xml><?xml version="1.0" encoding="utf-8"?>
<p:tagLst xmlns:p="http://schemas.openxmlformats.org/presentationml/2006/main">
  <p:tag name="AS_UNIQUEID" val="2160"/>
</p:tagLst>
</file>

<file path=ppt/tags/tag675.xml><?xml version="1.0" encoding="utf-8"?>
<p:tagLst xmlns:p="http://schemas.openxmlformats.org/presentationml/2006/main">
  <p:tag name="AS_UNIQUEID" val="2161"/>
</p:tagLst>
</file>

<file path=ppt/tags/tag676.xml><?xml version="1.0" encoding="utf-8"?>
<p:tagLst xmlns:p="http://schemas.openxmlformats.org/presentationml/2006/main">
  <p:tag name="AS_UNIQUEID" val="2162"/>
</p:tagLst>
</file>

<file path=ppt/tags/tag677.xml><?xml version="1.0" encoding="utf-8"?>
<p:tagLst xmlns:p="http://schemas.openxmlformats.org/presentationml/2006/main">
  <p:tag name="AS_UNIQUEID" val="2163"/>
</p:tagLst>
</file>

<file path=ppt/tags/tag678.xml><?xml version="1.0" encoding="utf-8"?>
<p:tagLst xmlns:p="http://schemas.openxmlformats.org/presentationml/2006/main">
  <p:tag name="AS_UNIQUEID" val="2164"/>
</p:tagLst>
</file>

<file path=ppt/tags/tag679.xml><?xml version="1.0" encoding="utf-8"?>
<p:tagLst xmlns:p="http://schemas.openxmlformats.org/presentationml/2006/main">
  <p:tag name="AS_UNIQUEID" val="2165"/>
</p:tagLst>
</file>

<file path=ppt/tags/tag680.xml><?xml version="1.0" encoding="utf-8"?>
<p:tagLst xmlns:p="http://schemas.openxmlformats.org/presentationml/2006/main">
  <p:tag name="AS_UNIQUEID" val="2166"/>
</p:tagLst>
</file>

<file path=ppt/tags/tag681.xml><?xml version="1.0" encoding="utf-8"?>
<p:tagLst xmlns:p="http://schemas.openxmlformats.org/presentationml/2006/main">
  <p:tag name="AS_UNIQUEID" val="2167"/>
</p:tagLst>
</file>

<file path=ppt/tags/tag682.xml><?xml version="1.0" encoding="utf-8"?>
<p:tagLst xmlns:p="http://schemas.openxmlformats.org/presentationml/2006/main">
  <p:tag name="AS_UNIQUEID" val="2168"/>
</p:tagLst>
</file>

<file path=ppt/tags/tag683.xml><?xml version="1.0" encoding="utf-8"?>
<p:tagLst xmlns:p="http://schemas.openxmlformats.org/presentationml/2006/main">
  <p:tag name="AS_UNIQUEID" val="2169"/>
</p:tagLst>
</file>

<file path=ppt/tags/tag684.xml><?xml version="1.0" encoding="utf-8"?>
<p:tagLst xmlns:p="http://schemas.openxmlformats.org/presentationml/2006/main">
  <p:tag name="AS_UNIQUEID" val="2170"/>
</p:tagLst>
</file>

<file path=ppt/tags/tag685.xml><?xml version="1.0" encoding="utf-8"?>
<p:tagLst xmlns:p="http://schemas.openxmlformats.org/presentationml/2006/main">
  <p:tag name="AS_UNIQUEID" val="2171"/>
</p:tagLst>
</file>

<file path=ppt/tags/tag686.xml><?xml version="1.0" encoding="utf-8"?>
<p:tagLst xmlns:p="http://schemas.openxmlformats.org/presentationml/2006/main">
  <p:tag name="AS_UNIQUEID" val="2172"/>
</p:tagLst>
</file>

<file path=ppt/tags/tag687.xml><?xml version="1.0" encoding="utf-8"?>
<p:tagLst xmlns:p="http://schemas.openxmlformats.org/presentationml/2006/main">
  <p:tag name="AS_UNIQUEID" val="2173"/>
</p:tagLst>
</file>

<file path=ppt/tags/tag688.xml><?xml version="1.0" encoding="utf-8"?>
<p:tagLst xmlns:p="http://schemas.openxmlformats.org/presentationml/2006/main">
  <p:tag name="AS_UNIQUEID" val="2174"/>
</p:tagLst>
</file>

<file path=ppt/tags/tag689.xml><?xml version="1.0" encoding="utf-8"?>
<p:tagLst xmlns:p="http://schemas.openxmlformats.org/presentationml/2006/main">
  <p:tag name="AS_UNIQUEID" val="2175"/>
</p:tagLst>
</file>

<file path=ppt/tags/tag690.xml><?xml version="1.0" encoding="utf-8"?>
<p:tagLst xmlns:p="http://schemas.openxmlformats.org/presentationml/2006/main">
  <p:tag name="AS_UNIQUEID" val="2176"/>
</p:tagLst>
</file>

<file path=ppt/tags/tag691.xml><?xml version="1.0" encoding="utf-8"?>
<p:tagLst xmlns:p="http://schemas.openxmlformats.org/presentationml/2006/main">
  <p:tag name="AS_UNIQUEID" val="1384"/>
</p:tagLst>
</file>

<file path=ppt/tags/tag692.xml><?xml version="1.0" encoding="utf-8"?>
<p:tagLst xmlns:p="http://schemas.openxmlformats.org/presentationml/2006/main">
  <p:tag name="AS_UNIQUEID" val="2177"/>
</p:tagLst>
</file>

<file path=ppt/tags/tag693.xml><?xml version="1.0" encoding="utf-8"?>
<p:tagLst xmlns:p="http://schemas.openxmlformats.org/presentationml/2006/main">
  <p:tag name="AS_UNIQUEID" val="2178"/>
</p:tagLst>
</file>

<file path=ppt/tags/tag694.xml><?xml version="1.0" encoding="utf-8"?>
<p:tagLst xmlns:p="http://schemas.openxmlformats.org/presentationml/2006/main">
  <p:tag name="AS_UNIQUEID" val="2179"/>
</p:tagLst>
</file>

<file path=ppt/tags/tag695.xml><?xml version="1.0" encoding="utf-8"?>
<p:tagLst xmlns:p="http://schemas.openxmlformats.org/presentationml/2006/main">
  <p:tag name="AS_UNIQUEID" val="2180"/>
</p:tagLst>
</file>

<file path=ppt/tags/tag696.xml><?xml version="1.0" encoding="utf-8"?>
<p:tagLst xmlns:p="http://schemas.openxmlformats.org/presentationml/2006/main">
  <p:tag name="AS_UNIQUEID" val="2181"/>
</p:tagLst>
</file>

<file path=ppt/tags/tag697.xml><?xml version="1.0" encoding="utf-8"?>
<p:tagLst xmlns:p="http://schemas.openxmlformats.org/presentationml/2006/main">
  <p:tag name="AS_UNIQUEID" val="2182"/>
</p:tagLst>
</file>

<file path=ppt/tags/tag698.xml><?xml version="1.0" encoding="utf-8"?>
<p:tagLst xmlns:p="http://schemas.openxmlformats.org/presentationml/2006/main">
  <p:tag name="AS_UNIQUEID" val="2183"/>
</p:tagLst>
</file>

<file path=ppt/tags/tag699.xml><?xml version="1.0" encoding="utf-8"?>
<p:tagLst xmlns:p="http://schemas.openxmlformats.org/presentationml/2006/main">
  <p:tag name="AS_UNIQUEID" val="2184"/>
</p:tagLst>
</file>

<file path=ppt/tags/tag700.xml><?xml version="1.0" encoding="utf-8"?>
<p:tagLst xmlns:p="http://schemas.openxmlformats.org/presentationml/2006/main">
  <p:tag name="AS_UNIQUEID" val="2185"/>
</p:tagLst>
</file>

<file path=ppt/tags/tag701.xml><?xml version="1.0" encoding="utf-8"?>
<p:tagLst xmlns:p="http://schemas.openxmlformats.org/presentationml/2006/main">
  <p:tag name="AS_UNIQUEID" val="2186"/>
</p:tagLst>
</file>

<file path=ppt/tags/tag702.xml><?xml version="1.0" encoding="utf-8"?>
<p:tagLst xmlns:p="http://schemas.openxmlformats.org/presentationml/2006/main">
  <p:tag name="AS_UNIQUEID" val="2187"/>
</p:tagLst>
</file>

<file path=ppt/tags/tag703.xml><?xml version="1.0" encoding="utf-8"?>
<p:tagLst xmlns:p="http://schemas.openxmlformats.org/presentationml/2006/main">
  <p:tag name="AS_UNIQUEID" val="2188"/>
</p:tagLst>
</file>

<file path=ppt/tags/tag704.xml><?xml version="1.0" encoding="utf-8"?>
<p:tagLst xmlns:p="http://schemas.openxmlformats.org/presentationml/2006/main">
  <p:tag name="AS_UNIQUEID" val="2189"/>
</p:tagLst>
</file>

<file path=ppt/tags/tag705.xml><?xml version="1.0" encoding="utf-8"?>
<p:tagLst xmlns:p="http://schemas.openxmlformats.org/presentationml/2006/main">
  <p:tag name="AS_UNIQUEID" val="2190"/>
</p:tagLst>
</file>

<file path=ppt/tags/tag706.xml><?xml version="1.0" encoding="utf-8"?>
<p:tagLst xmlns:p="http://schemas.openxmlformats.org/presentationml/2006/main">
  <p:tag name="AS_UNIQUEID" val="2191"/>
</p:tagLst>
</file>

<file path=ppt/tags/tag707.xml><?xml version="1.0" encoding="utf-8"?>
<p:tagLst xmlns:p="http://schemas.openxmlformats.org/presentationml/2006/main">
  <p:tag name="AS_UNIQUEID" val="2192"/>
</p:tagLst>
</file>

<file path=ppt/tags/tag708.xml><?xml version="1.0" encoding="utf-8"?>
<p:tagLst xmlns:p="http://schemas.openxmlformats.org/presentationml/2006/main">
  <p:tag name="AS_UNIQUEID" val="2193"/>
</p:tagLst>
</file>

<file path=ppt/tags/tag709.xml><?xml version="1.0" encoding="utf-8"?>
<p:tagLst xmlns:p="http://schemas.openxmlformats.org/presentationml/2006/main">
  <p:tag name="AS_UNIQUEID" val="2194"/>
</p:tagLst>
</file>

<file path=ppt/tags/tag710.xml><?xml version="1.0" encoding="utf-8"?>
<p:tagLst xmlns:p="http://schemas.openxmlformats.org/presentationml/2006/main">
  <p:tag name="AS_UNIQUEID" val="2195"/>
</p:tagLst>
</file>

<file path=ppt/tags/tag711.xml><?xml version="1.0" encoding="utf-8"?>
<p:tagLst xmlns:p="http://schemas.openxmlformats.org/presentationml/2006/main">
  <p:tag name="AS_UNIQUEID" val="2196"/>
</p:tagLst>
</file>

<file path=ppt/tags/tag712.xml><?xml version="1.0" encoding="utf-8"?>
<p:tagLst xmlns:p="http://schemas.openxmlformats.org/presentationml/2006/main">
  <p:tag name="AS_UNIQUEID" val="2197"/>
</p:tagLst>
</file>

<file path=ppt/tags/tag713.xml><?xml version="1.0" encoding="utf-8"?>
<p:tagLst xmlns:p="http://schemas.openxmlformats.org/presentationml/2006/main">
  <p:tag name="AS_UNIQUEID" val="2198"/>
</p:tagLst>
</file>

<file path=ppt/tags/tag714.xml><?xml version="1.0" encoding="utf-8"?>
<p:tagLst xmlns:p="http://schemas.openxmlformats.org/presentationml/2006/main">
  <p:tag name="AS_UNIQUEID" val="2199"/>
</p:tagLst>
</file>

<file path=ppt/tags/tag715.xml><?xml version="1.0" encoding="utf-8"?>
<p:tagLst xmlns:p="http://schemas.openxmlformats.org/presentationml/2006/main">
  <p:tag name="AS_UNIQUEID" val="2200"/>
</p:tagLst>
</file>

<file path=ppt/tags/tag716.xml><?xml version="1.0" encoding="utf-8"?>
<p:tagLst xmlns:p="http://schemas.openxmlformats.org/presentationml/2006/main">
  <p:tag name="AS_UNIQUEID" val="2201"/>
</p:tagLst>
</file>

<file path=ppt/tags/tag717.xml><?xml version="1.0" encoding="utf-8"?>
<p:tagLst xmlns:p="http://schemas.openxmlformats.org/presentationml/2006/main">
  <p:tag name="AS_UNIQUEID" val="2202"/>
</p:tagLst>
</file>

<file path=ppt/tags/tag718.xml><?xml version="1.0" encoding="utf-8"?>
<p:tagLst xmlns:p="http://schemas.openxmlformats.org/presentationml/2006/main">
  <p:tag name="AS_UNIQUEID" val="2203"/>
</p:tagLst>
</file>

<file path=ppt/tags/tag719.xml><?xml version="1.0" encoding="utf-8"?>
<p:tagLst xmlns:p="http://schemas.openxmlformats.org/presentationml/2006/main">
  <p:tag name="AS_UNIQUEID" val="2204"/>
</p:tagLst>
</file>

<file path=ppt/tags/tag720.xml><?xml version="1.0" encoding="utf-8"?>
<p:tagLst xmlns:p="http://schemas.openxmlformats.org/presentationml/2006/main">
  <p:tag name="AS_UNIQUEID" val="2205"/>
</p:tagLst>
</file>

<file path=ppt/tags/tag721.xml><?xml version="1.0" encoding="utf-8"?>
<p:tagLst xmlns:p="http://schemas.openxmlformats.org/presentationml/2006/main">
  <p:tag name="AS_UNIQUEID" val="2206"/>
</p:tagLst>
</file>

<file path=ppt/tags/tag722.xml><?xml version="1.0" encoding="utf-8"?>
<p:tagLst xmlns:p="http://schemas.openxmlformats.org/presentationml/2006/main">
  <p:tag name="AS_UNIQUEID" val="2207"/>
</p:tagLst>
</file>

<file path=ppt/tags/tag723.xml><?xml version="1.0" encoding="utf-8"?>
<p:tagLst xmlns:p="http://schemas.openxmlformats.org/presentationml/2006/main">
  <p:tag name="AS_UNIQUEID" val="2208"/>
</p:tagLst>
</file>

<file path=ppt/tags/tag724.xml><?xml version="1.0" encoding="utf-8"?>
<p:tagLst xmlns:p="http://schemas.openxmlformats.org/presentationml/2006/main">
  <p:tag name="AS_UNIQUEID" val="2209"/>
</p:tagLst>
</file>

<file path=ppt/tags/tag725.xml><?xml version="1.0" encoding="utf-8"?>
<p:tagLst xmlns:p="http://schemas.openxmlformats.org/presentationml/2006/main">
  <p:tag name="AS_UNIQUEID" val="2210"/>
</p:tagLst>
</file>

<file path=ppt/tags/tag726.xml><?xml version="1.0" encoding="utf-8"?>
<p:tagLst xmlns:p="http://schemas.openxmlformats.org/presentationml/2006/main">
  <p:tag name="AS_UNIQUEID" val="2211"/>
</p:tagLst>
</file>

<file path=ppt/tags/tag727.xml><?xml version="1.0" encoding="utf-8"?>
<p:tagLst xmlns:p="http://schemas.openxmlformats.org/presentationml/2006/main">
  <p:tag name="AS_UNIQUEID" val="2212"/>
</p:tagLst>
</file>

<file path=ppt/tags/tag728.xml><?xml version="1.0" encoding="utf-8"?>
<p:tagLst xmlns:p="http://schemas.openxmlformats.org/presentationml/2006/main">
  <p:tag name="AS_UNIQUEID" val="2213"/>
</p:tagLst>
</file>

<file path=ppt/tags/tag729.xml><?xml version="1.0" encoding="utf-8"?>
<p:tagLst xmlns:p="http://schemas.openxmlformats.org/presentationml/2006/main">
  <p:tag name="AS_UNIQUEID" val="2214"/>
</p:tagLst>
</file>

<file path=ppt/tags/tag730.xml><?xml version="1.0" encoding="utf-8"?>
<p:tagLst xmlns:p="http://schemas.openxmlformats.org/presentationml/2006/main">
  <p:tag name="AS_UNIQUEID" val="2215"/>
</p:tagLst>
</file>

<file path=ppt/tags/tag731.xml><?xml version="1.0" encoding="utf-8"?>
<p:tagLst xmlns:p="http://schemas.openxmlformats.org/presentationml/2006/main">
  <p:tag name="AS_UNIQUEID" val="2216"/>
</p:tagLst>
</file>

<file path=ppt/tags/tag732.xml><?xml version="1.0" encoding="utf-8"?>
<p:tagLst xmlns:p="http://schemas.openxmlformats.org/presentationml/2006/main">
  <p:tag name="AS_UNIQUEID" val="2217"/>
</p:tagLst>
</file>

<file path=ppt/tags/tag733.xml><?xml version="1.0" encoding="utf-8"?>
<p:tagLst xmlns:p="http://schemas.openxmlformats.org/presentationml/2006/main">
  <p:tag name="AS_UNIQUEID" val="2218"/>
</p:tagLst>
</file>

<file path=ppt/tags/tag734.xml><?xml version="1.0" encoding="utf-8"?>
<p:tagLst xmlns:p="http://schemas.openxmlformats.org/presentationml/2006/main">
  <p:tag name="AS_UNIQUEID" val="2219"/>
</p:tagLst>
</file>

<file path=ppt/tags/tag735.xml><?xml version="1.0" encoding="utf-8"?>
<p:tagLst xmlns:p="http://schemas.openxmlformats.org/presentationml/2006/main">
  <p:tag name="AS_UNIQUEID" val="2220"/>
</p:tagLst>
</file>

<file path=ppt/tags/tag736.xml><?xml version="1.0" encoding="utf-8"?>
<p:tagLst xmlns:p="http://schemas.openxmlformats.org/presentationml/2006/main">
  <p:tag name="AS_UNIQUEID" val="2221"/>
</p:tagLst>
</file>

<file path=ppt/tags/tag737.xml><?xml version="1.0" encoding="utf-8"?>
<p:tagLst xmlns:p="http://schemas.openxmlformats.org/presentationml/2006/main">
  <p:tag name="AS_UNIQUEID" val="2222"/>
</p:tagLst>
</file>

<file path=ppt/tags/tag738.xml><?xml version="1.0" encoding="utf-8"?>
<p:tagLst xmlns:p="http://schemas.openxmlformats.org/presentationml/2006/main">
  <p:tag name="AS_UNIQUEID" val="2223"/>
</p:tagLst>
</file>

<file path=ppt/tags/tag739.xml><?xml version="1.0" encoding="utf-8"?>
<p:tagLst xmlns:p="http://schemas.openxmlformats.org/presentationml/2006/main">
  <p:tag name="AS_UNIQUEID" val="2224"/>
</p:tagLst>
</file>

<file path=ppt/tags/tag740.xml><?xml version="1.0" encoding="utf-8"?>
<p:tagLst xmlns:p="http://schemas.openxmlformats.org/presentationml/2006/main">
  <p:tag name="AS_UNIQUEID" val="2225"/>
</p:tagLst>
</file>

<file path=ppt/tags/tag741.xml><?xml version="1.0" encoding="utf-8"?>
<p:tagLst xmlns:p="http://schemas.openxmlformats.org/presentationml/2006/main">
  <p:tag name="AS_UNIQUEID" val="2226"/>
</p:tagLst>
</file>

<file path=ppt/tags/tag742.xml><?xml version="1.0" encoding="utf-8"?>
<p:tagLst xmlns:p="http://schemas.openxmlformats.org/presentationml/2006/main">
  <p:tag name="AS_UNIQUEID" val="2227"/>
</p:tagLst>
</file>

<file path=ppt/tags/tag743.xml><?xml version="1.0" encoding="utf-8"?>
<p:tagLst xmlns:p="http://schemas.openxmlformats.org/presentationml/2006/main">
  <p:tag name="AS_UNIQUEID" val="2228"/>
</p:tagLst>
</file>

<file path=ppt/tags/tag744.xml><?xml version="1.0" encoding="utf-8"?>
<p:tagLst xmlns:p="http://schemas.openxmlformats.org/presentationml/2006/main">
  <p:tag name="AS_UNIQUEID" val="2229"/>
</p:tagLst>
</file>

<file path=ppt/tags/tag745.xml><?xml version="1.0" encoding="utf-8"?>
<p:tagLst xmlns:p="http://schemas.openxmlformats.org/presentationml/2006/main">
  <p:tag name="AS_UNIQUEID" val="2230"/>
</p:tagLst>
</file>

<file path=ppt/tags/tag746.xml><?xml version="1.0" encoding="utf-8"?>
<p:tagLst xmlns:p="http://schemas.openxmlformats.org/presentationml/2006/main">
  <p:tag name="AS_UNIQUEID" val="2231"/>
</p:tagLst>
</file>

<file path=ppt/tags/tag747.xml><?xml version="1.0" encoding="utf-8"?>
<p:tagLst xmlns:p="http://schemas.openxmlformats.org/presentationml/2006/main">
  <p:tag name="AS_UNIQUEID" val="2232"/>
</p:tagLst>
</file>

<file path=ppt/tags/tag748.xml><?xml version="1.0" encoding="utf-8"?>
<p:tagLst xmlns:p="http://schemas.openxmlformats.org/presentationml/2006/main">
  <p:tag name="AS_UNIQUEID" val="2233"/>
</p:tagLst>
</file>

<file path=ppt/tags/tag749.xml><?xml version="1.0" encoding="utf-8"?>
<p:tagLst xmlns:p="http://schemas.openxmlformats.org/presentationml/2006/main">
  <p:tag name="AS_UNIQUEID" val="2234"/>
</p:tagLst>
</file>

<file path=ppt/tags/tag750.xml><?xml version="1.0" encoding="utf-8"?>
<p:tagLst xmlns:p="http://schemas.openxmlformats.org/presentationml/2006/main">
  <p:tag name="AS_UNIQUEID" val="2235"/>
</p:tagLst>
</file>

<file path=ppt/tags/tag751.xml><?xml version="1.0" encoding="utf-8"?>
<p:tagLst xmlns:p="http://schemas.openxmlformats.org/presentationml/2006/main">
  <p:tag name="AS_UNIQUEID" val="2236"/>
</p:tagLst>
</file>

<file path=ppt/tags/tag752.xml><?xml version="1.0" encoding="utf-8"?>
<p:tagLst xmlns:p="http://schemas.openxmlformats.org/presentationml/2006/main">
  <p:tag name="AS_UNIQUEID" val="2237"/>
</p:tagLst>
</file>

<file path=ppt/tags/tag753.xml><?xml version="1.0" encoding="utf-8"?>
<p:tagLst xmlns:p="http://schemas.openxmlformats.org/presentationml/2006/main">
  <p:tag name="AS_UNIQUEID" val="2238"/>
</p:tagLst>
</file>

<file path=ppt/tags/tag754.xml><?xml version="1.0" encoding="utf-8"?>
<p:tagLst xmlns:p="http://schemas.openxmlformats.org/presentationml/2006/main">
  <p:tag name="AS_UNIQUEID" val="2239"/>
</p:tagLst>
</file>

<file path=ppt/tags/tag755.xml><?xml version="1.0" encoding="utf-8"?>
<p:tagLst xmlns:p="http://schemas.openxmlformats.org/presentationml/2006/main">
  <p:tag name="AS_UNIQUEID" val="2240"/>
</p:tagLst>
</file>

<file path=ppt/tags/tag756.xml><?xml version="1.0" encoding="utf-8"?>
<p:tagLst xmlns:p="http://schemas.openxmlformats.org/presentationml/2006/main">
  <p:tag name="AS_UNIQUEID" val="2241"/>
</p:tagLst>
</file>

<file path=ppt/tags/tag757.xml><?xml version="1.0" encoding="utf-8"?>
<p:tagLst xmlns:p="http://schemas.openxmlformats.org/presentationml/2006/main">
  <p:tag name="AS_UNIQUEID" val="2242"/>
</p:tagLst>
</file>

<file path=ppt/tags/tag758.xml><?xml version="1.0" encoding="utf-8"?>
<p:tagLst xmlns:p="http://schemas.openxmlformats.org/presentationml/2006/main">
  <p:tag name="AS_UNIQUEID" val="2243"/>
</p:tagLst>
</file>

<file path=ppt/tags/tag759.xml><?xml version="1.0" encoding="utf-8"?>
<p:tagLst xmlns:p="http://schemas.openxmlformats.org/presentationml/2006/main">
  <p:tag name="AS_UNIQUEID" val="2244"/>
</p:tagLst>
</file>

<file path=ppt/tags/tag760.xml><?xml version="1.0" encoding="utf-8"?>
<p:tagLst xmlns:p="http://schemas.openxmlformats.org/presentationml/2006/main">
  <p:tag name="AS_UNIQUEID" val="2245"/>
</p:tagLst>
</file>

<file path=ppt/tags/tag761.xml><?xml version="1.0" encoding="utf-8"?>
<p:tagLst xmlns:p="http://schemas.openxmlformats.org/presentationml/2006/main">
  <p:tag name="AS_UNIQUEID" val="2246"/>
</p:tagLst>
</file>

<file path=ppt/tags/tag762.xml><?xml version="1.0" encoding="utf-8"?>
<p:tagLst xmlns:p="http://schemas.openxmlformats.org/presentationml/2006/main">
  <p:tag name="AS_UNIQUEID" val="2247"/>
</p:tagLst>
</file>

<file path=ppt/tags/tag763.xml><?xml version="1.0" encoding="utf-8"?>
<p:tagLst xmlns:p="http://schemas.openxmlformats.org/presentationml/2006/main">
  <p:tag name="AS_UNIQUEID" val="2248"/>
</p:tagLst>
</file>

<file path=ppt/tags/tag764.xml><?xml version="1.0" encoding="utf-8"?>
<p:tagLst xmlns:p="http://schemas.openxmlformats.org/presentationml/2006/main">
  <p:tag name="AS_UNIQUEID" val="1150"/>
</p:tagLst>
</file>

<file path=ppt/tags/tag765.xml><?xml version="1.0" encoding="utf-8"?>
<p:tagLst xmlns:p="http://schemas.openxmlformats.org/presentationml/2006/main">
  <p:tag name="AS_UNIQUEID" val="1150"/>
</p:tagLst>
</file>

<file path=ppt/tags/tag766.xml><?xml version="1.0" encoding="utf-8"?>
<p:tagLst xmlns:p="http://schemas.openxmlformats.org/presentationml/2006/main">
  <p:tag name="AS_UNIQUEID" val="2249"/>
</p:tagLst>
</file>

<file path=ppt/tags/tag767.xml><?xml version="1.0" encoding="utf-8"?>
<p:tagLst xmlns:p="http://schemas.openxmlformats.org/presentationml/2006/main">
  <p:tag name="AS_UNIQUEID" val="2250"/>
</p:tagLst>
</file>

<file path=ppt/tags/tag768.xml><?xml version="1.0" encoding="utf-8"?>
<p:tagLst xmlns:p="http://schemas.openxmlformats.org/presentationml/2006/main">
  <p:tag name="AS_UNIQUEID" val="2251"/>
</p:tagLst>
</file>

<file path=ppt/tags/tag769.xml><?xml version="1.0" encoding="utf-8"?>
<p:tagLst xmlns:p="http://schemas.openxmlformats.org/presentationml/2006/main">
  <p:tag name="AS_UNIQUEID" val="2252"/>
</p:tagLst>
</file>

<file path=ppt/tags/tag770.xml><?xml version="1.0" encoding="utf-8"?>
<p:tagLst xmlns:p="http://schemas.openxmlformats.org/presentationml/2006/main">
  <p:tag name="AS_UNIQUEID" val="2253"/>
</p:tagLst>
</file>

<file path=ppt/tags/tag771.xml><?xml version="1.0" encoding="utf-8"?>
<p:tagLst xmlns:p="http://schemas.openxmlformats.org/presentationml/2006/main">
  <p:tag name="AS_UNIQUEID" val="2254"/>
</p:tagLst>
</file>

<file path=ppt/tags/tag772.xml><?xml version="1.0" encoding="utf-8"?>
<p:tagLst xmlns:p="http://schemas.openxmlformats.org/presentationml/2006/main">
  <p:tag name="AS_UNIQUEID" val="2255"/>
</p:tagLst>
</file>

<file path=ppt/tags/tag773.xml><?xml version="1.0" encoding="utf-8"?>
<p:tagLst xmlns:p="http://schemas.openxmlformats.org/presentationml/2006/main">
  <p:tag name="AS_UNIQUEID" val="2256"/>
</p:tagLst>
</file>

<file path=ppt/tags/tag774.xml><?xml version="1.0" encoding="utf-8"?>
<p:tagLst xmlns:p="http://schemas.openxmlformats.org/presentationml/2006/main">
  <p:tag name="AS_UNIQUEID" val="2257"/>
</p:tagLst>
</file>

<file path=ppt/tags/tag775.xml><?xml version="1.0" encoding="utf-8"?>
<p:tagLst xmlns:p="http://schemas.openxmlformats.org/presentationml/2006/main">
  <p:tag name="AS_UNIQUEID" val="2258"/>
</p:tagLst>
</file>

<file path=ppt/tags/tag776.xml><?xml version="1.0" encoding="utf-8"?>
<p:tagLst xmlns:p="http://schemas.openxmlformats.org/presentationml/2006/main">
  <p:tag name="AS_UNIQUEID" val="2259"/>
</p:tagLst>
</file>

<file path=ppt/tags/tag777.xml><?xml version="1.0" encoding="utf-8"?>
<p:tagLst xmlns:p="http://schemas.openxmlformats.org/presentationml/2006/main">
  <p:tag name="AS_UNIQUEID" val="2260"/>
</p:tagLst>
</file>

<file path=ppt/tags/tag778.xml><?xml version="1.0" encoding="utf-8"?>
<p:tagLst xmlns:p="http://schemas.openxmlformats.org/presentationml/2006/main">
  <p:tag name="AS_UNIQUEID" val="2261"/>
</p:tagLst>
</file>

<file path=ppt/tags/tag779.xml><?xml version="1.0" encoding="utf-8"?>
<p:tagLst xmlns:p="http://schemas.openxmlformats.org/presentationml/2006/main">
  <p:tag name="AS_UNIQUEID" val="2262"/>
</p:tagLst>
</file>

<file path=ppt/tags/tag780.xml><?xml version="1.0" encoding="utf-8"?>
<p:tagLst xmlns:p="http://schemas.openxmlformats.org/presentationml/2006/main">
  <p:tag name="AS_UNIQUEID" val="2263"/>
</p:tagLst>
</file>

<file path=ppt/tags/tag781.xml><?xml version="1.0" encoding="utf-8"?>
<p:tagLst xmlns:p="http://schemas.openxmlformats.org/presentationml/2006/main">
  <p:tag name="AS_UNIQUEID" val="2264"/>
</p:tagLst>
</file>

<file path=ppt/tags/tag782.xml><?xml version="1.0" encoding="utf-8"?>
<p:tagLst xmlns:p="http://schemas.openxmlformats.org/presentationml/2006/main">
  <p:tag name="AS_UNIQUEID" val="2265"/>
</p:tagLst>
</file>

<file path=ppt/tags/tag783.xml><?xml version="1.0" encoding="utf-8"?>
<p:tagLst xmlns:p="http://schemas.openxmlformats.org/presentationml/2006/main">
  <p:tag name="AS_UNIQUEID" val="2266"/>
</p:tagLst>
</file>

<file path=ppt/tags/tag784.xml><?xml version="1.0" encoding="utf-8"?>
<p:tagLst xmlns:p="http://schemas.openxmlformats.org/presentationml/2006/main">
  <p:tag name="AS_UNIQUEID" val="2267"/>
</p:tagLst>
</file>

<file path=ppt/tags/tag785.xml><?xml version="1.0" encoding="utf-8"?>
<p:tagLst xmlns:p="http://schemas.openxmlformats.org/presentationml/2006/main">
  <p:tag name="AS_UNIQUEID" val="2268"/>
</p:tagLst>
</file>

<file path=ppt/tags/tag786.xml><?xml version="1.0" encoding="utf-8"?>
<p:tagLst xmlns:p="http://schemas.openxmlformats.org/presentationml/2006/main">
  <p:tag name="AS_UNIQUEID" val="2269"/>
</p:tagLst>
</file>

<file path=ppt/tags/tag787.xml><?xml version="1.0" encoding="utf-8"?>
<p:tagLst xmlns:p="http://schemas.openxmlformats.org/presentationml/2006/main">
  <p:tag name="AS_UNIQUEID" val="2270"/>
</p:tagLst>
</file>

<file path=ppt/tags/tag788.xml><?xml version="1.0" encoding="utf-8"?>
<p:tagLst xmlns:p="http://schemas.openxmlformats.org/presentationml/2006/main">
  <p:tag name="AS_UNIQUEID" val="2271"/>
</p:tagLst>
</file>

<file path=ppt/tags/tag789.xml><?xml version="1.0" encoding="utf-8"?>
<p:tagLst xmlns:p="http://schemas.openxmlformats.org/presentationml/2006/main">
  <p:tag name="AS_UNIQUEID" val="2272"/>
</p:tagLst>
</file>

<file path=ppt/tags/tag790.xml><?xml version="1.0" encoding="utf-8"?>
<p:tagLst xmlns:p="http://schemas.openxmlformats.org/presentationml/2006/main">
  <p:tag name="AS_UNIQUEID" val="2273"/>
</p:tagLst>
</file>

<file path=ppt/tags/tag791.xml><?xml version="1.0" encoding="utf-8"?>
<p:tagLst xmlns:p="http://schemas.openxmlformats.org/presentationml/2006/main">
  <p:tag name="AS_UNIQUEID" val="2274"/>
</p:tagLst>
</file>

<file path=ppt/tags/tag792.xml><?xml version="1.0" encoding="utf-8"?>
<p:tagLst xmlns:p="http://schemas.openxmlformats.org/presentationml/2006/main">
  <p:tag name="AS_UNIQUEID" val="2275"/>
</p:tagLst>
</file>

<file path=ppt/tags/tag793.xml><?xml version="1.0" encoding="utf-8"?>
<p:tagLst xmlns:p="http://schemas.openxmlformats.org/presentationml/2006/main">
  <p:tag name="AS_UNIQUEID" val="2276"/>
</p:tagLst>
</file>

<file path=ppt/tags/tag794.xml><?xml version="1.0" encoding="utf-8"?>
<p:tagLst xmlns:p="http://schemas.openxmlformats.org/presentationml/2006/main">
  <p:tag name="AS_UNIQUEID" val="2277"/>
</p:tagLst>
</file>

<file path=ppt/tags/tag795.xml><?xml version="1.0" encoding="utf-8"?>
<p:tagLst xmlns:p="http://schemas.openxmlformats.org/presentationml/2006/main">
  <p:tag name="AS_UNIQUEID" val="2278"/>
</p:tagLst>
</file>

<file path=ppt/tags/tag796.xml><?xml version="1.0" encoding="utf-8"?>
<p:tagLst xmlns:p="http://schemas.openxmlformats.org/presentationml/2006/main">
  <p:tag name="AS_UNIQUEID" val="2279"/>
</p:tagLst>
</file>

<file path=ppt/tags/tag797.xml><?xml version="1.0" encoding="utf-8"?>
<p:tagLst xmlns:p="http://schemas.openxmlformats.org/presentationml/2006/main">
  <p:tag name="AS_UNIQUEID" val="2280"/>
</p:tagLst>
</file>

<file path=ppt/tags/tag798.xml><?xml version="1.0" encoding="utf-8"?>
<p:tagLst xmlns:p="http://schemas.openxmlformats.org/presentationml/2006/main">
  <p:tag name="AS_UNIQUEID" val="2281"/>
</p:tagLst>
</file>

<file path=ppt/tags/tag799.xml><?xml version="1.0" encoding="utf-8"?>
<p:tagLst xmlns:p="http://schemas.openxmlformats.org/presentationml/2006/main">
  <p:tag name="AS_UNIQUEID" val="2282"/>
</p:tagLst>
</file>

<file path=ppt/tags/tag800.xml><?xml version="1.0" encoding="utf-8"?>
<p:tagLst xmlns:p="http://schemas.openxmlformats.org/presentationml/2006/main">
  <p:tag name="AS_UNIQUEID" val="2283"/>
</p:tagLst>
</file>

<file path=ppt/tags/tag801.xml><?xml version="1.0" encoding="utf-8"?>
<p:tagLst xmlns:p="http://schemas.openxmlformats.org/presentationml/2006/main">
  <p:tag name="AS_UNIQUEID" val="2284"/>
</p:tagLst>
</file>

<file path=ppt/tags/tag802.xml><?xml version="1.0" encoding="utf-8"?>
<p:tagLst xmlns:p="http://schemas.openxmlformats.org/presentationml/2006/main">
  <p:tag name="AS_UNIQUEID" val="2285"/>
</p:tagLst>
</file>

<file path=ppt/tags/tag803.xml><?xml version="1.0" encoding="utf-8"?>
<p:tagLst xmlns:p="http://schemas.openxmlformats.org/presentationml/2006/main">
  <p:tag name="AS_UNIQUEID" val="2286"/>
</p:tagLst>
</file>

<file path=ppt/tags/tag804.xml><?xml version="1.0" encoding="utf-8"?>
<p:tagLst xmlns:p="http://schemas.openxmlformats.org/presentationml/2006/main">
  <p:tag name="AS_UNIQUEID" val="2287"/>
</p:tagLst>
</file>

<file path=ppt/tags/tag805.xml><?xml version="1.0" encoding="utf-8"?>
<p:tagLst xmlns:p="http://schemas.openxmlformats.org/presentationml/2006/main">
  <p:tag name="AS_UNIQUEID" val="2288"/>
</p:tagLst>
</file>

<file path=ppt/tags/tag806.xml><?xml version="1.0" encoding="utf-8"?>
<p:tagLst xmlns:p="http://schemas.openxmlformats.org/presentationml/2006/main">
  <p:tag name="AS_UNIQUEID" val="2289"/>
</p:tagLst>
</file>

<file path=ppt/tags/tag807.xml><?xml version="1.0" encoding="utf-8"?>
<p:tagLst xmlns:p="http://schemas.openxmlformats.org/presentationml/2006/main">
  <p:tag name="AS_UNIQUEID" val="2290"/>
</p:tagLst>
</file>

<file path=ppt/tags/tag808.xml><?xml version="1.0" encoding="utf-8"?>
<p:tagLst xmlns:p="http://schemas.openxmlformats.org/presentationml/2006/main">
  <p:tag name="AS_UNIQUEID" val="2291"/>
</p:tagLst>
</file>

<file path=ppt/tags/tag809.xml><?xml version="1.0" encoding="utf-8"?>
<p:tagLst xmlns:p="http://schemas.openxmlformats.org/presentationml/2006/main">
  <p:tag name="AS_UNIQUEID" val="2292"/>
</p:tagLst>
</file>

<file path=ppt/tags/tag810.xml><?xml version="1.0" encoding="utf-8"?>
<p:tagLst xmlns:p="http://schemas.openxmlformats.org/presentationml/2006/main">
  <p:tag name="AS_UNIQUEID" val="2293"/>
</p:tagLst>
</file>

<file path=ppt/tags/tag811.xml><?xml version="1.0" encoding="utf-8"?>
<p:tagLst xmlns:p="http://schemas.openxmlformats.org/presentationml/2006/main">
  <p:tag name="AS_UNIQUEID" val="2294"/>
</p:tagLst>
</file>

<file path=ppt/tags/tag812.xml><?xml version="1.0" encoding="utf-8"?>
<p:tagLst xmlns:p="http://schemas.openxmlformats.org/presentationml/2006/main">
  <p:tag name="AS_UNIQUEID" val="2295"/>
</p:tagLst>
</file>

<file path=ppt/tags/tag813.xml><?xml version="1.0" encoding="utf-8"?>
<p:tagLst xmlns:p="http://schemas.openxmlformats.org/presentationml/2006/main">
  <p:tag name="AS_UNIQUEID" val="2296"/>
</p:tagLst>
</file>

<file path=ppt/tags/tag814.xml><?xml version="1.0" encoding="utf-8"?>
<p:tagLst xmlns:p="http://schemas.openxmlformats.org/presentationml/2006/main">
  <p:tag name="AS_UNIQUEID" val="2297"/>
</p:tagLst>
</file>

<file path=ppt/tags/tag815.xml><?xml version="1.0" encoding="utf-8"?>
<p:tagLst xmlns:p="http://schemas.openxmlformats.org/presentationml/2006/main">
  <p:tag name="AS_UNIQUEID" val="2298"/>
</p:tagLst>
</file>

<file path=ppt/tags/tag816.xml><?xml version="1.0" encoding="utf-8"?>
<p:tagLst xmlns:p="http://schemas.openxmlformats.org/presentationml/2006/main">
  <p:tag name="AS_UNIQUEID" val="2299"/>
</p:tagLst>
</file>

<file path=ppt/tags/tag817.xml><?xml version="1.0" encoding="utf-8"?>
<p:tagLst xmlns:p="http://schemas.openxmlformats.org/presentationml/2006/main">
  <p:tag name="AS_UNIQUEID" val="2300"/>
</p:tagLst>
</file>

<file path=ppt/tags/tag818.xml><?xml version="1.0" encoding="utf-8"?>
<p:tagLst xmlns:p="http://schemas.openxmlformats.org/presentationml/2006/main">
  <p:tag name="AS_UNIQUEID" val="2301"/>
</p:tagLst>
</file>

<file path=ppt/tags/tag819.xml><?xml version="1.0" encoding="utf-8"?>
<p:tagLst xmlns:p="http://schemas.openxmlformats.org/presentationml/2006/main">
  <p:tag name="AS_UNIQUEID" val="2302"/>
</p:tagLst>
</file>

<file path=ppt/tags/tag820.xml><?xml version="1.0" encoding="utf-8"?>
<p:tagLst xmlns:p="http://schemas.openxmlformats.org/presentationml/2006/main">
  <p:tag name="AS_UNIQUEID" val="2303"/>
</p:tagLst>
</file>

<file path=ppt/tags/tag821.xml><?xml version="1.0" encoding="utf-8"?>
<p:tagLst xmlns:p="http://schemas.openxmlformats.org/presentationml/2006/main">
  <p:tag name="AS_UNIQUEID" val="2304"/>
</p:tagLst>
</file>

<file path=ppt/tags/tag822.xml><?xml version="1.0" encoding="utf-8"?>
<p:tagLst xmlns:p="http://schemas.openxmlformats.org/presentationml/2006/main">
  <p:tag name="AS_UNIQUEID" val="2305"/>
</p:tagLst>
</file>

<file path=ppt/tags/tag823.xml><?xml version="1.0" encoding="utf-8"?>
<p:tagLst xmlns:p="http://schemas.openxmlformats.org/presentationml/2006/main">
  <p:tag name="AS_UNIQUEID" val="2306"/>
</p:tagLst>
</file>

<file path=ppt/tags/tag824.xml><?xml version="1.0" encoding="utf-8"?>
<p:tagLst xmlns:p="http://schemas.openxmlformats.org/presentationml/2006/main">
  <p:tag name="AS_UNIQUEID" val="2307"/>
</p:tagLst>
</file>

<file path=ppt/tags/tag825.xml><?xml version="1.0" encoding="utf-8"?>
<p:tagLst xmlns:p="http://schemas.openxmlformats.org/presentationml/2006/main">
  <p:tag name="AS_UNIQUEID" val="2308"/>
</p:tagLst>
</file>

<file path=ppt/tags/tag826.xml><?xml version="1.0" encoding="utf-8"?>
<p:tagLst xmlns:p="http://schemas.openxmlformats.org/presentationml/2006/main">
  <p:tag name="AS_UNIQUEID" val="2309"/>
</p:tagLst>
</file>

<file path=ppt/tags/tag827.xml><?xml version="1.0" encoding="utf-8"?>
<p:tagLst xmlns:p="http://schemas.openxmlformats.org/presentationml/2006/main">
  <p:tag name="AS_UNIQUEID" val="2310"/>
</p:tagLst>
</file>

<file path=ppt/tags/tag828.xml><?xml version="1.0" encoding="utf-8"?>
<p:tagLst xmlns:p="http://schemas.openxmlformats.org/presentationml/2006/main">
  <p:tag name="AS_UNIQUEID" val="2311"/>
</p:tagLst>
</file>

<file path=ppt/tags/tag829.xml><?xml version="1.0" encoding="utf-8"?>
<p:tagLst xmlns:p="http://schemas.openxmlformats.org/presentationml/2006/main">
  <p:tag name="AS_UNIQUEID" val="2312"/>
</p:tagLst>
</file>

<file path=ppt/tags/tag830.xml><?xml version="1.0" encoding="utf-8"?>
<p:tagLst xmlns:p="http://schemas.openxmlformats.org/presentationml/2006/main">
  <p:tag name="AS_UNIQUEID" val="2313"/>
</p:tagLst>
</file>

<file path=ppt/tags/tag831.xml><?xml version="1.0" encoding="utf-8"?>
<p:tagLst xmlns:p="http://schemas.openxmlformats.org/presentationml/2006/main">
  <p:tag name="AS_UNIQUEID" val="2314"/>
</p:tagLst>
</file>

<file path=ppt/tags/tag832.xml><?xml version="1.0" encoding="utf-8"?>
<p:tagLst xmlns:p="http://schemas.openxmlformats.org/presentationml/2006/main">
  <p:tag name="AS_UNIQUEID" val="2315"/>
</p:tagLst>
</file>

<file path=ppt/tags/tag833.xml><?xml version="1.0" encoding="utf-8"?>
<p:tagLst xmlns:p="http://schemas.openxmlformats.org/presentationml/2006/main">
  <p:tag name="AS_UNIQUEID" val="2316"/>
</p:tagLst>
</file>

<file path=ppt/tags/tag834.xml><?xml version="1.0" encoding="utf-8"?>
<p:tagLst xmlns:p="http://schemas.openxmlformats.org/presentationml/2006/main">
  <p:tag name="AS_UNIQUEID" val="2317"/>
</p:tagLst>
</file>

<file path=ppt/tags/tag835.xml><?xml version="1.0" encoding="utf-8"?>
<p:tagLst xmlns:p="http://schemas.openxmlformats.org/presentationml/2006/main">
  <p:tag name="AS_UNIQUEID" val="2318"/>
</p:tagLst>
</file>

<file path=ppt/tags/tag836.xml><?xml version="1.0" encoding="utf-8"?>
<p:tagLst xmlns:p="http://schemas.openxmlformats.org/presentationml/2006/main">
  <p:tag name="AS_UNIQUEID" val="2319"/>
</p:tagLst>
</file>

<file path=ppt/tags/tag837.xml><?xml version="1.0" encoding="utf-8"?>
<p:tagLst xmlns:p="http://schemas.openxmlformats.org/presentationml/2006/main">
  <p:tag name="AS_UNIQUEID" val="2320"/>
</p:tagLst>
</file>

<file path=ppt/tags/tag838.xml><?xml version="1.0" encoding="utf-8"?>
<p:tagLst xmlns:p="http://schemas.openxmlformats.org/presentationml/2006/main">
  <p:tag name="AS_UNIQUEID" val="2321"/>
</p:tagLst>
</file>

<file path=ppt/tags/tag839.xml><?xml version="1.0" encoding="utf-8"?>
<p:tagLst xmlns:p="http://schemas.openxmlformats.org/presentationml/2006/main">
  <p:tag name="AS_UNIQUEID" val="2322"/>
</p:tagLst>
</file>

<file path=ppt/tags/tag840.xml><?xml version="1.0" encoding="utf-8"?>
<p:tagLst xmlns:p="http://schemas.openxmlformats.org/presentationml/2006/main">
  <p:tag name="AS_UNIQUEID" val="2323"/>
</p:tagLst>
</file>

<file path=ppt/tags/tag841.xml><?xml version="1.0" encoding="utf-8"?>
<p:tagLst xmlns:p="http://schemas.openxmlformats.org/presentationml/2006/main">
  <p:tag name="AS_UNIQUEID" val="2324"/>
</p:tagLst>
</file>

<file path=ppt/tags/tag842.xml><?xml version="1.0" encoding="utf-8"?>
<p:tagLst xmlns:p="http://schemas.openxmlformats.org/presentationml/2006/main">
  <p:tag name="AS_UNIQUEID" val="2325"/>
</p:tagLst>
</file>

<file path=ppt/tags/tag843.xml><?xml version="1.0" encoding="utf-8"?>
<p:tagLst xmlns:p="http://schemas.openxmlformats.org/presentationml/2006/main">
  <p:tag name="AS_UNIQUEID" val="2326"/>
</p:tagLst>
</file>

<file path=ppt/tags/tag844.xml><?xml version="1.0" encoding="utf-8"?>
<p:tagLst xmlns:p="http://schemas.openxmlformats.org/presentationml/2006/main">
  <p:tag name="AS_UNIQUEID" val="2327"/>
</p:tagLst>
</file>

<file path=ppt/tags/tag845.xml><?xml version="1.0" encoding="utf-8"?>
<p:tagLst xmlns:p="http://schemas.openxmlformats.org/presentationml/2006/main">
  <p:tag name="AS_UNIQUEID" val="2328"/>
</p:tagLst>
</file>

<file path=ppt/tags/tag846.xml><?xml version="1.0" encoding="utf-8"?>
<p:tagLst xmlns:p="http://schemas.openxmlformats.org/presentationml/2006/main">
  <p:tag name="AS_UNIQUEID" val="2329"/>
</p:tagLst>
</file>

<file path=ppt/tags/tag847.xml><?xml version="1.0" encoding="utf-8"?>
<p:tagLst xmlns:p="http://schemas.openxmlformats.org/presentationml/2006/main">
  <p:tag name="AS_UNIQUEID" val="2330"/>
</p:tagLst>
</file>

<file path=ppt/tags/tag848.xml><?xml version="1.0" encoding="utf-8"?>
<p:tagLst xmlns:p="http://schemas.openxmlformats.org/presentationml/2006/main">
  <p:tag name="AS_UNIQUEID" val="2331"/>
</p:tagLst>
</file>

<file path=ppt/tags/tag849.xml><?xml version="1.0" encoding="utf-8"?>
<p:tagLst xmlns:p="http://schemas.openxmlformats.org/presentationml/2006/main">
  <p:tag name="AS_UNIQUEID" val="2332"/>
</p:tagLst>
</file>

<file path=ppt/tags/tag850.xml><?xml version="1.0" encoding="utf-8"?>
<p:tagLst xmlns:p="http://schemas.openxmlformats.org/presentationml/2006/main">
  <p:tag name="AS_UNIQUEID" val="1150"/>
</p:tagLst>
</file>

<file path=ppt/tags/tag851.xml><?xml version="1.0" encoding="utf-8"?>
<p:tagLst xmlns:p="http://schemas.openxmlformats.org/presentationml/2006/main">
  <p:tag name="AS_UNIQUEID" val="1150"/>
</p:tagLst>
</file>

<file path=ppt/tags/tag852.xml><?xml version="1.0" encoding="utf-8"?>
<p:tagLst xmlns:p="http://schemas.openxmlformats.org/presentationml/2006/main">
  <p:tag name="AS_UNIQUEID" val="2333"/>
</p:tagLst>
</file>

<file path=ppt/tags/tag853.xml><?xml version="1.0" encoding="utf-8"?>
<p:tagLst xmlns:p="http://schemas.openxmlformats.org/presentationml/2006/main">
  <p:tag name="AS_UNIQUEID" val="2334"/>
</p:tagLst>
</file>

<file path=ppt/tags/tag854.xml><?xml version="1.0" encoding="utf-8"?>
<p:tagLst xmlns:p="http://schemas.openxmlformats.org/presentationml/2006/main">
  <p:tag name="AS_UNIQUEID" val="2335"/>
</p:tagLst>
</file>

<file path=ppt/tags/tag855.xml><?xml version="1.0" encoding="utf-8"?>
<p:tagLst xmlns:p="http://schemas.openxmlformats.org/presentationml/2006/main">
  <p:tag name="AS_UNIQUEID" val="2336"/>
</p:tagLst>
</file>

<file path=ppt/tags/tag856.xml><?xml version="1.0" encoding="utf-8"?>
<p:tagLst xmlns:p="http://schemas.openxmlformats.org/presentationml/2006/main">
  <p:tag name="AS_UNIQUEID" val="2337"/>
</p:tagLst>
</file>

<file path=ppt/tags/tag857.xml><?xml version="1.0" encoding="utf-8"?>
<p:tagLst xmlns:p="http://schemas.openxmlformats.org/presentationml/2006/main">
  <p:tag name="AS_UNIQUEID" val="2338"/>
</p:tagLst>
</file>

<file path=ppt/tags/tag858.xml><?xml version="1.0" encoding="utf-8"?>
<p:tagLst xmlns:p="http://schemas.openxmlformats.org/presentationml/2006/main">
  <p:tag name="AS_UNIQUEID" val="2339"/>
</p:tagLst>
</file>

<file path=ppt/tags/tag859.xml><?xml version="1.0" encoding="utf-8"?>
<p:tagLst xmlns:p="http://schemas.openxmlformats.org/presentationml/2006/main">
  <p:tag name="AS_UNIQUEID" val="2340"/>
</p:tagLst>
</file>

<file path=ppt/tags/tag860.xml><?xml version="1.0" encoding="utf-8"?>
<p:tagLst xmlns:p="http://schemas.openxmlformats.org/presentationml/2006/main">
  <p:tag name="AS_UNIQUEID" val="2341"/>
</p:tagLst>
</file>

<file path=ppt/tags/tag861.xml><?xml version="1.0" encoding="utf-8"?>
<p:tagLst xmlns:p="http://schemas.openxmlformats.org/presentationml/2006/main">
  <p:tag name="AS_UNIQUEID" val="2342"/>
</p:tagLst>
</file>

<file path=ppt/tags/tag862.xml><?xml version="1.0" encoding="utf-8"?>
<p:tagLst xmlns:p="http://schemas.openxmlformats.org/presentationml/2006/main">
  <p:tag name="AS_UNIQUEID" val="2343"/>
</p:tagLst>
</file>

<file path=ppt/tags/tag863.xml><?xml version="1.0" encoding="utf-8"?>
<p:tagLst xmlns:p="http://schemas.openxmlformats.org/presentationml/2006/main">
  <p:tag name="AS_UNIQUEID" val="1395"/>
</p:tagLst>
</file>

<file path=ppt/tags/tag864.xml><?xml version="1.0" encoding="utf-8"?>
<p:tagLst xmlns:p="http://schemas.openxmlformats.org/presentationml/2006/main">
  <p:tag name="AS_UNIQUEID" val="2344"/>
</p:tagLst>
</file>

<file path=ppt/tags/tag865.xml><?xml version="1.0" encoding="utf-8"?>
<p:tagLst xmlns:p="http://schemas.openxmlformats.org/presentationml/2006/main">
  <p:tag name="AS_UNIQUEID" val="2345"/>
</p:tagLst>
</file>

<file path=ppt/tags/tag866.xml><?xml version="1.0" encoding="utf-8"?>
<p:tagLst xmlns:p="http://schemas.openxmlformats.org/presentationml/2006/main">
  <p:tag name="AS_UNIQUEID" val="2346"/>
</p:tagLst>
</file>

<file path=ppt/tags/tag867.xml><?xml version="1.0" encoding="utf-8"?>
<p:tagLst xmlns:p="http://schemas.openxmlformats.org/presentationml/2006/main">
  <p:tag name="AS_UNIQUEID" val="2347"/>
</p:tagLst>
</file>

<file path=ppt/tags/tag868.xml><?xml version="1.0" encoding="utf-8"?>
<p:tagLst xmlns:p="http://schemas.openxmlformats.org/presentationml/2006/main">
  <p:tag name="AS_UNIQUEID" val="2348"/>
</p:tagLst>
</file>

<file path=ppt/tags/tag869.xml><?xml version="1.0" encoding="utf-8"?>
<p:tagLst xmlns:p="http://schemas.openxmlformats.org/presentationml/2006/main">
  <p:tag name="AS_UNIQUEID" val="2349"/>
</p:tagLst>
</file>

<file path=ppt/tags/tag870.xml><?xml version="1.0" encoding="utf-8"?>
<p:tagLst xmlns:p="http://schemas.openxmlformats.org/presentationml/2006/main">
  <p:tag name="AS_UNIQUEID" val="2350"/>
</p:tagLst>
</file>

<file path=ppt/tags/tag871.xml><?xml version="1.0" encoding="utf-8"?>
<p:tagLst xmlns:p="http://schemas.openxmlformats.org/presentationml/2006/main">
  <p:tag name="AS_UNIQUEID" val="2351"/>
</p:tagLst>
</file>

<file path=ppt/tags/tag872.xml><?xml version="1.0" encoding="utf-8"?>
<p:tagLst xmlns:p="http://schemas.openxmlformats.org/presentationml/2006/main">
  <p:tag name="AS_UNIQUEID" val="2352"/>
</p:tagLst>
</file>

<file path=ppt/tags/tag873.xml><?xml version="1.0" encoding="utf-8"?>
<p:tagLst xmlns:p="http://schemas.openxmlformats.org/presentationml/2006/main">
  <p:tag name="AS_UNIQUEID" val="2353"/>
</p:tagLst>
</file>

<file path=ppt/tags/tag874.xml><?xml version="1.0" encoding="utf-8"?>
<p:tagLst xmlns:p="http://schemas.openxmlformats.org/presentationml/2006/main">
  <p:tag name="AS_UNIQUEID" val="2354"/>
</p:tagLst>
</file>

<file path=ppt/tags/tag875.xml><?xml version="1.0" encoding="utf-8"?>
<p:tagLst xmlns:p="http://schemas.openxmlformats.org/presentationml/2006/main">
  <p:tag name="AS_UNIQUEID" val="2355"/>
</p:tagLst>
</file>

<file path=ppt/tags/tag876.xml><?xml version="1.0" encoding="utf-8"?>
<p:tagLst xmlns:p="http://schemas.openxmlformats.org/presentationml/2006/main">
  <p:tag name="AS_UNIQUEID" val="2356"/>
</p:tagLst>
</file>

<file path=ppt/tags/tag877.xml><?xml version="1.0" encoding="utf-8"?>
<p:tagLst xmlns:p="http://schemas.openxmlformats.org/presentationml/2006/main">
  <p:tag name="AS_UNIQUEID" val="2357"/>
</p:tagLst>
</file>

<file path=ppt/tags/tag878.xml><?xml version="1.0" encoding="utf-8"?>
<p:tagLst xmlns:p="http://schemas.openxmlformats.org/presentationml/2006/main">
  <p:tag name="AS_UNIQUEID" val="2358"/>
</p:tagLst>
</file>

<file path=ppt/tags/tag879.xml><?xml version="1.0" encoding="utf-8"?>
<p:tagLst xmlns:p="http://schemas.openxmlformats.org/presentationml/2006/main">
  <p:tag name="AS_UNIQUEID" val="2359"/>
</p:tagLst>
</file>

<file path=ppt/tags/tag880.xml><?xml version="1.0" encoding="utf-8"?>
<p:tagLst xmlns:p="http://schemas.openxmlformats.org/presentationml/2006/main">
  <p:tag name="AS_UNIQUEID" val="2360"/>
</p:tagLst>
</file>

<file path=ppt/tags/tag881.xml><?xml version="1.0" encoding="utf-8"?>
<p:tagLst xmlns:p="http://schemas.openxmlformats.org/presentationml/2006/main">
  <p:tag name="AS_UNIQUEID" val="2361"/>
</p:tagLst>
</file>

<file path=ppt/tags/tag882.xml><?xml version="1.0" encoding="utf-8"?>
<p:tagLst xmlns:p="http://schemas.openxmlformats.org/presentationml/2006/main">
  <p:tag name="AS_UNIQUEID" val="2362"/>
</p:tagLst>
</file>

<file path=ppt/tags/tag883.xml><?xml version="1.0" encoding="utf-8"?>
<p:tagLst xmlns:p="http://schemas.openxmlformats.org/presentationml/2006/main">
  <p:tag name="AS_UNIQUEID" val="2363"/>
</p:tagLst>
</file>

<file path=ppt/tags/tag884.xml><?xml version="1.0" encoding="utf-8"?>
<p:tagLst xmlns:p="http://schemas.openxmlformats.org/presentationml/2006/main">
  <p:tag name="AS_UNIQUEID" val="2364"/>
</p:tagLst>
</file>

<file path=ppt/tags/tag885.xml><?xml version="1.0" encoding="utf-8"?>
<p:tagLst xmlns:p="http://schemas.openxmlformats.org/presentationml/2006/main">
  <p:tag name="AS_UNIQUEID" val="2365"/>
</p:tagLst>
</file>

<file path=ppt/tags/tag886.xml><?xml version="1.0" encoding="utf-8"?>
<p:tagLst xmlns:p="http://schemas.openxmlformats.org/presentationml/2006/main">
  <p:tag name="AS_UNIQUEID" val="2366"/>
</p:tagLst>
</file>

<file path=ppt/tags/tag887.xml><?xml version="1.0" encoding="utf-8"?>
<p:tagLst xmlns:p="http://schemas.openxmlformats.org/presentationml/2006/main">
  <p:tag name="AS_UNIQUEID" val="2367"/>
</p:tagLst>
</file>

<file path=ppt/tags/tag888.xml><?xml version="1.0" encoding="utf-8"?>
<p:tagLst xmlns:p="http://schemas.openxmlformats.org/presentationml/2006/main">
  <p:tag name="AS_UNIQUEID" val="2368"/>
</p:tagLst>
</file>

<file path=ppt/tags/tag889.xml><?xml version="1.0" encoding="utf-8"?>
<p:tagLst xmlns:p="http://schemas.openxmlformats.org/presentationml/2006/main">
  <p:tag name="AS_UNIQUEID" val="2369"/>
</p:tagLst>
</file>

<file path=ppt/tags/tag890.xml><?xml version="1.0" encoding="utf-8"?>
<p:tagLst xmlns:p="http://schemas.openxmlformats.org/presentationml/2006/main">
  <p:tag name="AS_UNIQUEID" val="2370"/>
</p:tagLst>
</file>

<file path=ppt/tags/tag891.xml><?xml version="1.0" encoding="utf-8"?>
<p:tagLst xmlns:p="http://schemas.openxmlformats.org/presentationml/2006/main">
  <p:tag name="AS_UNIQUEID" val="2371"/>
</p:tagLst>
</file>

<file path=ppt/tags/tag892.xml><?xml version="1.0" encoding="utf-8"?>
<p:tagLst xmlns:p="http://schemas.openxmlformats.org/presentationml/2006/main">
  <p:tag name="AS_UNIQUEID" val="2372"/>
</p:tagLst>
</file>

<file path=ppt/tags/tag893.xml><?xml version="1.0" encoding="utf-8"?>
<p:tagLst xmlns:p="http://schemas.openxmlformats.org/presentationml/2006/main">
  <p:tag name="AS_UNIQUEID" val="2373"/>
</p:tagLst>
</file>

<file path=ppt/tags/tag894.xml><?xml version="1.0" encoding="utf-8"?>
<p:tagLst xmlns:p="http://schemas.openxmlformats.org/presentationml/2006/main">
  <p:tag name="AS_UNIQUEID" val="2374"/>
</p:tagLst>
</file>

<file path=ppt/tags/tag895.xml><?xml version="1.0" encoding="utf-8"?>
<p:tagLst xmlns:p="http://schemas.openxmlformats.org/presentationml/2006/main">
  <p:tag name="AS_UNIQUEID" val="2375"/>
</p:tagLst>
</file>

<file path=ppt/tags/tag896.xml><?xml version="1.0" encoding="utf-8"?>
<p:tagLst xmlns:p="http://schemas.openxmlformats.org/presentationml/2006/main">
  <p:tag name="AS_UNIQUEID" val="2376"/>
</p:tagLst>
</file>

<file path=ppt/tags/tag897.xml><?xml version="1.0" encoding="utf-8"?>
<p:tagLst xmlns:p="http://schemas.openxmlformats.org/presentationml/2006/main">
  <p:tag name="AS_UNIQUEID" val="2377"/>
</p:tagLst>
</file>

<file path=ppt/tags/tag898.xml><?xml version="1.0" encoding="utf-8"?>
<p:tagLst xmlns:p="http://schemas.openxmlformats.org/presentationml/2006/main">
  <p:tag name="AS_UNIQUEID" val="2378"/>
</p:tagLst>
</file>

<file path=ppt/tags/tag899.xml><?xml version="1.0" encoding="utf-8"?>
<p:tagLst xmlns:p="http://schemas.openxmlformats.org/presentationml/2006/main">
  <p:tag name="AS_UNIQUEID" val="2379"/>
</p:tagLst>
</file>

<file path=ppt/tags/tag900.xml><?xml version="1.0" encoding="utf-8"?>
<p:tagLst xmlns:p="http://schemas.openxmlformats.org/presentationml/2006/main">
  <p:tag name="AS_UNIQUEID" val="2380"/>
</p:tagLst>
</file>

<file path=ppt/tags/tag901.xml><?xml version="1.0" encoding="utf-8"?>
<p:tagLst xmlns:p="http://schemas.openxmlformats.org/presentationml/2006/main">
  <p:tag name="AS_UNIQUEID" val="2381"/>
</p:tagLst>
</file>

<file path=ppt/tags/tag902.xml><?xml version="1.0" encoding="utf-8"?>
<p:tagLst xmlns:p="http://schemas.openxmlformats.org/presentationml/2006/main">
  <p:tag name="AS_UNIQUEID" val="2382"/>
</p:tagLst>
</file>

<file path=ppt/tags/tag903.xml><?xml version="1.0" encoding="utf-8"?>
<p:tagLst xmlns:p="http://schemas.openxmlformats.org/presentationml/2006/main">
  <p:tag name="AS_UNIQUEID" val="2383"/>
</p:tagLst>
</file>

<file path=ppt/tags/tag904.xml><?xml version="1.0" encoding="utf-8"?>
<p:tagLst xmlns:p="http://schemas.openxmlformats.org/presentationml/2006/main">
  <p:tag name="AS_UNIQUEID" val="2384"/>
</p:tagLst>
</file>

<file path=ppt/tags/tag905.xml><?xml version="1.0" encoding="utf-8"?>
<p:tagLst xmlns:p="http://schemas.openxmlformats.org/presentationml/2006/main">
  <p:tag name="AS_UNIQUEID" val="2385"/>
</p:tagLst>
</file>

<file path=ppt/tags/tag906.xml><?xml version="1.0" encoding="utf-8"?>
<p:tagLst xmlns:p="http://schemas.openxmlformats.org/presentationml/2006/main">
  <p:tag name="AS_UNIQUEID" val="2386"/>
</p:tagLst>
</file>

<file path=ppt/tags/tag907.xml><?xml version="1.0" encoding="utf-8"?>
<p:tagLst xmlns:p="http://schemas.openxmlformats.org/presentationml/2006/main">
  <p:tag name="AS_UNIQUEID" val="2387"/>
</p:tagLst>
</file>

<file path=ppt/tags/tag908.xml><?xml version="1.0" encoding="utf-8"?>
<p:tagLst xmlns:p="http://schemas.openxmlformats.org/presentationml/2006/main">
  <p:tag name="AS_UNIQUEID" val="2388"/>
</p:tagLst>
</file>

<file path=ppt/tags/tag909.xml><?xml version="1.0" encoding="utf-8"?>
<p:tagLst xmlns:p="http://schemas.openxmlformats.org/presentationml/2006/main">
  <p:tag name="AS_UNIQUEID" val="2389"/>
</p:tagLst>
</file>

<file path=ppt/tags/tag910.xml><?xml version="1.0" encoding="utf-8"?>
<p:tagLst xmlns:p="http://schemas.openxmlformats.org/presentationml/2006/main">
  <p:tag name="AS_UNIQUEID" val="2390"/>
</p:tagLst>
</file>

<file path=ppt/tags/tag911.xml><?xml version="1.0" encoding="utf-8"?>
<p:tagLst xmlns:p="http://schemas.openxmlformats.org/presentationml/2006/main">
  <p:tag name="AS_UNIQUEID" val="2391"/>
</p:tagLst>
</file>

<file path=ppt/tags/tag912.xml><?xml version="1.0" encoding="utf-8"?>
<p:tagLst xmlns:p="http://schemas.openxmlformats.org/presentationml/2006/main">
  <p:tag name="AS_UNIQUEID" val="2392"/>
</p:tagLst>
</file>

<file path=ppt/tags/tag913.xml><?xml version="1.0" encoding="utf-8"?>
<p:tagLst xmlns:p="http://schemas.openxmlformats.org/presentationml/2006/main">
  <p:tag name="AS_UNIQUEID" val="2393"/>
</p:tagLst>
</file>

<file path=ppt/tags/tag914.xml><?xml version="1.0" encoding="utf-8"?>
<p:tagLst xmlns:p="http://schemas.openxmlformats.org/presentationml/2006/main">
  <p:tag name="AS_UNIQUEID" val="2394"/>
</p:tagLst>
</file>

<file path=ppt/tags/tag915.xml><?xml version="1.0" encoding="utf-8"?>
<p:tagLst xmlns:p="http://schemas.openxmlformats.org/presentationml/2006/main">
  <p:tag name="AS_UNIQUEID" val="2395"/>
</p:tagLst>
</file>

<file path=ppt/tags/tag916.xml><?xml version="1.0" encoding="utf-8"?>
<p:tagLst xmlns:p="http://schemas.openxmlformats.org/presentationml/2006/main">
  <p:tag name="AS_UNIQUEID" val="2396"/>
</p:tagLst>
</file>

<file path=ppt/tags/tag917.xml><?xml version="1.0" encoding="utf-8"?>
<p:tagLst xmlns:p="http://schemas.openxmlformats.org/presentationml/2006/main">
  <p:tag name="AS_UNIQUEID" val="2397"/>
</p:tagLst>
</file>

<file path=ppt/tags/tag918.xml><?xml version="1.0" encoding="utf-8"?>
<p:tagLst xmlns:p="http://schemas.openxmlformats.org/presentationml/2006/main">
  <p:tag name="AS_UNIQUEID" val="2398"/>
</p:tagLst>
</file>

<file path=ppt/tags/tag919.xml><?xml version="1.0" encoding="utf-8"?>
<p:tagLst xmlns:p="http://schemas.openxmlformats.org/presentationml/2006/main">
  <p:tag name="AS_UNIQUEID" val="2399"/>
</p:tagLst>
</file>

<file path=ppt/tags/tag920.xml><?xml version="1.0" encoding="utf-8"?>
<p:tagLst xmlns:p="http://schemas.openxmlformats.org/presentationml/2006/main">
  <p:tag name="AS_UNIQUEID" val="2400"/>
</p:tagLst>
</file>

<file path=ppt/tags/tag921.xml><?xml version="1.0" encoding="utf-8"?>
<p:tagLst xmlns:p="http://schemas.openxmlformats.org/presentationml/2006/main">
  <p:tag name="AS_UNIQUEID" val="2401"/>
</p:tagLst>
</file>

<file path=ppt/tags/tag922.xml><?xml version="1.0" encoding="utf-8"?>
<p:tagLst xmlns:p="http://schemas.openxmlformats.org/presentationml/2006/main">
  <p:tag name="AS_UNIQUEID" val="2402"/>
</p:tagLst>
</file>

<file path=ppt/tags/tag923.xml><?xml version="1.0" encoding="utf-8"?>
<p:tagLst xmlns:p="http://schemas.openxmlformats.org/presentationml/2006/main">
  <p:tag name="AS_UNIQUEID" val="2403"/>
</p:tagLst>
</file>

<file path=ppt/tags/tag924.xml><?xml version="1.0" encoding="utf-8"?>
<p:tagLst xmlns:p="http://schemas.openxmlformats.org/presentationml/2006/main">
  <p:tag name="AS_UNIQUEID" val="2404"/>
</p:tagLst>
</file>

<file path=ppt/tags/tag925.xml><?xml version="1.0" encoding="utf-8"?>
<p:tagLst xmlns:p="http://schemas.openxmlformats.org/presentationml/2006/main">
  <p:tag name="AS_UNIQUEID" val="2405"/>
</p:tagLst>
</file>

<file path=ppt/tags/tag926.xml><?xml version="1.0" encoding="utf-8"?>
<p:tagLst xmlns:p="http://schemas.openxmlformats.org/presentationml/2006/main">
  <p:tag name="AS_UNIQUEID" val="2406"/>
</p:tagLst>
</file>

<file path=ppt/tags/tag927.xml><?xml version="1.0" encoding="utf-8"?>
<p:tagLst xmlns:p="http://schemas.openxmlformats.org/presentationml/2006/main">
  <p:tag name="AS_UNIQUEID" val="2407"/>
</p:tagLst>
</file>

<file path=ppt/tags/tag928.xml><?xml version="1.0" encoding="utf-8"?>
<p:tagLst xmlns:p="http://schemas.openxmlformats.org/presentationml/2006/main">
  <p:tag name="AS_UNIQUEID" val="2408"/>
</p:tagLst>
</file>

<file path=ppt/tags/tag929.xml><?xml version="1.0" encoding="utf-8"?>
<p:tagLst xmlns:p="http://schemas.openxmlformats.org/presentationml/2006/main">
  <p:tag name="AS_UNIQUEID" val="2409"/>
</p:tagLst>
</file>

<file path=ppt/tags/tag930.xml><?xml version="1.0" encoding="utf-8"?>
<p:tagLst xmlns:p="http://schemas.openxmlformats.org/presentationml/2006/main">
  <p:tag name="AS_UNIQUEID" val="2410"/>
</p:tagLst>
</file>

<file path=ppt/tags/tag931.xml><?xml version="1.0" encoding="utf-8"?>
<p:tagLst xmlns:p="http://schemas.openxmlformats.org/presentationml/2006/main">
  <p:tag name="AS_UNIQUEID" val="2411"/>
</p:tagLst>
</file>

<file path=ppt/tags/tag932.xml><?xml version="1.0" encoding="utf-8"?>
<p:tagLst xmlns:p="http://schemas.openxmlformats.org/presentationml/2006/main">
  <p:tag name="AS_UNIQUEID" val="2412"/>
</p:tagLst>
</file>

<file path=ppt/tags/tag933.xml><?xml version="1.0" encoding="utf-8"?>
<p:tagLst xmlns:p="http://schemas.openxmlformats.org/presentationml/2006/main">
  <p:tag name="AS_UNIQUEID" val="2413"/>
</p:tagLst>
</file>

<file path=ppt/tags/tag934.xml><?xml version="1.0" encoding="utf-8"?>
<p:tagLst xmlns:p="http://schemas.openxmlformats.org/presentationml/2006/main">
  <p:tag name="AS_UNIQUEID" val="2414"/>
</p:tagLst>
</file>

<file path=ppt/tags/tag935.xml><?xml version="1.0" encoding="utf-8"?>
<p:tagLst xmlns:p="http://schemas.openxmlformats.org/presentationml/2006/main">
  <p:tag name="AS_UNIQUEID" val="2415"/>
</p:tagLst>
</file>

<file path=ppt/tags/tag936.xml><?xml version="1.0" encoding="utf-8"?>
<p:tagLst xmlns:p="http://schemas.openxmlformats.org/presentationml/2006/main">
  <p:tag name="AS_UNIQUEID" val="2416"/>
</p:tagLst>
</file>

<file path=ppt/tags/tag937.xml><?xml version="1.0" encoding="utf-8"?>
<p:tagLst xmlns:p="http://schemas.openxmlformats.org/presentationml/2006/main">
  <p:tag name="AS_UNIQUEID" val="2417"/>
</p:tagLst>
</file>

<file path=ppt/tags/tag938.xml><?xml version="1.0" encoding="utf-8"?>
<p:tagLst xmlns:p="http://schemas.openxmlformats.org/presentationml/2006/main">
  <p:tag name="AS_UNIQUEID" val="2418"/>
</p:tagLst>
</file>

<file path=ppt/tags/tag939.xml><?xml version="1.0" encoding="utf-8"?>
<p:tagLst xmlns:p="http://schemas.openxmlformats.org/presentationml/2006/main">
  <p:tag name="AS_UNIQUEID" val="2419"/>
</p:tagLst>
</file>

<file path=ppt/tags/tag940.xml><?xml version="1.0" encoding="utf-8"?>
<p:tagLst xmlns:p="http://schemas.openxmlformats.org/presentationml/2006/main">
  <p:tag name="AS_UNIQUEID" val="2420"/>
</p:tagLst>
</file>

<file path=ppt/tags/tag941.xml><?xml version="1.0" encoding="utf-8"?>
<p:tagLst xmlns:p="http://schemas.openxmlformats.org/presentationml/2006/main">
  <p:tag name="AS_UNIQUEID" val="2421"/>
</p:tagLst>
</file>

<file path=ppt/tags/tag942.xml><?xml version="1.0" encoding="utf-8"?>
<p:tagLst xmlns:p="http://schemas.openxmlformats.org/presentationml/2006/main">
  <p:tag name="AS_UNIQUEID" val="2422"/>
</p:tagLst>
</file>

<file path=ppt/tags/tag943.xml><?xml version="1.0" encoding="utf-8"?>
<p:tagLst xmlns:p="http://schemas.openxmlformats.org/presentationml/2006/main">
  <p:tag name="AS_UNIQUEID" val="2423"/>
</p:tagLst>
</file>

<file path=ppt/tags/tag944.xml><?xml version="1.0" encoding="utf-8"?>
<p:tagLst xmlns:p="http://schemas.openxmlformats.org/presentationml/2006/main">
  <p:tag name="AS_UNIQUEID" val="2424"/>
</p:tagLst>
</file>

<file path=ppt/tags/tag945.xml><?xml version="1.0" encoding="utf-8"?>
<p:tagLst xmlns:p="http://schemas.openxmlformats.org/presentationml/2006/main">
  <p:tag name="AS_UNIQUEID" val="2425"/>
</p:tagLst>
</file>

<file path=ppt/tags/tag946.xml><?xml version="1.0" encoding="utf-8"?>
<p:tagLst xmlns:p="http://schemas.openxmlformats.org/presentationml/2006/main">
  <p:tag name="AS_UNIQUEID" val="2426"/>
</p:tagLst>
</file>

<file path=ppt/tags/tag947.xml><?xml version="1.0" encoding="utf-8"?>
<p:tagLst xmlns:p="http://schemas.openxmlformats.org/presentationml/2006/main">
  <p:tag name="AS_UNIQUEID" val="2427"/>
</p:tagLst>
</file>

<file path=ppt/tags/tag948.xml><?xml version="1.0" encoding="utf-8"?>
<p:tagLst xmlns:p="http://schemas.openxmlformats.org/presentationml/2006/main">
  <p:tag name="AS_UNIQUEID" val="2428"/>
</p:tagLst>
</file>

<file path=ppt/tags/tag949.xml><?xml version="1.0" encoding="utf-8"?>
<p:tagLst xmlns:p="http://schemas.openxmlformats.org/presentationml/2006/main">
  <p:tag name="AS_UNIQUEID" val="2429"/>
</p:tagLst>
</file>

<file path=ppt/tags/tag950.xml><?xml version="1.0" encoding="utf-8"?>
<p:tagLst xmlns:p="http://schemas.openxmlformats.org/presentationml/2006/main">
  <p:tag name="AS_UNIQUEID" val="2430"/>
</p:tagLst>
</file>

<file path=ppt/tags/tag951.xml><?xml version="1.0" encoding="utf-8"?>
<p:tagLst xmlns:p="http://schemas.openxmlformats.org/presentationml/2006/main">
  <p:tag name="AS_UNIQUEID" val="2431"/>
</p:tagLst>
</file>

<file path=ppt/tags/tag952.xml><?xml version="1.0" encoding="utf-8"?>
<p:tagLst xmlns:p="http://schemas.openxmlformats.org/presentationml/2006/main">
  <p:tag name="AS_UNIQUEID" val="2432"/>
</p:tagLst>
</file>

<file path=ppt/tags/tag953.xml><?xml version="1.0" encoding="utf-8"?>
<p:tagLst xmlns:p="http://schemas.openxmlformats.org/presentationml/2006/main">
  <p:tag name="AS_UNIQUEID" val="2433"/>
</p:tagLst>
</file>

<file path=ppt/tags/tag954.xml><?xml version="1.0" encoding="utf-8"?>
<p:tagLst xmlns:p="http://schemas.openxmlformats.org/presentationml/2006/main">
  <p:tag name="AS_UNIQUEID" val="2434"/>
</p:tagLst>
</file>

<file path=ppt/tags/tag955.xml><?xml version="1.0" encoding="utf-8"?>
<p:tagLst xmlns:p="http://schemas.openxmlformats.org/presentationml/2006/main">
  <p:tag name="AS_UNIQUEID" val="2435"/>
</p:tagLst>
</file>

<file path=ppt/tags/tag956.xml><?xml version="1.0" encoding="utf-8"?>
<p:tagLst xmlns:p="http://schemas.openxmlformats.org/presentationml/2006/main">
  <p:tag name="AS_UNIQUEID" val="2436"/>
</p:tagLst>
</file>

<file path=ppt/tags/tag957.xml><?xml version="1.0" encoding="utf-8"?>
<p:tagLst xmlns:p="http://schemas.openxmlformats.org/presentationml/2006/main">
  <p:tag name="AS_UNIQUEID" val="2437"/>
</p:tagLst>
</file>

<file path=ppt/tags/tag958.xml><?xml version="1.0" encoding="utf-8"?>
<p:tagLst xmlns:p="http://schemas.openxmlformats.org/presentationml/2006/main">
  <p:tag name="AS_UNIQUEID" val="2438"/>
</p:tagLst>
</file>

<file path=ppt/tags/tag959.xml><?xml version="1.0" encoding="utf-8"?>
<p:tagLst xmlns:p="http://schemas.openxmlformats.org/presentationml/2006/main">
  <p:tag name="AS_UNIQUEID" val="2439"/>
</p:tagLst>
</file>

<file path=ppt/tags/tag960.xml><?xml version="1.0" encoding="utf-8"?>
<p:tagLst xmlns:p="http://schemas.openxmlformats.org/presentationml/2006/main">
  <p:tag name="AS_UNIQUEID" val="2440"/>
</p:tagLst>
</file>

<file path=ppt/tags/tag961.xml><?xml version="1.0" encoding="utf-8"?>
<p:tagLst xmlns:p="http://schemas.openxmlformats.org/presentationml/2006/main">
  <p:tag name="AS_UNIQUEID" val="2441"/>
</p:tagLst>
</file>

<file path=ppt/tags/tag962.xml><?xml version="1.0" encoding="utf-8"?>
<p:tagLst xmlns:p="http://schemas.openxmlformats.org/presentationml/2006/main">
  <p:tag name="AS_UNIQUEID" val="2442"/>
</p:tagLst>
</file>

<file path=ppt/tags/tag963.xml><?xml version="1.0" encoding="utf-8"?>
<p:tagLst xmlns:p="http://schemas.openxmlformats.org/presentationml/2006/main">
  <p:tag name="AS_UNIQUEID" val="2443"/>
</p:tagLst>
</file>

<file path=ppt/tags/tag964.xml><?xml version="1.0" encoding="utf-8"?>
<p:tagLst xmlns:p="http://schemas.openxmlformats.org/presentationml/2006/main">
  <p:tag name="AS_UNIQUEID" val="2444"/>
</p:tagLst>
</file>

<file path=ppt/tags/tag965.xml><?xml version="1.0" encoding="utf-8"?>
<p:tagLst xmlns:p="http://schemas.openxmlformats.org/presentationml/2006/main">
  <p:tag name="AS_UNIQUEID" val="2445"/>
</p:tagLst>
</file>

<file path=ppt/tags/tag966.xml><?xml version="1.0" encoding="utf-8"?>
<p:tagLst xmlns:p="http://schemas.openxmlformats.org/presentationml/2006/main">
  <p:tag name="AS_UNIQUEID" val="2446"/>
</p:tagLst>
</file>

<file path=ppt/tags/tag967.xml><?xml version="1.0" encoding="utf-8"?>
<p:tagLst xmlns:p="http://schemas.openxmlformats.org/presentationml/2006/main">
  <p:tag name="AS_UNIQUEID" val="2447"/>
</p:tagLst>
</file>

<file path=ppt/tags/tag968.xml><?xml version="1.0" encoding="utf-8"?>
<p:tagLst xmlns:p="http://schemas.openxmlformats.org/presentationml/2006/main">
  <p:tag name="AS_UNIQUEID" val="2448"/>
</p:tagLst>
</file>

<file path=ppt/tags/tag969.xml><?xml version="1.0" encoding="utf-8"?>
<p:tagLst xmlns:p="http://schemas.openxmlformats.org/presentationml/2006/main">
  <p:tag name="AS_UNIQUEID" val="2449"/>
</p:tagLst>
</file>

<file path=ppt/tags/tag970.xml><?xml version="1.0" encoding="utf-8"?>
<p:tagLst xmlns:p="http://schemas.openxmlformats.org/presentationml/2006/main">
  <p:tag name="AS_UNIQUEID" val="2450"/>
</p:tagLst>
</file>

<file path=ppt/tags/tag971.xml><?xml version="1.0" encoding="utf-8"?>
<p:tagLst xmlns:p="http://schemas.openxmlformats.org/presentationml/2006/main">
  <p:tag name="AS_UNIQUEID" val="2451"/>
</p:tagLst>
</file>

<file path=ppt/tags/tag972.xml><?xml version="1.0" encoding="utf-8"?>
<p:tagLst xmlns:p="http://schemas.openxmlformats.org/presentationml/2006/main">
  <p:tag name="AS_UNIQUEID" val="2452"/>
</p:tagLst>
</file>

<file path=ppt/tags/tag973.xml><?xml version="1.0" encoding="utf-8"?>
<p:tagLst xmlns:p="http://schemas.openxmlformats.org/presentationml/2006/main">
  <p:tag name="AS_UNIQUEID" val="2453"/>
</p:tagLst>
</file>

<file path=ppt/tags/tag974.xml><?xml version="1.0" encoding="utf-8"?>
<p:tagLst xmlns:p="http://schemas.openxmlformats.org/presentationml/2006/main">
  <p:tag name="AS_UNIQUEID" val="2454"/>
</p:tagLst>
</file>

<file path=ppt/tags/tag975.xml><?xml version="1.0" encoding="utf-8"?>
<p:tagLst xmlns:p="http://schemas.openxmlformats.org/presentationml/2006/main">
  <p:tag name="AS_UNIQUEID" val="2455"/>
</p:tagLst>
</file>

<file path=ppt/tags/tag976.xml><?xml version="1.0" encoding="utf-8"?>
<p:tagLst xmlns:p="http://schemas.openxmlformats.org/presentationml/2006/main">
  <p:tag name="AS_UNIQUEID" val="2456"/>
</p:tagLst>
</file>

<file path=ppt/tags/tag977.xml><?xml version="1.0" encoding="utf-8"?>
<p:tagLst xmlns:p="http://schemas.openxmlformats.org/presentationml/2006/main">
  <p:tag name="AS_UNIQUEID" val="2457"/>
</p:tagLst>
</file>

<file path=ppt/tags/tag978.xml><?xml version="1.0" encoding="utf-8"?>
<p:tagLst xmlns:p="http://schemas.openxmlformats.org/presentationml/2006/main">
  <p:tag name="AS_UNIQUEID" val="2458"/>
</p:tagLst>
</file>

<file path=ppt/tags/tag979.xml><?xml version="1.0" encoding="utf-8"?>
<p:tagLst xmlns:p="http://schemas.openxmlformats.org/presentationml/2006/main">
  <p:tag name="AS_UNIQUEID" val="2459"/>
</p:tagLst>
</file>

<file path=ppt/tags/tag980.xml><?xml version="1.0" encoding="utf-8"?>
<p:tagLst xmlns:p="http://schemas.openxmlformats.org/presentationml/2006/main">
  <p:tag name="AS_UNIQUEID" val="2460"/>
</p:tagLst>
</file>

<file path=ppt/tags/tag981.xml><?xml version="1.0" encoding="utf-8"?>
<p:tagLst xmlns:p="http://schemas.openxmlformats.org/presentationml/2006/main">
  <p:tag name="AS_UNIQUEID" val="2461"/>
</p:tagLst>
</file>

<file path=ppt/tags/tag982.xml><?xml version="1.0" encoding="utf-8"?>
<p:tagLst xmlns:p="http://schemas.openxmlformats.org/presentationml/2006/main">
  <p:tag name="AS_UNIQUEID" val="2462"/>
</p:tagLst>
</file>

<file path=ppt/tags/tag983.xml><?xml version="1.0" encoding="utf-8"?>
<p:tagLst xmlns:p="http://schemas.openxmlformats.org/presentationml/2006/main">
  <p:tag name="AS_UNIQUEID" val="2463"/>
</p:tagLst>
</file>

<file path=ppt/tags/tag984.xml><?xml version="1.0" encoding="utf-8"?>
<p:tagLst xmlns:p="http://schemas.openxmlformats.org/presentationml/2006/main">
  <p:tag name="AS_UNIQUEID" val="2464"/>
</p:tagLst>
</file>

<file path=ppt/tags/tag985.xml><?xml version="1.0" encoding="utf-8"?>
<p:tagLst xmlns:p="http://schemas.openxmlformats.org/presentationml/2006/main">
  <p:tag name="AS_UNIQUEID" val="2465"/>
</p:tagLst>
</file>

<file path=ppt/tags/tag986.xml><?xml version="1.0" encoding="utf-8"?>
<p:tagLst xmlns:p="http://schemas.openxmlformats.org/presentationml/2006/main">
  <p:tag name="AS_UNIQUEID" val="2466"/>
</p:tagLst>
</file>

<file path=ppt/tags/tag987.xml><?xml version="1.0" encoding="utf-8"?>
<p:tagLst xmlns:p="http://schemas.openxmlformats.org/presentationml/2006/main">
  <p:tag name="AS_UNIQUEID" val="2467"/>
</p:tagLst>
</file>

<file path=ppt/tags/tag988.xml><?xml version="1.0" encoding="utf-8"?>
<p:tagLst xmlns:p="http://schemas.openxmlformats.org/presentationml/2006/main">
  <p:tag name="AS_UNIQUEID" val="2468"/>
</p:tagLst>
</file>

<file path=ppt/tags/tag989.xml><?xml version="1.0" encoding="utf-8"?>
<p:tagLst xmlns:p="http://schemas.openxmlformats.org/presentationml/2006/main">
  <p:tag name="AS_UNIQUEID" val="2469"/>
</p:tagLst>
</file>

<file path=ppt/tags/tag990.xml><?xml version="1.0" encoding="utf-8"?>
<p:tagLst xmlns:p="http://schemas.openxmlformats.org/presentationml/2006/main">
  <p:tag name="AS_UNIQUEID" val="2470"/>
</p:tagLst>
</file>

<file path=ppt/tags/tag991.xml><?xml version="1.0" encoding="utf-8"?>
<p:tagLst xmlns:p="http://schemas.openxmlformats.org/presentationml/2006/main">
  <p:tag name="AS_UNIQUEID" val="2471"/>
</p:tagLst>
</file>

<file path=ppt/tags/tag992.xml><?xml version="1.0" encoding="utf-8"?>
<p:tagLst xmlns:p="http://schemas.openxmlformats.org/presentationml/2006/main">
  <p:tag name="AS_UNIQUEID" val="2472"/>
</p:tagLst>
</file>

<file path=ppt/tags/tag993.xml><?xml version="1.0" encoding="utf-8"?>
<p:tagLst xmlns:p="http://schemas.openxmlformats.org/presentationml/2006/main">
  <p:tag name="AS_UNIQUEID" val="2473"/>
</p:tagLst>
</file>

<file path=ppt/tags/tag994.xml><?xml version="1.0" encoding="utf-8"?>
<p:tagLst xmlns:p="http://schemas.openxmlformats.org/presentationml/2006/main">
  <p:tag name="AS_UNIQUEID" val="2474"/>
</p:tagLst>
</file>

<file path=ppt/tags/tag995.xml><?xml version="1.0" encoding="utf-8"?>
<p:tagLst xmlns:p="http://schemas.openxmlformats.org/presentationml/2006/main">
  <p:tag name="AS_UNIQUEID" val="2475"/>
</p:tagLst>
</file>

<file path=ppt/tags/tag996.xml><?xml version="1.0" encoding="utf-8"?>
<p:tagLst xmlns:p="http://schemas.openxmlformats.org/presentationml/2006/main">
  <p:tag name="AS_UNIQUEID" val="2476"/>
</p:tagLst>
</file>

<file path=ppt/tags/tag997.xml><?xml version="1.0" encoding="utf-8"?>
<p:tagLst xmlns:p="http://schemas.openxmlformats.org/presentationml/2006/main">
  <p:tag name="AS_UNIQUEID" val="2477"/>
</p:tagLst>
</file>

<file path=ppt/tags/tag998.xml><?xml version="1.0" encoding="utf-8"?>
<p:tagLst xmlns:p="http://schemas.openxmlformats.org/presentationml/2006/main">
  <p:tag name="AS_UNIQUEID" val="2478"/>
</p:tagLst>
</file>

<file path=ppt/tags/tag999.xml><?xml version="1.0" encoding="utf-8"?>
<p:tagLst xmlns:p="http://schemas.openxmlformats.org/presentationml/2006/main">
  <p:tag name="AS_UNIQUEID" val="2479"/>
</p:tagLst>
</file>

<file path=ppt/tags/tag1000.xml><?xml version="1.0" encoding="utf-8"?>
<p:tagLst xmlns:p="http://schemas.openxmlformats.org/presentationml/2006/main">
  <p:tag name="AS_UNIQUEID" val="2480"/>
</p:tagLst>
</file>

<file path=ppt/tags/tag1001.xml><?xml version="1.0" encoding="utf-8"?>
<p:tagLst xmlns:p="http://schemas.openxmlformats.org/presentationml/2006/main">
  <p:tag name="AS_UNIQUEID" val="2481"/>
</p:tagLst>
</file>

<file path=ppt/tags/tag1002.xml><?xml version="1.0" encoding="utf-8"?>
<p:tagLst xmlns:p="http://schemas.openxmlformats.org/presentationml/2006/main">
  <p:tag name="AS_UNIQUEID" val="2482"/>
</p:tagLst>
</file>

<file path=ppt/tags/tag1003.xml><?xml version="1.0" encoding="utf-8"?>
<p:tagLst xmlns:p="http://schemas.openxmlformats.org/presentationml/2006/main">
  <p:tag name="AS_UNIQUEID" val="2483"/>
</p:tagLst>
</file>

<file path=ppt/tags/tag1004.xml><?xml version="1.0" encoding="utf-8"?>
<p:tagLst xmlns:p="http://schemas.openxmlformats.org/presentationml/2006/main">
  <p:tag name="AS_UNIQUEID" val="2484"/>
</p:tagLst>
</file>

<file path=ppt/tags/tag1005.xml><?xml version="1.0" encoding="utf-8"?>
<p:tagLst xmlns:p="http://schemas.openxmlformats.org/presentationml/2006/main">
  <p:tag name="AS_UNIQUEID" val="2485"/>
</p:tagLst>
</file>

<file path=ppt/tags/tag1006.xml><?xml version="1.0" encoding="utf-8"?>
<p:tagLst xmlns:p="http://schemas.openxmlformats.org/presentationml/2006/main">
  <p:tag name="AS_UNIQUEID" val="2486"/>
</p:tagLst>
</file>

<file path=ppt/tags/tag1007.xml><?xml version="1.0" encoding="utf-8"?>
<p:tagLst xmlns:p="http://schemas.openxmlformats.org/presentationml/2006/main">
  <p:tag name="AS_UNIQUEID" val="2487"/>
</p:tagLst>
</file>

<file path=ppt/tags/tag1008.xml><?xml version="1.0" encoding="utf-8"?>
<p:tagLst xmlns:p="http://schemas.openxmlformats.org/presentationml/2006/main">
  <p:tag name="AS_UNIQUEID" val="2488"/>
</p:tagLst>
</file>

<file path=ppt/tags/tag1009.xml><?xml version="1.0" encoding="utf-8"?>
<p:tagLst xmlns:p="http://schemas.openxmlformats.org/presentationml/2006/main">
  <p:tag name="AS_UNIQUEID" val="2489"/>
</p:tagLst>
</file>

<file path=ppt/tags/tag1010.xml><?xml version="1.0" encoding="utf-8"?>
<p:tagLst xmlns:p="http://schemas.openxmlformats.org/presentationml/2006/main">
  <p:tag name="AS_UNIQUEID" val="2490"/>
</p:tagLst>
</file>

<file path=ppt/tags/tag1011.xml><?xml version="1.0" encoding="utf-8"?>
<p:tagLst xmlns:p="http://schemas.openxmlformats.org/presentationml/2006/main">
  <p:tag name="AS_UNIQUEID" val="2491"/>
</p:tagLst>
</file>

<file path=ppt/tags/tag1012.xml><?xml version="1.0" encoding="utf-8"?>
<p:tagLst xmlns:p="http://schemas.openxmlformats.org/presentationml/2006/main">
  <p:tag name="AS_UNIQUEID" val="2492"/>
</p:tagLst>
</file>

<file path=ppt/tags/tag1013.xml><?xml version="1.0" encoding="utf-8"?>
<p:tagLst xmlns:p="http://schemas.openxmlformats.org/presentationml/2006/main">
  <p:tag name="AS_UNIQUEID" val="2493"/>
</p:tagLst>
</file>

<file path=ppt/tags/tag1014.xml><?xml version="1.0" encoding="utf-8"?>
<p:tagLst xmlns:p="http://schemas.openxmlformats.org/presentationml/2006/main">
  <p:tag name="AS_UNIQUEID" val="2494"/>
</p:tagLst>
</file>

<file path=ppt/tags/tag1015.xml><?xml version="1.0" encoding="utf-8"?>
<p:tagLst xmlns:p="http://schemas.openxmlformats.org/presentationml/2006/main">
  <p:tag name="AS_UNIQUEID" val="2495"/>
</p:tagLst>
</file>

<file path=ppt/tags/tag1016.xml><?xml version="1.0" encoding="utf-8"?>
<p:tagLst xmlns:p="http://schemas.openxmlformats.org/presentationml/2006/main">
  <p:tag name="AS_UNIQUEID" val="2496"/>
</p:tagLst>
</file>

<file path=ppt/tags/tag1017.xml><?xml version="1.0" encoding="utf-8"?>
<p:tagLst xmlns:p="http://schemas.openxmlformats.org/presentationml/2006/main">
  <p:tag name="AS_UNIQUEID" val="2497"/>
</p:tagLst>
</file>

<file path=ppt/tags/tag1018.xml><?xml version="1.0" encoding="utf-8"?>
<p:tagLst xmlns:p="http://schemas.openxmlformats.org/presentationml/2006/main">
  <p:tag name="AS_UNIQUEID" val="2498"/>
</p:tagLst>
</file>

<file path=ppt/tags/tag1019.xml><?xml version="1.0" encoding="utf-8"?>
<p:tagLst xmlns:p="http://schemas.openxmlformats.org/presentationml/2006/main">
  <p:tag name="AS_UNIQUEID" val="2499"/>
</p:tagLst>
</file>

<file path=ppt/tags/tag1020.xml><?xml version="1.0" encoding="utf-8"?>
<p:tagLst xmlns:p="http://schemas.openxmlformats.org/presentationml/2006/main">
  <p:tag name="AS_UNIQUEID" val="2500"/>
</p:tagLst>
</file>

<file path=ppt/tags/tag1021.xml><?xml version="1.0" encoding="utf-8"?>
<p:tagLst xmlns:p="http://schemas.openxmlformats.org/presentationml/2006/main">
  <p:tag name="AS_UNIQUEID" val="2501"/>
</p:tagLst>
</file>

<file path=ppt/tags/tag1022.xml><?xml version="1.0" encoding="utf-8"?>
<p:tagLst xmlns:p="http://schemas.openxmlformats.org/presentationml/2006/main">
  <p:tag name="AS_UNIQUEID" val="2502"/>
</p:tagLst>
</file>

<file path=ppt/tags/tag1023.xml><?xml version="1.0" encoding="utf-8"?>
<p:tagLst xmlns:p="http://schemas.openxmlformats.org/presentationml/2006/main">
  <p:tag name="AS_UNIQUEID" val="2503"/>
</p:tagLst>
</file>

<file path=ppt/tags/tag1024.xml><?xml version="1.0" encoding="utf-8"?>
<p:tagLst xmlns:p="http://schemas.openxmlformats.org/presentationml/2006/main">
  <p:tag name="AS_UNIQUEID" val="2504"/>
</p:tagLst>
</file>

<file path=ppt/tags/tag1025.xml><?xml version="1.0" encoding="utf-8"?>
<p:tagLst xmlns:p="http://schemas.openxmlformats.org/presentationml/2006/main">
  <p:tag name="AS_UNIQUEID" val="2505"/>
</p:tagLst>
</file>

<file path=ppt/tags/tag1026.xml><?xml version="1.0" encoding="utf-8"?>
<p:tagLst xmlns:p="http://schemas.openxmlformats.org/presentationml/2006/main">
  <p:tag name="AS_UNIQUEID" val="2506"/>
</p:tagLst>
</file>

<file path=ppt/tags/tag1027.xml><?xml version="1.0" encoding="utf-8"?>
<p:tagLst xmlns:p="http://schemas.openxmlformats.org/presentationml/2006/main">
  <p:tag name="AS_UNIQUEID" val="2507"/>
</p:tagLst>
</file>

<file path=ppt/tags/tag1028.xml><?xml version="1.0" encoding="utf-8"?>
<p:tagLst xmlns:p="http://schemas.openxmlformats.org/presentationml/2006/main">
  <p:tag name="AS_UNIQUEID" val="2508"/>
</p:tagLst>
</file>

<file path=ppt/tags/tag1029.xml><?xml version="1.0" encoding="utf-8"?>
<p:tagLst xmlns:p="http://schemas.openxmlformats.org/presentationml/2006/main">
  <p:tag name="AS_UNIQUEID" val="2509"/>
</p:tagLst>
</file>

<file path=ppt/tags/tag1030.xml><?xml version="1.0" encoding="utf-8"?>
<p:tagLst xmlns:p="http://schemas.openxmlformats.org/presentationml/2006/main">
  <p:tag name="AS_UNIQUEID" val="2510"/>
</p:tagLst>
</file>

<file path=ppt/tags/tag1031.xml><?xml version="1.0" encoding="utf-8"?>
<p:tagLst xmlns:p="http://schemas.openxmlformats.org/presentationml/2006/main">
  <p:tag name="AS_UNIQUEID" val="2511"/>
</p:tagLst>
</file>

<file path=ppt/tags/tag1032.xml><?xml version="1.0" encoding="utf-8"?>
<p:tagLst xmlns:p="http://schemas.openxmlformats.org/presentationml/2006/main">
  <p:tag name="AS_UNIQUEID" val="2512"/>
</p:tagLst>
</file>

<file path=ppt/tags/tag1033.xml><?xml version="1.0" encoding="utf-8"?>
<p:tagLst xmlns:p="http://schemas.openxmlformats.org/presentationml/2006/main">
  <p:tag name="AS_UNIQUEID" val="2513"/>
</p:tagLst>
</file>

<file path=ppt/tags/tag1034.xml><?xml version="1.0" encoding="utf-8"?>
<p:tagLst xmlns:p="http://schemas.openxmlformats.org/presentationml/2006/main">
  <p:tag name="AS_UNIQUEID" val="1422"/>
</p:tagLst>
</file>

<file path=ppt/tags/tag1035.xml><?xml version="1.0" encoding="utf-8"?>
<p:tagLst xmlns:p="http://schemas.openxmlformats.org/presentationml/2006/main">
  <p:tag name="AS_UNIQUEID" val="2514"/>
</p:tagLst>
</file>

<file path=ppt/tags/tag1036.xml><?xml version="1.0" encoding="utf-8"?>
<p:tagLst xmlns:p="http://schemas.openxmlformats.org/presentationml/2006/main">
  <p:tag name="AS_UNIQUEID" val="2515"/>
</p:tagLst>
</file>

<file path=ppt/tags/tag1037.xml><?xml version="1.0" encoding="utf-8"?>
<p:tagLst xmlns:p="http://schemas.openxmlformats.org/presentationml/2006/main">
  <p:tag name="AS_UNIQUEID" val="2516"/>
</p:tagLst>
</file>

<file path=ppt/tags/tag1038.xml><?xml version="1.0" encoding="utf-8"?>
<p:tagLst xmlns:p="http://schemas.openxmlformats.org/presentationml/2006/main">
  <p:tag name="AS_UNIQUEID" val="2517"/>
</p:tagLst>
</file>

<file path=ppt/tags/tag1039.xml><?xml version="1.0" encoding="utf-8"?>
<p:tagLst xmlns:p="http://schemas.openxmlformats.org/presentationml/2006/main">
  <p:tag name="AS_UNIQUEID" val="2518"/>
</p:tagLst>
</file>

<file path=ppt/tags/tag1040.xml><?xml version="1.0" encoding="utf-8"?>
<p:tagLst xmlns:p="http://schemas.openxmlformats.org/presentationml/2006/main">
  <p:tag name="AS_UNIQUEID" val="2519"/>
</p:tagLst>
</file>

<file path=ppt/tags/tag1041.xml><?xml version="1.0" encoding="utf-8"?>
<p:tagLst xmlns:p="http://schemas.openxmlformats.org/presentationml/2006/main">
  <p:tag name="AS_UNIQUEID" val="2520"/>
</p:tagLst>
</file>

<file path=ppt/tags/tag1042.xml><?xml version="1.0" encoding="utf-8"?>
<p:tagLst xmlns:p="http://schemas.openxmlformats.org/presentationml/2006/main">
  <p:tag name="AS_UNIQUEID" val="2521"/>
</p:tagLst>
</file>

<file path=ppt/tags/tag1043.xml><?xml version="1.0" encoding="utf-8"?>
<p:tagLst xmlns:p="http://schemas.openxmlformats.org/presentationml/2006/main">
  <p:tag name="AS_UNIQUEID" val="2522"/>
</p:tagLst>
</file>

<file path=ppt/tags/tag1044.xml><?xml version="1.0" encoding="utf-8"?>
<p:tagLst xmlns:p="http://schemas.openxmlformats.org/presentationml/2006/main">
  <p:tag name="AS_UNIQUEID" val="2523"/>
</p:tagLst>
</file>

<file path=ppt/tags/tag1045.xml><?xml version="1.0" encoding="utf-8"?>
<p:tagLst xmlns:p="http://schemas.openxmlformats.org/presentationml/2006/main">
  <p:tag name="AS_UNIQUEID" val="2524"/>
</p:tagLst>
</file>

<file path=ppt/tags/tag1046.xml><?xml version="1.0" encoding="utf-8"?>
<p:tagLst xmlns:p="http://schemas.openxmlformats.org/presentationml/2006/main">
  <p:tag name="AS_UNIQUEID" val="2525"/>
</p:tagLst>
</file>

<file path=ppt/tags/tag1047.xml><?xml version="1.0" encoding="utf-8"?>
<p:tagLst xmlns:p="http://schemas.openxmlformats.org/presentationml/2006/main">
  <p:tag name="AS_UNIQUEID" val="1437"/>
</p:tagLst>
</file>

<file path=ppt/tags/tag1048.xml><?xml version="1.0" encoding="utf-8"?>
<p:tagLst xmlns:p="http://schemas.openxmlformats.org/presentationml/2006/main">
  <p:tag name="AS_UNIQUEID" val="1438"/>
</p:tagLst>
</file>

<file path=ppt/tags/tag1049.xml><?xml version="1.0" encoding="utf-8"?>
<p:tagLst xmlns:p="http://schemas.openxmlformats.org/presentationml/2006/main">
  <p:tag name="AS_UNIQUEID" val="1439"/>
</p:tagLst>
</file>

<file path=ppt/tags/tag1050.xml><?xml version="1.0" encoding="utf-8"?>
<p:tagLst xmlns:p="http://schemas.openxmlformats.org/presentationml/2006/main">
  <p:tag name="AS_UNIQUEID" val="1440"/>
</p:tagLst>
</file>

<file path=ppt/tags/tag1051.xml><?xml version="1.0" encoding="utf-8"?>
<p:tagLst xmlns:p="http://schemas.openxmlformats.org/presentationml/2006/main">
  <p:tag name="AS_UNIQUEID" val="2526"/>
</p:tagLst>
</file>

<file path=ppt/tags/tag1052.xml><?xml version="1.0" encoding="utf-8"?>
<p:tagLst xmlns:p="http://schemas.openxmlformats.org/presentationml/2006/main">
  <p:tag name="AS_UNIQUEID" val="2527"/>
</p:tagLst>
</file>

<file path=ppt/tags/tag1053.xml><?xml version="1.0" encoding="utf-8"?>
<p:tagLst xmlns:p="http://schemas.openxmlformats.org/presentationml/2006/main">
  <p:tag name="AS_UNIQUEID" val="2528"/>
</p:tagLst>
</file>

<file path=ppt/tags/tag1054.xml><?xml version="1.0" encoding="utf-8"?>
<p:tagLst xmlns:p="http://schemas.openxmlformats.org/presentationml/2006/main">
  <p:tag name="AS_UNIQUEID" val="2529"/>
</p:tagLst>
</file>

<file path=ppt/tags/tag1055.xml><?xml version="1.0" encoding="utf-8"?>
<p:tagLst xmlns:p="http://schemas.openxmlformats.org/presentationml/2006/main">
  <p:tag name="AS_UNIQUEID" val="2530"/>
</p:tagLst>
</file>

<file path=ppt/tags/tag1056.xml><?xml version="1.0" encoding="utf-8"?>
<p:tagLst xmlns:p="http://schemas.openxmlformats.org/presentationml/2006/main">
  <p:tag name="AS_UNIQUEID" val="2531"/>
</p:tagLst>
</file>

<file path=ppt/tags/tag1057.xml><?xml version="1.0" encoding="utf-8"?>
<p:tagLst xmlns:p="http://schemas.openxmlformats.org/presentationml/2006/main">
  <p:tag name="AS_UNIQUEID" val="2532"/>
</p:tagLst>
</file>

<file path=ppt/tags/tag1058.xml><?xml version="1.0" encoding="utf-8"?>
<p:tagLst xmlns:p="http://schemas.openxmlformats.org/presentationml/2006/main">
  <p:tag name="AS_UNIQUEID" val="2533"/>
</p:tagLst>
</file>

<file path=ppt/tags/tag1059.xml><?xml version="1.0" encoding="utf-8"?>
<p:tagLst xmlns:p="http://schemas.openxmlformats.org/presentationml/2006/main">
  <p:tag name="AS_UNIQUEID" val="2534"/>
</p:tagLst>
</file>

<file path=ppt/tags/tag1060.xml><?xml version="1.0" encoding="utf-8"?>
<p:tagLst xmlns:p="http://schemas.openxmlformats.org/presentationml/2006/main">
  <p:tag name="AS_UNIQUEID" val="2535"/>
</p:tagLst>
</file>

<file path=ppt/tags/tag1061.xml><?xml version="1.0" encoding="utf-8"?>
<p:tagLst xmlns:p="http://schemas.openxmlformats.org/presentationml/2006/main">
  <p:tag name="AS_UNIQUEID" val="2536"/>
</p:tagLst>
</file>

<file path=ppt/tags/tag1062.xml><?xml version="1.0" encoding="utf-8"?>
<p:tagLst xmlns:p="http://schemas.openxmlformats.org/presentationml/2006/main">
  <p:tag name="AS_UNIQUEID" val="2537"/>
</p:tagLst>
</file>

<file path=ppt/tags/tag1063.xml><?xml version="1.0" encoding="utf-8"?>
<p:tagLst xmlns:p="http://schemas.openxmlformats.org/presentationml/2006/main">
  <p:tag name="AS_UNIQUEID" val="2538"/>
</p:tagLst>
</file>

<file path=ppt/tags/tag1064.xml><?xml version="1.0" encoding="utf-8"?>
<p:tagLst xmlns:p="http://schemas.openxmlformats.org/presentationml/2006/main">
  <p:tag name="AS_UNIQUEID" val="2539"/>
</p:tagLst>
</file>

<file path=ppt/tags/tag1065.xml><?xml version="1.0" encoding="utf-8"?>
<p:tagLst xmlns:p="http://schemas.openxmlformats.org/presentationml/2006/main">
  <p:tag name="AS_UNIQUEID" val="2540"/>
</p:tagLst>
</file>

<file path=ppt/tags/tag1066.xml><?xml version="1.0" encoding="utf-8"?>
<p:tagLst xmlns:p="http://schemas.openxmlformats.org/presentationml/2006/main">
  <p:tag name="AS_UNIQUEID" val="2541"/>
</p:tagLst>
</file>

<file path=ppt/tags/tag1067.xml><?xml version="1.0" encoding="utf-8"?>
<p:tagLst xmlns:p="http://schemas.openxmlformats.org/presentationml/2006/main">
  <p:tag name="AS_UNIQUEID" val="2542"/>
</p:tagLst>
</file>

<file path=ppt/tags/tag1068.xml><?xml version="1.0" encoding="utf-8"?>
<p:tagLst xmlns:p="http://schemas.openxmlformats.org/presentationml/2006/main">
  <p:tag name="AS_UNIQUEID" val="2543"/>
</p:tagLst>
</file>

<file path=ppt/tags/tag1069.xml><?xml version="1.0" encoding="utf-8"?>
<p:tagLst xmlns:p="http://schemas.openxmlformats.org/presentationml/2006/main">
  <p:tag name="AS_UNIQUEID" val="2544"/>
</p:tagLst>
</file>

<file path=ppt/tags/tag1070.xml><?xml version="1.0" encoding="utf-8"?>
<p:tagLst xmlns:p="http://schemas.openxmlformats.org/presentationml/2006/main">
  <p:tag name="AS_UNIQUEID" val="2545"/>
</p:tagLst>
</file>

<file path=ppt/tags/tag1071.xml><?xml version="1.0" encoding="utf-8"?>
<p:tagLst xmlns:p="http://schemas.openxmlformats.org/presentationml/2006/main">
  <p:tag name="AS_UNIQUEID" val="2546"/>
</p:tagLst>
</file>

<file path=ppt/tags/tag1072.xml><?xml version="1.0" encoding="utf-8"?>
<p:tagLst xmlns:p="http://schemas.openxmlformats.org/presentationml/2006/main">
  <p:tag name="AS_UNIQUEID" val="2547"/>
</p:tagLst>
</file>

<file path=ppt/tags/tag1073.xml><?xml version="1.0" encoding="utf-8"?>
<p:tagLst xmlns:p="http://schemas.openxmlformats.org/presentationml/2006/main">
  <p:tag name="AS_UNIQUEID" val="2548"/>
</p:tagLst>
</file>

<file path=ppt/tags/tag1074.xml><?xml version="1.0" encoding="utf-8"?>
<p:tagLst xmlns:p="http://schemas.openxmlformats.org/presentationml/2006/main">
  <p:tag name="AS_UNIQUEID" val="2549"/>
</p:tagLst>
</file>

<file path=ppt/tags/tag1075.xml><?xml version="1.0" encoding="utf-8"?>
<p:tagLst xmlns:p="http://schemas.openxmlformats.org/presentationml/2006/main">
  <p:tag name="AS_UNIQUEID" val="2550"/>
</p:tagLst>
</file>

<file path=ppt/tags/tag1076.xml><?xml version="1.0" encoding="utf-8"?>
<p:tagLst xmlns:p="http://schemas.openxmlformats.org/presentationml/2006/main">
  <p:tag name="AS_UNIQUEID" val="2551"/>
</p:tagLst>
</file>

<file path=ppt/tags/tag1077.xml><?xml version="1.0" encoding="utf-8"?>
<p:tagLst xmlns:p="http://schemas.openxmlformats.org/presentationml/2006/main">
  <p:tag name="AS_UNIQUEID" val="2552"/>
</p:tagLst>
</file>

<file path=ppt/tags/tag1078.xml><?xml version="1.0" encoding="utf-8"?>
<p:tagLst xmlns:p="http://schemas.openxmlformats.org/presentationml/2006/main">
  <p:tag name="AS_UNIQUEID" val="2553"/>
</p:tagLst>
</file>

<file path=ppt/tags/tag1079.xml><?xml version="1.0" encoding="utf-8"?>
<p:tagLst xmlns:p="http://schemas.openxmlformats.org/presentationml/2006/main">
  <p:tag name="AS_UNIQUEID" val="2554"/>
</p:tagLst>
</file>

<file path=ppt/tags/tag1080.xml><?xml version="1.0" encoding="utf-8"?>
<p:tagLst xmlns:p="http://schemas.openxmlformats.org/presentationml/2006/main">
  <p:tag name="AS_UNIQUEID" val="2555"/>
</p:tagLst>
</file>

<file path=ppt/tags/tag1081.xml><?xml version="1.0" encoding="utf-8"?>
<p:tagLst xmlns:p="http://schemas.openxmlformats.org/presentationml/2006/main">
  <p:tag name="AS_UNIQUEID" val="2556"/>
</p:tagLst>
</file>

<file path=ppt/tags/tag1082.xml><?xml version="1.0" encoding="utf-8"?>
<p:tagLst xmlns:p="http://schemas.openxmlformats.org/presentationml/2006/main">
  <p:tag name="AS_UNIQUEID" val="2557"/>
</p:tagLst>
</file>

<file path=ppt/tags/tag1083.xml><?xml version="1.0" encoding="utf-8"?>
<p:tagLst xmlns:p="http://schemas.openxmlformats.org/presentationml/2006/main">
  <p:tag name="AS_UNIQUEID" val="2558"/>
</p:tagLst>
</file>

<file path=ppt/tags/tag1084.xml><?xml version="1.0" encoding="utf-8"?>
<p:tagLst xmlns:p="http://schemas.openxmlformats.org/presentationml/2006/main">
  <p:tag name="AS_UNIQUEID" val="2559"/>
</p:tagLst>
</file>

<file path=ppt/tags/tag1085.xml><?xml version="1.0" encoding="utf-8"?>
<p:tagLst xmlns:p="http://schemas.openxmlformats.org/presentationml/2006/main">
  <p:tag name="AS_UNIQUEID" val="2560"/>
</p:tagLst>
</file>

<file path=ppt/tags/tag1086.xml><?xml version="1.0" encoding="utf-8"?>
<p:tagLst xmlns:p="http://schemas.openxmlformats.org/presentationml/2006/main">
  <p:tag name="AS_UNIQUEID" val="2561"/>
</p:tagLst>
</file>

<file path=ppt/tags/tag1087.xml><?xml version="1.0" encoding="utf-8"?>
<p:tagLst xmlns:p="http://schemas.openxmlformats.org/presentationml/2006/main">
  <p:tag name="AS_UNIQUEID" val="2562"/>
</p:tagLst>
</file>

<file path=ppt/tags/tag1088.xml><?xml version="1.0" encoding="utf-8"?>
<p:tagLst xmlns:p="http://schemas.openxmlformats.org/presentationml/2006/main">
  <p:tag name="AS_UNIQUEID" val="2563"/>
</p:tagLst>
</file>

<file path=ppt/tags/tag1089.xml><?xml version="1.0" encoding="utf-8"?>
<p:tagLst xmlns:p="http://schemas.openxmlformats.org/presentationml/2006/main">
  <p:tag name="AS_UNIQUEID" val="2564"/>
</p:tagLst>
</file>

<file path=ppt/tags/tag1090.xml><?xml version="1.0" encoding="utf-8"?>
<p:tagLst xmlns:p="http://schemas.openxmlformats.org/presentationml/2006/main">
  <p:tag name="AS_UNIQUEID" val="2565"/>
</p:tagLst>
</file>

<file path=ppt/tags/tag1091.xml><?xml version="1.0" encoding="utf-8"?>
<p:tagLst xmlns:p="http://schemas.openxmlformats.org/presentationml/2006/main">
  <p:tag name="AS_UNIQUEID" val="2566"/>
</p:tagLst>
</file>

<file path=ppt/tags/tag1092.xml><?xml version="1.0" encoding="utf-8"?>
<p:tagLst xmlns:p="http://schemas.openxmlformats.org/presentationml/2006/main">
  <p:tag name="AS_UNIQUEID" val="2567"/>
</p:tagLst>
</file>

<file path=ppt/tags/tag1093.xml><?xml version="1.0" encoding="utf-8"?>
<p:tagLst xmlns:p="http://schemas.openxmlformats.org/presentationml/2006/main">
  <p:tag name="AS_UNIQUEID" val="2568"/>
</p:tagLst>
</file>

<file path=ppt/tags/tag1094.xml><?xml version="1.0" encoding="utf-8"?>
<p:tagLst xmlns:p="http://schemas.openxmlformats.org/presentationml/2006/main">
  <p:tag name="AS_UNIQUEID" val="2569"/>
</p:tagLst>
</file>

<file path=ppt/tags/tag1095.xml><?xml version="1.0" encoding="utf-8"?>
<p:tagLst xmlns:p="http://schemas.openxmlformats.org/presentationml/2006/main">
  <p:tag name="AS_UNIQUEID" val="2570"/>
</p:tagLst>
</file>

<file path=ppt/tags/tag1096.xml><?xml version="1.0" encoding="utf-8"?>
<p:tagLst xmlns:p="http://schemas.openxmlformats.org/presentationml/2006/main">
  <p:tag name="AS_UNIQUEID" val="2571"/>
</p:tagLst>
</file>

<file path=ppt/tags/tag1097.xml><?xml version="1.0" encoding="utf-8"?>
<p:tagLst xmlns:p="http://schemas.openxmlformats.org/presentationml/2006/main">
  <p:tag name="AS_UNIQUEID" val="2572"/>
</p:tagLst>
</file>

<file path=ppt/tags/tag1098.xml><?xml version="1.0" encoding="utf-8"?>
<p:tagLst xmlns:p="http://schemas.openxmlformats.org/presentationml/2006/main">
  <p:tag name="AS_UNIQUEID" val="2573"/>
</p:tagLst>
</file>

<file path=ppt/tags/tag1099.xml><?xml version="1.0" encoding="utf-8"?>
<p:tagLst xmlns:p="http://schemas.openxmlformats.org/presentationml/2006/main">
  <p:tag name="AS_UNIQUEID" val="2574"/>
</p:tagLst>
</file>

<file path=ppt/tags/tag1100.xml><?xml version="1.0" encoding="utf-8"?>
<p:tagLst xmlns:p="http://schemas.openxmlformats.org/presentationml/2006/main">
  <p:tag name="AS_UNIQUEID" val="2575"/>
</p:tagLst>
</file>

<file path=ppt/tags/tag1101.xml><?xml version="1.0" encoding="utf-8"?>
<p:tagLst xmlns:p="http://schemas.openxmlformats.org/presentationml/2006/main">
  <p:tag name="AS_UNIQUEID" val="2576"/>
</p:tagLst>
</file>

<file path=ppt/tags/tag1102.xml><?xml version="1.0" encoding="utf-8"?>
<p:tagLst xmlns:p="http://schemas.openxmlformats.org/presentationml/2006/main">
  <p:tag name="AS_UNIQUEID" val="2577"/>
</p:tagLst>
</file>

<file path=ppt/tags/tag1103.xml><?xml version="1.0" encoding="utf-8"?>
<p:tagLst xmlns:p="http://schemas.openxmlformats.org/presentationml/2006/main">
  <p:tag name="AS_UNIQUEID" val="2578"/>
</p:tagLst>
</file>

<file path=ppt/tags/tag1104.xml><?xml version="1.0" encoding="utf-8"?>
<p:tagLst xmlns:p="http://schemas.openxmlformats.org/presentationml/2006/main">
  <p:tag name="AS_UNIQUEID" val="2579"/>
</p:tagLst>
</file>

<file path=ppt/tags/tag1105.xml><?xml version="1.0" encoding="utf-8"?>
<p:tagLst xmlns:p="http://schemas.openxmlformats.org/presentationml/2006/main">
  <p:tag name="AS_UNIQUEID" val="2580"/>
</p:tagLst>
</file>

<file path=ppt/tags/tag1106.xml><?xml version="1.0" encoding="utf-8"?>
<p:tagLst xmlns:p="http://schemas.openxmlformats.org/presentationml/2006/main">
  <p:tag name="AS_UNIQUEID" val="2581"/>
</p:tagLst>
</file>

<file path=ppt/tags/tag1107.xml><?xml version="1.0" encoding="utf-8"?>
<p:tagLst xmlns:p="http://schemas.openxmlformats.org/presentationml/2006/main">
  <p:tag name="AS_UNIQUEID" val="2582"/>
</p:tagLst>
</file>

<file path=ppt/tags/tag1108.xml><?xml version="1.0" encoding="utf-8"?>
<p:tagLst xmlns:p="http://schemas.openxmlformats.org/presentationml/2006/main">
  <p:tag name="AS_UNIQUEID" val="2583"/>
</p:tagLst>
</file>

<file path=ppt/tags/tag1109.xml><?xml version="1.0" encoding="utf-8"?>
<p:tagLst xmlns:p="http://schemas.openxmlformats.org/presentationml/2006/main">
  <p:tag name="AS_UNIQUEID" val="2584"/>
</p:tagLst>
</file>

<file path=ppt/tags/tag1110.xml><?xml version="1.0" encoding="utf-8"?>
<p:tagLst xmlns:p="http://schemas.openxmlformats.org/presentationml/2006/main">
  <p:tag name="AS_UNIQUEID" val="2585"/>
</p:tagLst>
</file>

<file path=ppt/tags/tag1111.xml><?xml version="1.0" encoding="utf-8"?>
<p:tagLst xmlns:p="http://schemas.openxmlformats.org/presentationml/2006/main">
  <p:tag name="AS_UNIQUEID" val="2586"/>
</p:tagLst>
</file>

<file path=ppt/tags/tag1112.xml><?xml version="1.0" encoding="utf-8"?>
<p:tagLst xmlns:p="http://schemas.openxmlformats.org/presentationml/2006/main">
  <p:tag name="AS_UNIQUEID" val="2587"/>
</p:tagLst>
</file>

<file path=ppt/tags/tag1113.xml><?xml version="1.0" encoding="utf-8"?>
<p:tagLst xmlns:p="http://schemas.openxmlformats.org/presentationml/2006/main">
  <p:tag name="AS_UNIQUEID" val="2588"/>
</p:tagLst>
</file>

<file path=ppt/tags/tag1114.xml><?xml version="1.0" encoding="utf-8"?>
<p:tagLst xmlns:p="http://schemas.openxmlformats.org/presentationml/2006/main">
  <p:tag name="AS_UNIQUEID" val="2589"/>
</p:tagLst>
</file>

<file path=ppt/tags/tag1115.xml><?xml version="1.0" encoding="utf-8"?>
<p:tagLst xmlns:p="http://schemas.openxmlformats.org/presentationml/2006/main">
  <p:tag name="AS_UNIQUEID" val="2590"/>
</p:tagLst>
</file>

<file path=ppt/tags/tag1116.xml><?xml version="1.0" encoding="utf-8"?>
<p:tagLst xmlns:p="http://schemas.openxmlformats.org/presentationml/2006/main">
  <p:tag name="AS_UNIQUEID" val="2591"/>
</p:tagLst>
</file>

<file path=ppt/tags/tag1117.xml><?xml version="1.0" encoding="utf-8"?>
<p:tagLst xmlns:p="http://schemas.openxmlformats.org/presentationml/2006/main">
  <p:tag name="AS_UNIQUEID" val="2592"/>
</p:tagLst>
</file>

<file path=ppt/tags/tag1118.xml><?xml version="1.0" encoding="utf-8"?>
<p:tagLst xmlns:p="http://schemas.openxmlformats.org/presentationml/2006/main">
  <p:tag name="AS_UNIQUEID" val="2593"/>
</p:tagLst>
</file>

<file path=ppt/tags/tag1119.xml><?xml version="1.0" encoding="utf-8"?>
<p:tagLst xmlns:p="http://schemas.openxmlformats.org/presentationml/2006/main">
  <p:tag name="AS_UNIQUEID" val="2594"/>
</p:tagLst>
</file>

<file path=ppt/tags/tag1120.xml><?xml version="1.0" encoding="utf-8"?>
<p:tagLst xmlns:p="http://schemas.openxmlformats.org/presentationml/2006/main">
  <p:tag name="AS_UNIQUEID" val="2595"/>
</p:tagLst>
</file>

<file path=ppt/tags/tag1121.xml><?xml version="1.0" encoding="utf-8"?>
<p:tagLst xmlns:p="http://schemas.openxmlformats.org/presentationml/2006/main">
  <p:tag name="AS_UNIQUEID" val="2596"/>
</p:tagLst>
</file>

<file path=ppt/tags/tag1122.xml><?xml version="1.0" encoding="utf-8"?>
<p:tagLst xmlns:p="http://schemas.openxmlformats.org/presentationml/2006/main">
  <p:tag name="AS_UNIQUEID" val="2597"/>
</p:tagLst>
</file>

<file path=ppt/tags/tag1123.xml><?xml version="1.0" encoding="utf-8"?>
<p:tagLst xmlns:p="http://schemas.openxmlformats.org/presentationml/2006/main">
  <p:tag name="AS_UNIQUEID" val="2598"/>
</p:tagLst>
</file>

<file path=ppt/tags/tag1124.xml><?xml version="1.0" encoding="utf-8"?>
<p:tagLst xmlns:p="http://schemas.openxmlformats.org/presentationml/2006/main">
  <p:tag name="AS_UNIQUEID" val="1422"/>
</p:tagLst>
</file>

<file path=ppt/tags/tag1125.xml><?xml version="1.0" encoding="utf-8"?>
<p:tagLst xmlns:p="http://schemas.openxmlformats.org/presentationml/2006/main">
  <p:tag name="AS_UNIQUEID" val="2599"/>
</p:tagLst>
</file>

<file path=ppt/tags/tag1126.xml><?xml version="1.0" encoding="utf-8"?>
<p:tagLst xmlns:p="http://schemas.openxmlformats.org/presentationml/2006/main">
  <p:tag name="AS_UNIQUEID" val="2600"/>
</p:tagLst>
</file>

<file path=ppt/tags/tag1127.xml><?xml version="1.0" encoding="utf-8"?>
<p:tagLst xmlns:p="http://schemas.openxmlformats.org/presentationml/2006/main">
  <p:tag name="AS_UNIQUEID" val="2601"/>
</p:tagLst>
</file>

<file path=ppt/tags/tag1128.xml><?xml version="1.0" encoding="utf-8"?>
<p:tagLst xmlns:p="http://schemas.openxmlformats.org/presentationml/2006/main">
  <p:tag name="AS_UNIQUEID" val="2602"/>
</p:tagLst>
</file>

<file path=ppt/tags/tag1129.xml><?xml version="1.0" encoding="utf-8"?>
<p:tagLst xmlns:p="http://schemas.openxmlformats.org/presentationml/2006/main">
  <p:tag name="AS_UNIQUEID" val="2603"/>
</p:tagLst>
</file>

<file path=ppt/tags/tag1130.xml><?xml version="1.0" encoding="utf-8"?>
<p:tagLst xmlns:p="http://schemas.openxmlformats.org/presentationml/2006/main">
  <p:tag name="AS_UNIQUEID" val="2604"/>
</p:tagLst>
</file>

<file path=ppt/tags/tag1131.xml><?xml version="1.0" encoding="utf-8"?>
<p:tagLst xmlns:p="http://schemas.openxmlformats.org/presentationml/2006/main">
  <p:tag name="AS_UNIQUEID" val="2605"/>
</p:tagLst>
</file>

<file path=ppt/tags/tag1132.xml><?xml version="1.0" encoding="utf-8"?>
<p:tagLst xmlns:p="http://schemas.openxmlformats.org/presentationml/2006/main">
  <p:tag name="AS_UNIQUEID" val="2606"/>
</p:tagLst>
</file>

<file path=ppt/tags/tag1133.xml><?xml version="1.0" encoding="utf-8"?>
<p:tagLst xmlns:p="http://schemas.openxmlformats.org/presentationml/2006/main">
  <p:tag name="AS_UNIQUEID" val="2607"/>
</p:tagLst>
</file>

<file path=ppt/tags/tag1134.xml><?xml version="1.0" encoding="utf-8"?>
<p:tagLst xmlns:p="http://schemas.openxmlformats.org/presentationml/2006/main">
  <p:tag name="AS_UNIQUEID" val="2608"/>
</p:tagLst>
</file>

<file path=ppt/tags/tag1135.xml><?xml version="1.0" encoding="utf-8"?>
<p:tagLst xmlns:p="http://schemas.openxmlformats.org/presentationml/2006/main">
  <p:tag name="AS_UNIQUEID" val="2609"/>
</p:tagLst>
</file>

<file path=ppt/tags/tag1136.xml><?xml version="1.0" encoding="utf-8"?>
<p:tagLst xmlns:p="http://schemas.openxmlformats.org/presentationml/2006/main">
  <p:tag name="AS_UNIQUEID" val="2610"/>
</p:tagLst>
</file>

<file path=ppt/tags/tag1137.xml><?xml version="1.0" encoding="utf-8"?>
<p:tagLst xmlns:p="http://schemas.openxmlformats.org/presentationml/2006/main">
  <p:tag name="AS_UNIQUEID" val="2611"/>
</p:tagLst>
</file>

<file path=ppt/tags/tag1138.xml><?xml version="1.0" encoding="utf-8"?>
<p:tagLst xmlns:p="http://schemas.openxmlformats.org/presentationml/2006/main">
  <p:tag name="AS_UNIQUEID" val="2612"/>
</p:tagLst>
</file>

<file path=ppt/tags/tag1139.xml><?xml version="1.0" encoding="utf-8"?>
<p:tagLst xmlns:p="http://schemas.openxmlformats.org/presentationml/2006/main">
  <p:tag name="AS_UNIQUEID" val="2613"/>
</p:tagLst>
</file>

<file path=ppt/tags/tag1140.xml><?xml version="1.0" encoding="utf-8"?>
<p:tagLst xmlns:p="http://schemas.openxmlformats.org/presentationml/2006/main">
  <p:tag name="AS_UNIQUEID" val="2614"/>
</p:tagLst>
</file>

<file path=ppt/tags/tag1141.xml><?xml version="1.0" encoding="utf-8"?>
<p:tagLst xmlns:p="http://schemas.openxmlformats.org/presentationml/2006/main">
  <p:tag name="AS_UNIQUEID" val="2615"/>
</p:tagLst>
</file>

<file path=ppt/tags/tag1142.xml><?xml version="1.0" encoding="utf-8"?>
<p:tagLst xmlns:p="http://schemas.openxmlformats.org/presentationml/2006/main">
  <p:tag name="AS_UNIQUEID" val="2616"/>
</p:tagLst>
</file>

<file path=ppt/tags/tag1143.xml><?xml version="1.0" encoding="utf-8"?>
<p:tagLst xmlns:p="http://schemas.openxmlformats.org/presentationml/2006/main">
  <p:tag name="AS_UNIQUEID" val="2617"/>
</p:tagLst>
</file>

<file path=ppt/tags/tag1144.xml><?xml version="1.0" encoding="utf-8"?>
<p:tagLst xmlns:p="http://schemas.openxmlformats.org/presentationml/2006/main">
  <p:tag name="AS_UNIQUEID" val="2618"/>
</p:tagLst>
</file>

<file path=ppt/tags/tag1145.xml><?xml version="1.0" encoding="utf-8"?>
<p:tagLst xmlns:p="http://schemas.openxmlformats.org/presentationml/2006/main">
  <p:tag name="AS_UNIQUEID" val="2619"/>
</p:tagLst>
</file>

<file path=ppt/tags/tag1146.xml><?xml version="1.0" encoding="utf-8"?>
<p:tagLst xmlns:p="http://schemas.openxmlformats.org/presentationml/2006/main">
  <p:tag name="AS_UNIQUEID" val="2620"/>
</p:tagLst>
</file>

<file path=ppt/tags/tag1147.xml><?xml version="1.0" encoding="utf-8"?>
<p:tagLst xmlns:p="http://schemas.openxmlformats.org/presentationml/2006/main">
  <p:tag name="AS_UNIQUEID" val="2621"/>
</p:tagLst>
</file>

<file path=ppt/tags/tag1148.xml><?xml version="1.0" encoding="utf-8"?>
<p:tagLst xmlns:p="http://schemas.openxmlformats.org/presentationml/2006/main">
  <p:tag name="AS_UNIQUEID" val="2622"/>
</p:tagLst>
</file>

<file path=ppt/tags/tag1149.xml><?xml version="1.0" encoding="utf-8"?>
<p:tagLst xmlns:p="http://schemas.openxmlformats.org/presentationml/2006/main">
  <p:tag name="AS_UNIQUEID" val="2623"/>
</p:tagLst>
</file>

<file path=ppt/tags/tag1150.xml><?xml version="1.0" encoding="utf-8"?>
<p:tagLst xmlns:p="http://schemas.openxmlformats.org/presentationml/2006/main">
  <p:tag name="AS_UNIQUEID" val="2624"/>
</p:tagLst>
</file>

<file path=ppt/tags/tag1151.xml><?xml version="1.0" encoding="utf-8"?>
<p:tagLst xmlns:p="http://schemas.openxmlformats.org/presentationml/2006/main">
  <p:tag name="AS_UNIQUEID" val="2625"/>
</p:tagLst>
</file>

<file path=ppt/tags/tag1152.xml><?xml version="1.0" encoding="utf-8"?>
<p:tagLst xmlns:p="http://schemas.openxmlformats.org/presentationml/2006/main">
  <p:tag name="AS_UNIQUEID" val="2626"/>
</p:tagLst>
</file>

<file path=ppt/tags/tag1153.xml><?xml version="1.0" encoding="utf-8"?>
<p:tagLst xmlns:p="http://schemas.openxmlformats.org/presentationml/2006/main">
  <p:tag name="AS_UNIQUEID" val="2627"/>
</p:tagLst>
</file>

<file path=ppt/tags/tag1154.xml><?xml version="1.0" encoding="utf-8"?>
<p:tagLst xmlns:p="http://schemas.openxmlformats.org/presentationml/2006/main">
  <p:tag name="AS_UNIQUEID" val="2628"/>
</p:tagLst>
</file>

<file path=ppt/tags/tag1155.xml><?xml version="1.0" encoding="utf-8"?>
<p:tagLst xmlns:p="http://schemas.openxmlformats.org/presentationml/2006/main">
  <p:tag name="AS_UNIQUEID" val="2629"/>
</p:tagLst>
</file>

<file path=ppt/tags/tag1156.xml><?xml version="1.0" encoding="utf-8"?>
<p:tagLst xmlns:p="http://schemas.openxmlformats.org/presentationml/2006/main">
  <p:tag name="AS_UNIQUEID" val="2630"/>
</p:tagLst>
</file>

<file path=ppt/tags/tag1157.xml><?xml version="1.0" encoding="utf-8"?>
<p:tagLst xmlns:p="http://schemas.openxmlformats.org/presentationml/2006/main">
  <p:tag name="AS_UNIQUEID" val="2631"/>
</p:tagLst>
</file>

<file path=ppt/tags/tag1158.xml><?xml version="1.0" encoding="utf-8"?>
<p:tagLst xmlns:p="http://schemas.openxmlformats.org/presentationml/2006/main">
  <p:tag name="AS_UNIQUEID" val="2632"/>
</p:tagLst>
</file>

<file path=ppt/tags/tag1159.xml><?xml version="1.0" encoding="utf-8"?>
<p:tagLst xmlns:p="http://schemas.openxmlformats.org/presentationml/2006/main">
  <p:tag name="AS_UNIQUEID" val="2633"/>
</p:tagLst>
</file>

<file path=ppt/tags/tag1160.xml><?xml version="1.0" encoding="utf-8"?>
<p:tagLst xmlns:p="http://schemas.openxmlformats.org/presentationml/2006/main">
  <p:tag name="AS_UNIQUEID" val="2634"/>
</p:tagLst>
</file>

<file path=ppt/tags/tag1161.xml><?xml version="1.0" encoding="utf-8"?>
<p:tagLst xmlns:p="http://schemas.openxmlformats.org/presentationml/2006/main">
  <p:tag name="AS_UNIQUEID" val="2635"/>
</p:tagLst>
</file>

<file path=ppt/tags/tag1162.xml><?xml version="1.0" encoding="utf-8"?>
<p:tagLst xmlns:p="http://schemas.openxmlformats.org/presentationml/2006/main">
  <p:tag name="AS_UNIQUEID" val="2636"/>
</p:tagLst>
</file>

<file path=ppt/tags/tag1163.xml><?xml version="1.0" encoding="utf-8"?>
<p:tagLst xmlns:p="http://schemas.openxmlformats.org/presentationml/2006/main">
  <p:tag name="AS_UNIQUEID" val="2637"/>
</p:tagLst>
</file>

<file path=ppt/tags/tag1164.xml><?xml version="1.0" encoding="utf-8"?>
<p:tagLst xmlns:p="http://schemas.openxmlformats.org/presentationml/2006/main">
  <p:tag name="AS_UNIQUEID" val="2638"/>
</p:tagLst>
</file>

<file path=ppt/tags/tag1165.xml><?xml version="1.0" encoding="utf-8"?>
<p:tagLst xmlns:p="http://schemas.openxmlformats.org/presentationml/2006/main">
  <p:tag name="AS_UNIQUEID" val="2639"/>
</p:tagLst>
</file>

<file path=ppt/tags/tag1166.xml><?xml version="1.0" encoding="utf-8"?>
<p:tagLst xmlns:p="http://schemas.openxmlformats.org/presentationml/2006/main">
  <p:tag name="AS_UNIQUEID" val="2640"/>
</p:tagLst>
</file>

<file path=ppt/tags/tag1167.xml><?xml version="1.0" encoding="utf-8"?>
<p:tagLst xmlns:p="http://schemas.openxmlformats.org/presentationml/2006/main">
  <p:tag name="AS_UNIQUEID" val="2641"/>
</p:tagLst>
</file>

<file path=ppt/tags/tag1168.xml><?xml version="1.0" encoding="utf-8"?>
<p:tagLst xmlns:p="http://schemas.openxmlformats.org/presentationml/2006/main">
  <p:tag name="AS_UNIQUEID" val="2642"/>
</p:tagLst>
</file>

<file path=ppt/tags/tag1169.xml><?xml version="1.0" encoding="utf-8"?>
<p:tagLst xmlns:p="http://schemas.openxmlformats.org/presentationml/2006/main">
  <p:tag name="AS_UNIQUEID" val="2643"/>
</p:tagLst>
</file>

<file path=ppt/tags/tag1170.xml><?xml version="1.0" encoding="utf-8"?>
<p:tagLst xmlns:p="http://schemas.openxmlformats.org/presentationml/2006/main">
  <p:tag name="AS_UNIQUEID" val="2644"/>
</p:tagLst>
</file>

<file path=ppt/tags/tag1171.xml><?xml version="1.0" encoding="utf-8"?>
<p:tagLst xmlns:p="http://schemas.openxmlformats.org/presentationml/2006/main">
  <p:tag name="AS_UNIQUEID" val="2645"/>
</p:tagLst>
</file>

<file path=ppt/tags/tag1172.xml><?xml version="1.0" encoding="utf-8"?>
<p:tagLst xmlns:p="http://schemas.openxmlformats.org/presentationml/2006/main">
  <p:tag name="AS_UNIQUEID" val="2646"/>
</p:tagLst>
</file>

<file path=ppt/tags/tag1173.xml><?xml version="1.0" encoding="utf-8"?>
<p:tagLst xmlns:p="http://schemas.openxmlformats.org/presentationml/2006/main">
  <p:tag name="AS_UNIQUEID" val="2647"/>
</p:tagLst>
</file>

<file path=ppt/tags/tag1174.xml><?xml version="1.0" encoding="utf-8"?>
<p:tagLst xmlns:p="http://schemas.openxmlformats.org/presentationml/2006/main">
  <p:tag name="AS_UNIQUEID" val="2648"/>
</p:tagLst>
</file>

<file path=ppt/tags/tag1175.xml><?xml version="1.0" encoding="utf-8"?>
<p:tagLst xmlns:p="http://schemas.openxmlformats.org/presentationml/2006/main">
  <p:tag name="AS_UNIQUEID" val="2649"/>
</p:tagLst>
</file>

<file path=ppt/tags/tag1176.xml><?xml version="1.0" encoding="utf-8"?>
<p:tagLst xmlns:p="http://schemas.openxmlformats.org/presentationml/2006/main">
  <p:tag name="AS_UNIQUEID" val="2650"/>
</p:tagLst>
</file>

<file path=ppt/tags/tag1177.xml><?xml version="1.0" encoding="utf-8"?>
<p:tagLst xmlns:p="http://schemas.openxmlformats.org/presentationml/2006/main">
  <p:tag name="AS_UNIQUEID" val="2651"/>
</p:tagLst>
</file>

<file path=ppt/tags/tag1178.xml><?xml version="1.0" encoding="utf-8"?>
<p:tagLst xmlns:p="http://schemas.openxmlformats.org/presentationml/2006/main">
  <p:tag name="AS_UNIQUEID" val="2652"/>
</p:tagLst>
</file>

<file path=ppt/tags/tag1179.xml><?xml version="1.0" encoding="utf-8"?>
<p:tagLst xmlns:p="http://schemas.openxmlformats.org/presentationml/2006/main">
  <p:tag name="AS_UNIQUEID" val="2653"/>
</p:tagLst>
</file>

<file path=ppt/tags/tag1180.xml><?xml version="1.0" encoding="utf-8"?>
<p:tagLst xmlns:p="http://schemas.openxmlformats.org/presentationml/2006/main">
  <p:tag name="AS_UNIQUEID" val="2654"/>
</p:tagLst>
</file>

<file path=ppt/tags/tag1181.xml><?xml version="1.0" encoding="utf-8"?>
<p:tagLst xmlns:p="http://schemas.openxmlformats.org/presentationml/2006/main">
  <p:tag name="AS_UNIQUEID" val="2655"/>
</p:tagLst>
</file>

<file path=ppt/tags/tag1182.xml><?xml version="1.0" encoding="utf-8"?>
<p:tagLst xmlns:p="http://schemas.openxmlformats.org/presentationml/2006/main">
  <p:tag name="AS_UNIQUEID" val="2656"/>
</p:tagLst>
</file>

<file path=ppt/tags/tag1183.xml><?xml version="1.0" encoding="utf-8"?>
<p:tagLst xmlns:p="http://schemas.openxmlformats.org/presentationml/2006/main">
  <p:tag name="AS_UNIQUEID" val="2657"/>
</p:tagLst>
</file>

<file path=ppt/tags/tag1184.xml><?xml version="1.0" encoding="utf-8"?>
<p:tagLst xmlns:p="http://schemas.openxmlformats.org/presentationml/2006/main">
  <p:tag name="AS_UNIQUEID" val="2658"/>
</p:tagLst>
</file>

<file path=ppt/tags/tag1185.xml><?xml version="1.0" encoding="utf-8"?>
<p:tagLst xmlns:p="http://schemas.openxmlformats.org/presentationml/2006/main">
  <p:tag name="AS_UNIQUEID" val="2659"/>
</p:tagLst>
</file>

<file path=ppt/tags/tag1186.xml><?xml version="1.0" encoding="utf-8"?>
<p:tagLst xmlns:p="http://schemas.openxmlformats.org/presentationml/2006/main">
  <p:tag name="AS_UNIQUEID" val="2660"/>
</p:tagLst>
</file>

<file path=ppt/tags/tag1187.xml><?xml version="1.0" encoding="utf-8"?>
<p:tagLst xmlns:p="http://schemas.openxmlformats.org/presentationml/2006/main">
  <p:tag name="AS_UNIQUEID" val="2661"/>
</p:tagLst>
</file>

<file path=ppt/tags/tag1188.xml><?xml version="1.0" encoding="utf-8"?>
<p:tagLst xmlns:p="http://schemas.openxmlformats.org/presentationml/2006/main">
  <p:tag name="AS_UNIQUEID" val="2662"/>
</p:tagLst>
</file>

<file path=ppt/tags/tag1189.xml><?xml version="1.0" encoding="utf-8"?>
<p:tagLst xmlns:p="http://schemas.openxmlformats.org/presentationml/2006/main">
  <p:tag name="AS_UNIQUEID" val="2663"/>
</p:tagLst>
</file>

<file path=ppt/tags/tag1190.xml><?xml version="1.0" encoding="utf-8"?>
<p:tagLst xmlns:p="http://schemas.openxmlformats.org/presentationml/2006/main">
  <p:tag name="AS_UNIQUEID" val="2664"/>
</p:tagLst>
</file>

<file path=ppt/tags/tag1191.xml><?xml version="1.0" encoding="utf-8"?>
<p:tagLst xmlns:p="http://schemas.openxmlformats.org/presentationml/2006/main">
  <p:tag name="AS_UNIQUEID" val="2665"/>
</p:tagLst>
</file>

<file path=ppt/tags/tag1192.xml><?xml version="1.0" encoding="utf-8"?>
<p:tagLst xmlns:p="http://schemas.openxmlformats.org/presentationml/2006/main">
  <p:tag name="AS_UNIQUEID" val="2666"/>
</p:tagLst>
</file>

<file path=ppt/tags/tag1193.xml><?xml version="1.0" encoding="utf-8"?>
<p:tagLst xmlns:p="http://schemas.openxmlformats.org/presentationml/2006/main">
  <p:tag name="AS_UNIQUEID" val="2667"/>
</p:tagLst>
</file>

<file path=ppt/tags/tag1194.xml><?xml version="1.0" encoding="utf-8"?>
<p:tagLst xmlns:p="http://schemas.openxmlformats.org/presentationml/2006/main">
  <p:tag name="AS_UNIQUEID" val="2668"/>
</p:tagLst>
</file>

<file path=ppt/tags/tag1195.xml><?xml version="1.0" encoding="utf-8"?>
<p:tagLst xmlns:p="http://schemas.openxmlformats.org/presentationml/2006/main">
  <p:tag name="AS_UNIQUEID" val="2669"/>
</p:tagLst>
</file>

<file path=ppt/tags/tag1196.xml><?xml version="1.0" encoding="utf-8"?>
<p:tagLst xmlns:p="http://schemas.openxmlformats.org/presentationml/2006/main">
  <p:tag name="AS_UNIQUEID" val="2670"/>
</p:tagLst>
</file>

<file path=ppt/tags/tag1197.xml><?xml version="1.0" encoding="utf-8"?>
<p:tagLst xmlns:p="http://schemas.openxmlformats.org/presentationml/2006/main">
  <p:tag name="AS_UNIQUEID" val="2671"/>
</p:tagLst>
</file>

<file path=ppt/tags/tag1198.xml><?xml version="1.0" encoding="utf-8"?>
<p:tagLst xmlns:p="http://schemas.openxmlformats.org/presentationml/2006/main">
  <p:tag name="AS_UNIQUEID" val="2672"/>
</p:tagLst>
</file>

<file path=ppt/tags/tag1199.xml><?xml version="1.0" encoding="utf-8"?>
<p:tagLst xmlns:p="http://schemas.openxmlformats.org/presentationml/2006/main">
  <p:tag name="AS_UNIQUEID" val="2673"/>
</p:tagLst>
</file>

<file path=ppt/tags/tag1200.xml><?xml version="1.0" encoding="utf-8"?>
<p:tagLst xmlns:p="http://schemas.openxmlformats.org/presentationml/2006/main">
  <p:tag name="AS_UNIQUEID" val="2674"/>
</p:tagLst>
</file>

<file path=ppt/tags/tag1201.xml><?xml version="1.0" encoding="utf-8"?>
<p:tagLst xmlns:p="http://schemas.openxmlformats.org/presentationml/2006/main">
  <p:tag name="AS_UNIQUEID" val="2675"/>
</p:tagLst>
</file>

<file path=ppt/tags/tag1202.xml><?xml version="1.0" encoding="utf-8"?>
<p:tagLst xmlns:p="http://schemas.openxmlformats.org/presentationml/2006/main">
  <p:tag name="AS_UNIQUEID" val="2676"/>
</p:tagLst>
</file>

<file path=ppt/tags/tag1203.xml><?xml version="1.0" encoding="utf-8"?>
<p:tagLst xmlns:p="http://schemas.openxmlformats.org/presentationml/2006/main">
  <p:tag name="AS_UNIQUEID" val="2677"/>
</p:tagLst>
</file>

<file path=ppt/tags/tag1204.xml><?xml version="1.0" encoding="utf-8"?>
<p:tagLst xmlns:p="http://schemas.openxmlformats.org/presentationml/2006/main">
  <p:tag name="AS_UNIQUEID" val="2678"/>
</p:tagLst>
</file>

<file path=ppt/tags/tag1205.xml><?xml version="1.0" encoding="utf-8"?>
<p:tagLst xmlns:p="http://schemas.openxmlformats.org/presentationml/2006/main">
  <p:tag name="AS_UNIQUEID" val="2679"/>
</p:tagLst>
</file>

<file path=ppt/tags/tag1206.xml><?xml version="1.0" encoding="utf-8"?>
<p:tagLst xmlns:p="http://schemas.openxmlformats.org/presentationml/2006/main">
  <p:tag name="AS_UNIQUEID" val="1481"/>
</p:tagLst>
</file>

<file path=ppt/tags/tag1207.xml><?xml version="1.0" encoding="utf-8"?>
<p:tagLst xmlns:p="http://schemas.openxmlformats.org/presentationml/2006/main">
  <p:tag name="AS_UNIQUEID" val="2680"/>
</p:tagLst>
</file>

<file path=ppt/tags/tag1208.xml><?xml version="1.0" encoding="utf-8"?>
<p:tagLst xmlns:p="http://schemas.openxmlformats.org/presentationml/2006/main">
  <p:tag name="AS_UNIQUEID" val="2681"/>
</p:tagLst>
</file>

<file path=ppt/tags/tag1209.xml><?xml version="1.0" encoding="utf-8"?>
<p:tagLst xmlns:p="http://schemas.openxmlformats.org/presentationml/2006/main">
  <p:tag name="AS_UNIQUEID" val="2682"/>
</p:tagLst>
</file>

<file path=ppt/tags/tag1210.xml><?xml version="1.0" encoding="utf-8"?>
<p:tagLst xmlns:p="http://schemas.openxmlformats.org/presentationml/2006/main">
  <p:tag name="AS_UNIQUEID" val="2683"/>
</p:tagLst>
</file>

<file path=ppt/tags/tag1211.xml><?xml version="1.0" encoding="utf-8"?>
<p:tagLst xmlns:p="http://schemas.openxmlformats.org/presentationml/2006/main">
  <p:tag name="AS_UNIQUEID" val="2684"/>
</p:tagLst>
</file>

<file path=ppt/tags/tag1212.xml><?xml version="1.0" encoding="utf-8"?>
<p:tagLst xmlns:p="http://schemas.openxmlformats.org/presentationml/2006/main">
  <p:tag name="AS_UNIQUEID" val="2685"/>
</p:tagLst>
</file>

<file path=ppt/tags/tag1213.xml><?xml version="1.0" encoding="utf-8"?>
<p:tagLst xmlns:p="http://schemas.openxmlformats.org/presentationml/2006/main">
  <p:tag name="AS_UNIQUEID" val="2686"/>
</p:tagLst>
</file>

<file path=ppt/tags/tag1214.xml><?xml version="1.0" encoding="utf-8"?>
<p:tagLst xmlns:p="http://schemas.openxmlformats.org/presentationml/2006/main">
  <p:tag name="AS_UNIQUEID" val="2687"/>
</p:tagLst>
</file>

<file path=ppt/tags/tag1215.xml><?xml version="1.0" encoding="utf-8"?>
<p:tagLst xmlns:p="http://schemas.openxmlformats.org/presentationml/2006/main">
  <p:tag name="AS_UNIQUEID" val="2688"/>
</p:tagLst>
</file>

<file path=ppt/tags/tag1216.xml><?xml version="1.0" encoding="utf-8"?>
<p:tagLst xmlns:p="http://schemas.openxmlformats.org/presentationml/2006/main">
  <p:tag name="AS_UNIQUEID" val="2689"/>
</p:tagLst>
</file>

<file path=ppt/tags/tag1217.xml><?xml version="1.0" encoding="utf-8"?>
<p:tagLst xmlns:p="http://schemas.openxmlformats.org/presentationml/2006/main">
  <p:tag name="AS_UNIQUEID" val="2690"/>
</p:tagLst>
</file>

<file path=ppt/tags/tag1218.xml><?xml version="1.0" encoding="utf-8"?>
<p:tagLst xmlns:p="http://schemas.openxmlformats.org/presentationml/2006/main">
  <p:tag name="AS_UNIQUEID" val="2691"/>
</p:tagLst>
</file>

<file path=ppt/tags/tag1219.xml><?xml version="1.0" encoding="utf-8"?>
<p:tagLst xmlns:p="http://schemas.openxmlformats.org/presentationml/2006/main">
  <p:tag name="AS_UNIQUEID" val="2692"/>
</p:tagLst>
</file>

<file path=ppt/tags/tag1220.xml><?xml version="1.0" encoding="utf-8"?>
<p:tagLst xmlns:p="http://schemas.openxmlformats.org/presentationml/2006/main">
  <p:tag name="AS_UNIQUEID" val="2693"/>
</p:tagLst>
</file>

<file path=ppt/tags/tag1221.xml><?xml version="1.0" encoding="utf-8"?>
<p:tagLst xmlns:p="http://schemas.openxmlformats.org/presentationml/2006/main">
  <p:tag name="AS_UNIQUEID" val="2694"/>
</p:tagLst>
</file>

<file path=ppt/tags/tag1222.xml><?xml version="1.0" encoding="utf-8"?>
<p:tagLst xmlns:p="http://schemas.openxmlformats.org/presentationml/2006/main">
  <p:tag name="AS_UNIQUEID" val="2695"/>
</p:tagLst>
</file>

<file path=ppt/tags/tag1223.xml><?xml version="1.0" encoding="utf-8"?>
<p:tagLst xmlns:p="http://schemas.openxmlformats.org/presentationml/2006/main">
  <p:tag name="AS_UNIQUEID" val="2696"/>
</p:tagLst>
</file>

<file path=ppt/tags/tag1224.xml><?xml version="1.0" encoding="utf-8"?>
<p:tagLst xmlns:p="http://schemas.openxmlformats.org/presentationml/2006/main">
  <p:tag name="AS_UNIQUEID" val="2697"/>
</p:tagLst>
</file>

<file path=ppt/tags/tag1225.xml><?xml version="1.0" encoding="utf-8"?>
<p:tagLst xmlns:p="http://schemas.openxmlformats.org/presentationml/2006/main">
  <p:tag name="AS_UNIQUEID" val="2698"/>
</p:tagLst>
</file>

<file path=ppt/tags/tag1226.xml><?xml version="1.0" encoding="utf-8"?>
<p:tagLst xmlns:p="http://schemas.openxmlformats.org/presentationml/2006/main">
  <p:tag name="AS_UNIQUEID" val="2699"/>
</p:tagLst>
</file>

<file path=ppt/tags/tag1227.xml><?xml version="1.0" encoding="utf-8"?>
<p:tagLst xmlns:p="http://schemas.openxmlformats.org/presentationml/2006/main">
  <p:tag name="AS_UNIQUEID" val="2700"/>
</p:tagLst>
</file>

<file path=ppt/tags/tag1228.xml><?xml version="1.0" encoding="utf-8"?>
<p:tagLst xmlns:p="http://schemas.openxmlformats.org/presentationml/2006/main">
  <p:tag name="AS_UNIQUEID" val="2701"/>
</p:tagLst>
</file>

<file path=ppt/tags/tag1229.xml><?xml version="1.0" encoding="utf-8"?>
<p:tagLst xmlns:p="http://schemas.openxmlformats.org/presentationml/2006/main">
  <p:tag name="AS_UNIQUEID" val="2702"/>
</p:tagLst>
</file>

<file path=ppt/tags/tag1230.xml><?xml version="1.0" encoding="utf-8"?>
<p:tagLst xmlns:p="http://schemas.openxmlformats.org/presentationml/2006/main">
  <p:tag name="AS_UNIQUEID" val="2703"/>
</p:tagLst>
</file>

<file path=ppt/tags/tag1231.xml><?xml version="1.0" encoding="utf-8"?>
<p:tagLst xmlns:p="http://schemas.openxmlformats.org/presentationml/2006/main">
  <p:tag name="AS_UNIQUEID" val="2704"/>
</p:tagLst>
</file>

<file path=ppt/tags/tag1232.xml><?xml version="1.0" encoding="utf-8"?>
<p:tagLst xmlns:p="http://schemas.openxmlformats.org/presentationml/2006/main">
  <p:tag name="AS_UNIQUEID" val="2705"/>
</p:tagLst>
</file>

<file path=ppt/tags/tag1233.xml><?xml version="1.0" encoding="utf-8"?>
<p:tagLst xmlns:p="http://schemas.openxmlformats.org/presentationml/2006/main">
  <p:tag name="AS_UNIQUEID" val="2706"/>
</p:tagLst>
</file>

<file path=ppt/tags/tag1234.xml><?xml version="1.0" encoding="utf-8"?>
<p:tagLst xmlns:p="http://schemas.openxmlformats.org/presentationml/2006/main">
  <p:tag name="AS_UNIQUEID" val="2707"/>
</p:tagLst>
</file>

<file path=ppt/tags/tag1235.xml><?xml version="1.0" encoding="utf-8"?>
<p:tagLst xmlns:p="http://schemas.openxmlformats.org/presentationml/2006/main">
  <p:tag name="AS_UNIQUEID" val="2708"/>
</p:tagLst>
</file>

<file path=ppt/tags/tag1236.xml><?xml version="1.0" encoding="utf-8"?>
<p:tagLst xmlns:p="http://schemas.openxmlformats.org/presentationml/2006/main">
  <p:tag name="AS_UNIQUEID" val="2709"/>
</p:tagLst>
</file>

<file path=ppt/tags/tag1237.xml><?xml version="1.0" encoding="utf-8"?>
<p:tagLst xmlns:p="http://schemas.openxmlformats.org/presentationml/2006/main">
  <p:tag name="AS_UNIQUEID" val="2710"/>
</p:tagLst>
</file>

<file path=ppt/tags/tag1238.xml><?xml version="1.0" encoding="utf-8"?>
<p:tagLst xmlns:p="http://schemas.openxmlformats.org/presentationml/2006/main">
  <p:tag name="AS_UNIQUEID" val="2711"/>
</p:tagLst>
</file>

<file path=ppt/tags/tag1239.xml><?xml version="1.0" encoding="utf-8"?>
<p:tagLst xmlns:p="http://schemas.openxmlformats.org/presentationml/2006/main">
  <p:tag name="AS_UNIQUEID" val="2712"/>
</p:tagLst>
</file>

<file path=ppt/tags/tag1240.xml><?xml version="1.0" encoding="utf-8"?>
<p:tagLst xmlns:p="http://schemas.openxmlformats.org/presentationml/2006/main">
  <p:tag name="AS_UNIQUEID" val="2713"/>
</p:tagLst>
</file>

<file path=ppt/tags/tag1241.xml><?xml version="1.0" encoding="utf-8"?>
<p:tagLst xmlns:p="http://schemas.openxmlformats.org/presentationml/2006/main">
  <p:tag name="AS_UNIQUEID" val="2714"/>
</p:tagLst>
</file>

<file path=ppt/tags/tag1242.xml><?xml version="1.0" encoding="utf-8"?>
<p:tagLst xmlns:p="http://schemas.openxmlformats.org/presentationml/2006/main">
  <p:tag name="AS_UNIQUEID" val="2715"/>
</p:tagLst>
</file>

<file path=ppt/tags/tag1243.xml><?xml version="1.0" encoding="utf-8"?>
<p:tagLst xmlns:p="http://schemas.openxmlformats.org/presentationml/2006/main">
  <p:tag name="AS_UNIQUEID" val="2716"/>
</p:tagLst>
</file>

<file path=ppt/tags/tag1244.xml><?xml version="1.0" encoding="utf-8"?>
<p:tagLst xmlns:p="http://schemas.openxmlformats.org/presentationml/2006/main">
  <p:tag name="AS_UNIQUEID" val="2717"/>
</p:tagLst>
</file>

<file path=ppt/tags/tag1245.xml><?xml version="1.0" encoding="utf-8"?>
<p:tagLst xmlns:p="http://schemas.openxmlformats.org/presentationml/2006/main">
  <p:tag name="AS_UNIQUEID" val="2718"/>
</p:tagLst>
</file>

<file path=ppt/tags/tag1246.xml><?xml version="1.0" encoding="utf-8"?>
<p:tagLst xmlns:p="http://schemas.openxmlformats.org/presentationml/2006/main">
  <p:tag name="AS_UNIQUEID" val="2719"/>
</p:tagLst>
</file>

<file path=ppt/tags/tag1247.xml><?xml version="1.0" encoding="utf-8"?>
<p:tagLst xmlns:p="http://schemas.openxmlformats.org/presentationml/2006/main">
  <p:tag name="AS_UNIQUEID" val="2720"/>
</p:tagLst>
</file>

<file path=ppt/tags/tag1248.xml><?xml version="1.0" encoding="utf-8"?>
<p:tagLst xmlns:p="http://schemas.openxmlformats.org/presentationml/2006/main">
  <p:tag name="AS_UNIQUEID" val="2721"/>
</p:tagLst>
</file>

<file path=ppt/tags/tag1249.xml><?xml version="1.0" encoding="utf-8"?>
<p:tagLst xmlns:p="http://schemas.openxmlformats.org/presentationml/2006/main">
  <p:tag name="AS_UNIQUEID" val="2722"/>
</p:tagLst>
</file>

<file path=ppt/tags/tag1250.xml><?xml version="1.0" encoding="utf-8"?>
<p:tagLst xmlns:p="http://schemas.openxmlformats.org/presentationml/2006/main">
  <p:tag name="AS_UNIQUEID" val="2723"/>
</p:tagLst>
</file>

<file path=ppt/tags/tag1251.xml><?xml version="1.0" encoding="utf-8"?>
<p:tagLst xmlns:p="http://schemas.openxmlformats.org/presentationml/2006/main">
  <p:tag name="AS_UNIQUEID" val="2724"/>
</p:tagLst>
</file>

<file path=ppt/tags/tag1252.xml><?xml version="1.0" encoding="utf-8"?>
<p:tagLst xmlns:p="http://schemas.openxmlformats.org/presentationml/2006/main">
  <p:tag name="AS_UNIQUEID" val="2725"/>
</p:tagLst>
</file>

<file path=ppt/tags/tag1253.xml><?xml version="1.0" encoding="utf-8"?>
<p:tagLst xmlns:p="http://schemas.openxmlformats.org/presentationml/2006/main">
  <p:tag name="AS_UNIQUEID" val="2726"/>
</p:tagLst>
</file>

<file path=ppt/tags/tag1254.xml><?xml version="1.0" encoding="utf-8"?>
<p:tagLst xmlns:p="http://schemas.openxmlformats.org/presentationml/2006/main">
  <p:tag name="AS_UNIQUEID" val="2727"/>
</p:tagLst>
</file>

<file path=ppt/tags/tag1255.xml><?xml version="1.0" encoding="utf-8"?>
<p:tagLst xmlns:p="http://schemas.openxmlformats.org/presentationml/2006/main">
  <p:tag name="AS_UNIQUEID" val="2728"/>
</p:tagLst>
</file>

<file path=ppt/tags/tag1256.xml><?xml version="1.0" encoding="utf-8"?>
<p:tagLst xmlns:p="http://schemas.openxmlformats.org/presentationml/2006/main">
  <p:tag name="AS_UNIQUEID" val="2729"/>
</p:tagLst>
</file>

<file path=ppt/tags/tag1257.xml><?xml version="1.0" encoding="utf-8"?>
<p:tagLst xmlns:p="http://schemas.openxmlformats.org/presentationml/2006/main">
  <p:tag name="AS_UNIQUEID" val="2730"/>
</p:tagLst>
</file>

<file path=ppt/tags/tag1258.xml><?xml version="1.0" encoding="utf-8"?>
<p:tagLst xmlns:p="http://schemas.openxmlformats.org/presentationml/2006/main">
  <p:tag name="AS_UNIQUEID" val="2731"/>
</p:tagLst>
</file>

<file path=ppt/tags/tag1259.xml><?xml version="1.0" encoding="utf-8"?>
<p:tagLst xmlns:p="http://schemas.openxmlformats.org/presentationml/2006/main">
  <p:tag name="AS_UNIQUEID" val="2732"/>
</p:tagLst>
</file>

<file path=ppt/tags/tag1260.xml><?xml version="1.0" encoding="utf-8"?>
<p:tagLst xmlns:p="http://schemas.openxmlformats.org/presentationml/2006/main">
  <p:tag name="AS_UNIQUEID" val="2733"/>
</p:tagLst>
</file>

<file path=ppt/tags/tag1261.xml><?xml version="1.0" encoding="utf-8"?>
<p:tagLst xmlns:p="http://schemas.openxmlformats.org/presentationml/2006/main">
  <p:tag name="AS_UNIQUEID" val="2734"/>
</p:tagLst>
</file>

<file path=ppt/tags/tag1262.xml><?xml version="1.0" encoding="utf-8"?>
<p:tagLst xmlns:p="http://schemas.openxmlformats.org/presentationml/2006/main">
  <p:tag name="AS_UNIQUEID" val="2735"/>
</p:tagLst>
</file>

<file path=ppt/tags/tag1263.xml><?xml version="1.0" encoding="utf-8"?>
<p:tagLst xmlns:p="http://schemas.openxmlformats.org/presentationml/2006/main">
  <p:tag name="AS_UNIQUEID" val="2736"/>
</p:tagLst>
</file>

<file path=ppt/tags/tag1264.xml><?xml version="1.0" encoding="utf-8"?>
<p:tagLst xmlns:p="http://schemas.openxmlformats.org/presentationml/2006/main">
  <p:tag name="AS_UNIQUEID" val="2737"/>
</p:tagLst>
</file>

<file path=ppt/tags/tag1265.xml><?xml version="1.0" encoding="utf-8"?>
<p:tagLst xmlns:p="http://schemas.openxmlformats.org/presentationml/2006/main">
  <p:tag name="AS_UNIQUEID" val="2738"/>
</p:tagLst>
</file>

<file path=ppt/tags/tag1266.xml><?xml version="1.0" encoding="utf-8"?>
<p:tagLst xmlns:p="http://schemas.openxmlformats.org/presentationml/2006/main">
  <p:tag name="AS_UNIQUEID" val="2739"/>
</p:tagLst>
</file>

<file path=ppt/tags/tag1267.xml><?xml version="1.0" encoding="utf-8"?>
<p:tagLst xmlns:p="http://schemas.openxmlformats.org/presentationml/2006/main">
  <p:tag name="AS_UNIQUEID" val="2740"/>
</p:tagLst>
</file>

<file path=ppt/tags/tag1268.xml><?xml version="1.0" encoding="utf-8"?>
<p:tagLst xmlns:p="http://schemas.openxmlformats.org/presentationml/2006/main">
  <p:tag name="AS_UNIQUEID" val="2741"/>
</p:tagLst>
</file>

<file path=ppt/tags/tag1269.xml><?xml version="1.0" encoding="utf-8"?>
<p:tagLst xmlns:p="http://schemas.openxmlformats.org/presentationml/2006/main">
  <p:tag name="AS_UNIQUEID" val="2742"/>
</p:tagLst>
</file>

<file path=ppt/tags/tag1270.xml><?xml version="1.0" encoding="utf-8"?>
<p:tagLst xmlns:p="http://schemas.openxmlformats.org/presentationml/2006/main">
  <p:tag name="AS_UNIQUEID" val="2743"/>
</p:tagLst>
</file>

<file path=ppt/tags/tag1271.xml><?xml version="1.0" encoding="utf-8"?>
<p:tagLst xmlns:p="http://schemas.openxmlformats.org/presentationml/2006/main">
  <p:tag name="AS_UNIQUEID" val="2744"/>
</p:tagLst>
</file>

<file path=ppt/tags/tag1272.xml><?xml version="1.0" encoding="utf-8"?>
<p:tagLst xmlns:p="http://schemas.openxmlformats.org/presentationml/2006/main">
  <p:tag name="AS_UNIQUEID" val="2745"/>
</p:tagLst>
</file>

<file path=ppt/tags/tag1273.xml><?xml version="1.0" encoding="utf-8"?>
<p:tagLst xmlns:p="http://schemas.openxmlformats.org/presentationml/2006/main">
  <p:tag name="AS_UNIQUEID" val="2746"/>
</p:tagLst>
</file>

<file path=ppt/tags/tag1274.xml><?xml version="1.0" encoding="utf-8"?>
<p:tagLst xmlns:p="http://schemas.openxmlformats.org/presentationml/2006/main">
  <p:tag name="AS_UNIQUEID" val="2747"/>
</p:tagLst>
</file>

<file path=ppt/tags/tag1275.xml><?xml version="1.0" encoding="utf-8"?>
<p:tagLst xmlns:p="http://schemas.openxmlformats.org/presentationml/2006/main">
  <p:tag name="AS_UNIQUEID" val="2748"/>
</p:tagLst>
</file>

<file path=ppt/tags/tag1276.xml><?xml version="1.0" encoding="utf-8"?>
<p:tagLst xmlns:p="http://schemas.openxmlformats.org/presentationml/2006/main">
  <p:tag name="AS_UNIQUEID" val="2749"/>
</p:tagLst>
</file>

<file path=ppt/tags/tag1277.xml><?xml version="1.0" encoding="utf-8"?>
<p:tagLst xmlns:p="http://schemas.openxmlformats.org/presentationml/2006/main">
  <p:tag name="AS_UNIQUEID" val="2750"/>
</p:tagLst>
</file>

<file path=ppt/tags/tag1278.xml><?xml version="1.0" encoding="utf-8"?>
<p:tagLst xmlns:p="http://schemas.openxmlformats.org/presentationml/2006/main">
  <p:tag name="AS_UNIQUEID" val="2751"/>
</p:tagLst>
</file>

<file path=ppt/tags/tag1279.xml><?xml version="1.0" encoding="utf-8"?>
<p:tagLst xmlns:p="http://schemas.openxmlformats.org/presentationml/2006/main">
  <p:tag name="AS_UNIQUEID" val="2752"/>
</p:tagLst>
</file>

<file path=ppt/tags/tag1280.xml><?xml version="1.0" encoding="utf-8"?>
<p:tagLst xmlns:p="http://schemas.openxmlformats.org/presentationml/2006/main">
  <p:tag name="AS_UNIQUEID" val="2753"/>
</p:tagLst>
</file>

<file path=ppt/tags/tag1281.xml><?xml version="1.0" encoding="utf-8"?>
<p:tagLst xmlns:p="http://schemas.openxmlformats.org/presentationml/2006/main">
  <p:tag name="AS_UNIQUEID" val="2754"/>
</p:tagLst>
</file>

<file path=ppt/tags/tag1282.xml><?xml version="1.0" encoding="utf-8"?>
<p:tagLst xmlns:p="http://schemas.openxmlformats.org/presentationml/2006/main">
  <p:tag name="AS_UNIQUEID" val="2755"/>
</p:tagLst>
</file>

<file path=ppt/tags/tag1283.xml><?xml version="1.0" encoding="utf-8"?>
<p:tagLst xmlns:p="http://schemas.openxmlformats.org/presentationml/2006/main">
  <p:tag name="AS_UNIQUEID" val="2756"/>
</p:tagLst>
</file>

<file path=ppt/tags/tag1284.xml><?xml version="1.0" encoding="utf-8"?>
<p:tagLst xmlns:p="http://schemas.openxmlformats.org/presentationml/2006/main">
  <p:tag name="AS_UNIQUEID" val="2757"/>
</p:tagLst>
</file>

<file path=ppt/tags/tag1285.xml><?xml version="1.0" encoding="utf-8"?>
<p:tagLst xmlns:p="http://schemas.openxmlformats.org/presentationml/2006/main">
  <p:tag name="AS_UNIQUEID" val="2758"/>
</p:tagLst>
</file>

<file path=ppt/tags/tag1286.xml><?xml version="1.0" encoding="utf-8"?>
<p:tagLst xmlns:p="http://schemas.openxmlformats.org/presentationml/2006/main">
  <p:tag name="AS_UNIQUEID" val="2759"/>
</p:tagLst>
</file>

<file path=ppt/tags/tag1287.xml><?xml version="1.0" encoding="utf-8"?>
<p:tagLst xmlns:p="http://schemas.openxmlformats.org/presentationml/2006/main">
  <p:tag name="AS_UNIQUEID" val="1509"/>
</p:tagLst>
</file>

<file path=ppt/tags/tag1288.xml><?xml version="1.0" encoding="utf-8"?>
<p:tagLst xmlns:p="http://schemas.openxmlformats.org/presentationml/2006/main">
  <p:tag name="AS_UNIQUEID" val="2760"/>
</p:tagLst>
</file>

<file path=ppt/tags/tag1289.xml><?xml version="1.0" encoding="utf-8"?>
<p:tagLst xmlns:p="http://schemas.openxmlformats.org/presentationml/2006/main">
  <p:tag name="AS_UNIQUEID" val="2761"/>
</p:tagLst>
</file>

<file path=ppt/tags/tag1290.xml><?xml version="1.0" encoding="utf-8"?>
<p:tagLst xmlns:p="http://schemas.openxmlformats.org/presentationml/2006/main">
  <p:tag name="AS_UNIQUEID" val="2762"/>
</p:tagLst>
</file>

<file path=ppt/tags/tag1291.xml><?xml version="1.0" encoding="utf-8"?>
<p:tagLst xmlns:p="http://schemas.openxmlformats.org/presentationml/2006/main">
  <p:tag name="AS_UNIQUEID" val="2763"/>
</p:tagLst>
</file>

<file path=ppt/tags/tag1292.xml><?xml version="1.0" encoding="utf-8"?>
<p:tagLst xmlns:p="http://schemas.openxmlformats.org/presentationml/2006/main">
  <p:tag name="AS_UNIQUEID" val="2764"/>
</p:tagLst>
</file>

<file path=ppt/tags/tag1293.xml><?xml version="1.0" encoding="utf-8"?>
<p:tagLst xmlns:p="http://schemas.openxmlformats.org/presentationml/2006/main">
  <p:tag name="AS_UNIQUEID" val="2765"/>
</p:tagLst>
</file>

<file path=ppt/tags/tag1294.xml><?xml version="1.0" encoding="utf-8"?>
<p:tagLst xmlns:p="http://schemas.openxmlformats.org/presentationml/2006/main">
  <p:tag name="AS_UNIQUEID" val="2766"/>
</p:tagLst>
</file>

<file path=ppt/tags/tag1295.xml><?xml version="1.0" encoding="utf-8"?>
<p:tagLst xmlns:p="http://schemas.openxmlformats.org/presentationml/2006/main">
  <p:tag name="AS_UNIQUEID" val="2767"/>
</p:tagLst>
</file>

<file path=ppt/tags/tag1296.xml><?xml version="1.0" encoding="utf-8"?>
<p:tagLst xmlns:p="http://schemas.openxmlformats.org/presentationml/2006/main">
  <p:tag name="AS_UNIQUEID" val="2768"/>
</p:tagLst>
</file>

<file path=ppt/tags/tag1297.xml><?xml version="1.0" encoding="utf-8"?>
<p:tagLst xmlns:p="http://schemas.openxmlformats.org/presentationml/2006/main">
  <p:tag name="AS_UNIQUEID" val="2769"/>
</p:tagLst>
</file>

<file path=ppt/tags/tag1298.xml><?xml version="1.0" encoding="utf-8"?>
<p:tagLst xmlns:p="http://schemas.openxmlformats.org/presentationml/2006/main">
  <p:tag name="AS_UNIQUEID" val="2770"/>
</p:tagLst>
</file>

<file path=ppt/tags/tag1299.xml><?xml version="1.0" encoding="utf-8"?>
<p:tagLst xmlns:p="http://schemas.openxmlformats.org/presentationml/2006/main">
  <p:tag name="AS_UNIQUEID" val="2771"/>
</p:tagLst>
</file>

<file path=ppt/tags/tag1300.xml><?xml version="1.0" encoding="utf-8"?>
<p:tagLst xmlns:p="http://schemas.openxmlformats.org/presentationml/2006/main">
  <p:tag name="AS_UNIQUEID" val="2772"/>
</p:tagLst>
</file>

<file path=ppt/tags/tag1301.xml><?xml version="1.0" encoding="utf-8"?>
<p:tagLst xmlns:p="http://schemas.openxmlformats.org/presentationml/2006/main">
  <p:tag name="AS_UNIQUEID" val="2773"/>
</p:tagLst>
</file>

<file path=ppt/tags/tag1302.xml><?xml version="1.0" encoding="utf-8"?>
<p:tagLst xmlns:p="http://schemas.openxmlformats.org/presentationml/2006/main">
  <p:tag name="AS_UNIQUEID" val="2774"/>
</p:tagLst>
</file>

<file path=ppt/tags/tag1303.xml><?xml version="1.0" encoding="utf-8"?>
<p:tagLst xmlns:p="http://schemas.openxmlformats.org/presentationml/2006/main">
  <p:tag name="AS_UNIQUEID" val="2775"/>
</p:tagLst>
</file>

<file path=ppt/tags/tag1304.xml><?xml version="1.0" encoding="utf-8"?>
<p:tagLst xmlns:p="http://schemas.openxmlformats.org/presentationml/2006/main">
  <p:tag name="AS_UNIQUEID" val="2776"/>
</p:tagLst>
</file>

<file path=ppt/tags/tag1305.xml><?xml version="1.0" encoding="utf-8"?>
<p:tagLst xmlns:p="http://schemas.openxmlformats.org/presentationml/2006/main">
  <p:tag name="AS_UNIQUEID" val="2777"/>
</p:tagLst>
</file>

<file path=ppt/tags/tag1306.xml><?xml version="1.0" encoding="utf-8"?>
<p:tagLst xmlns:p="http://schemas.openxmlformats.org/presentationml/2006/main">
  <p:tag name="AS_UNIQUEID" val="2778"/>
</p:tagLst>
</file>

<file path=ppt/tags/tag1307.xml><?xml version="1.0" encoding="utf-8"?>
<p:tagLst xmlns:p="http://schemas.openxmlformats.org/presentationml/2006/main">
  <p:tag name="AS_UNIQUEID" val="2779"/>
</p:tagLst>
</file>

<file path=ppt/tags/tag1308.xml><?xml version="1.0" encoding="utf-8"?>
<p:tagLst xmlns:p="http://schemas.openxmlformats.org/presentationml/2006/main">
  <p:tag name="AS_UNIQUEID" val="2780"/>
</p:tagLst>
</file>

<file path=ppt/tags/tag1309.xml><?xml version="1.0" encoding="utf-8"?>
<p:tagLst xmlns:p="http://schemas.openxmlformats.org/presentationml/2006/main">
  <p:tag name="AS_UNIQUEID" val="2781"/>
</p:tagLst>
</file>

<file path=ppt/tags/tag1310.xml><?xml version="1.0" encoding="utf-8"?>
<p:tagLst xmlns:p="http://schemas.openxmlformats.org/presentationml/2006/main">
  <p:tag name="AS_UNIQUEID" val="2782"/>
</p:tagLst>
</file>

<file path=ppt/tags/tag1311.xml><?xml version="1.0" encoding="utf-8"?>
<p:tagLst xmlns:p="http://schemas.openxmlformats.org/presentationml/2006/main">
  <p:tag name="AS_UNIQUEID" val="2783"/>
</p:tagLst>
</file>

<file path=ppt/tags/tag1312.xml><?xml version="1.0" encoding="utf-8"?>
<p:tagLst xmlns:p="http://schemas.openxmlformats.org/presentationml/2006/main">
  <p:tag name="AS_UNIQUEID" val="2784"/>
</p:tagLst>
</file>

<file path=ppt/tags/tag1313.xml><?xml version="1.0" encoding="utf-8"?>
<p:tagLst xmlns:p="http://schemas.openxmlformats.org/presentationml/2006/main">
  <p:tag name="AS_UNIQUEID" val="2785"/>
</p:tagLst>
</file>

<file path=ppt/tags/tag1314.xml><?xml version="1.0" encoding="utf-8"?>
<p:tagLst xmlns:p="http://schemas.openxmlformats.org/presentationml/2006/main">
  <p:tag name="AS_UNIQUEID" val="2786"/>
</p:tagLst>
</file>

<file path=ppt/tags/tag1315.xml><?xml version="1.0" encoding="utf-8"?>
<p:tagLst xmlns:p="http://schemas.openxmlformats.org/presentationml/2006/main">
  <p:tag name="AS_UNIQUEID" val="2787"/>
</p:tagLst>
</file>

<file path=ppt/tags/tag1316.xml><?xml version="1.0" encoding="utf-8"?>
<p:tagLst xmlns:p="http://schemas.openxmlformats.org/presentationml/2006/main">
  <p:tag name="AS_UNIQUEID" val="2788"/>
</p:tagLst>
</file>

<file path=ppt/tags/tag1317.xml><?xml version="1.0" encoding="utf-8"?>
<p:tagLst xmlns:p="http://schemas.openxmlformats.org/presentationml/2006/main">
  <p:tag name="AS_UNIQUEID" val="2789"/>
</p:tagLst>
</file>

<file path=ppt/tags/tag1318.xml><?xml version="1.0" encoding="utf-8"?>
<p:tagLst xmlns:p="http://schemas.openxmlformats.org/presentationml/2006/main">
  <p:tag name="AS_UNIQUEID" val="2790"/>
</p:tagLst>
</file>

<file path=ppt/tags/tag1319.xml><?xml version="1.0" encoding="utf-8"?>
<p:tagLst xmlns:p="http://schemas.openxmlformats.org/presentationml/2006/main">
  <p:tag name="AS_UNIQUEID" val="2791"/>
</p:tagLst>
</file>

<file path=ppt/tags/tag1320.xml><?xml version="1.0" encoding="utf-8"?>
<p:tagLst xmlns:p="http://schemas.openxmlformats.org/presentationml/2006/main">
  <p:tag name="AS_UNIQUEID" val="2792"/>
</p:tagLst>
</file>

<file path=ppt/tags/tag1321.xml><?xml version="1.0" encoding="utf-8"?>
<p:tagLst xmlns:p="http://schemas.openxmlformats.org/presentationml/2006/main">
  <p:tag name="AS_UNIQUEID" val="2793"/>
</p:tagLst>
</file>

<file path=ppt/tags/tag1322.xml><?xml version="1.0" encoding="utf-8"?>
<p:tagLst xmlns:p="http://schemas.openxmlformats.org/presentationml/2006/main">
  <p:tag name="AS_UNIQUEID" val="2794"/>
</p:tagLst>
</file>

<file path=ppt/tags/tag1323.xml><?xml version="1.0" encoding="utf-8"?>
<p:tagLst xmlns:p="http://schemas.openxmlformats.org/presentationml/2006/main">
  <p:tag name="AS_UNIQUEID" val="2795"/>
</p:tagLst>
</file>

<file path=ppt/tags/tag1324.xml><?xml version="1.0" encoding="utf-8"?>
<p:tagLst xmlns:p="http://schemas.openxmlformats.org/presentationml/2006/main">
  <p:tag name="AS_UNIQUEID" val="2796"/>
</p:tagLst>
</file>

<file path=ppt/tags/tag1325.xml><?xml version="1.0" encoding="utf-8"?>
<p:tagLst xmlns:p="http://schemas.openxmlformats.org/presentationml/2006/main">
  <p:tag name="AS_UNIQUEID" val="2797"/>
</p:tagLst>
</file>

<file path=ppt/tags/tag1326.xml><?xml version="1.0" encoding="utf-8"?>
<p:tagLst xmlns:p="http://schemas.openxmlformats.org/presentationml/2006/main">
  <p:tag name="AS_UNIQUEID" val="2798"/>
</p:tagLst>
</file>

<file path=ppt/tags/tag1327.xml><?xml version="1.0" encoding="utf-8"?>
<p:tagLst xmlns:p="http://schemas.openxmlformats.org/presentationml/2006/main">
  <p:tag name="AS_UNIQUEID" val="2799"/>
</p:tagLst>
</file>

<file path=ppt/tags/tag1328.xml><?xml version="1.0" encoding="utf-8"?>
<p:tagLst xmlns:p="http://schemas.openxmlformats.org/presentationml/2006/main">
  <p:tag name="AS_UNIQUEID" val="2800"/>
</p:tagLst>
</file>

<file path=ppt/tags/tag1329.xml><?xml version="1.0" encoding="utf-8"?>
<p:tagLst xmlns:p="http://schemas.openxmlformats.org/presentationml/2006/main">
  <p:tag name="AS_UNIQUEID" val="2801"/>
</p:tagLst>
</file>

<file path=ppt/tags/tag1330.xml><?xml version="1.0" encoding="utf-8"?>
<p:tagLst xmlns:p="http://schemas.openxmlformats.org/presentationml/2006/main">
  <p:tag name="AS_UNIQUEID" val="2802"/>
</p:tagLst>
</file>

<file path=ppt/tags/tag1331.xml><?xml version="1.0" encoding="utf-8"?>
<p:tagLst xmlns:p="http://schemas.openxmlformats.org/presentationml/2006/main">
  <p:tag name="AS_UNIQUEID" val="2803"/>
</p:tagLst>
</file>

<file path=ppt/tags/tag1332.xml><?xml version="1.0" encoding="utf-8"?>
<p:tagLst xmlns:p="http://schemas.openxmlformats.org/presentationml/2006/main">
  <p:tag name="AS_UNIQUEID" val="2804"/>
</p:tagLst>
</file>

<file path=ppt/tags/tag1333.xml><?xml version="1.0" encoding="utf-8"?>
<p:tagLst xmlns:p="http://schemas.openxmlformats.org/presentationml/2006/main">
  <p:tag name="AS_UNIQUEID" val="2805"/>
</p:tagLst>
</file>

<file path=ppt/tags/tag1334.xml><?xml version="1.0" encoding="utf-8"?>
<p:tagLst xmlns:p="http://schemas.openxmlformats.org/presentationml/2006/main">
  <p:tag name="AS_UNIQUEID" val="2806"/>
</p:tagLst>
</file>

<file path=ppt/tags/tag1335.xml><?xml version="1.0" encoding="utf-8"?>
<p:tagLst xmlns:p="http://schemas.openxmlformats.org/presentationml/2006/main">
  <p:tag name="AS_UNIQUEID" val="2807"/>
</p:tagLst>
</file>

<file path=ppt/tags/tag1336.xml><?xml version="1.0" encoding="utf-8"?>
<p:tagLst xmlns:p="http://schemas.openxmlformats.org/presentationml/2006/main">
  <p:tag name="AS_UNIQUEID" val="2808"/>
</p:tagLst>
</file>

<file path=ppt/tags/tag1337.xml><?xml version="1.0" encoding="utf-8"?>
<p:tagLst xmlns:p="http://schemas.openxmlformats.org/presentationml/2006/main">
  <p:tag name="AS_UNIQUEID" val="2809"/>
</p:tagLst>
</file>

<file path=ppt/tags/tag1338.xml><?xml version="1.0" encoding="utf-8"?>
<p:tagLst xmlns:p="http://schemas.openxmlformats.org/presentationml/2006/main">
  <p:tag name="AS_UNIQUEID" val="2810"/>
</p:tagLst>
</file>

<file path=ppt/tags/tag1339.xml><?xml version="1.0" encoding="utf-8"?>
<p:tagLst xmlns:p="http://schemas.openxmlformats.org/presentationml/2006/main">
  <p:tag name="AS_UNIQUEID" val="2811"/>
</p:tagLst>
</file>

<file path=ppt/tags/tag1340.xml><?xml version="1.0" encoding="utf-8"?>
<p:tagLst xmlns:p="http://schemas.openxmlformats.org/presentationml/2006/main">
  <p:tag name="AS_UNIQUEID" val="2812"/>
</p:tagLst>
</file>

<file path=ppt/tags/tag1341.xml><?xml version="1.0" encoding="utf-8"?>
<p:tagLst xmlns:p="http://schemas.openxmlformats.org/presentationml/2006/main">
  <p:tag name="AS_UNIQUEID" val="2813"/>
</p:tagLst>
</file>

<file path=ppt/tags/tag1342.xml><?xml version="1.0" encoding="utf-8"?>
<p:tagLst xmlns:p="http://schemas.openxmlformats.org/presentationml/2006/main">
  <p:tag name="AS_UNIQUEID" val="2814"/>
</p:tagLst>
</file>

<file path=ppt/tags/tag1343.xml><?xml version="1.0" encoding="utf-8"?>
<p:tagLst xmlns:p="http://schemas.openxmlformats.org/presentationml/2006/main">
  <p:tag name="AS_UNIQUEID" val="2815"/>
</p:tagLst>
</file>

<file path=ppt/tags/tag1344.xml><?xml version="1.0" encoding="utf-8"?>
<p:tagLst xmlns:p="http://schemas.openxmlformats.org/presentationml/2006/main">
  <p:tag name="AS_UNIQUEID" val="2816"/>
</p:tagLst>
</file>

<file path=ppt/tags/tag1345.xml><?xml version="1.0" encoding="utf-8"?>
<p:tagLst xmlns:p="http://schemas.openxmlformats.org/presentationml/2006/main">
  <p:tag name="AS_UNIQUEID" val="2817"/>
</p:tagLst>
</file>

<file path=ppt/tags/tag1346.xml><?xml version="1.0" encoding="utf-8"?>
<p:tagLst xmlns:p="http://schemas.openxmlformats.org/presentationml/2006/main">
  <p:tag name="AS_UNIQUEID" val="2818"/>
</p:tagLst>
</file>

<file path=ppt/tags/tag1347.xml><?xml version="1.0" encoding="utf-8"?>
<p:tagLst xmlns:p="http://schemas.openxmlformats.org/presentationml/2006/main">
  <p:tag name="AS_UNIQUEID" val="2819"/>
</p:tagLst>
</file>

<file path=ppt/tags/tag1348.xml><?xml version="1.0" encoding="utf-8"?>
<p:tagLst xmlns:p="http://schemas.openxmlformats.org/presentationml/2006/main">
  <p:tag name="AS_UNIQUEID" val="2820"/>
</p:tagLst>
</file>

<file path=ppt/tags/tag1349.xml><?xml version="1.0" encoding="utf-8"?>
<p:tagLst xmlns:p="http://schemas.openxmlformats.org/presentationml/2006/main">
  <p:tag name="AS_UNIQUEID" val="2821"/>
</p:tagLst>
</file>

<file path=ppt/tags/tag1350.xml><?xml version="1.0" encoding="utf-8"?>
<p:tagLst xmlns:p="http://schemas.openxmlformats.org/presentationml/2006/main">
  <p:tag name="AS_UNIQUEID" val="2822"/>
</p:tagLst>
</file>

<file path=ppt/tags/tag1351.xml><?xml version="1.0" encoding="utf-8"?>
<p:tagLst xmlns:p="http://schemas.openxmlformats.org/presentationml/2006/main">
  <p:tag name="AS_UNIQUEID" val="2823"/>
</p:tagLst>
</file>

<file path=ppt/tags/tag1352.xml><?xml version="1.0" encoding="utf-8"?>
<p:tagLst xmlns:p="http://schemas.openxmlformats.org/presentationml/2006/main">
  <p:tag name="AS_UNIQUEID" val="2824"/>
</p:tagLst>
</file>

<file path=ppt/tags/tag1353.xml><?xml version="1.0" encoding="utf-8"?>
<p:tagLst xmlns:p="http://schemas.openxmlformats.org/presentationml/2006/main">
  <p:tag name="AS_UNIQUEID" val="2825"/>
</p:tagLst>
</file>

<file path=ppt/tags/tag1354.xml><?xml version="1.0" encoding="utf-8"?>
<p:tagLst xmlns:p="http://schemas.openxmlformats.org/presentationml/2006/main">
  <p:tag name="AS_UNIQUEID" val="2826"/>
</p:tagLst>
</file>

<file path=ppt/tags/tag1355.xml><?xml version="1.0" encoding="utf-8"?>
<p:tagLst xmlns:p="http://schemas.openxmlformats.org/presentationml/2006/main">
  <p:tag name="AS_UNIQUEID" val="2827"/>
</p:tagLst>
</file>

<file path=ppt/tags/tag1356.xml><?xml version="1.0" encoding="utf-8"?>
<p:tagLst xmlns:p="http://schemas.openxmlformats.org/presentationml/2006/main">
  <p:tag name="AS_UNIQUEID" val="2828"/>
</p:tagLst>
</file>

<file path=ppt/tags/tag1357.xml><?xml version="1.0" encoding="utf-8"?>
<p:tagLst xmlns:p="http://schemas.openxmlformats.org/presentationml/2006/main">
  <p:tag name="AS_UNIQUEID" val="2829"/>
</p:tagLst>
</file>

<file path=ppt/tags/tag1358.xml><?xml version="1.0" encoding="utf-8"?>
<p:tagLst xmlns:p="http://schemas.openxmlformats.org/presentationml/2006/main">
  <p:tag name="AS_UNIQUEID" val="2830"/>
</p:tagLst>
</file>

<file path=ppt/tags/tag1359.xml><?xml version="1.0" encoding="utf-8"?>
<p:tagLst xmlns:p="http://schemas.openxmlformats.org/presentationml/2006/main">
  <p:tag name="AS_UNIQUEID" val="2831"/>
</p:tagLst>
</file>

<file path=ppt/tags/tag1360.xml><?xml version="1.0" encoding="utf-8"?>
<p:tagLst xmlns:p="http://schemas.openxmlformats.org/presentationml/2006/main">
  <p:tag name="AS_UNIQUEID" val="2832"/>
</p:tagLst>
</file>

<file path=ppt/tags/tag1361.xml><?xml version="1.0" encoding="utf-8"?>
<p:tagLst xmlns:p="http://schemas.openxmlformats.org/presentationml/2006/main">
  <p:tag name="AS_UNIQUEID" val="2833"/>
</p:tagLst>
</file>

<file path=ppt/tags/tag1362.xml><?xml version="1.0" encoding="utf-8"?>
<p:tagLst xmlns:p="http://schemas.openxmlformats.org/presentationml/2006/main">
  <p:tag name="AS_UNIQUEID" val="2834"/>
</p:tagLst>
</file>

<file path=ppt/tags/tag1363.xml><?xml version="1.0" encoding="utf-8"?>
<p:tagLst xmlns:p="http://schemas.openxmlformats.org/presentationml/2006/main">
  <p:tag name="AS_UNIQUEID" val="2835"/>
</p:tagLst>
</file>

<file path=ppt/tags/tag1364.xml><?xml version="1.0" encoding="utf-8"?>
<p:tagLst xmlns:p="http://schemas.openxmlformats.org/presentationml/2006/main">
  <p:tag name="AS_UNIQUEID" val="2836"/>
</p:tagLst>
</file>

<file path=ppt/tags/tag1365.xml><?xml version="1.0" encoding="utf-8"?>
<p:tagLst xmlns:p="http://schemas.openxmlformats.org/presentationml/2006/main">
  <p:tag name="AS_UNIQUEID" val="2837"/>
</p:tagLst>
</file>

<file path=ppt/tags/tag1366.xml><?xml version="1.0" encoding="utf-8"?>
<p:tagLst xmlns:p="http://schemas.openxmlformats.org/presentationml/2006/main">
  <p:tag name="AS_UNIQUEID" val="2838"/>
</p:tagLst>
</file>

<file path=ppt/tags/tag1367.xml><?xml version="1.0" encoding="utf-8"?>
<p:tagLst xmlns:p="http://schemas.openxmlformats.org/presentationml/2006/main">
  <p:tag name="AS_UNIQUEID" val="2839"/>
</p:tagLst>
</file>

<file path=ppt/tags/tag1368.xml><?xml version="1.0" encoding="utf-8"?>
<p:tagLst xmlns:p="http://schemas.openxmlformats.org/presentationml/2006/main">
  <p:tag name="AS_UNIQUEID" val="2840"/>
</p:tagLst>
</file>

<file path=ppt/tags/tag1369.xml><?xml version="1.0" encoding="utf-8"?>
<p:tagLst xmlns:p="http://schemas.openxmlformats.org/presentationml/2006/main">
  <p:tag name="AS_UNIQUEID" val="2841"/>
</p:tagLst>
</file>

<file path=ppt/tags/tag1370.xml><?xml version="1.0" encoding="utf-8"?>
<p:tagLst xmlns:p="http://schemas.openxmlformats.org/presentationml/2006/main">
  <p:tag name="AS_UNIQUEID" val="2842"/>
</p:tagLst>
</file>

<file path=ppt/tags/tag1371.xml><?xml version="1.0" encoding="utf-8"?>
<p:tagLst xmlns:p="http://schemas.openxmlformats.org/presentationml/2006/main">
  <p:tag name="AS_UNIQUEID" val="2843"/>
</p:tagLst>
</file>

<file path=ppt/tags/tag1372.xml><?xml version="1.0" encoding="utf-8"?>
<p:tagLst xmlns:p="http://schemas.openxmlformats.org/presentationml/2006/main">
  <p:tag name="AS_UNIQUEID" val="2844"/>
</p:tagLst>
</file>

<file path=ppt/tags/tag1373.xml><?xml version="1.0" encoding="utf-8"?>
<p:tagLst xmlns:p="http://schemas.openxmlformats.org/presentationml/2006/main">
  <p:tag name="AS_UNIQUEID" val="2845"/>
</p:tagLst>
</file>

<file path=ppt/tags/tag1374.xml><?xml version="1.0" encoding="utf-8"?>
<p:tagLst xmlns:p="http://schemas.openxmlformats.org/presentationml/2006/main">
  <p:tag name="AS_UNIQUEID" val="2846"/>
</p:tagLst>
</file>

<file path=ppt/tags/tag1375.xml><?xml version="1.0" encoding="utf-8"?>
<p:tagLst xmlns:p="http://schemas.openxmlformats.org/presentationml/2006/main">
  <p:tag name="AS_UNIQUEID" val="2847"/>
</p:tagLst>
</file>

<file path=ppt/tags/tag1376.xml><?xml version="1.0" encoding="utf-8"?>
<p:tagLst xmlns:p="http://schemas.openxmlformats.org/presentationml/2006/main">
  <p:tag name="AS_UNIQUEID" val="2848"/>
</p:tagLst>
</file>

<file path=ppt/tags/tag1377.xml><?xml version="1.0" encoding="utf-8"?>
<p:tagLst xmlns:p="http://schemas.openxmlformats.org/presentationml/2006/main">
  <p:tag name="AS_UNIQUEID" val="2849"/>
</p:tagLst>
</file>

<file path=ppt/tags/tag1378.xml><?xml version="1.0" encoding="utf-8"?>
<p:tagLst xmlns:p="http://schemas.openxmlformats.org/presentationml/2006/main">
  <p:tag name="AS_UNIQUEID" val="2850"/>
</p:tagLst>
</file>

<file path=ppt/tags/tag1379.xml><?xml version="1.0" encoding="utf-8"?>
<p:tagLst xmlns:p="http://schemas.openxmlformats.org/presentationml/2006/main">
  <p:tag name="AS_UNIQUEID" val="2851"/>
</p:tagLst>
</file>

<file path=ppt/tags/tag1380.xml><?xml version="1.0" encoding="utf-8"?>
<p:tagLst xmlns:p="http://schemas.openxmlformats.org/presentationml/2006/main">
  <p:tag name="AS_UNIQUEID" val="2852"/>
</p:tagLst>
</file>

<file path=ppt/tags/tag1381.xml><?xml version="1.0" encoding="utf-8"?>
<p:tagLst xmlns:p="http://schemas.openxmlformats.org/presentationml/2006/main">
  <p:tag name="AS_UNIQUEID" val="2853"/>
</p:tagLst>
</file>

<file path=ppt/tags/tag1382.xml><?xml version="1.0" encoding="utf-8"?>
<p:tagLst xmlns:p="http://schemas.openxmlformats.org/presentationml/2006/main">
  <p:tag name="AS_UNIQUEID" val="2854"/>
</p:tagLst>
</file>

<file path=ppt/tags/tag1383.xml><?xml version="1.0" encoding="utf-8"?>
<p:tagLst xmlns:p="http://schemas.openxmlformats.org/presentationml/2006/main">
  <p:tag name="AS_UNIQUEID" val="2855"/>
</p:tagLst>
</file>

<file path=ppt/tags/tag1384.xml><?xml version="1.0" encoding="utf-8"?>
<p:tagLst xmlns:p="http://schemas.openxmlformats.org/presentationml/2006/main">
  <p:tag name="AS_UNIQUEID" val="2856"/>
</p:tagLst>
</file>

<file path=ppt/tags/tag1385.xml><?xml version="1.0" encoding="utf-8"?>
<p:tagLst xmlns:p="http://schemas.openxmlformats.org/presentationml/2006/main">
  <p:tag name="AS_UNIQUEID" val="2857"/>
</p:tagLst>
</file>

<file path=ppt/tags/tag1386.xml><?xml version="1.0" encoding="utf-8"?>
<p:tagLst xmlns:p="http://schemas.openxmlformats.org/presentationml/2006/main">
  <p:tag name="AS_UNIQUEID" val="2858"/>
</p:tagLst>
</file>

<file path=ppt/tags/tag1387.xml><?xml version="1.0" encoding="utf-8"?>
<p:tagLst xmlns:p="http://schemas.openxmlformats.org/presentationml/2006/main">
  <p:tag name="AS_UNIQUEID" val="2859"/>
</p:tagLst>
</file>

<file path=ppt/tags/tag1388.xml><?xml version="1.0" encoding="utf-8"?>
<p:tagLst xmlns:p="http://schemas.openxmlformats.org/presentationml/2006/main">
  <p:tag name="AS_UNIQUEID" val="2860"/>
</p:tagLst>
</file>

<file path=ppt/tags/tag1389.xml><?xml version="1.0" encoding="utf-8"?>
<p:tagLst xmlns:p="http://schemas.openxmlformats.org/presentationml/2006/main">
  <p:tag name="AS_UNIQUEID" val="2861"/>
</p:tagLst>
</file>

<file path=ppt/tags/tag1390.xml><?xml version="1.0" encoding="utf-8"?>
<p:tagLst xmlns:p="http://schemas.openxmlformats.org/presentationml/2006/main">
  <p:tag name="AS_UNIQUEID" val="2862"/>
</p:tagLst>
</file>

<file path=ppt/tags/tag1391.xml><?xml version="1.0" encoding="utf-8"?>
<p:tagLst xmlns:p="http://schemas.openxmlformats.org/presentationml/2006/main">
  <p:tag name="AS_UNIQUEID" val="2863"/>
</p:tagLst>
</file>

<file path=ppt/tags/tag1392.xml><?xml version="1.0" encoding="utf-8"?>
<p:tagLst xmlns:p="http://schemas.openxmlformats.org/presentationml/2006/main">
  <p:tag name="AS_UNIQUEID" val="2864"/>
</p:tagLst>
</file>

<file path=ppt/tags/tag1393.xml><?xml version="1.0" encoding="utf-8"?>
<p:tagLst xmlns:p="http://schemas.openxmlformats.org/presentationml/2006/main">
  <p:tag name="AS_UNIQUEID" val="2865"/>
</p:tagLst>
</file>

<file path=ppt/tags/tag1394.xml><?xml version="1.0" encoding="utf-8"?>
<p:tagLst xmlns:p="http://schemas.openxmlformats.org/presentationml/2006/main">
  <p:tag name="AS_UNIQUEID" val="2866"/>
</p:tagLst>
</file>

<file path=ppt/tags/tag1395.xml><?xml version="1.0" encoding="utf-8"?>
<p:tagLst xmlns:p="http://schemas.openxmlformats.org/presentationml/2006/main">
  <p:tag name="AS_UNIQUEID" val="2867"/>
</p:tagLst>
</file>

<file path=ppt/tags/tag1396.xml><?xml version="1.0" encoding="utf-8"?>
<p:tagLst xmlns:p="http://schemas.openxmlformats.org/presentationml/2006/main">
  <p:tag name="AS_UNIQUEID" val="2868"/>
</p:tagLst>
</file>

<file path=ppt/tags/tag1397.xml><?xml version="1.0" encoding="utf-8"?>
<p:tagLst xmlns:p="http://schemas.openxmlformats.org/presentationml/2006/main">
  <p:tag name="AS_UNIQUEID" val="2869"/>
</p:tagLst>
</file>

<file path=ppt/tags/tag1398.xml><?xml version="1.0" encoding="utf-8"?>
<p:tagLst xmlns:p="http://schemas.openxmlformats.org/presentationml/2006/main">
  <p:tag name="AS_UNIQUEID" val="2870"/>
</p:tagLst>
</file>

<file path=ppt/tags/tag1399.xml><?xml version="1.0" encoding="utf-8"?>
<p:tagLst xmlns:p="http://schemas.openxmlformats.org/presentationml/2006/main">
  <p:tag name="AS_UNIQUEID" val="2871"/>
</p:tagLst>
</file>

<file path=ppt/tags/tag1400.xml><?xml version="1.0" encoding="utf-8"?>
<p:tagLst xmlns:p="http://schemas.openxmlformats.org/presentationml/2006/main">
  <p:tag name="AS_UNIQUEID" val="2872"/>
</p:tagLst>
</file>

<file path=ppt/tags/tag1401.xml><?xml version="1.0" encoding="utf-8"?>
<p:tagLst xmlns:p="http://schemas.openxmlformats.org/presentationml/2006/main">
  <p:tag name="AS_UNIQUEID" val="2873"/>
</p:tagLst>
</file>

<file path=ppt/tags/tag1402.xml><?xml version="1.0" encoding="utf-8"?>
<p:tagLst xmlns:p="http://schemas.openxmlformats.org/presentationml/2006/main">
  <p:tag name="AS_UNIQUEID" val="2874"/>
</p:tagLst>
</file>

<file path=ppt/tags/tag1403.xml><?xml version="1.0" encoding="utf-8"?>
<p:tagLst xmlns:p="http://schemas.openxmlformats.org/presentationml/2006/main">
  <p:tag name="AS_UNIQUEID" val="2875"/>
</p:tagLst>
</file>

<file path=ppt/tags/tag1404.xml><?xml version="1.0" encoding="utf-8"?>
<p:tagLst xmlns:p="http://schemas.openxmlformats.org/presentationml/2006/main">
  <p:tag name="AS_UNIQUEID" val="2876"/>
</p:tagLst>
</file>

<file path=ppt/tags/tag1405.xml><?xml version="1.0" encoding="utf-8"?>
<p:tagLst xmlns:p="http://schemas.openxmlformats.org/presentationml/2006/main">
  <p:tag name="AS_UNIQUEID" val="2877"/>
</p:tagLst>
</file>

<file path=ppt/tags/tag1406.xml><?xml version="1.0" encoding="utf-8"?>
<p:tagLst xmlns:p="http://schemas.openxmlformats.org/presentationml/2006/main">
  <p:tag name="AS_UNIQUEID" val="2878"/>
</p:tagLst>
</file>

<file path=ppt/tags/tag1407.xml><?xml version="1.0" encoding="utf-8"?>
<p:tagLst xmlns:p="http://schemas.openxmlformats.org/presentationml/2006/main">
  <p:tag name="AS_UNIQUEID" val="2879"/>
</p:tagLst>
</file>

<file path=ppt/tags/tag1408.xml><?xml version="1.0" encoding="utf-8"?>
<p:tagLst xmlns:p="http://schemas.openxmlformats.org/presentationml/2006/main">
  <p:tag name="AS_UNIQUEID" val="2880"/>
</p:tagLst>
</file>

<file path=ppt/tags/tag1409.xml><?xml version="1.0" encoding="utf-8"?>
<p:tagLst xmlns:p="http://schemas.openxmlformats.org/presentationml/2006/main">
  <p:tag name="AS_UNIQUEID" val="2881"/>
</p:tagLst>
</file>

<file path=ppt/tags/tag1410.xml><?xml version="1.0" encoding="utf-8"?>
<p:tagLst xmlns:p="http://schemas.openxmlformats.org/presentationml/2006/main">
  <p:tag name="AS_UNIQUEID" val="2882"/>
</p:tagLst>
</file>

<file path=ppt/tags/tag1411.xml><?xml version="1.0" encoding="utf-8"?>
<p:tagLst xmlns:p="http://schemas.openxmlformats.org/presentationml/2006/main">
  <p:tag name="AS_UNIQUEID" val="2883"/>
</p:tagLst>
</file>

<file path=ppt/tags/tag1412.xml><?xml version="1.0" encoding="utf-8"?>
<p:tagLst xmlns:p="http://schemas.openxmlformats.org/presentationml/2006/main">
  <p:tag name="AS_UNIQUEID" val="2884"/>
</p:tagLst>
</file>

<file path=ppt/tags/tag1413.xml><?xml version="1.0" encoding="utf-8"?>
<p:tagLst xmlns:p="http://schemas.openxmlformats.org/presentationml/2006/main">
  <p:tag name="AS_UNIQUEID" val="2885"/>
</p:tagLst>
</file>

<file path=ppt/tags/tag1414.xml><?xml version="1.0" encoding="utf-8"?>
<p:tagLst xmlns:p="http://schemas.openxmlformats.org/presentationml/2006/main">
  <p:tag name="AS_UNIQUEID" val="2886"/>
</p:tagLst>
</file>

<file path=ppt/tags/tag1415.xml><?xml version="1.0" encoding="utf-8"?>
<p:tagLst xmlns:p="http://schemas.openxmlformats.org/presentationml/2006/main">
  <p:tag name="AS_UNIQUEID" val="2887"/>
</p:tagLst>
</file>

<file path=ppt/tags/tag1416.xml><?xml version="1.0" encoding="utf-8"?>
<p:tagLst xmlns:p="http://schemas.openxmlformats.org/presentationml/2006/main">
  <p:tag name="AS_UNIQUEID" val="2888"/>
</p:tagLst>
</file>

<file path=ppt/tags/tag1417.xml><?xml version="1.0" encoding="utf-8"?>
<p:tagLst xmlns:p="http://schemas.openxmlformats.org/presentationml/2006/main">
  <p:tag name="AS_UNIQUEID" val="2889"/>
</p:tagLst>
</file>

<file path=ppt/tags/tag1418.xml><?xml version="1.0" encoding="utf-8"?>
<p:tagLst xmlns:p="http://schemas.openxmlformats.org/presentationml/2006/main">
  <p:tag name="AS_UNIQUEID" val="2890"/>
</p:tagLst>
</file>

<file path=ppt/tags/tag1419.xml><?xml version="1.0" encoding="utf-8"?>
<p:tagLst xmlns:p="http://schemas.openxmlformats.org/presentationml/2006/main">
  <p:tag name="AS_UNIQUEID" val="2891"/>
</p:tagLst>
</file>

<file path=ppt/tags/tag1420.xml><?xml version="1.0" encoding="utf-8"?>
<p:tagLst xmlns:p="http://schemas.openxmlformats.org/presentationml/2006/main">
  <p:tag name="AS_UNIQUEID" val="2892"/>
</p:tagLst>
</file>

<file path=ppt/tags/tag1421.xml><?xml version="1.0" encoding="utf-8"?>
<p:tagLst xmlns:p="http://schemas.openxmlformats.org/presentationml/2006/main">
  <p:tag name="AS_UNIQUEID" val="2893"/>
</p:tagLst>
</file>

<file path=ppt/tags/tag1422.xml><?xml version="1.0" encoding="utf-8"?>
<p:tagLst xmlns:p="http://schemas.openxmlformats.org/presentationml/2006/main">
  <p:tag name="AS_UNIQUEID" val="2894"/>
</p:tagLst>
</file>

<file path=ppt/tags/tag1423.xml><?xml version="1.0" encoding="utf-8"?>
<p:tagLst xmlns:p="http://schemas.openxmlformats.org/presentationml/2006/main">
  <p:tag name="AS_UNIQUEID" val="2895"/>
</p:tagLst>
</file>

<file path=ppt/tags/tag1424.xml><?xml version="1.0" encoding="utf-8"?>
<p:tagLst xmlns:p="http://schemas.openxmlformats.org/presentationml/2006/main">
  <p:tag name="AS_UNIQUEID" val="2896"/>
</p:tagLst>
</file>

<file path=ppt/tags/tag1425.xml><?xml version="1.0" encoding="utf-8"?>
<p:tagLst xmlns:p="http://schemas.openxmlformats.org/presentationml/2006/main">
  <p:tag name="AS_UNIQUEID" val="2897"/>
</p:tagLst>
</file>

<file path=ppt/tags/tag1426.xml><?xml version="1.0" encoding="utf-8"?>
<p:tagLst xmlns:p="http://schemas.openxmlformats.org/presentationml/2006/main">
  <p:tag name="AS_UNIQUEID" val="2898"/>
</p:tagLst>
</file>

<file path=ppt/tags/tag1427.xml><?xml version="1.0" encoding="utf-8"?>
<p:tagLst xmlns:p="http://schemas.openxmlformats.org/presentationml/2006/main">
  <p:tag name="AS_UNIQUEID" val="2899"/>
</p:tagLst>
</file>

<file path=ppt/tags/tag1428.xml><?xml version="1.0" encoding="utf-8"?>
<p:tagLst xmlns:p="http://schemas.openxmlformats.org/presentationml/2006/main">
  <p:tag name="AS_UNIQUEID" val="2900"/>
</p:tagLst>
</file>

<file path=ppt/tags/tag1429.xml><?xml version="1.0" encoding="utf-8"?>
<p:tagLst xmlns:p="http://schemas.openxmlformats.org/presentationml/2006/main">
  <p:tag name="AS_UNIQUEID" val="2901"/>
</p:tagLst>
</file>

<file path=ppt/tags/tag1430.xml><?xml version="1.0" encoding="utf-8"?>
<p:tagLst xmlns:p="http://schemas.openxmlformats.org/presentationml/2006/main">
  <p:tag name="AS_UNIQUEID" val="2902"/>
</p:tagLst>
</file>

<file path=ppt/tags/tag1431.xml><?xml version="1.0" encoding="utf-8"?>
<p:tagLst xmlns:p="http://schemas.openxmlformats.org/presentationml/2006/main">
  <p:tag name="AS_UNIQUEID" val="2903"/>
</p:tagLst>
</file>

<file path=ppt/tags/tag1432.xml><?xml version="1.0" encoding="utf-8"?>
<p:tagLst xmlns:p="http://schemas.openxmlformats.org/presentationml/2006/main">
  <p:tag name="AS_UNIQUEID" val="2904"/>
</p:tagLst>
</file>

<file path=ppt/tags/tag1433.xml><?xml version="1.0" encoding="utf-8"?>
<p:tagLst xmlns:p="http://schemas.openxmlformats.org/presentationml/2006/main">
  <p:tag name="AS_UNIQUEID" val="2905"/>
</p:tagLst>
</file>

<file path=ppt/tags/tag1434.xml><?xml version="1.0" encoding="utf-8"?>
<p:tagLst xmlns:p="http://schemas.openxmlformats.org/presentationml/2006/main">
  <p:tag name="AS_UNIQUEID" val="2906"/>
</p:tagLst>
</file>

<file path=ppt/tags/tag1435.xml><?xml version="1.0" encoding="utf-8"?>
<p:tagLst xmlns:p="http://schemas.openxmlformats.org/presentationml/2006/main">
  <p:tag name="AS_UNIQUEID" val="2907"/>
</p:tagLst>
</file>

<file path=ppt/tags/tag1436.xml><?xml version="1.0" encoding="utf-8"?>
<p:tagLst xmlns:p="http://schemas.openxmlformats.org/presentationml/2006/main">
  <p:tag name="AS_UNIQUEID" val="2908"/>
</p:tagLst>
</file>

<file path=ppt/tags/tag1437.xml><?xml version="1.0" encoding="utf-8"?>
<p:tagLst xmlns:p="http://schemas.openxmlformats.org/presentationml/2006/main">
  <p:tag name="AS_UNIQUEID" val="2909"/>
</p:tagLst>
</file>

<file path=ppt/tags/tag1438.xml><?xml version="1.0" encoding="utf-8"?>
<p:tagLst xmlns:p="http://schemas.openxmlformats.org/presentationml/2006/main">
  <p:tag name="AS_UNIQUEID" val="2910"/>
</p:tagLst>
</file>

<file path=ppt/tags/tag1439.xml><?xml version="1.0" encoding="utf-8"?>
<p:tagLst xmlns:p="http://schemas.openxmlformats.org/presentationml/2006/main">
  <p:tag name="AS_UNIQUEID" val="2911"/>
</p:tagLst>
</file>

<file path=ppt/tags/tag1440.xml><?xml version="1.0" encoding="utf-8"?>
<p:tagLst xmlns:p="http://schemas.openxmlformats.org/presentationml/2006/main">
  <p:tag name="AS_UNIQUEID" val="2912"/>
</p:tagLst>
</file>

<file path=ppt/tags/tag1441.xml><?xml version="1.0" encoding="utf-8"?>
<p:tagLst xmlns:p="http://schemas.openxmlformats.org/presentationml/2006/main">
  <p:tag name="AS_UNIQUEID" val="2913"/>
</p:tagLst>
</file>

<file path=ppt/tags/tag1442.xml><?xml version="1.0" encoding="utf-8"?>
<p:tagLst xmlns:p="http://schemas.openxmlformats.org/presentationml/2006/main">
  <p:tag name="AS_UNIQUEID" val="2914"/>
</p:tagLst>
</file>

<file path=ppt/tags/tag1443.xml><?xml version="1.0" encoding="utf-8"?>
<p:tagLst xmlns:p="http://schemas.openxmlformats.org/presentationml/2006/main">
  <p:tag name="AS_UNIQUEID" val="2915"/>
</p:tagLst>
</file>

<file path=ppt/tags/tag1444.xml><?xml version="1.0" encoding="utf-8"?>
<p:tagLst xmlns:p="http://schemas.openxmlformats.org/presentationml/2006/main">
  <p:tag name="AS_UNIQUEID" val="2916"/>
</p:tagLst>
</file>

<file path=ppt/tags/tag1445.xml><?xml version="1.0" encoding="utf-8"?>
<p:tagLst xmlns:p="http://schemas.openxmlformats.org/presentationml/2006/main">
  <p:tag name="AS_UNIQUEID" val="2917"/>
</p:tagLst>
</file>

<file path=ppt/tags/tag1446.xml><?xml version="1.0" encoding="utf-8"?>
<p:tagLst xmlns:p="http://schemas.openxmlformats.org/presentationml/2006/main">
  <p:tag name="AS_UNIQUEID" val="2918"/>
</p:tagLst>
</file>

<file path=ppt/tags/tag1447.xml><?xml version="1.0" encoding="utf-8"?>
<p:tagLst xmlns:p="http://schemas.openxmlformats.org/presentationml/2006/main">
  <p:tag name="AS_UNIQUEID" val="2919"/>
</p:tagLst>
</file>

<file path=ppt/tags/tag1448.xml><?xml version="1.0" encoding="utf-8"?>
<p:tagLst xmlns:p="http://schemas.openxmlformats.org/presentationml/2006/main">
  <p:tag name="AS_UNIQUEID" val="2920"/>
</p:tagLst>
</file>

<file path=ppt/tags/tag1449.xml><?xml version="1.0" encoding="utf-8"?>
<p:tagLst xmlns:p="http://schemas.openxmlformats.org/presentationml/2006/main">
  <p:tag name="AS_UNIQUEID" val="2921"/>
</p:tagLst>
</file>

<file path=ppt/tags/tag1450.xml><?xml version="1.0" encoding="utf-8"?>
<p:tagLst xmlns:p="http://schemas.openxmlformats.org/presentationml/2006/main">
  <p:tag name="AS_UNIQUEID" val="2922"/>
</p:tagLst>
</file>

<file path=ppt/tags/tag1451.xml><?xml version="1.0" encoding="utf-8"?>
<p:tagLst xmlns:p="http://schemas.openxmlformats.org/presentationml/2006/main">
  <p:tag name="AS_UNIQUEID" val="2923"/>
</p:tagLst>
</file>

<file path=ppt/tags/tag1452.xml><?xml version="1.0" encoding="utf-8"?>
<p:tagLst xmlns:p="http://schemas.openxmlformats.org/presentationml/2006/main">
  <p:tag name="AS_UNIQUEID" val="2924"/>
</p:tagLst>
</file>

<file path=ppt/tags/tag1453.xml><?xml version="1.0" encoding="utf-8"?>
<p:tagLst xmlns:p="http://schemas.openxmlformats.org/presentationml/2006/main">
  <p:tag name="AS_UNIQUEID" val="2925"/>
</p:tagLst>
</file>

<file path=ppt/tags/tag1454.xml><?xml version="1.0" encoding="utf-8"?>
<p:tagLst xmlns:p="http://schemas.openxmlformats.org/presentationml/2006/main">
  <p:tag name="AS_UNIQUEID" val="2926"/>
</p:tagLst>
</file>

<file path=ppt/tags/tag1455.xml><?xml version="1.0" encoding="utf-8"?>
<p:tagLst xmlns:p="http://schemas.openxmlformats.org/presentationml/2006/main">
  <p:tag name="AS_UNIQUEID" val="2927"/>
</p:tagLst>
</file>

<file path=ppt/tags/tag1456.xml><?xml version="1.0" encoding="utf-8"?>
<p:tagLst xmlns:p="http://schemas.openxmlformats.org/presentationml/2006/main">
  <p:tag name="AS_UNIQUEID" val="2928"/>
</p:tagLst>
</file>

<file path=ppt/tags/tag1457.xml><?xml version="1.0" encoding="utf-8"?>
<p:tagLst xmlns:p="http://schemas.openxmlformats.org/presentationml/2006/main">
  <p:tag name="AS_UNIQUEID" val="2929"/>
</p:tagLst>
</file>

<file path=ppt/tags/tag1458.xml><?xml version="1.0" encoding="utf-8"?>
<p:tagLst xmlns:p="http://schemas.openxmlformats.org/presentationml/2006/main">
  <p:tag name="AS_UNIQUEID" val="2930"/>
</p:tagLst>
</file>

<file path=ppt/tags/tag1459.xml><?xml version="1.0" encoding="utf-8"?>
<p:tagLst xmlns:p="http://schemas.openxmlformats.org/presentationml/2006/main">
  <p:tag name="AS_UNIQUEID" val="2931"/>
</p:tagLst>
</file>

<file path=ppt/tags/tag1460.xml><?xml version="1.0" encoding="utf-8"?>
<p:tagLst xmlns:p="http://schemas.openxmlformats.org/presentationml/2006/main">
  <p:tag name="AS_UNIQUEID" val="2932"/>
</p:tagLst>
</file>

<file path=ppt/tags/tag1461.xml><?xml version="1.0" encoding="utf-8"?>
<p:tagLst xmlns:p="http://schemas.openxmlformats.org/presentationml/2006/main">
  <p:tag name="AS_UNIQUEID" val="2933"/>
</p:tagLst>
</file>

<file path=ppt/tags/tag1462.xml><?xml version="1.0" encoding="utf-8"?>
<p:tagLst xmlns:p="http://schemas.openxmlformats.org/presentationml/2006/main">
  <p:tag name="AS_UNIQUEID" val="2934"/>
</p:tagLst>
</file>

<file path=ppt/tags/tag1463.xml><?xml version="1.0" encoding="utf-8"?>
<p:tagLst xmlns:p="http://schemas.openxmlformats.org/presentationml/2006/main">
  <p:tag name="AS_UNIQUEID" val="2935"/>
</p:tagLst>
</file>

<file path=ppt/tags/tag1464.xml><?xml version="1.0" encoding="utf-8"?>
<p:tagLst xmlns:p="http://schemas.openxmlformats.org/presentationml/2006/main">
  <p:tag name="AS_UNIQUEID" val="2936"/>
</p:tagLst>
</file>

<file path=ppt/tags/tag1465.xml><?xml version="1.0" encoding="utf-8"?>
<p:tagLst xmlns:p="http://schemas.openxmlformats.org/presentationml/2006/main">
  <p:tag name="AS_UNIQUEID" val="2937"/>
</p:tagLst>
</file>

<file path=ppt/tags/tag1466.xml><?xml version="1.0" encoding="utf-8"?>
<p:tagLst xmlns:p="http://schemas.openxmlformats.org/presentationml/2006/main">
  <p:tag name="AS_UNIQUEID" val="2938"/>
</p:tagLst>
</file>

<file path=ppt/tags/tag1467.xml><?xml version="1.0" encoding="utf-8"?>
<p:tagLst xmlns:p="http://schemas.openxmlformats.org/presentationml/2006/main">
  <p:tag name="AS_UNIQUEID" val="2939"/>
</p:tagLst>
</file>

<file path=ppt/tags/tag1468.xml><?xml version="1.0" encoding="utf-8"?>
<p:tagLst xmlns:p="http://schemas.openxmlformats.org/presentationml/2006/main">
  <p:tag name="AS_UNIQUEID" val="2940"/>
</p:tagLst>
</file>

<file path=ppt/tags/tag1469.xml><?xml version="1.0" encoding="utf-8"?>
<p:tagLst xmlns:p="http://schemas.openxmlformats.org/presentationml/2006/main">
  <p:tag name="AS_UNIQUEID" val="2941"/>
</p:tagLst>
</file>

<file path=ppt/tags/tag1470.xml><?xml version="1.0" encoding="utf-8"?>
<p:tagLst xmlns:p="http://schemas.openxmlformats.org/presentationml/2006/main">
  <p:tag name="AS_UNIQUEID" val="2942"/>
</p:tagLst>
</file>

<file path=ppt/tags/tag1471.xml><?xml version="1.0" encoding="utf-8"?>
<p:tagLst xmlns:p="http://schemas.openxmlformats.org/presentationml/2006/main">
  <p:tag name="AS_UNIQUEID" val="2943"/>
</p:tagLst>
</file>

<file path=ppt/tags/tag1472.xml><?xml version="1.0" encoding="utf-8"?>
<p:tagLst xmlns:p="http://schemas.openxmlformats.org/presentationml/2006/main">
  <p:tag name="AS_UNIQUEID" val="2944"/>
</p:tagLst>
</file>

<file path=ppt/tags/tag1473.xml><?xml version="1.0" encoding="utf-8"?>
<p:tagLst xmlns:p="http://schemas.openxmlformats.org/presentationml/2006/main">
  <p:tag name="AS_UNIQUEID" val="2945"/>
</p:tagLst>
</file>

<file path=ppt/tags/tag1474.xml><?xml version="1.0" encoding="utf-8"?>
<p:tagLst xmlns:p="http://schemas.openxmlformats.org/presentationml/2006/main">
  <p:tag name="AS_UNIQUEID" val="2946"/>
</p:tagLst>
</file>

<file path=ppt/tags/tag1475.xml><?xml version="1.0" encoding="utf-8"?>
<p:tagLst xmlns:p="http://schemas.openxmlformats.org/presentationml/2006/main">
  <p:tag name="AS_UNIQUEID" val="2947"/>
</p:tagLst>
</file>

<file path=ppt/tags/tag1476.xml><?xml version="1.0" encoding="utf-8"?>
<p:tagLst xmlns:p="http://schemas.openxmlformats.org/presentationml/2006/main">
  <p:tag name="AS_UNIQUEID" val="2948"/>
</p:tagLst>
</file>

<file path=ppt/tags/tag1477.xml><?xml version="1.0" encoding="utf-8"?>
<p:tagLst xmlns:p="http://schemas.openxmlformats.org/presentationml/2006/main">
  <p:tag name="AS_UNIQUEID" val="2949"/>
</p:tagLst>
</file>

<file path=ppt/tags/tag1478.xml><?xml version="1.0" encoding="utf-8"?>
<p:tagLst xmlns:p="http://schemas.openxmlformats.org/presentationml/2006/main">
  <p:tag name="AS_UNIQUEID" val="2950"/>
</p:tagLst>
</file>

<file path=ppt/tags/tag1479.xml><?xml version="1.0" encoding="utf-8"?>
<p:tagLst xmlns:p="http://schemas.openxmlformats.org/presentationml/2006/main">
  <p:tag name="AS_UNIQUEID" val="2951"/>
</p:tagLst>
</file>

<file path=ppt/tags/tag1480.xml><?xml version="1.0" encoding="utf-8"?>
<p:tagLst xmlns:p="http://schemas.openxmlformats.org/presentationml/2006/main">
  <p:tag name="AS_UNIQUEID" val="2952"/>
</p:tagLst>
</file>

<file path=ppt/tags/tag1481.xml><?xml version="1.0" encoding="utf-8"?>
<p:tagLst xmlns:p="http://schemas.openxmlformats.org/presentationml/2006/main">
  <p:tag name="AS_UNIQUEID" val="2953"/>
</p:tagLst>
</file>

<file path=ppt/tags/tag1482.xml><?xml version="1.0" encoding="utf-8"?>
<p:tagLst xmlns:p="http://schemas.openxmlformats.org/presentationml/2006/main">
  <p:tag name="AS_UNIQUEID" val="2954"/>
</p:tagLst>
</file>

<file path=ppt/tags/tag1483.xml><?xml version="1.0" encoding="utf-8"?>
<p:tagLst xmlns:p="http://schemas.openxmlformats.org/presentationml/2006/main">
  <p:tag name="AS_UNIQUEID" val="2955"/>
</p:tagLst>
</file>

<file path=ppt/tags/tag1484.xml><?xml version="1.0" encoding="utf-8"?>
<p:tagLst xmlns:p="http://schemas.openxmlformats.org/presentationml/2006/main">
  <p:tag name="AS_UNIQUEID" val="2956"/>
</p:tagLst>
</file>

<file path=ppt/tags/tag1485.xml><?xml version="1.0" encoding="utf-8"?>
<p:tagLst xmlns:p="http://schemas.openxmlformats.org/presentationml/2006/main">
  <p:tag name="AS_UNIQUEID" val="2957"/>
</p:tagLst>
</file>

<file path=ppt/tags/tag1486.xml><?xml version="1.0" encoding="utf-8"?>
<p:tagLst xmlns:p="http://schemas.openxmlformats.org/presentationml/2006/main">
  <p:tag name="AS_UNIQUEID" val="2958"/>
</p:tagLst>
</file>

<file path=ppt/tags/tag1487.xml><?xml version="1.0" encoding="utf-8"?>
<p:tagLst xmlns:p="http://schemas.openxmlformats.org/presentationml/2006/main">
  <p:tag name="AS_UNIQUEID" val="2959"/>
</p:tagLst>
</file>

<file path=ppt/tags/tag1488.xml><?xml version="1.0" encoding="utf-8"?>
<p:tagLst xmlns:p="http://schemas.openxmlformats.org/presentationml/2006/main">
  <p:tag name="AS_UNIQUEID" val="2960"/>
</p:tagLst>
</file>

<file path=ppt/tags/tag1489.xml><?xml version="1.0" encoding="utf-8"?>
<p:tagLst xmlns:p="http://schemas.openxmlformats.org/presentationml/2006/main">
  <p:tag name="AS_UNIQUEID" val="2961"/>
</p:tagLst>
</file>

<file path=ppt/tags/tag1490.xml><?xml version="1.0" encoding="utf-8"?>
<p:tagLst xmlns:p="http://schemas.openxmlformats.org/presentationml/2006/main">
  <p:tag name="AS_UNIQUEID" val="2962"/>
</p:tagLst>
</file>

<file path=ppt/tags/tag1491.xml><?xml version="1.0" encoding="utf-8"?>
<p:tagLst xmlns:p="http://schemas.openxmlformats.org/presentationml/2006/main">
  <p:tag name="AS_UNIQUEID" val="2963"/>
</p:tagLst>
</file>

<file path=ppt/tags/tag1492.xml><?xml version="1.0" encoding="utf-8"?>
<p:tagLst xmlns:p="http://schemas.openxmlformats.org/presentationml/2006/main">
  <p:tag name="AS_UNIQUEID" val="2964"/>
</p:tagLst>
</file>

<file path=ppt/tags/tag1493.xml><?xml version="1.0" encoding="utf-8"?>
<p:tagLst xmlns:p="http://schemas.openxmlformats.org/presentationml/2006/main">
  <p:tag name="AS_UNIQUEID" val="2965"/>
</p:tagLst>
</file>

<file path=ppt/tags/tag1494.xml><?xml version="1.0" encoding="utf-8"?>
<p:tagLst xmlns:p="http://schemas.openxmlformats.org/presentationml/2006/main">
  <p:tag name="AS_UNIQUEID" val="2966"/>
</p:tagLst>
</file>

<file path=ppt/tags/tag1495.xml><?xml version="1.0" encoding="utf-8"?>
<p:tagLst xmlns:p="http://schemas.openxmlformats.org/presentationml/2006/main">
  <p:tag name="AS_UNIQUEID" val="2967"/>
</p:tagLst>
</file>

<file path=ppt/tags/tag1496.xml><?xml version="1.0" encoding="utf-8"?>
<p:tagLst xmlns:p="http://schemas.openxmlformats.org/presentationml/2006/main">
  <p:tag name="AS_UNIQUEID" val="2968"/>
</p:tagLst>
</file>

<file path=ppt/tags/tag1497.xml><?xml version="1.0" encoding="utf-8"?>
<p:tagLst xmlns:p="http://schemas.openxmlformats.org/presentationml/2006/main">
  <p:tag name="AS_UNIQUEID" val="2969"/>
</p:tagLst>
</file>

<file path=ppt/tags/tag1498.xml><?xml version="1.0" encoding="utf-8"?>
<p:tagLst xmlns:p="http://schemas.openxmlformats.org/presentationml/2006/main">
  <p:tag name="AS_UNIQUEID" val="2970"/>
</p:tagLst>
</file>

<file path=ppt/tags/tag1499.xml><?xml version="1.0" encoding="utf-8"?>
<p:tagLst xmlns:p="http://schemas.openxmlformats.org/presentationml/2006/main">
  <p:tag name="AS_UNIQUEID" val="2971"/>
</p:tagLst>
</file>

<file path=ppt/tags/tag1500.xml><?xml version="1.0" encoding="utf-8"?>
<p:tagLst xmlns:p="http://schemas.openxmlformats.org/presentationml/2006/main">
  <p:tag name="AS_UNIQUEID" val="2972"/>
</p:tagLst>
</file>

<file path=ppt/tags/tag1501.xml><?xml version="1.0" encoding="utf-8"?>
<p:tagLst xmlns:p="http://schemas.openxmlformats.org/presentationml/2006/main">
  <p:tag name="AS_UNIQUEID" val="2973"/>
</p:tagLst>
</file>

<file path=ppt/tags/tag1502.xml><?xml version="1.0" encoding="utf-8"?>
<p:tagLst xmlns:p="http://schemas.openxmlformats.org/presentationml/2006/main">
  <p:tag name="AS_UNIQUEID" val="2974"/>
</p:tagLst>
</file>

<file path=ppt/tags/tag1503.xml><?xml version="1.0" encoding="utf-8"?>
<p:tagLst xmlns:p="http://schemas.openxmlformats.org/presentationml/2006/main">
  <p:tag name="AS_UNIQUEID" val="2975"/>
</p:tagLst>
</file>

<file path=ppt/tags/tag1504.xml><?xml version="1.0" encoding="utf-8"?>
<p:tagLst xmlns:p="http://schemas.openxmlformats.org/presentationml/2006/main">
  <p:tag name="AS_UNIQUEID" val="2976"/>
</p:tagLst>
</file>

<file path=ppt/tags/tag1505.xml><?xml version="1.0" encoding="utf-8"?>
<p:tagLst xmlns:p="http://schemas.openxmlformats.org/presentationml/2006/main">
  <p:tag name="AS_UNIQUEID" val="2977"/>
</p:tagLst>
</file>

<file path=ppt/tags/tag1506.xml><?xml version="1.0" encoding="utf-8"?>
<p:tagLst xmlns:p="http://schemas.openxmlformats.org/presentationml/2006/main">
  <p:tag name="AS_UNIQUEID" val="2978"/>
</p:tagLst>
</file>

<file path=ppt/tags/tag1507.xml><?xml version="1.0" encoding="utf-8"?>
<p:tagLst xmlns:p="http://schemas.openxmlformats.org/presentationml/2006/main">
  <p:tag name="AS_UNIQUEID" val="2979"/>
</p:tagLst>
</file>

<file path=ppt/tags/tag1508.xml><?xml version="1.0" encoding="utf-8"?>
<p:tagLst xmlns:p="http://schemas.openxmlformats.org/presentationml/2006/main">
  <p:tag name="AS_UNIQUEID" val="2980"/>
</p:tagLst>
</file>

<file path=ppt/tags/tag1509.xml><?xml version="1.0" encoding="utf-8"?>
<p:tagLst xmlns:p="http://schemas.openxmlformats.org/presentationml/2006/main">
  <p:tag name="AS_UNIQUEID" val="2981"/>
</p:tagLst>
</file>

<file path=ppt/tags/tag1510.xml><?xml version="1.0" encoding="utf-8"?>
<p:tagLst xmlns:p="http://schemas.openxmlformats.org/presentationml/2006/main">
  <p:tag name="AS_UNIQUEID" val="2982"/>
</p:tagLst>
</file>

<file path=ppt/tags/tag1511.xml><?xml version="1.0" encoding="utf-8"?>
<p:tagLst xmlns:p="http://schemas.openxmlformats.org/presentationml/2006/main">
  <p:tag name="AS_UNIQUEID" val="2983"/>
</p:tagLst>
</file>

<file path=ppt/tags/tag1512.xml><?xml version="1.0" encoding="utf-8"?>
<p:tagLst xmlns:p="http://schemas.openxmlformats.org/presentationml/2006/main">
  <p:tag name="AS_UNIQUEID" val="2984"/>
</p:tagLst>
</file>

<file path=ppt/tags/tag1513.xml><?xml version="1.0" encoding="utf-8"?>
<p:tagLst xmlns:p="http://schemas.openxmlformats.org/presentationml/2006/main">
  <p:tag name="AS_UNIQUEID" val="2985"/>
</p:tagLst>
</file>

<file path=ppt/tags/tag1514.xml><?xml version="1.0" encoding="utf-8"?>
<p:tagLst xmlns:p="http://schemas.openxmlformats.org/presentationml/2006/main">
  <p:tag name="AS_UNIQUEID" val="2986"/>
</p:tagLst>
</file>

<file path=ppt/tags/tag1515.xml><?xml version="1.0" encoding="utf-8"?>
<p:tagLst xmlns:p="http://schemas.openxmlformats.org/presentationml/2006/main">
  <p:tag name="AS_UNIQUEID" val="2987"/>
</p:tagLst>
</file>

<file path=ppt/tags/tag1516.xml><?xml version="1.0" encoding="utf-8"?>
<p:tagLst xmlns:p="http://schemas.openxmlformats.org/presentationml/2006/main">
  <p:tag name="AS_UNIQUEID" val="2988"/>
</p:tagLst>
</file>

<file path=ppt/tags/tag1517.xml><?xml version="1.0" encoding="utf-8"?>
<p:tagLst xmlns:p="http://schemas.openxmlformats.org/presentationml/2006/main">
  <p:tag name="AS_UNIQUEID" val="2989"/>
</p:tagLst>
</file>

<file path=ppt/tags/tag1518.xml><?xml version="1.0" encoding="utf-8"?>
<p:tagLst xmlns:p="http://schemas.openxmlformats.org/presentationml/2006/main">
  <p:tag name="AS_UNIQUEID" val="2990"/>
</p:tagLst>
</file>

<file path=ppt/tags/tag1519.xml><?xml version="1.0" encoding="utf-8"?>
<p:tagLst xmlns:p="http://schemas.openxmlformats.org/presentationml/2006/main">
  <p:tag name="AS_UNIQUEID" val="2991"/>
</p:tagLst>
</file>

<file path=ppt/tags/tag1520.xml><?xml version="1.0" encoding="utf-8"?>
<p:tagLst xmlns:p="http://schemas.openxmlformats.org/presentationml/2006/main">
  <p:tag name="AS_UNIQUEID" val="2992"/>
</p:tagLst>
</file>

<file path=ppt/tags/tag1521.xml><?xml version="1.0" encoding="utf-8"?>
<p:tagLst xmlns:p="http://schemas.openxmlformats.org/presentationml/2006/main">
  <p:tag name="AS_UNIQUEID" val="2993"/>
</p:tagLst>
</file>

<file path=ppt/tags/tag1522.xml><?xml version="1.0" encoding="utf-8"?>
<p:tagLst xmlns:p="http://schemas.openxmlformats.org/presentationml/2006/main">
  <p:tag name="AS_UNIQUEID" val="2994"/>
</p:tagLst>
</file>

<file path=ppt/tags/tag1523.xml><?xml version="1.0" encoding="utf-8"?>
<p:tagLst xmlns:p="http://schemas.openxmlformats.org/presentationml/2006/main">
  <p:tag name="AS_UNIQUEID" val="2995"/>
</p:tagLst>
</file>

<file path=ppt/tags/tag1524.xml><?xml version="1.0" encoding="utf-8"?>
<p:tagLst xmlns:p="http://schemas.openxmlformats.org/presentationml/2006/main">
  <p:tag name="AS_UNIQUEID" val="2996"/>
</p:tagLst>
</file>

<file path=ppt/tags/tag1525.xml><?xml version="1.0" encoding="utf-8"?>
<p:tagLst xmlns:p="http://schemas.openxmlformats.org/presentationml/2006/main">
  <p:tag name="AS_UNIQUEID" val="2997"/>
</p:tagLst>
</file>

<file path=ppt/tags/tag1526.xml><?xml version="1.0" encoding="utf-8"?>
<p:tagLst xmlns:p="http://schemas.openxmlformats.org/presentationml/2006/main">
  <p:tag name="AS_UNIQUEID" val="2998"/>
</p:tagLst>
</file>

<file path=ppt/tags/tag1527.xml><?xml version="1.0" encoding="utf-8"?>
<p:tagLst xmlns:p="http://schemas.openxmlformats.org/presentationml/2006/main">
  <p:tag name="AS_UNIQUEID" val="2999"/>
</p:tagLst>
</file>

<file path=ppt/tags/tag1528.xml><?xml version="1.0" encoding="utf-8"?>
<p:tagLst xmlns:p="http://schemas.openxmlformats.org/presentationml/2006/main">
  <p:tag name="AS_UNIQUEID" val="3000"/>
</p:tagLst>
</file>

<file path=ppt/tags/tag1529.xml><?xml version="1.0" encoding="utf-8"?>
<p:tagLst xmlns:p="http://schemas.openxmlformats.org/presentationml/2006/main">
  <p:tag name="AS_UNIQUEID" val="3001"/>
</p:tagLst>
</file>

<file path=ppt/tags/tag1530.xml><?xml version="1.0" encoding="utf-8"?>
<p:tagLst xmlns:p="http://schemas.openxmlformats.org/presentationml/2006/main">
  <p:tag name="AS_UNIQUEID" val="3002"/>
</p:tagLst>
</file>

<file path=ppt/tags/tag1531.xml><?xml version="1.0" encoding="utf-8"?>
<p:tagLst xmlns:p="http://schemas.openxmlformats.org/presentationml/2006/main">
  <p:tag name="AS_UNIQUEID" val="3003"/>
</p:tagLst>
</file>

<file path=ppt/tags/tag1532.xml><?xml version="1.0" encoding="utf-8"?>
<p:tagLst xmlns:p="http://schemas.openxmlformats.org/presentationml/2006/main">
  <p:tag name="AS_UNIQUEID" val="3004"/>
</p:tagLst>
</file>

<file path=ppt/tags/tag1533.xml><?xml version="1.0" encoding="utf-8"?>
<p:tagLst xmlns:p="http://schemas.openxmlformats.org/presentationml/2006/main">
  <p:tag name="AS_UNIQUEID" val="3005"/>
</p:tagLst>
</file>

<file path=ppt/tags/tag1534.xml><?xml version="1.0" encoding="utf-8"?>
<p:tagLst xmlns:p="http://schemas.openxmlformats.org/presentationml/2006/main">
  <p:tag name="AS_UNIQUEID" val="3006"/>
</p:tagLst>
</file>

<file path=ppt/tags/tag1535.xml><?xml version="1.0" encoding="utf-8"?>
<p:tagLst xmlns:p="http://schemas.openxmlformats.org/presentationml/2006/main">
  <p:tag name="AS_UNIQUEID" val="3007"/>
</p:tagLst>
</file>

<file path=ppt/tags/tag1536.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Times New Roman"/>
        <a:ea typeface="宋体" charset="-122"/>
        <a:cs typeface="Arial"/>
      </a:majorFont>
      <a:minorFont>
        <a:latin typeface="Calibri"/>
        <a:ea typeface="宋体"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257</Paragraphs>
  <Slides>28</Slides>
  <Notes>1</Notes>
  <TotalTime>0</TotalTime>
  <HiddenSlides>0</HiddenSlides>
  <MMClips>0</MMClips>
  <ScaleCrop>0</ScaleCrop>
  <HeadingPairs>
    <vt:vector baseType="variant" size="6">
      <vt:variant>
        <vt:lpstr>Fonts used</vt:lpstr>
      </vt:variant>
      <vt:variant>
        <vt:i4>13</vt:i4>
      </vt:variant>
      <vt:variant>
        <vt:lpstr>Theme</vt:lpstr>
      </vt:variant>
      <vt:variant>
        <vt:i4>1</vt:i4>
      </vt:variant>
      <vt:variant>
        <vt:lpstr>Slide Titles</vt:lpstr>
      </vt:variant>
      <vt:variant>
        <vt:i4>28</vt:i4>
      </vt:variant>
    </vt:vector>
  </HeadingPairs>
  <TitlesOfParts>
    <vt:vector baseType="lpstr" size="42">
      <vt:lpstr>Arial</vt:lpstr>
      <vt:lpstr>Times New Roman</vt:lpstr>
      <vt:lpstr>宋体</vt:lpstr>
      <vt:lpstr>Calibri</vt:lpstr>
      <vt:lpstr>黑体</vt:lpstr>
      <vt:lpstr>楷体</vt:lpstr>
      <vt:lpstr>等线 Light</vt:lpstr>
      <vt:lpstr>等线</vt:lpstr>
      <vt:lpstr>微软雅黑</vt:lpstr>
      <vt:lpstr>方正北魏楷书简体</vt:lpstr>
      <vt:lpstr>华文行楷</vt:lpstr>
      <vt:lpstr>方正宋刻本秀楷简体</vt:lpstr>
      <vt:lpstr>DFKai-SB</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2021-08-23T10:50:58.819</cp:lastPrinted>
  <dcterms:created xsi:type="dcterms:W3CDTF">2021-08-23T10:50:58Z</dcterms:created>
  <dcterms:modified xsi:type="dcterms:W3CDTF">2021-08-23T02:51:00Z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