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notesMasterIdLst>
    <p:notesMasterId r:id="rId15"/>
  </p:notesMasterIdLst>
  <p:sldIdLst>
    <p:sldId id="284" r:id="rId2"/>
    <p:sldId id="268" r:id="rId3"/>
    <p:sldId id="293" r:id="rId4"/>
    <p:sldId id="269" r:id="rId5"/>
    <p:sldId id="312" r:id="rId6"/>
    <p:sldId id="272" r:id="rId7"/>
    <p:sldId id="314" r:id="rId8"/>
    <p:sldId id="295" r:id="rId9"/>
    <p:sldId id="313" r:id="rId10"/>
    <p:sldId id="289" r:id="rId11"/>
    <p:sldId id="298" r:id="rId12"/>
    <p:sldId id="315" r:id="rId13"/>
    <p:sldId id="310" r:id="rId14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2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000066"/>
    <a:srgbClr val="008080"/>
    <a:srgbClr val="66FFFF"/>
    <a:srgbClr val="66FFCC"/>
    <a:srgbClr val="00FFFF"/>
    <a:srgbClr val="00FFCC"/>
    <a:srgbClr val="6600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 autoAdjust="0"/>
    <p:restoredTop sz="93116" autoAdjust="0"/>
  </p:normalViewPr>
  <p:slideViewPr>
    <p:cSldViewPr>
      <p:cViewPr varScale="1">
        <p:scale>
          <a:sx n="80" d="100"/>
          <a:sy n="80" d="100"/>
        </p:scale>
        <p:origin x="754" y="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FAC0E1-5BB2-4CE1-B4BB-38FED04F7488}" type="datetimeFigureOut">
              <a:rPr lang="zh-CN" altLang="en-US" smtClean="0"/>
              <a:t>2021/1/18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EE141B-26FF-457F-8265-1955EDECA2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573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E141B-26FF-457F-8265-1955EDECA2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646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E141B-26FF-457F-8265-1955EDECA2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808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EE141B-26FF-457F-8265-1955EDECA2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569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123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5124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200"/>
              </a:p>
            </p:txBody>
          </p:sp>
          <p:sp>
            <p:nvSpPr>
              <p:cNvPr id="5125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200"/>
              </a:p>
            </p:txBody>
          </p:sp>
        </p:grpSp>
        <p:grpSp>
          <p:nvGrpSpPr>
            <p:cNvPr id="512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5127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200"/>
              </a:p>
            </p:txBody>
          </p:sp>
          <p:sp>
            <p:nvSpPr>
              <p:cNvPr id="5128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 sz="2200"/>
              </a:p>
            </p:txBody>
          </p:sp>
        </p:grpSp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200"/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200"/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 sz="2200"/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5136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5D08B74-32A6-4BE9-9266-6115B78DD3B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72431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2CFC3-A740-4D9A-9944-0B7E58A0A14F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4711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6896B-7BEB-402E-86EF-98AD8EF7C9BC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8401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C418C-675B-4727-B9C3-FE81BC79D845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5880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2C836-41A1-4CD9-9871-F822A074BC7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9084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CADE6-6576-48A5-B47B-D152476CEC0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4239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AE809-5851-4D82-9A0F-48E95DF1C8D0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36861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67EF9-E284-41CE-8BC6-9DA95552E631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0851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1C06D-C099-4F2A-9DDD-25E105FE2C38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58248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E295A-9A09-4AA4-8F03-3EF35944F115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59051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F74F0-5C14-43BE-8DBB-0382D972A45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6700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576917" y="2017713"/>
            <a:ext cx="10363200" cy="4114800"/>
          </a:xfrm>
        </p:spPr>
        <p:txBody>
          <a:bodyPr/>
          <a:lstStyle/>
          <a:p>
            <a:r>
              <a:rPr lang="zh-CN" altLang="en-US"/>
              <a:t>单击图标添加表格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B39F74F0-5C14-43BE-8DBB-0382D972A45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36768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9838267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1079500" y="2214563"/>
            <a:ext cx="5202767" cy="3881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485467" y="2214564"/>
            <a:ext cx="5204884" cy="18637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485467" y="4230688"/>
            <a:ext cx="5204884" cy="186531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1079500" y="6373813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4176184" y="6376988"/>
            <a:ext cx="411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8786285" y="6376988"/>
            <a:ext cx="2925233" cy="457200"/>
          </a:xfrm>
        </p:spPr>
        <p:txBody>
          <a:bodyPr/>
          <a:lstStyle>
            <a:lvl1pPr>
              <a:defRPr/>
            </a:lvl1pPr>
          </a:lstStyle>
          <a:p>
            <a:fld id="{FEAA23DC-39D9-4050-82B2-39E1EBDFA3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76655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79500" y="609600"/>
            <a:ext cx="10610851" cy="54864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079500" y="6373813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76184" y="6376988"/>
            <a:ext cx="411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86285" y="6376988"/>
            <a:ext cx="2925233" cy="457200"/>
          </a:xfrm>
        </p:spPr>
        <p:txBody>
          <a:bodyPr/>
          <a:lstStyle>
            <a:lvl1pPr>
              <a:defRPr/>
            </a:lvl1pPr>
          </a:lstStyle>
          <a:p>
            <a:fld id="{02D837BD-6934-4156-B169-F50ACD54AF2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4587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sz="2400" b="0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B39F74F0-5C14-43BE-8DBB-0382D972A456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147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27" name="WordArt 31"/>
          <p:cNvSpPr>
            <a:spLocks noChangeArrowheads="1" noChangeShapeType="1" noTextEdit="1"/>
          </p:cNvSpPr>
          <p:nvPr/>
        </p:nvSpPr>
        <p:spPr bwMode="auto">
          <a:xfrm>
            <a:off x="3359994" y="1700809"/>
            <a:ext cx="5328295" cy="648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7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27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27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溶解度</a:t>
            </a:r>
          </a:p>
        </p:txBody>
      </p:sp>
      <p:sp>
        <p:nvSpPr>
          <p:cNvPr id="6" name="Text Box 9">
            <a:extLst>
              <a:ext uri="{FF2B5EF4-FFF2-40B4-BE49-F238E27FC236}">
                <a16:creationId xmlns:a16="http://schemas.microsoft.com/office/drawing/2014/main" id="{C3C0959E-21AF-4B48-A569-4286CD6FA4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1362" y="2636912"/>
            <a:ext cx="19951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宋体" pitchFamily="2" charset="-122"/>
              </a:rPr>
              <a:t>（第</a:t>
            </a:r>
            <a:r>
              <a:rPr lang="en-US" altLang="zh-CN" sz="24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latin typeface="宋体" pitchFamily="2" charset="-122"/>
              </a:rPr>
              <a:t>课时）</a:t>
            </a: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F6EAAA40-971B-42B0-A9AE-E1E301BAB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6280" y="5949280"/>
            <a:ext cx="30764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(2021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年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18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日）</a:t>
            </a:r>
          </a:p>
        </p:txBody>
      </p:sp>
      <p:pic>
        <p:nvPicPr>
          <p:cNvPr id="9" name="Picture 2" descr="无标题">
            <a:extLst>
              <a:ext uri="{FF2B5EF4-FFF2-40B4-BE49-F238E27FC236}">
                <a16:creationId xmlns:a16="http://schemas.microsoft.com/office/drawing/2014/main" id="{A25B3264-7E80-4368-807A-A4E02C825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9816" y="3429000"/>
            <a:ext cx="2520280" cy="26807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27448" y="2492376"/>
            <a:ext cx="10585176" cy="3457575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b="1" dirty="0">
                <a:latin typeface="宋体" pitchFamily="2" charset="-122"/>
              </a:rPr>
              <a:t>1.</a:t>
            </a:r>
            <a:r>
              <a:rPr lang="zh-CN" altLang="en-US" b="1" dirty="0">
                <a:latin typeface="宋体" pitchFamily="2" charset="-122"/>
              </a:rPr>
              <a:t>了解物质的溶解性，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b="1" dirty="0">
                <a:latin typeface="宋体" pitchFamily="2" charset="-122"/>
              </a:rPr>
              <a:t>2.</a:t>
            </a:r>
            <a:r>
              <a:rPr lang="zh-CN" altLang="en-US" b="1" dirty="0">
                <a:latin typeface="宋体" pitchFamily="2" charset="-122"/>
              </a:rPr>
              <a:t>理解溶解度的含义，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b="1" dirty="0">
                <a:latin typeface="宋体" pitchFamily="2" charset="-122"/>
              </a:rPr>
              <a:t>3.</a:t>
            </a:r>
            <a:r>
              <a:rPr lang="zh-CN" altLang="en-US" b="1" dirty="0">
                <a:latin typeface="宋体" pitchFamily="2" charset="-122"/>
              </a:rPr>
              <a:t>初步学习绘制和分析溶解度曲线，体验数据处理的过程，</a:t>
            </a:r>
            <a:endParaRPr lang="en-US" altLang="zh-CN" b="1" dirty="0">
              <a:latin typeface="宋体" pitchFamily="2" charset="-122"/>
            </a:endParaRP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altLang="zh-CN" b="1" dirty="0">
                <a:latin typeface="宋体" pitchFamily="2" charset="-122"/>
              </a:rPr>
              <a:t>  </a:t>
            </a:r>
            <a:r>
              <a:rPr lang="zh-CN" altLang="en-US" b="1" dirty="0">
                <a:latin typeface="宋体" pitchFamily="2" charset="-122"/>
              </a:rPr>
              <a:t>学习数据处理的方法。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3935413" y="811213"/>
            <a:ext cx="39608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4800" dirty="0">
                <a:solidFill>
                  <a:srgbClr val="FF0000"/>
                </a:solidFill>
              </a:rPr>
              <a:t>【</a:t>
            </a:r>
            <a:r>
              <a:rPr lang="zh-CN" altLang="en-US" sz="4800" dirty="0">
                <a:solidFill>
                  <a:srgbClr val="FF0000"/>
                </a:solidFill>
              </a:rPr>
              <a:t>学习目标</a:t>
            </a:r>
            <a:r>
              <a:rPr lang="en-US" altLang="zh-CN" sz="4800" dirty="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1559496" y="1144933"/>
            <a:ext cx="9432973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33CC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0" lang="zh-CN" altLang="en-US" sz="2800">
                <a:solidFill>
                  <a:schemeClr val="bg1"/>
                </a:solidFill>
                <a:latin typeface="宋体" pitchFamily="2" charset="-122"/>
              </a:rPr>
              <a:t>在一定温度下，一定量水中溶解某一溶质的质量是有限的。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623392" y="2113692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二、溶解度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1271463" y="2564904"/>
            <a:ext cx="10441161" cy="129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/>
              <a:t>1</a:t>
            </a:r>
            <a:r>
              <a:rPr lang="zh-CN" altLang="en-US" sz="2800" dirty="0"/>
              <a:t>、概念：在</a:t>
            </a:r>
            <a:r>
              <a:rPr lang="zh-CN" altLang="en-US" sz="2800" dirty="0">
                <a:solidFill>
                  <a:srgbClr val="FF0000"/>
                </a:solidFill>
              </a:rPr>
              <a:t>一定温度</a:t>
            </a:r>
            <a:r>
              <a:rPr lang="zh-CN" altLang="en-US" sz="2800" dirty="0"/>
              <a:t>下，某固态物质在</a:t>
            </a:r>
            <a:r>
              <a:rPr lang="en-US" altLang="zh-CN" sz="2800" dirty="0">
                <a:solidFill>
                  <a:srgbClr val="FF0000"/>
                </a:solidFill>
              </a:rPr>
              <a:t>100g</a:t>
            </a:r>
            <a:r>
              <a:rPr lang="zh-CN" altLang="en-US" sz="2800" dirty="0">
                <a:solidFill>
                  <a:srgbClr val="FF0000"/>
                </a:solidFill>
              </a:rPr>
              <a:t>溶剂</a:t>
            </a:r>
            <a:r>
              <a:rPr lang="zh-CN" altLang="en-US" sz="2800" dirty="0"/>
              <a:t>里达到</a:t>
            </a:r>
            <a:r>
              <a:rPr lang="zh-CN" altLang="en-US" sz="2800" dirty="0">
                <a:solidFill>
                  <a:srgbClr val="0000FF"/>
                </a:solidFill>
              </a:rPr>
              <a:t>饱和</a:t>
            </a:r>
            <a:endParaRPr lang="en-US" altLang="zh-CN" sz="28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</a:rPr>
              <a:t>                </a:t>
            </a:r>
            <a:r>
              <a:rPr lang="zh-CN" altLang="en-US" sz="2800" dirty="0">
                <a:solidFill>
                  <a:srgbClr val="0000FF"/>
                </a:solidFill>
              </a:rPr>
              <a:t>状态</a:t>
            </a:r>
            <a:r>
              <a:rPr lang="zh-CN" altLang="en-US" sz="2800" dirty="0"/>
              <a:t>时</a:t>
            </a:r>
            <a:r>
              <a:rPr lang="zh-CN" altLang="en-US" sz="2800" dirty="0">
                <a:solidFill>
                  <a:srgbClr val="0000FF"/>
                </a:solidFill>
              </a:rPr>
              <a:t>所溶解的质量</a:t>
            </a:r>
            <a:r>
              <a:rPr lang="zh-CN" altLang="en-US" sz="2800" dirty="0"/>
              <a:t>。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2423816" y="2113692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</a:rPr>
              <a:t>（固体物质）</a:t>
            </a:r>
          </a:p>
        </p:txBody>
      </p:sp>
      <p:sp>
        <p:nvSpPr>
          <p:cNvPr id="54283" name="Text Box 11"/>
          <p:cNvSpPr txBox="1">
            <a:spLocks noChangeArrowheads="1"/>
          </p:cNvSpPr>
          <p:nvPr/>
        </p:nvSpPr>
        <p:spPr bwMode="auto">
          <a:xfrm>
            <a:off x="2966193" y="4077072"/>
            <a:ext cx="35964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2800" dirty="0">
                <a:latin typeface="Arial" charset="0"/>
              </a:rPr>
              <a:t>条件：</a:t>
            </a:r>
            <a:r>
              <a:rPr kumimoji="0" lang="zh-CN" altLang="en-US" sz="2800" dirty="0">
                <a:solidFill>
                  <a:srgbClr val="FF0000"/>
                </a:solidFill>
                <a:latin typeface="Arial" charset="0"/>
              </a:rPr>
              <a:t>在一定温度下</a:t>
            </a:r>
          </a:p>
        </p:txBody>
      </p:sp>
      <p:sp>
        <p:nvSpPr>
          <p:cNvPr id="54284" name="Text Box 12"/>
          <p:cNvSpPr txBox="1">
            <a:spLocks noChangeArrowheads="1"/>
          </p:cNvSpPr>
          <p:nvPr/>
        </p:nvSpPr>
        <p:spPr bwMode="auto">
          <a:xfrm>
            <a:off x="2966194" y="4706476"/>
            <a:ext cx="44259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2800" dirty="0">
                <a:latin typeface="Arial" charset="0"/>
              </a:rPr>
              <a:t>标准：</a:t>
            </a:r>
            <a:r>
              <a:rPr kumimoji="0" lang="zh-CN" altLang="en-US" sz="2800" dirty="0">
                <a:solidFill>
                  <a:srgbClr val="FF0000"/>
                </a:solidFill>
                <a:latin typeface="Arial" charset="0"/>
              </a:rPr>
              <a:t>在</a:t>
            </a:r>
            <a:r>
              <a:rPr kumimoji="0" lang="en-US" altLang="zh-CN" sz="2800" dirty="0">
                <a:solidFill>
                  <a:srgbClr val="FF0000"/>
                </a:solidFill>
                <a:latin typeface="Arial" charset="0"/>
              </a:rPr>
              <a:t>100</a:t>
            </a:r>
            <a:r>
              <a:rPr kumimoji="0" lang="zh-CN" altLang="en-US" sz="2800" dirty="0">
                <a:solidFill>
                  <a:srgbClr val="FF0000"/>
                </a:solidFill>
                <a:latin typeface="Arial" charset="0"/>
              </a:rPr>
              <a:t>克溶剂</a:t>
            </a:r>
            <a:r>
              <a:rPr kumimoji="0" lang="zh-CN" altLang="en-US" sz="2800" dirty="0">
                <a:solidFill>
                  <a:srgbClr val="0000FF"/>
                </a:solidFill>
                <a:latin typeface="Arial" charset="0"/>
              </a:rPr>
              <a:t>（水）</a:t>
            </a: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2928093" y="5282292"/>
            <a:ext cx="36345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2800" dirty="0">
                <a:latin typeface="Arial" charset="0"/>
              </a:rPr>
              <a:t>状态：</a:t>
            </a:r>
            <a:r>
              <a:rPr kumimoji="0" lang="zh-CN" altLang="en-US" sz="2800" dirty="0">
                <a:solidFill>
                  <a:srgbClr val="FF0000"/>
                </a:solidFill>
                <a:latin typeface="Arial" charset="0"/>
              </a:rPr>
              <a:t>达到饱和状态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2966194" y="5858108"/>
            <a:ext cx="17621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CN" altLang="en-US" sz="2800">
                <a:latin typeface="Arial" charset="0"/>
              </a:rPr>
              <a:t>单位：</a:t>
            </a:r>
            <a:r>
              <a:rPr kumimoji="0" lang="zh-CN" altLang="en-US" sz="2800">
                <a:solidFill>
                  <a:srgbClr val="FF0000"/>
                </a:solidFill>
                <a:latin typeface="Arial" charset="0"/>
              </a:rPr>
              <a:t>克</a:t>
            </a:r>
          </a:p>
        </p:txBody>
      </p:sp>
      <p:grpSp>
        <p:nvGrpSpPr>
          <p:cNvPr id="54294" name="Group 22"/>
          <p:cNvGrpSpPr>
            <a:grpSpLocks/>
          </p:cNvGrpSpPr>
          <p:nvPr/>
        </p:nvGrpSpPr>
        <p:grpSpPr bwMode="auto">
          <a:xfrm>
            <a:off x="9150080" y="4077394"/>
            <a:ext cx="1438275" cy="1657350"/>
            <a:chOff x="3429" y="3624"/>
            <a:chExt cx="1448" cy="1594"/>
          </a:xfrm>
        </p:grpSpPr>
        <p:grpSp>
          <p:nvGrpSpPr>
            <p:cNvPr id="54295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54296" name="AutoShape 24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297" name="Freeform 25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  <p:grpSp>
          <p:nvGrpSpPr>
            <p:cNvPr id="54298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54299" name="Line 27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300" name="Line 28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301" name="Line 29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302" name="Line 30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303" name="Line 31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304" name="Line 32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  <p:sp>
            <p:nvSpPr>
              <p:cNvPr id="54305" name="Line 33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54306" name="Group 34"/>
          <p:cNvGrpSpPr>
            <a:grpSpLocks/>
          </p:cNvGrpSpPr>
          <p:nvPr/>
        </p:nvGrpSpPr>
        <p:grpSpPr bwMode="auto">
          <a:xfrm>
            <a:off x="7393064" y="4149080"/>
            <a:ext cx="2413000" cy="2162430"/>
            <a:chOff x="725" y="2750"/>
            <a:chExt cx="1520" cy="1481"/>
          </a:xfrm>
        </p:grpSpPr>
        <p:sp>
          <p:nvSpPr>
            <p:cNvPr id="54307" name="AutoShape 35"/>
            <p:cNvSpPr>
              <a:spLocks noChangeArrowheads="1"/>
            </p:cNvSpPr>
            <p:nvPr/>
          </p:nvSpPr>
          <p:spPr bwMode="auto">
            <a:xfrm>
              <a:off x="1111" y="2750"/>
              <a:ext cx="521" cy="558"/>
            </a:xfrm>
            <a:prstGeom prst="smileyFace">
              <a:avLst>
                <a:gd name="adj" fmla="val 4653"/>
              </a:avLst>
            </a:prstGeom>
            <a:solidFill>
              <a:schemeClr val="bg1"/>
            </a:solidFill>
            <a:ln w="222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sz="2800"/>
            </a:p>
          </p:txBody>
        </p:sp>
        <p:sp>
          <p:nvSpPr>
            <p:cNvPr id="54308" name="Text Box 36"/>
            <p:cNvSpPr txBox="1">
              <a:spLocks noChangeArrowheads="1"/>
            </p:cNvSpPr>
            <p:nvPr/>
          </p:nvSpPr>
          <p:spPr bwMode="auto">
            <a:xfrm>
              <a:off x="725" y="3430"/>
              <a:ext cx="1520" cy="8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0" lang="en-US" altLang="zh-CN" sz="2800" dirty="0">
                  <a:solidFill>
                    <a:srgbClr val="0000FF"/>
                  </a:solidFill>
                  <a:latin typeface="Arial" charset="0"/>
                </a:rPr>
                <a:t> </a:t>
              </a:r>
              <a:r>
                <a:rPr kumimoji="0" lang="zh-CN" altLang="en-US" sz="2800" dirty="0">
                  <a:solidFill>
                    <a:srgbClr val="0000FF"/>
                  </a:solidFill>
                  <a:latin typeface="Arial" charset="0"/>
                </a:rPr>
                <a:t>够了，</a:t>
              </a:r>
              <a:endParaRPr kumimoji="0" lang="en-US" altLang="zh-CN" sz="2800" dirty="0">
                <a:solidFill>
                  <a:srgbClr val="0000FF"/>
                </a:solidFill>
                <a:latin typeface="Arial" charset="0"/>
              </a:endParaRPr>
            </a:p>
            <a:p>
              <a:pPr algn="ctr">
                <a:spcBef>
                  <a:spcPct val="50000"/>
                </a:spcBef>
              </a:pPr>
              <a:r>
                <a:rPr kumimoji="0" lang="zh-CN" altLang="en-US" sz="2800" dirty="0">
                  <a:solidFill>
                    <a:srgbClr val="0000FF"/>
                  </a:solidFill>
                  <a:latin typeface="Arial" charset="0"/>
                </a:rPr>
                <a:t>我饱了</a:t>
              </a:r>
              <a:r>
                <a:rPr kumimoji="0" lang="en-US" altLang="zh-CN" sz="2800" dirty="0">
                  <a:solidFill>
                    <a:srgbClr val="0000FF"/>
                  </a:solidFill>
                  <a:latin typeface="Arial" charset="0"/>
                </a:rPr>
                <a:t>!</a:t>
              </a:r>
            </a:p>
          </p:txBody>
        </p:sp>
      </p:grpSp>
      <p:grpSp>
        <p:nvGrpSpPr>
          <p:cNvPr id="54309" name="Group 37"/>
          <p:cNvGrpSpPr>
            <a:grpSpLocks/>
          </p:cNvGrpSpPr>
          <p:nvPr/>
        </p:nvGrpSpPr>
        <p:grpSpPr bwMode="auto">
          <a:xfrm>
            <a:off x="10202590" y="5196584"/>
            <a:ext cx="1870074" cy="954088"/>
            <a:chOff x="4195" y="3364"/>
            <a:chExt cx="1178" cy="601"/>
          </a:xfrm>
        </p:grpSpPr>
        <p:sp>
          <p:nvSpPr>
            <p:cNvPr id="54310" name="Line 38"/>
            <p:cNvSpPr>
              <a:spLocks noChangeShapeType="1"/>
            </p:cNvSpPr>
            <p:nvPr/>
          </p:nvSpPr>
          <p:spPr bwMode="auto">
            <a:xfrm>
              <a:off x="4195" y="3475"/>
              <a:ext cx="363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54311" name="Text Box 39"/>
            <p:cNvSpPr txBox="1">
              <a:spLocks noChangeArrowheads="1"/>
            </p:cNvSpPr>
            <p:nvPr/>
          </p:nvSpPr>
          <p:spPr bwMode="auto">
            <a:xfrm>
              <a:off x="4516" y="3364"/>
              <a:ext cx="857" cy="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kumimoji="0"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100g    </a:t>
              </a:r>
            </a:p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 </a:t>
              </a:r>
              <a:r>
                <a:rPr kumimoji="0" lang="zh-CN" altLang="en-US" sz="2800" dirty="0">
                  <a:latin typeface="+mn-ea"/>
                  <a:ea typeface="+mn-ea"/>
                </a:rPr>
                <a:t>水</a:t>
              </a:r>
            </a:p>
          </p:txBody>
        </p:sp>
      </p:grpSp>
      <p:sp>
        <p:nvSpPr>
          <p:cNvPr id="54312" name="AutoShape 40"/>
          <p:cNvSpPr>
            <a:spLocks noChangeArrowheads="1"/>
          </p:cNvSpPr>
          <p:nvPr/>
        </p:nvSpPr>
        <p:spPr bwMode="auto">
          <a:xfrm>
            <a:off x="9410430" y="3718620"/>
            <a:ext cx="144463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54313" name="AutoShape 41"/>
          <p:cNvSpPr>
            <a:spLocks noChangeArrowheads="1"/>
          </p:cNvSpPr>
          <p:nvPr/>
        </p:nvSpPr>
        <p:spPr bwMode="auto">
          <a:xfrm>
            <a:off x="9697767" y="3718620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54314" name="AutoShape 42"/>
          <p:cNvSpPr>
            <a:spLocks noChangeArrowheads="1"/>
          </p:cNvSpPr>
          <p:nvPr/>
        </p:nvSpPr>
        <p:spPr bwMode="auto">
          <a:xfrm>
            <a:off x="9986692" y="3718620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54315" name="AutoShape 43"/>
          <p:cNvSpPr>
            <a:spLocks noChangeArrowheads="1"/>
          </p:cNvSpPr>
          <p:nvPr/>
        </p:nvSpPr>
        <p:spPr bwMode="auto">
          <a:xfrm>
            <a:off x="10275617" y="3717032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 sz="2800"/>
          </a:p>
        </p:txBody>
      </p:sp>
      <p:sp>
        <p:nvSpPr>
          <p:cNvPr id="54316" name="Text Box 44"/>
          <p:cNvSpPr txBox="1">
            <a:spLocks noChangeArrowheads="1"/>
          </p:cNvSpPr>
          <p:nvPr/>
        </p:nvSpPr>
        <p:spPr bwMode="auto">
          <a:xfrm>
            <a:off x="9508110" y="5780781"/>
            <a:ext cx="11620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20℃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A539A357-0483-4FEE-AD1D-29AC289E33B2}"/>
              </a:ext>
            </a:extLst>
          </p:cNvPr>
          <p:cNvGrpSpPr/>
          <p:nvPr/>
        </p:nvGrpSpPr>
        <p:grpSpPr>
          <a:xfrm>
            <a:off x="1911762" y="4236888"/>
            <a:ext cx="899382" cy="2000424"/>
            <a:chOff x="1911762" y="4311086"/>
            <a:chExt cx="899382" cy="2000424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945D40FA-F610-4C67-BC80-7A2B519A5026}"/>
                </a:ext>
              </a:extLst>
            </p:cNvPr>
            <p:cNvSpPr txBox="1"/>
            <p:nvPr/>
          </p:nvSpPr>
          <p:spPr>
            <a:xfrm>
              <a:off x="1911762" y="4787192"/>
              <a:ext cx="553998" cy="1090080"/>
            </a:xfrm>
            <a:prstGeom prst="rect">
              <a:avLst/>
            </a:prstGeom>
            <a:solidFill>
              <a:srgbClr val="0000FF"/>
            </a:solidFill>
          </p:spPr>
          <p:txBody>
            <a:bodyPr vert="eaVert" wrap="square" rtlCol="0">
              <a:spAutoFit/>
            </a:bodyPr>
            <a:lstStyle/>
            <a:p>
              <a:r>
                <a:rPr kumimoji="0" lang="zh-CN" altLang="en-US" sz="2400" dirty="0">
                  <a:solidFill>
                    <a:schemeClr val="bg1"/>
                  </a:solidFill>
                  <a:latin typeface="Arial" charset="0"/>
                </a:rPr>
                <a:t>四要素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" name="左大括号 2">
              <a:extLst>
                <a:ext uri="{FF2B5EF4-FFF2-40B4-BE49-F238E27FC236}">
                  <a16:creationId xmlns:a16="http://schemas.microsoft.com/office/drawing/2014/main" id="{3DC555A6-EC1E-4EB4-A80E-683F468054AF}"/>
                </a:ext>
              </a:extLst>
            </p:cNvPr>
            <p:cNvSpPr/>
            <p:nvPr/>
          </p:nvSpPr>
          <p:spPr bwMode="auto">
            <a:xfrm>
              <a:off x="2527754" y="4311086"/>
              <a:ext cx="283390" cy="2000424"/>
            </a:xfrm>
            <a:prstGeom prst="leftBrace">
              <a:avLst/>
            </a:prstGeom>
            <a:noFill/>
            <a:ln w="19050" cap="flat" cmpd="sng" algn="ctr">
              <a:solidFill>
                <a:srgbClr val="0066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2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宋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43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8" dur="20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4" dur="2000"/>
                                        <p:tgtEl>
                                          <p:spTgt spid="54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54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2" dur="2000"/>
                                        <p:tgtEl>
                                          <p:spTgt spid="543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8" dur="2000"/>
                                        <p:tgtEl>
                                          <p:spTgt spid="54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54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8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6" dur="2000"/>
                                        <p:tgtEl>
                                          <p:spTgt spid="54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2" dur="2000"/>
                                        <p:tgtEl>
                                          <p:spTgt spid="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54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1" dur="2000"/>
                                        <p:tgtEl>
                                          <p:spTgt spid="54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/>
      <p:bldP spid="54279" grpId="0"/>
      <p:bldP spid="54281" grpId="0"/>
      <p:bldP spid="54286" grpId="0"/>
      <p:bldP spid="54312" grpId="0" animBg="1"/>
      <p:bldP spid="54312" grpId="1" animBg="1"/>
      <p:bldP spid="54312" grpId="2" animBg="1"/>
      <p:bldP spid="54313" grpId="0" animBg="1"/>
      <p:bldP spid="54313" grpId="1" animBg="1"/>
      <p:bldP spid="54313" grpId="2" animBg="1"/>
      <p:bldP spid="54314" grpId="0" animBg="1"/>
      <p:bldP spid="54314" grpId="1" animBg="1"/>
      <p:bldP spid="54314" grpId="2" animBg="1"/>
      <p:bldP spid="54315" grpId="0" animBg="1"/>
      <p:bldP spid="54315" grpId="1" animBg="1"/>
      <p:bldP spid="543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551384" y="2060576"/>
            <a:ext cx="18351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85000"/>
              </a:lnSpc>
            </a:pPr>
            <a:r>
              <a:rPr lang="zh-CN" altLang="en-US" sz="2800" dirty="0">
                <a:latin typeface="+mn-ea"/>
                <a:ea typeface="+mn-ea"/>
              </a:rPr>
              <a:t>影响因素：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551384" y="3193812"/>
            <a:ext cx="114492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实例：</a:t>
            </a:r>
            <a:r>
              <a:rPr lang="en-US" altLang="zh-CN" sz="2800" dirty="0">
                <a:solidFill>
                  <a:srgbClr val="0033CC"/>
                </a:solidFill>
                <a:latin typeface="+mn-ea"/>
                <a:ea typeface="+mn-ea"/>
              </a:rPr>
              <a:t>KMnO</a:t>
            </a:r>
            <a:r>
              <a:rPr lang="en-US" altLang="zh-CN" sz="2800" baseline="-25000" dirty="0">
                <a:solidFill>
                  <a:srgbClr val="0033CC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易溶于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水</a:t>
            </a:r>
            <a:r>
              <a:rPr lang="zh-CN" altLang="en-US" sz="2800" dirty="0">
                <a:latin typeface="+mn-ea"/>
                <a:ea typeface="+mn-ea"/>
              </a:rPr>
              <a:t>，而</a:t>
            </a:r>
            <a:r>
              <a:rPr lang="zh-CN" altLang="en-US" sz="2800" dirty="0">
                <a:solidFill>
                  <a:srgbClr val="0033CC"/>
                </a:solidFill>
                <a:latin typeface="+mn-ea"/>
                <a:ea typeface="+mn-ea"/>
              </a:rPr>
              <a:t>不溶于汽油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solidFill>
                  <a:srgbClr val="0033CC"/>
                </a:solidFill>
                <a:latin typeface="+mn-ea"/>
                <a:ea typeface="+mn-ea"/>
              </a:rPr>
              <a:t>油脂</a:t>
            </a:r>
            <a:r>
              <a:rPr lang="zh-CN" altLang="en-US" sz="2800" dirty="0">
                <a:latin typeface="+mn-ea"/>
                <a:ea typeface="+mn-ea"/>
              </a:rPr>
              <a:t>易溶于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汽油</a:t>
            </a:r>
            <a:r>
              <a:rPr lang="zh-CN" altLang="en-US" sz="2800" dirty="0">
                <a:latin typeface="+mn-ea"/>
                <a:ea typeface="+mn-ea"/>
              </a:rPr>
              <a:t>，而</a:t>
            </a:r>
            <a:r>
              <a:rPr lang="zh-CN" altLang="en-US" sz="2800" dirty="0">
                <a:solidFill>
                  <a:srgbClr val="0033CC"/>
                </a:solidFill>
                <a:latin typeface="+mn-ea"/>
                <a:ea typeface="+mn-ea"/>
              </a:rPr>
              <a:t>不溶于水。</a:t>
            </a:r>
          </a:p>
        </p:txBody>
      </p:sp>
      <p:sp>
        <p:nvSpPr>
          <p:cNvPr id="16426" name="Text Box 42"/>
          <p:cNvSpPr txBox="1">
            <a:spLocks noChangeArrowheads="1"/>
          </p:cNvSpPr>
          <p:nvPr/>
        </p:nvSpPr>
        <p:spPr bwMode="auto">
          <a:xfrm>
            <a:off x="2495600" y="2014241"/>
            <a:ext cx="50545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溶质和溶剂的种类</a:t>
            </a:r>
            <a:r>
              <a:rPr lang="zh-CN" altLang="en-US" sz="2800" dirty="0">
                <a:latin typeface="+mn-ea"/>
                <a:ea typeface="+mn-ea"/>
              </a:rPr>
              <a:t>有关，</a:t>
            </a:r>
          </a:p>
        </p:txBody>
      </p:sp>
      <p:sp>
        <p:nvSpPr>
          <p:cNvPr id="16427" name="Rectangle 43"/>
          <p:cNvSpPr>
            <a:spLocks noChangeArrowheads="1"/>
          </p:cNvSpPr>
          <p:nvPr/>
        </p:nvSpPr>
        <p:spPr bwMode="auto">
          <a:xfrm>
            <a:off x="2495600" y="2613942"/>
            <a:ext cx="18085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、与温度</a:t>
            </a:r>
          </a:p>
        </p:txBody>
      </p:sp>
      <p:sp>
        <p:nvSpPr>
          <p:cNvPr id="16428" name="Text Box 44"/>
          <p:cNvSpPr txBox="1">
            <a:spLocks noChangeArrowheads="1"/>
          </p:cNvSpPr>
          <p:nvPr/>
        </p:nvSpPr>
        <p:spPr bwMode="auto">
          <a:xfrm>
            <a:off x="1511300" y="1143807"/>
            <a:ext cx="6980238" cy="528637"/>
          </a:xfrm>
          <a:prstGeom prst="rect">
            <a:avLst/>
          </a:prstGeom>
          <a:solidFill>
            <a:srgbClr val="660066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</a:rPr>
              <a:t>溶解度反映出了溶质的溶解能力－－溶解性</a:t>
            </a:r>
          </a:p>
        </p:txBody>
      </p:sp>
      <p:sp>
        <p:nvSpPr>
          <p:cNvPr id="16429" name="Rectangle 45"/>
          <p:cNvSpPr>
            <a:spLocks noChangeArrowheads="1"/>
          </p:cNvSpPr>
          <p:nvPr/>
        </p:nvSpPr>
        <p:spPr bwMode="auto">
          <a:xfrm>
            <a:off x="4257387" y="2617748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、压强（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气体</a:t>
            </a:r>
            <a:r>
              <a:rPr lang="zh-CN" altLang="en-US" sz="2800" dirty="0">
                <a:latin typeface="+mn-ea"/>
                <a:ea typeface="+mn-ea"/>
              </a:rPr>
              <a:t>）有关。</a:t>
            </a:r>
          </a:p>
        </p:txBody>
      </p:sp>
      <p:sp>
        <p:nvSpPr>
          <p:cNvPr id="16430" name="Rectangle 46"/>
          <p:cNvSpPr>
            <a:spLocks noChangeArrowheads="1"/>
          </p:cNvSpPr>
          <p:nvPr/>
        </p:nvSpPr>
        <p:spPr bwMode="auto">
          <a:xfrm>
            <a:off x="7097764" y="1988840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+mn-ea"/>
                <a:ea typeface="+mn-ea"/>
              </a:rPr>
              <a:t>（内在因素）</a:t>
            </a:r>
          </a:p>
        </p:txBody>
      </p:sp>
      <p:sp>
        <p:nvSpPr>
          <p:cNvPr id="16431" name="Rectangle 47"/>
          <p:cNvSpPr>
            <a:spLocks noChangeArrowheads="1"/>
          </p:cNvSpPr>
          <p:nvPr/>
        </p:nvSpPr>
        <p:spPr bwMode="auto">
          <a:xfrm>
            <a:off x="7707720" y="2572414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33CC"/>
                </a:solidFill>
                <a:latin typeface="+mn-ea"/>
                <a:ea typeface="+mn-ea"/>
              </a:rPr>
              <a:t>（外在因素）</a:t>
            </a:r>
          </a:p>
        </p:txBody>
      </p:sp>
      <p:sp>
        <p:nvSpPr>
          <p:cNvPr id="16452" name="Rectangle 68"/>
          <p:cNvSpPr>
            <a:spLocks noChangeArrowheads="1"/>
          </p:cNvSpPr>
          <p:nvPr/>
        </p:nvSpPr>
        <p:spPr bwMode="auto">
          <a:xfrm>
            <a:off x="644734" y="3933056"/>
            <a:ext cx="7683514" cy="523220"/>
          </a:xfrm>
          <a:prstGeom prst="rect">
            <a:avLst/>
          </a:prstGeom>
          <a:solidFill>
            <a:srgbClr val="33CC33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+mn-ea"/>
                <a:ea typeface="+mn-ea"/>
              </a:rPr>
              <a:t>固体溶解度与溶解性的关系：（</a:t>
            </a:r>
            <a:r>
              <a:rPr lang="en-US" altLang="zh-CN" sz="2800">
                <a:solidFill>
                  <a:schemeClr val="bg1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>
                <a:solidFill>
                  <a:schemeClr val="bg1"/>
                </a:solidFill>
                <a:latin typeface="+mn-ea"/>
                <a:ea typeface="+mn-ea"/>
              </a:rPr>
              <a:t>36</a:t>
            </a:r>
            <a:r>
              <a:rPr lang="en-US" altLang="zh-CN" sz="2800">
                <a:solidFill>
                  <a:schemeClr val="bg1"/>
                </a:solidFill>
                <a:latin typeface="+mn-ea"/>
                <a:ea typeface="+mn-ea"/>
              </a:rPr>
              <a:t> </a:t>
            </a:r>
            <a:r>
              <a:rPr lang="zh-CN" altLang="en-US" sz="2800">
                <a:solidFill>
                  <a:schemeClr val="bg1"/>
                </a:solidFill>
                <a:latin typeface="+mn-ea"/>
                <a:ea typeface="+mn-ea"/>
              </a:rPr>
              <a:t>资料卡片）</a:t>
            </a:r>
          </a:p>
        </p:txBody>
      </p:sp>
      <p:graphicFrame>
        <p:nvGraphicFramePr>
          <p:cNvPr id="16457" name="Group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782436"/>
              </p:ext>
            </p:extLst>
          </p:nvPr>
        </p:nvGraphicFramePr>
        <p:xfrm>
          <a:off x="644734" y="4617002"/>
          <a:ext cx="10779858" cy="1439863"/>
        </p:xfrm>
        <a:graphic>
          <a:graphicData uri="http://schemas.openxmlformats.org/drawingml/2006/table">
            <a:tbl>
              <a:tblPr/>
              <a:tblGrid>
                <a:gridCol w="2714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7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197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溶解性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易溶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可溶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微溶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难溶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3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20</a:t>
                      </a: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Arial" charset="0"/>
                        </a:rPr>
                        <a:t>ºC</a:t>
                      </a: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Arial" charset="0"/>
                        </a:rPr>
                        <a:t>时的溶解度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477" name="Rectangle 93"/>
          <p:cNvSpPr>
            <a:spLocks noChangeArrowheads="1"/>
          </p:cNvSpPr>
          <p:nvPr/>
        </p:nvSpPr>
        <p:spPr bwMode="auto">
          <a:xfrm>
            <a:off x="4007768" y="5373216"/>
            <a:ext cx="9092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&gt;10g</a:t>
            </a:r>
          </a:p>
        </p:txBody>
      </p:sp>
      <p:sp>
        <p:nvSpPr>
          <p:cNvPr id="16478" name="Rectangle 94"/>
          <p:cNvSpPr>
            <a:spLocks noChangeArrowheads="1"/>
          </p:cNvSpPr>
          <p:nvPr/>
        </p:nvSpPr>
        <p:spPr bwMode="auto">
          <a:xfrm>
            <a:off x="5797725" y="5373216"/>
            <a:ext cx="10903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dirty="0">
                <a:latin typeface="+mn-ea"/>
                <a:ea typeface="+mn-ea"/>
              </a:rPr>
              <a:t>1-10g</a:t>
            </a:r>
          </a:p>
        </p:txBody>
      </p:sp>
      <p:sp>
        <p:nvSpPr>
          <p:cNvPr id="16479" name="Rectangle 95"/>
          <p:cNvSpPr>
            <a:spLocks noChangeArrowheads="1"/>
          </p:cNvSpPr>
          <p:nvPr/>
        </p:nvSpPr>
        <p:spPr bwMode="auto">
          <a:xfrm>
            <a:off x="7595686" y="5373216"/>
            <a:ext cx="14526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0.01-1g</a:t>
            </a:r>
          </a:p>
        </p:txBody>
      </p:sp>
      <p:sp>
        <p:nvSpPr>
          <p:cNvPr id="16480" name="Rectangle 96"/>
          <p:cNvSpPr>
            <a:spLocks noChangeArrowheads="1"/>
          </p:cNvSpPr>
          <p:nvPr/>
        </p:nvSpPr>
        <p:spPr bwMode="auto">
          <a:xfrm>
            <a:off x="9649034" y="5398616"/>
            <a:ext cx="12715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800" dirty="0">
                <a:latin typeface="+mn-ea"/>
                <a:ea typeface="+mn-ea"/>
              </a:rPr>
              <a:t>&lt;0.01g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16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16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6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16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6" grpId="0"/>
      <p:bldP spid="16426" grpId="0"/>
      <p:bldP spid="16427" grpId="0"/>
      <p:bldP spid="16429" grpId="0"/>
      <p:bldP spid="16430" grpId="0"/>
      <p:bldP spid="16431" grpId="0"/>
      <p:bldP spid="16452" grpId="0" animBg="1"/>
      <p:bldP spid="16477" grpId="0"/>
      <p:bldP spid="16478" grpId="0"/>
      <p:bldP spid="16479" grpId="0"/>
      <p:bldP spid="164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479376" y="3008352"/>
            <a:ext cx="8480971" cy="4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600" dirty="0">
                <a:latin typeface="+mn-ea"/>
                <a:ea typeface="+mn-ea"/>
              </a:rPr>
              <a:t>A</a:t>
            </a:r>
            <a:r>
              <a:rPr lang="zh-CN" altLang="en-US" sz="2600" dirty="0">
                <a:latin typeface="+mn-ea"/>
                <a:ea typeface="+mn-ea"/>
              </a:rPr>
              <a:t>、在</a:t>
            </a:r>
            <a:r>
              <a:rPr lang="en-US" altLang="zh-CN" sz="2600" dirty="0">
                <a:latin typeface="+mn-ea"/>
                <a:ea typeface="+mn-ea"/>
              </a:rPr>
              <a:t>20ºC</a:t>
            </a:r>
            <a:r>
              <a:rPr lang="zh-CN" altLang="en-US" sz="2600" dirty="0">
                <a:latin typeface="+mn-ea"/>
                <a:ea typeface="+mn-ea"/>
              </a:rPr>
              <a:t>时，</a:t>
            </a:r>
            <a:r>
              <a:rPr lang="en-US" altLang="zh-CN" sz="2600" dirty="0">
                <a:latin typeface="+mn-ea"/>
                <a:ea typeface="+mn-ea"/>
              </a:rPr>
              <a:t>100</a:t>
            </a:r>
            <a:r>
              <a:rPr lang="zh-CN" altLang="en-US" sz="2600" dirty="0">
                <a:latin typeface="+mn-ea"/>
                <a:ea typeface="+mn-ea"/>
              </a:rPr>
              <a:t>克水中最多能溶解</a:t>
            </a:r>
            <a:r>
              <a:rPr lang="en-US" altLang="zh-CN" sz="2600" dirty="0">
                <a:latin typeface="+mn-ea"/>
                <a:ea typeface="+mn-ea"/>
              </a:rPr>
              <a:t>36gNaCl</a:t>
            </a:r>
            <a:r>
              <a:rPr lang="zh-CN" altLang="en-US" sz="2600" dirty="0">
                <a:latin typeface="+mn-ea"/>
                <a:ea typeface="+mn-ea"/>
              </a:rPr>
              <a:t>固体。</a:t>
            </a:r>
          </a:p>
        </p:txBody>
      </p:sp>
      <p:sp>
        <p:nvSpPr>
          <p:cNvPr id="80900" name="Rectangle 4"/>
          <p:cNvSpPr>
            <a:spLocks noChangeArrowheads="1"/>
          </p:cNvSpPr>
          <p:nvPr/>
        </p:nvSpPr>
        <p:spPr bwMode="auto">
          <a:xfrm>
            <a:off x="478487" y="4344720"/>
            <a:ext cx="11305256" cy="4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600" dirty="0">
                <a:latin typeface="+mn-ea"/>
                <a:ea typeface="+mn-ea"/>
              </a:rPr>
              <a:t>C</a:t>
            </a:r>
            <a:r>
              <a:rPr lang="zh-CN" altLang="en-US" sz="2600" dirty="0">
                <a:latin typeface="+mn-ea"/>
                <a:ea typeface="+mn-ea"/>
              </a:rPr>
              <a:t>、在</a:t>
            </a:r>
            <a:r>
              <a:rPr lang="en-US" altLang="zh-CN" sz="2600" dirty="0">
                <a:latin typeface="+mn-ea"/>
                <a:ea typeface="+mn-ea"/>
              </a:rPr>
              <a:t>20ºC</a:t>
            </a:r>
            <a:r>
              <a:rPr lang="zh-CN" altLang="en-US" sz="2600" dirty="0">
                <a:latin typeface="+mn-ea"/>
                <a:ea typeface="+mn-ea"/>
              </a:rPr>
              <a:t>时，</a:t>
            </a:r>
            <a:r>
              <a:rPr lang="en-US" altLang="zh-CN" sz="2600" dirty="0">
                <a:latin typeface="+mn-ea"/>
                <a:ea typeface="+mn-ea"/>
              </a:rPr>
              <a:t>36g </a:t>
            </a:r>
            <a:r>
              <a:rPr lang="en-US" altLang="zh-CN" sz="2600" dirty="0" err="1">
                <a:latin typeface="+mn-ea"/>
                <a:ea typeface="+mn-ea"/>
              </a:rPr>
              <a:t>NaCl</a:t>
            </a:r>
            <a:r>
              <a:rPr lang="zh-CN" altLang="en-US" sz="2600" dirty="0">
                <a:latin typeface="+mn-ea"/>
                <a:ea typeface="+mn-ea"/>
              </a:rPr>
              <a:t>固体溶解在</a:t>
            </a:r>
            <a:r>
              <a:rPr lang="en-US" altLang="zh-CN" sz="2600" dirty="0">
                <a:latin typeface="+mn-ea"/>
                <a:ea typeface="+mn-ea"/>
              </a:rPr>
              <a:t>100g</a:t>
            </a:r>
            <a:r>
              <a:rPr lang="zh-CN" altLang="en-US" sz="2600" dirty="0">
                <a:latin typeface="+mn-ea"/>
                <a:ea typeface="+mn-ea"/>
              </a:rPr>
              <a:t>水中，所得溶液恰好达到饱和状态。</a:t>
            </a:r>
          </a:p>
        </p:txBody>
      </p:sp>
      <p:sp>
        <p:nvSpPr>
          <p:cNvPr id="80901" name="Rectangle 5"/>
          <p:cNvSpPr>
            <a:spLocks noChangeArrowheads="1"/>
          </p:cNvSpPr>
          <p:nvPr/>
        </p:nvSpPr>
        <p:spPr bwMode="auto">
          <a:xfrm>
            <a:off x="479375" y="3655607"/>
            <a:ext cx="8480971" cy="4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600" dirty="0">
                <a:latin typeface="+mn-ea"/>
                <a:ea typeface="+mn-ea"/>
              </a:rPr>
              <a:t>B</a:t>
            </a:r>
            <a:r>
              <a:rPr lang="zh-CN" altLang="en-US" sz="2600" dirty="0">
                <a:latin typeface="+mn-ea"/>
                <a:ea typeface="+mn-ea"/>
              </a:rPr>
              <a:t>、在</a:t>
            </a:r>
            <a:r>
              <a:rPr lang="en-US" altLang="zh-CN" sz="2600" dirty="0">
                <a:latin typeface="+mn-ea"/>
                <a:ea typeface="+mn-ea"/>
              </a:rPr>
              <a:t>20ºC</a:t>
            </a:r>
            <a:r>
              <a:rPr lang="zh-CN" altLang="en-US" sz="2600" dirty="0">
                <a:latin typeface="+mn-ea"/>
                <a:ea typeface="+mn-ea"/>
              </a:rPr>
              <a:t>时，</a:t>
            </a:r>
            <a:r>
              <a:rPr lang="en-US" altLang="zh-CN" sz="2600" dirty="0">
                <a:latin typeface="+mn-ea"/>
                <a:ea typeface="+mn-ea"/>
              </a:rPr>
              <a:t>36gNaCl </a:t>
            </a:r>
            <a:r>
              <a:rPr lang="zh-CN" altLang="en-US" sz="2600" dirty="0">
                <a:latin typeface="+mn-ea"/>
                <a:ea typeface="+mn-ea"/>
              </a:rPr>
              <a:t>固体全部溶解至少需要</a:t>
            </a:r>
            <a:r>
              <a:rPr lang="en-US" altLang="zh-CN" sz="2600" dirty="0">
                <a:latin typeface="+mn-ea"/>
                <a:ea typeface="+mn-ea"/>
              </a:rPr>
              <a:t>100</a:t>
            </a:r>
            <a:r>
              <a:rPr lang="zh-CN" altLang="en-US" sz="2600" dirty="0">
                <a:latin typeface="+mn-ea"/>
                <a:ea typeface="+mn-ea"/>
              </a:rPr>
              <a:t>克水。</a:t>
            </a:r>
          </a:p>
        </p:txBody>
      </p:sp>
      <p:sp>
        <p:nvSpPr>
          <p:cNvPr id="80902" name="Rectangle 6"/>
          <p:cNvSpPr>
            <a:spLocks noChangeArrowheads="1"/>
          </p:cNvSpPr>
          <p:nvPr/>
        </p:nvSpPr>
        <p:spPr bwMode="auto">
          <a:xfrm>
            <a:off x="479376" y="5712872"/>
            <a:ext cx="11183010" cy="4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600" dirty="0">
                <a:latin typeface="+mn-ea"/>
                <a:ea typeface="+mn-ea"/>
              </a:rPr>
              <a:t>E</a:t>
            </a:r>
            <a:r>
              <a:rPr lang="zh-CN" altLang="en-US" sz="2600" dirty="0">
                <a:latin typeface="+mn-ea"/>
                <a:ea typeface="+mn-ea"/>
              </a:rPr>
              <a:t>、在</a:t>
            </a:r>
            <a:r>
              <a:rPr lang="en-US" altLang="zh-CN" sz="2600" dirty="0">
                <a:latin typeface="+mn-ea"/>
                <a:ea typeface="+mn-ea"/>
              </a:rPr>
              <a:t>20ºC</a:t>
            </a:r>
            <a:r>
              <a:rPr lang="zh-CN" altLang="en-US" sz="2600" dirty="0">
                <a:latin typeface="+mn-ea"/>
                <a:ea typeface="+mn-ea"/>
              </a:rPr>
              <a:t>时，从足量的</a:t>
            </a:r>
            <a:r>
              <a:rPr lang="en-US" altLang="zh-CN" sz="2600" dirty="0" err="1">
                <a:latin typeface="+mn-ea"/>
                <a:ea typeface="+mn-ea"/>
              </a:rPr>
              <a:t>NaCl</a:t>
            </a:r>
            <a:r>
              <a:rPr lang="zh-CN" altLang="en-US" sz="2600" dirty="0">
                <a:latin typeface="+mn-ea"/>
                <a:ea typeface="+mn-ea"/>
              </a:rPr>
              <a:t>饱和溶液中蒸发掉</a:t>
            </a:r>
            <a:r>
              <a:rPr lang="en-US" altLang="zh-CN" sz="2600" dirty="0">
                <a:latin typeface="+mn-ea"/>
                <a:ea typeface="+mn-ea"/>
              </a:rPr>
              <a:t>100g</a:t>
            </a:r>
            <a:r>
              <a:rPr lang="zh-CN" altLang="en-US" sz="2600" dirty="0">
                <a:latin typeface="+mn-ea"/>
                <a:ea typeface="+mn-ea"/>
              </a:rPr>
              <a:t>水，能析出</a:t>
            </a:r>
            <a:r>
              <a:rPr lang="en-US" altLang="zh-CN" sz="2600" dirty="0">
                <a:latin typeface="+mn-ea"/>
                <a:ea typeface="+mn-ea"/>
              </a:rPr>
              <a:t>36gNaCl</a:t>
            </a:r>
            <a:r>
              <a:rPr lang="zh-CN" altLang="en-US" sz="2600" dirty="0">
                <a:latin typeface="+mn-ea"/>
                <a:ea typeface="+mn-ea"/>
              </a:rPr>
              <a:t>晶体。</a:t>
            </a:r>
          </a:p>
        </p:txBody>
      </p:sp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479376" y="5064800"/>
            <a:ext cx="9721080" cy="4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en-US" altLang="zh-CN" sz="2600" dirty="0">
                <a:latin typeface="+mn-ea"/>
                <a:ea typeface="+mn-ea"/>
              </a:rPr>
              <a:t>D</a:t>
            </a:r>
            <a:r>
              <a:rPr lang="zh-CN" altLang="en-US" sz="2600" dirty="0">
                <a:latin typeface="+mn-ea"/>
                <a:ea typeface="+mn-ea"/>
              </a:rPr>
              <a:t>、在</a:t>
            </a:r>
            <a:r>
              <a:rPr lang="en-US" altLang="zh-CN" sz="2600" dirty="0">
                <a:latin typeface="+mn-ea"/>
                <a:ea typeface="+mn-ea"/>
              </a:rPr>
              <a:t>20ºC</a:t>
            </a:r>
            <a:r>
              <a:rPr lang="zh-CN" altLang="en-US" sz="2600" dirty="0">
                <a:latin typeface="+mn-ea"/>
                <a:ea typeface="+mn-ea"/>
              </a:rPr>
              <a:t>时，</a:t>
            </a:r>
            <a:r>
              <a:rPr lang="en-US" altLang="zh-CN" sz="2600" dirty="0" err="1">
                <a:latin typeface="+mn-ea"/>
                <a:ea typeface="+mn-ea"/>
              </a:rPr>
              <a:t>NaCl</a:t>
            </a:r>
            <a:r>
              <a:rPr lang="zh-CN" altLang="en-US" sz="2600" dirty="0">
                <a:latin typeface="+mn-ea"/>
                <a:ea typeface="+mn-ea"/>
              </a:rPr>
              <a:t>饱和溶液中</a:t>
            </a:r>
            <a:r>
              <a:rPr lang="en-US" altLang="zh-CN" sz="2600" dirty="0" err="1">
                <a:latin typeface="+mn-ea"/>
                <a:ea typeface="+mn-ea"/>
              </a:rPr>
              <a:t>NaCl</a:t>
            </a:r>
            <a:r>
              <a:rPr lang="zh-CN" altLang="en-US" sz="2600" dirty="0">
                <a:latin typeface="+mn-ea"/>
                <a:ea typeface="+mn-ea"/>
              </a:rPr>
              <a:t>与水的质量比为</a:t>
            </a:r>
            <a:r>
              <a:rPr lang="en-US" altLang="zh-CN" sz="2600" dirty="0">
                <a:latin typeface="+mn-ea"/>
                <a:ea typeface="+mn-ea"/>
              </a:rPr>
              <a:t>36:100</a:t>
            </a:r>
            <a:r>
              <a:rPr lang="zh-CN" altLang="en-US" sz="2600" dirty="0">
                <a:latin typeface="+mn-ea"/>
                <a:ea typeface="+mn-ea"/>
              </a:rPr>
              <a:t>。</a:t>
            </a:r>
          </a:p>
        </p:txBody>
      </p:sp>
      <p:sp>
        <p:nvSpPr>
          <p:cNvPr id="80906" name="Text Box 10"/>
          <p:cNvSpPr txBox="1">
            <a:spLocks noChangeArrowheads="1"/>
          </p:cNvSpPr>
          <p:nvPr/>
        </p:nvSpPr>
        <p:spPr bwMode="auto">
          <a:xfrm>
            <a:off x="478487" y="2257708"/>
            <a:ext cx="104629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在</a:t>
            </a:r>
            <a:r>
              <a:rPr lang="en-US" altLang="zh-CN" sz="2800" dirty="0">
                <a:latin typeface="+mn-ea"/>
                <a:ea typeface="+mn-ea"/>
              </a:rPr>
              <a:t>20ºC</a:t>
            </a:r>
            <a:r>
              <a:rPr lang="zh-CN" altLang="en-US" sz="2800" dirty="0">
                <a:latin typeface="+mn-ea"/>
                <a:ea typeface="+mn-ea"/>
              </a:rPr>
              <a:t>时，</a:t>
            </a:r>
            <a:r>
              <a:rPr lang="en-US" altLang="zh-CN" sz="2800" dirty="0">
                <a:latin typeface="+mn-ea"/>
                <a:ea typeface="+mn-ea"/>
              </a:rPr>
              <a:t>NaCl</a:t>
            </a:r>
            <a:r>
              <a:rPr lang="zh-CN" altLang="en-US" sz="2800" dirty="0">
                <a:latin typeface="+mn-ea"/>
                <a:ea typeface="+mn-ea"/>
              </a:rPr>
              <a:t>的溶解度是</a:t>
            </a:r>
            <a:r>
              <a:rPr lang="en-US" altLang="zh-CN" sz="2800" dirty="0">
                <a:latin typeface="+mn-ea"/>
                <a:ea typeface="+mn-ea"/>
              </a:rPr>
              <a:t>36g</a:t>
            </a:r>
            <a:r>
              <a:rPr lang="zh-CN" altLang="en-US" sz="2800" dirty="0">
                <a:latin typeface="+mn-ea"/>
                <a:ea typeface="+mn-ea"/>
              </a:rPr>
              <a:t>，下列有关其含义解说正确的是：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56C37EAF-7A3D-4564-AA84-0FFB406760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413" y="1054477"/>
            <a:ext cx="28086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七嘴八舌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1631504" y="1188041"/>
            <a:ext cx="64087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FF0000"/>
                </a:solidFill>
                <a:latin typeface="宋体" pitchFamily="2" charset="-122"/>
              </a:rPr>
              <a:t>2.</a:t>
            </a:r>
            <a:r>
              <a:rPr lang="zh-CN" altLang="en-US" sz="3200" dirty="0">
                <a:solidFill>
                  <a:srgbClr val="FF0000"/>
                </a:solidFill>
                <a:latin typeface="宋体" pitchFamily="2" charset="-122"/>
              </a:rPr>
              <a:t>溶解度随温度变化的表示方法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534987" y="2185700"/>
            <a:ext cx="247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）列表法：</a:t>
            </a:r>
          </a:p>
        </p:txBody>
      </p:sp>
      <p:sp>
        <p:nvSpPr>
          <p:cNvPr id="19508" name="Text Box 52"/>
          <p:cNvSpPr txBox="1">
            <a:spLocks noChangeArrowheads="1"/>
          </p:cNvSpPr>
          <p:nvPr/>
        </p:nvSpPr>
        <p:spPr bwMode="auto">
          <a:xfrm>
            <a:off x="3071936" y="5322271"/>
            <a:ext cx="669647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表</a:t>
            </a:r>
            <a:r>
              <a:rPr lang="en-US" altLang="zh-CN" sz="2800" dirty="0"/>
              <a:t>9-1</a:t>
            </a:r>
            <a:r>
              <a:rPr lang="zh-CN" altLang="en-US" sz="2800" dirty="0"/>
              <a:t>：几种物质在不同温度时的溶解度</a:t>
            </a:r>
          </a:p>
        </p:txBody>
      </p:sp>
      <p:graphicFrame>
        <p:nvGraphicFramePr>
          <p:cNvPr id="19656" name="Group 20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098739818"/>
              </p:ext>
            </p:extLst>
          </p:nvPr>
        </p:nvGraphicFramePr>
        <p:xfrm>
          <a:off x="1487488" y="2852936"/>
          <a:ext cx="10081118" cy="2286000"/>
        </p:xfrm>
        <a:graphic>
          <a:graphicData uri="http://schemas.openxmlformats.org/drawingml/2006/table">
            <a:tbl>
              <a:tblPr/>
              <a:tblGrid>
                <a:gridCol w="584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3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1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93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93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93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117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99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933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511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4933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4933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83381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175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温度</a:t>
                      </a: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913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溶解度</a:t>
                      </a: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/g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35.8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36.0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36.3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36.6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37.0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37.3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37.8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38.4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39.0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39.8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5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KCl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27.6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31.0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34.0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37.0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40.0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42.6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45.5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48.3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51.1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54.0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56.7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9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NH</a:t>
                      </a:r>
                      <a:r>
                        <a:rPr kumimoji="1" lang="en-US" altLang="zh-CN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</a:t>
                      </a: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29.4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33.3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37.2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41.4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45.8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50.4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55.2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65.6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71.3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77.3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5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KNO</a:t>
                      </a:r>
                      <a:r>
                        <a:rPr kumimoji="1" lang="en-US" altLang="zh-CN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  <a:endParaRPr kumimoji="1" lang="en-US" altLang="zh-CN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13.3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20.9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31.6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45.8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63.9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85.5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202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246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9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/>
      <p:bldP spid="195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2642771" y="2262768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99"/>
                </a:solidFill>
                <a:latin typeface="+mn-ea"/>
                <a:ea typeface="+mn-ea"/>
              </a:rPr>
              <a:t>——</a:t>
            </a:r>
            <a:r>
              <a:rPr lang="zh-CN" altLang="en-US" sz="2400" dirty="0">
                <a:solidFill>
                  <a:srgbClr val="000099"/>
                </a:solidFill>
                <a:latin typeface="+mn-ea"/>
                <a:ea typeface="+mn-ea"/>
              </a:rPr>
              <a:t>溶解度曲线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02119BD-F616-4F96-9CC4-EC890343E8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" t="2038" r="1653"/>
          <a:stretch/>
        </p:blipFill>
        <p:spPr>
          <a:xfrm>
            <a:off x="6816080" y="1218342"/>
            <a:ext cx="4953353" cy="5040560"/>
          </a:xfrm>
          <a:prstGeom prst="rect">
            <a:avLst/>
          </a:prstGeom>
        </p:spPr>
      </p:pic>
      <p:sp>
        <p:nvSpPr>
          <p:cNvPr id="293" name="Text Box 7">
            <a:extLst>
              <a:ext uri="{FF2B5EF4-FFF2-40B4-BE49-F238E27FC236}">
                <a16:creationId xmlns:a16="http://schemas.microsoft.com/office/drawing/2014/main" id="{2FDCA9D7-B19C-40DB-8993-299ADB21B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249596"/>
            <a:ext cx="20489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99"/>
                </a:solidFill>
                <a:latin typeface="宋体" pitchFamily="2" charset="-122"/>
              </a:rPr>
              <a:t>【</a:t>
            </a:r>
            <a:r>
              <a:rPr lang="zh-CN" altLang="en-US" sz="2800" dirty="0">
                <a:solidFill>
                  <a:srgbClr val="000099"/>
                </a:solidFill>
                <a:latin typeface="宋体" pitchFamily="2" charset="-122"/>
              </a:rPr>
              <a:t>探究</a:t>
            </a:r>
            <a:r>
              <a:rPr lang="en-US" altLang="zh-CN" sz="2800" dirty="0">
                <a:solidFill>
                  <a:srgbClr val="000099"/>
                </a:solidFill>
                <a:latin typeface="宋体" pitchFamily="2" charset="-122"/>
              </a:rPr>
              <a:t>】P</a:t>
            </a:r>
            <a:r>
              <a:rPr lang="en-US" altLang="zh-CN" sz="2800" baseline="-25000" dirty="0">
                <a:solidFill>
                  <a:srgbClr val="000099"/>
                </a:solidFill>
                <a:latin typeface="宋体" pitchFamily="2" charset="-122"/>
              </a:rPr>
              <a:t>36</a:t>
            </a:r>
            <a:endParaRPr lang="zh-CN" altLang="en-US" sz="2800" dirty="0">
              <a:solidFill>
                <a:srgbClr val="000099"/>
              </a:solidFill>
              <a:latin typeface="宋体" pitchFamily="2" charset="-122"/>
            </a:endParaRPr>
          </a:p>
        </p:txBody>
      </p:sp>
      <p:sp>
        <p:nvSpPr>
          <p:cNvPr id="322" name="Text Box 10">
            <a:extLst>
              <a:ext uri="{FF2B5EF4-FFF2-40B4-BE49-F238E27FC236}">
                <a16:creationId xmlns:a16="http://schemas.microsoft.com/office/drawing/2014/main" id="{301ACB48-B1D7-41CD-B1B0-045E0E066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987" y="2185700"/>
            <a:ext cx="24796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）作图法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F8BC35E-7E72-452E-99B4-888F1006932B}"/>
              </a:ext>
            </a:extLst>
          </p:cNvPr>
          <p:cNvSpPr txBox="1"/>
          <p:nvPr/>
        </p:nvSpPr>
        <p:spPr>
          <a:xfrm>
            <a:off x="767408" y="3201396"/>
            <a:ext cx="6062878" cy="16677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+mn-ea"/>
                <a:ea typeface="+mn-ea"/>
              </a:rPr>
              <a:t>①用</a:t>
            </a:r>
            <a:r>
              <a:rPr lang="zh-CN" altLang="en-US" sz="2400" dirty="0">
                <a:solidFill>
                  <a:srgbClr val="006600"/>
                </a:solidFill>
                <a:latin typeface="+mn-ea"/>
                <a:ea typeface="+mn-ea"/>
              </a:rPr>
              <a:t>纵坐标表示溶解度</a:t>
            </a:r>
            <a:r>
              <a:rPr lang="zh-CN" altLang="en-US" sz="2400" dirty="0">
                <a:latin typeface="+mn-ea"/>
                <a:ea typeface="+mn-ea"/>
              </a:rPr>
              <a:t>，</a:t>
            </a:r>
            <a:r>
              <a:rPr lang="zh-CN" altLang="en-US" sz="2400" dirty="0">
                <a:solidFill>
                  <a:srgbClr val="0000FF"/>
                </a:solidFill>
                <a:latin typeface="+mn-ea"/>
                <a:ea typeface="+mn-ea"/>
              </a:rPr>
              <a:t>横坐标表示温度</a:t>
            </a:r>
            <a:r>
              <a:rPr lang="zh-CN" altLang="en-US" sz="2400" dirty="0">
                <a:latin typeface="+mn-ea"/>
                <a:ea typeface="+mn-ea"/>
              </a:rPr>
              <a:t>，</a:t>
            </a:r>
            <a:endParaRPr lang="en-US" altLang="zh-CN" sz="24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+mn-ea"/>
                <a:ea typeface="+mn-ea"/>
              </a:rPr>
              <a:t>  根据表</a:t>
            </a:r>
            <a:r>
              <a:rPr lang="en-US" altLang="zh-CN" sz="2400" dirty="0">
                <a:latin typeface="+mn-ea"/>
                <a:ea typeface="+mn-ea"/>
              </a:rPr>
              <a:t>9-1</a:t>
            </a:r>
            <a:r>
              <a:rPr lang="zh-CN" altLang="en-US" sz="2400" dirty="0">
                <a:latin typeface="+mn-ea"/>
                <a:ea typeface="+mn-ea"/>
              </a:rPr>
              <a:t>提供的数据绘制出</a:t>
            </a:r>
            <a:r>
              <a:rPr lang="en-US" altLang="zh-CN" sz="2400" dirty="0">
                <a:latin typeface="+mn-ea"/>
                <a:ea typeface="+mn-ea"/>
              </a:rPr>
              <a:t>KNO</a:t>
            </a:r>
            <a:r>
              <a:rPr lang="en-US" altLang="zh-CN" sz="2400" baseline="-25000" dirty="0">
                <a:latin typeface="+mn-ea"/>
                <a:ea typeface="+mn-ea"/>
              </a:rPr>
              <a:t>3</a:t>
            </a:r>
            <a:r>
              <a:rPr lang="zh-CN" altLang="en-US" sz="2400" dirty="0">
                <a:latin typeface="+mn-ea"/>
                <a:ea typeface="+mn-ea"/>
              </a:rPr>
              <a:t>和</a:t>
            </a:r>
            <a:r>
              <a:rPr lang="en-US" altLang="zh-CN" sz="2400" dirty="0">
                <a:latin typeface="+mn-ea"/>
                <a:ea typeface="+mn-ea"/>
              </a:rPr>
              <a:t>NaCl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+mn-ea"/>
                <a:ea typeface="+mn-ea"/>
              </a:rPr>
              <a:t>  </a:t>
            </a:r>
            <a:r>
              <a:rPr lang="zh-CN" altLang="en-US" sz="2400" dirty="0">
                <a:latin typeface="+mn-ea"/>
                <a:ea typeface="+mn-ea"/>
              </a:rPr>
              <a:t>的溶解度曲线。</a:t>
            </a:r>
            <a:endParaRPr lang="en-US" altLang="zh-CN" sz="2400" dirty="0">
              <a:latin typeface="+mn-ea"/>
              <a:ea typeface="+mn-ea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F32EBA88-D73C-45A8-AF0A-14F02B0F4314}"/>
              </a:ext>
            </a:extLst>
          </p:cNvPr>
          <p:cNvGrpSpPr/>
          <p:nvPr/>
        </p:nvGrpSpPr>
        <p:grpSpPr>
          <a:xfrm>
            <a:off x="6672064" y="599315"/>
            <a:ext cx="5832648" cy="5924868"/>
            <a:chOff x="6240016" y="599315"/>
            <a:chExt cx="5832648" cy="5924868"/>
          </a:xfrm>
        </p:grpSpPr>
        <p:sp>
          <p:nvSpPr>
            <p:cNvPr id="1119" name="Text Box 264">
              <a:extLst>
                <a:ext uri="{FF2B5EF4-FFF2-40B4-BE49-F238E27FC236}">
                  <a16:creationId xmlns:a16="http://schemas.microsoft.com/office/drawing/2014/main" id="{179A4E5F-5749-4605-9E52-B7BD156310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1843" y="1413865"/>
              <a:ext cx="838200" cy="36671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>
                  <a:latin typeface="+mn-ea"/>
                  <a:ea typeface="+mn-ea"/>
                </a:rPr>
                <a:t>180</a:t>
              </a:r>
            </a:p>
          </p:txBody>
        </p:sp>
        <p:sp>
          <p:nvSpPr>
            <p:cNvPr id="1120" name="Text Box 263">
              <a:extLst>
                <a:ext uri="{FF2B5EF4-FFF2-40B4-BE49-F238E27FC236}">
                  <a16:creationId xmlns:a16="http://schemas.microsoft.com/office/drawing/2014/main" id="{70D111D4-264C-41E3-92B3-0E313F9408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1843" y="1124098"/>
              <a:ext cx="838200" cy="36671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>
                  <a:latin typeface="+mn-ea"/>
                  <a:ea typeface="+mn-ea"/>
                </a:rPr>
                <a:t>190</a:t>
              </a:r>
            </a:p>
          </p:txBody>
        </p:sp>
        <p:sp>
          <p:nvSpPr>
            <p:cNvPr id="1121" name="Text Box 262">
              <a:extLst>
                <a:ext uri="{FF2B5EF4-FFF2-40B4-BE49-F238E27FC236}">
                  <a16:creationId xmlns:a16="http://schemas.microsoft.com/office/drawing/2014/main" id="{7CEB8670-DB17-45B6-A742-B00BB68741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9780" y="857398"/>
              <a:ext cx="838200" cy="36671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>
                  <a:latin typeface="+mn-ea"/>
                  <a:ea typeface="+mn-ea"/>
                </a:rPr>
                <a:t>200</a:t>
              </a:r>
            </a:p>
          </p:txBody>
        </p:sp>
        <p:grpSp>
          <p:nvGrpSpPr>
            <p:cNvPr id="1122" name="Group 5">
              <a:extLst>
                <a:ext uri="{FF2B5EF4-FFF2-40B4-BE49-F238E27FC236}">
                  <a16:creationId xmlns:a16="http://schemas.microsoft.com/office/drawing/2014/main" id="{A4CCA07F-8640-4DC9-AD70-8C267229E96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33181" y="1020910"/>
              <a:ext cx="3673475" cy="5040312"/>
              <a:chOff x="743" y="415"/>
              <a:chExt cx="2314" cy="3175"/>
            </a:xfrm>
            <a:noFill/>
          </p:grpSpPr>
          <p:sp>
            <p:nvSpPr>
              <p:cNvPr id="1123" name="Rectangle 6">
                <a:extLst>
                  <a:ext uri="{FF2B5EF4-FFF2-40B4-BE49-F238E27FC236}">
                    <a16:creationId xmlns:a16="http://schemas.microsoft.com/office/drawing/2014/main" id="{809B8717-6B1E-4F01-BDCC-B6F0AF935E5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3457"/>
                <a:ext cx="231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24" name="Rectangle 7">
                <a:extLst>
                  <a:ext uri="{FF2B5EF4-FFF2-40B4-BE49-F238E27FC236}">
                    <a16:creationId xmlns:a16="http://schemas.microsoft.com/office/drawing/2014/main" id="{79B97195-932F-4136-90CB-D48B3A7EA6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3457"/>
                <a:ext cx="232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25" name="Rectangle 8">
                <a:extLst>
                  <a:ext uri="{FF2B5EF4-FFF2-40B4-BE49-F238E27FC236}">
                    <a16:creationId xmlns:a16="http://schemas.microsoft.com/office/drawing/2014/main" id="{5EC4DD4B-9C77-46A6-9235-47C6A42823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3457"/>
                <a:ext cx="231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26" name="Rectangle 9">
                <a:extLst>
                  <a:ext uri="{FF2B5EF4-FFF2-40B4-BE49-F238E27FC236}">
                    <a16:creationId xmlns:a16="http://schemas.microsoft.com/office/drawing/2014/main" id="{0DD70D5B-AA68-4FD1-B077-F3EB1401C2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3457"/>
                <a:ext cx="232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27" name="Rectangle 10">
                <a:extLst>
                  <a:ext uri="{FF2B5EF4-FFF2-40B4-BE49-F238E27FC236}">
                    <a16:creationId xmlns:a16="http://schemas.microsoft.com/office/drawing/2014/main" id="{0A17F8B4-DC24-4D4E-A2FC-A0770A8F74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3457"/>
                <a:ext cx="231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28" name="Rectangle 11">
                <a:extLst>
                  <a:ext uri="{FF2B5EF4-FFF2-40B4-BE49-F238E27FC236}">
                    <a16:creationId xmlns:a16="http://schemas.microsoft.com/office/drawing/2014/main" id="{6B0B2312-977C-4A39-AD68-92AC796593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3457"/>
                <a:ext cx="231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29" name="Rectangle 12">
                <a:extLst>
                  <a:ext uri="{FF2B5EF4-FFF2-40B4-BE49-F238E27FC236}">
                    <a16:creationId xmlns:a16="http://schemas.microsoft.com/office/drawing/2014/main" id="{ED98BB9C-D96F-4F31-B908-A3DF68B92A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3457"/>
                <a:ext cx="232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0" name="Rectangle 13">
                <a:extLst>
                  <a:ext uri="{FF2B5EF4-FFF2-40B4-BE49-F238E27FC236}">
                    <a16:creationId xmlns:a16="http://schemas.microsoft.com/office/drawing/2014/main" id="{59B2F174-842D-4E50-88A2-215F62CFC4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3457"/>
                <a:ext cx="231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1" name="Rectangle 14">
                <a:extLst>
                  <a:ext uri="{FF2B5EF4-FFF2-40B4-BE49-F238E27FC236}">
                    <a16:creationId xmlns:a16="http://schemas.microsoft.com/office/drawing/2014/main" id="{FF982B68-F1D4-40A2-9AF4-DF54D06804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3457"/>
                <a:ext cx="232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2" name="Rectangle 15">
                <a:extLst>
                  <a:ext uri="{FF2B5EF4-FFF2-40B4-BE49-F238E27FC236}">
                    <a16:creationId xmlns:a16="http://schemas.microsoft.com/office/drawing/2014/main" id="{F3973BF4-103E-4716-9C83-3FD0C33BE8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3457"/>
                <a:ext cx="231" cy="13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3" name="Rectangle 16">
                <a:extLst>
                  <a:ext uri="{FF2B5EF4-FFF2-40B4-BE49-F238E27FC236}">
                    <a16:creationId xmlns:a16="http://schemas.microsoft.com/office/drawing/2014/main" id="{980E8753-899A-44CD-B6B5-3835DFE276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329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4" name="Rectangle 17">
                <a:extLst>
                  <a:ext uri="{FF2B5EF4-FFF2-40B4-BE49-F238E27FC236}">
                    <a16:creationId xmlns:a16="http://schemas.microsoft.com/office/drawing/2014/main" id="{37F46A0B-256F-4836-A429-E3DCE9CB7E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329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5" name="Rectangle 18">
                <a:extLst>
                  <a:ext uri="{FF2B5EF4-FFF2-40B4-BE49-F238E27FC236}">
                    <a16:creationId xmlns:a16="http://schemas.microsoft.com/office/drawing/2014/main" id="{F6D74E46-0F63-4D7A-88CC-7A8E7AB1F5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329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6" name="Rectangle 19">
                <a:extLst>
                  <a:ext uri="{FF2B5EF4-FFF2-40B4-BE49-F238E27FC236}">
                    <a16:creationId xmlns:a16="http://schemas.microsoft.com/office/drawing/2014/main" id="{E75A58A9-68C6-4418-B79B-CD6357EBF1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329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7" name="Rectangle 20">
                <a:extLst>
                  <a:ext uri="{FF2B5EF4-FFF2-40B4-BE49-F238E27FC236}">
                    <a16:creationId xmlns:a16="http://schemas.microsoft.com/office/drawing/2014/main" id="{BBD691BD-94F1-41A1-ADD9-21C4622F48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329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8" name="Rectangle 21">
                <a:extLst>
                  <a:ext uri="{FF2B5EF4-FFF2-40B4-BE49-F238E27FC236}">
                    <a16:creationId xmlns:a16="http://schemas.microsoft.com/office/drawing/2014/main" id="{6474B080-B262-4A37-9196-035B37EA63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329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39" name="Rectangle 22">
                <a:extLst>
                  <a:ext uri="{FF2B5EF4-FFF2-40B4-BE49-F238E27FC236}">
                    <a16:creationId xmlns:a16="http://schemas.microsoft.com/office/drawing/2014/main" id="{D331D47B-D6BE-4EF5-A8EF-3C52B14BDE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329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0" name="Rectangle 23">
                <a:extLst>
                  <a:ext uri="{FF2B5EF4-FFF2-40B4-BE49-F238E27FC236}">
                    <a16:creationId xmlns:a16="http://schemas.microsoft.com/office/drawing/2014/main" id="{11AA54F1-2829-490D-8DE6-93AEF60F19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329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1" name="Rectangle 24">
                <a:extLst>
                  <a:ext uri="{FF2B5EF4-FFF2-40B4-BE49-F238E27FC236}">
                    <a16:creationId xmlns:a16="http://schemas.microsoft.com/office/drawing/2014/main" id="{54FDACFD-FAA8-479F-9EB8-20D96376E1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329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2" name="Rectangle 25">
                <a:extLst>
                  <a:ext uri="{FF2B5EF4-FFF2-40B4-BE49-F238E27FC236}">
                    <a16:creationId xmlns:a16="http://schemas.microsoft.com/office/drawing/2014/main" id="{FE30C32A-61C7-4E54-BA6B-8C84E8569C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329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3" name="Rectangle 26">
                <a:extLst>
                  <a:ext uri="{FF2B5EF4-FFF2-40B4-BE49-F238E27FC236}">
                    <a16:creationId xmlns:a16="http://schemas.microsoft.com/office/drawing/2014/main" id="{B0A9FF84-E065-40E3-9AF4-92EAF24BE5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313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4" name="Rectangle 27">
                <a:extLst>
                  <a:ext uri="{FF2B5EF4-FFF2-40B4-BE49-F238E27FC236}">
                    <a16:creationId xmlns:a16="http://schemas.microsoft.com/office/drawing/2014/main" id="{291A6860-6791-49CB-9D5F-E449ABC9BA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313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5" name="Rectangle 28">
                <a:extLst>
                  <a:ext uri="{FF2B5EF4-FFF2-40B4-BE49-F238E27FC236}">
                    <a16:creationId xmlns:a16="http://schemas.microsoft.com/office/drawing/2014/main" id="{AB232FE3-BC00-420B-AE7E-F181A1F673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313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6" name="Rectangle 29">
                <a:extLst>
                  <a:ext uri="{FF2B5EF4-FFF2-40B4-BE49-F238E27FC236}">
                    <a16:creationId xmlns:a16="http://schemas.microsoft.com/office/drawing/2014/main" id="{6582D1B6-449B-4181-A324-ECF4945DD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313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7" name="Rectangle 30">
                <a:extLst>
                  <a:ext uri="{FF2B5EF4-FFF2-40B4-BE49-F238E27FC236}">
                    <a16:creationId xmlns:a16="http://schemas.microsoft.com/office/drawing/2014/main" id="{BB4B8B2E-D148-4862-9FA3-4C817828FF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313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8" name="Rectangle 31">
                <a:extLst>
                  <a:ext uri="{FF2B5EF4-FFF2-40B4-BE49-F238E27FC236}">
                    <a16:creationId xmlns:a16="http://schemas.microsoft.com/office/drawing/2014/main" id="{58976427-A736-4416-A50B-0AA1F1AC8C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313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49" name="Rectangle 32">
                <a:extLst>
                  <a:ext uri="{FF2B5EF4-FFF2-40B4-BE49-F238E27FC236}">
                    <a16:creationId xmlns:a16="http://schemas.microsoft.com/office/drawing/2014/main" id="{547A421C-73F2-4C92-97EE-C2CDEA743A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313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0" name="Rectangle 33">
                <a:extLst>
                  <a:ext uri="{FF2B5EF4-FFF2-40B4-BE49-F238E27FC236}">
                    <a16:creationId xmlns:a16="http://schemas.microsoft.com/office/drawing/2014/main" id="{FF906EF3-B37B-4E93-9667-B4C838F34D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313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1" name="Rectangle 34">
                <a:extLst>
                  <a:ext uri="{FF2B5EF4-FFF2-40B4-BE49-F238E27FC236}">
                    <a16:creationId xmlns:a16="http://schemas.microsoft.com/office/drawing/2014/main" id="{86AAE62D-76E3-4799-A8D4-7FAB865E90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313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2" name="Rectangle 35">
                <a:extLst>
                  <a:ext uri="{FF2B5EF4-FFF2-40B4-BE49-F238E27FC236}">
                    <a16:creationId xmlns:a16="http://schemas.microsoft.com/office/drawing/2014/main" id="{FCAABF4D-B528-40FF-83EC-61771F5B71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313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3" name="Rectangle 36">
                <a:extLst>
                  <a:ext uri="{FF2B5EF4-FFF2-40B4-BE49-F238E27FC236}">
                    <a16:creationId xmlns:a16="http://schemas.microsoft.com/office/drawing/2014/main" id="{EDA8B649-9F7A-4FD9-BEE8-3EEC18490C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97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4" name="Rectangle 37">
                <a:extLst>
                  <a:ext uri="{FF2B5EF4-FFF2-40B4-BE49-F238E27FC236}">
                    <a16:creationId xmlns:a16="http://schemas.microsoft.com/office/drawing/2014/main" id="{95D123E5-A993-43EE-B0B9-E3FC851CCE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97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5" name="Rectangle 38">
                <a:extLst>
                  <a:ext uri="{FF2B5EF4-FFF2-40B4-BE49-F238E27FC236}">
                    <a16:creationId xmlns:a16="http://schemas.microsoft.com/office/drawing/2014/main" id="{4B04C27E-17A8-4DF4-9D99-97EB957378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97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6" name="Rectangle 39">
                <a:extLst>
                  <a:ext uri="{FF2B5EF4-FFF2-40B4-BE49-F238E27FC236}">
                    <a16:creationId xmlns:a16="http://schemas.microsoft.com/office/drawing/2014/main" id="{77E740DF-C2FA-4377-94FE-FEA01ECCF4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97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7" name="Rectangle 40">
                <a:extLst>
                  <a:ext uri="{FF2B5EF4-FFF2-40B4-BE49-F238E27FC236}">
                    <a16:creationId xmlns:a16="http://schemas.microsoft.com/office/drawing/2014/main" id="{CACA9A5D-DE8D-4E22-8013-1650FD270D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97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8" name="Rectangle 41">
                <a:extLst>
                  <a:ext uri="{FF2B5EF4-FFF2-40B4-BE49-F238E27FC236}">
                    <a16:creationId xmlns:a16="http://schemas.microsoft.com/office/drawing/2014/main" id="{7B55AE65-19EB-4F23-AE7D-C19A4F95E7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97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59" name="Rectangle 42">
                <a:extLst>
                  <a:ext uri="{FF2B5EF4-FFF2-40B4-BE49-F238E27FC236}">
                    <a16:creationId xmlns:a16="http://schemas.microsoft.com/office/drawing/2014/main" id="{E2A00933-CCC8-4818-A6D6-B11E707CCA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97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0" name="Rectangle 43">
                <a:extLst>
                  <a:ext uri="{FF2B5EF4-FFF2-40B4-BE49-F238E27FC236}">
                    <a16:creationId xmlns:a16="http://schemas.microsoft.com/office/drawing/2014/main" id="{E2BFDB21-C7B2-4AA0-A59F-0F4B498547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97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1" name="Rectangle 44">
                <a:extLst>
                  <a:ext uri="{FF2B5EF4-FFF2-40B4-BE49-F238E27FC236}">
                    <a16:creationId xmlns:a16="http://schemas.microsoft.com/office/drawing/2014/main" id="{08F552E0-CD97-4834-90F3-8161AB2BEB1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97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2" name="Rectangle 45">
                <a:extLst>
                  <a:ext uri="{FF2B5EF4-FFF2-40B4-BE49-F238E27FC236}">
                    <a16:creationId xmlns:a16="http://schemas.microsoft.com/office/drawing/2014/main" id="{720C951D-39E1-480A-AF0B-2CC38F7834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97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3" name="Rectangle 46">
                <a:extLst>
                  <a:ext uri="{FF2B5EF4-FFF2-40B4-BE49-F238E27FC236}">
                    <a16:creationId xmlns:a16="http://schemas.microsoft.com/office/drawing/2014/main" id="{B90F6A14-7B6D-4CA7-9985-468F33340D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846"/>
                <a:ext cx="231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4" name="Rectangle 47">
                <a:extLst>
                  <a:ext uri="{FF2B5EF4-FFF2-40B4-BE49-F238E27FC236}">
                    <a16:creationId xmlns:a16="http://schemas.microsoft.com/office/drawing/2014/main" id="{8A4F3D17-0D66-4EA8-B75D-A5FD320722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846"/>
                <a:ext cx="232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5" name="Rectangle 48">
                <a:extLst>
                  <a:ext uri="{FF2B5EF4-FFF2-40B4-BE49-F238E27FC236}">
                    <a16:creationId xmlns:a16="http://schemas.microsoft.com/office/drawing/2014/main" id="{654BD46B-A94B-4829-AF8A-306E8CA5FA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846"/>
                <a:ext cx="231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6" name="Rectangle 49">
                <a:extLst>
                  <a:ext uri="{FF2B5EF4-FFF2-40B4-BE49-F238E27FC236}">
                    <a16:creationId xmlns:a16="http://schemas.microsoft.com/office/drawing/2014/main" id="{2273BE62-0716-4987-A1A9-6E39DCE012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846"/>
                <a:ext cx="232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7" name="Rectangle 50">
                <a:extLst>
                  <a:ext uri="{FF2B5EF4-FFF2-40B4-BE49-F238E27FC236}">
                    <a16:creationId xmlns:a16="http://schemas.microsoft.com/office/drawing/2014/main" id="{E3B89087-5382-4F83-8CED-8CC4D5A3CE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846"/>
                <a:ext cx="231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8" name="Rectangle 51">
                <a:extLst>
                  <a:ext uri="{FF2B5EF4-FFF2-40B4-BE49-F238E27FC236}">
                    <a16:creationId xmlns:a16="http://schemas.microsoft.com/office/drawing/2014/main" id="{F1FB5E32-57D2-4889-A02D-74CDCF97B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846"/>
                <a:ext cx="231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69" name="Rectangle 52">
                <a:extLst>
                  <a:ext uri="{FF2B5EF4-FFF2-40B4-BE49-F238E27FC236}">
                    <a16:creationId xmlns:a16="http://schemas.microsoft.com/office/drawing/2014/main" id="{4E22EEA7-F237-4B61-B8BF-EBF19EB271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846"/>
                <a:ext cx="232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0" name="Rectangle 53">
                <a:extLst>
                  <a:ext uri="{FF2B5EF4-FFF2-40B4-BE49-F238E27FC236}">
                    <a16:creationId xmlns:a16="http://schemas.microsoft.com/office/drawing/2014/main" id="{97B3C5FA-97A0-4141-BA44-0971A692B8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846"/>
                <a:ext cx="231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1" name="Rectangle 54">
                <a:extLst>
                  <a:ext uri="{FF2B5EF4-FFF2-40B4-BE49-F238E27FC236}">
                    <a16:creationId xmlns:a16="http://schemas.microsoft.com/office/drawing/2014/main" id="{E0F05994-9C06-4B35-812C-935EE922F6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846"/>
                <a:ext cx="232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2" name="Rectangle 55">
                <a:extLst>
                  <a:ext uri="{FF2B5EF4-FFF2-40B4-BE49-F238E27FC236}">
                    <a16:creationId xmlns:a16="http://schemas.microsoft.com/office/drawing/2014/main" id="{0806C0D7-3936-4E22-8DA5-58E7BE5F8A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846"/>
                <a:ext cx="231" cy="12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3" name="Rectangle 57">
                <a:extLst>
                  <a:ext uri="{FF2B5EF4-FFF2-40B4-BE49-F238E27FC236}">
                    <a16:creationId xmlns:a16="http://schemas.microsoft.com/office/drawing/2014/main" id="{205F4CEB-9A4B-49E7-8703-6BA4B70C4B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68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4" name="Rectangle 58">
                <a:extLst>
                  <a:ext uri="{FF2B5EF4-FFF2-40B4-BE49-F238E27FC236}">
                    <a16:creationId xmlns:a16="http://schemas.microsoft.com/office/drawing/2014/main" id="{D4CB2A63-54C2-44BC-8AA7-8B3E5A4C97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68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5" name="Rectangle 59">
                <a:extLst>
                  <a:ext uri="{FF2B5EF4-FFF2-40B4-BE49-F238E27FC236}">
                    <a16:creationId xmlns:a16="http://schemas.microsoft.com/office/drawing/2014/main" id="{C2736F58-B0FA-47B1-838A-6EA011B22F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68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6" name="Rectangle 60">
                <a:extLst>
                  <a:ext uri="{FF2B5EF4-FFF2-40B4-BE49-F238E27FC236}">
                    <a16:creationId xmlns:a16="http://schemas.microsoft.com/office/drawing/2014/main" id="{6B9D068A-3687-4FD6-88BF-082B6F830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68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7" name="Rectangle 61">
                <a:extLst>
                  <a:ext uri="{FF2B5EF4-FFF2-40B4-BE49-F238E27FC236}">
                    <a16:creationId xmlns:a16="http://schemas.microsoft.com/office/drawing/2014/main" id="{A1F0B8B3-F664-4C9C-A623-D3A37768C8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68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8" name="Rectangle 62">
                <a:extLst>
                  <a:ext uri="{FF2B5EF4-FFF2-40B4-BE49-F238E27FC236}">
                    <a16:creationId xmlns:a16="http://schemas.microsoft.com/office/drawing/2014/main" id="{906A0E61-DA87-4C96-A3E3-F07F3A1F39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68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79" name="Rectangle 63">
                <a:extLst>
                  <a:ext uri="{FF2B5EF4-FFF2-40B4-BE49-F238E27FC236}">
                    <a16:creationId xmlns:a16="http://schemas.microsoft.com/office/drawing/2014/main" id="{BD40B2A5-980A-41D2-B063-C1D82BFC75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68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0" name="Rectangle 64">
                <a:extLst>
                  <a:ext uri="{FF2B5EF4-FFF2-40B4-BE49-F238E27FC236}">
                    <a16:creationId xmlns:a16="http://schemas.microsoft.com/office/drawing/2014/main" id="{E032F2E7-FE1F-4ABD-B4DF-9F266F4E91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68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1" name="Rectangle 65">
                <a:extLst>
                  <a:ext uri="{FF2B5EF4-FFF2-40B4-BE49-F238E27FC236}">
                    <a16:creationId xmlns:a16="http://schemas.microsoft.com/office/drawing/2014/main" id="{35B88600-3A7F-46C1-80AA-EB66E37BD2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68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2" name="Rectangle 66">
                <a:extLst>
                  <a:ext uri="{FF2B5EF4-FFF2-40B4-BE49-F238E27FC236}">
                    <a16:creationId xmlns:a16="http://schemas.microsoft.com/office/drawing/2014/main" id="{ACFDD050-948B-4264-9065-60678C3ED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52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3" name="Rectangle 67">
                <a:extLst>
                  <a:ext uri="{FF2B5EF4-FFF2-40B4-BE49-F238E27FC236}">
                    <a16:creationId xmlns:a16="http://schemas.microsoft.com/office/drawing/2014/main" id="{DA6E39EF-02F4-4902-9E55-7F6C89959B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52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4" name="Rectangle 68">
                <a:extLst>
                  <a:ext uri="{FF2B5EF4-FFF2-40B4-BE49-F238E27FC236}">
                    <a16:creationId xmlns:a16="http://schemas.microsoft.com/office/drawing/2014/main" id="{54B61634-541F-410A-8C66-92BD53D334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52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5" name="Rectangle 69">
                <a:extLst>
                  <a:ext uri="{FF2B5EF4-FFF2-40B4-BE49-F238E27FC236}">
                    <a16:creationId xmlns:a16="http://schemas.microsoft.com/office/drawing/2014/main" id="{FCFE6172-5BCA-4E52-95AB-79401251561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52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6" name="Rectangle 70">
                <a:extLst>
                  <a:ext uri="{FF2B5EF4-FFF2-40B4-BE49-F238E27FC236}">
                    <a16:creationId xmlns:a16="http://schemas.microsoft.com/office/drawing/2014/main" id="{9695AD98-B08E-475E-A0C3-00848CCA64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52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7" name="Rectangle 71">
                <a:extLst>
                  <a:ext uri="{FF2B5EF4-FFF2-40B4-BE49-F238E27FC236}">
                    <a16:creationId xmlns:a16="http://schemas.microsoft.com/office/drawing/2014/main" id="{1F3C79C1-F29D-4148-BB6C-643563C348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52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8" name="Rectangle 72">
                <a:extLst>
                  <a:ext uri="{FF2B5EF4-FFF2-40B4-BE49-F238E27FC236}">
                    <a16:creationId xmlns:a16="http://schemas.microsoft.com/office/drawing/2014/main" id="{4FE9A563-2DC1-4CEA-ABD1-9E7FE0C4B8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52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89" name="Rectangle 73">
                <a:extLst>
                  <a:ext uri="{FF2B5EF4-FFF2-40B4-BE49-F238E27FC236}">
                    <a16:creationId xmlns:a16="http://schemas.microsoft.com/office/drawing/2014/main" id="{D7ACBEF8-3137-40CE-BB50-C851778C9E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52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0" name="Rectangle 74">
                <a:extLst>
                  <a:ext uri="{FF2B5EF4-FFF2-40B4-BE49-F238E27FC236}">
                    <a16:creationId xmlns:a16="http://schemas.microsoft.com/office/drawing/2014/main" id="{86DFF539-FC17-46B8-A0D3-CF119E82C5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52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1" name="Rectangle 75">
                <a:extLst>
                  <a:ext uri="{FF2B5EF4-FFF2-40B4-BE49-F238E27FC236}">
                    <a16:creationId xmlns:a16="http://schemas.microsoft.com/office/drawing/2014/main" id="{EB8D329C-949A-4D5F-AF77-BECAD61FC1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52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2" name="Rectangle 76">
                <a:extLst>
                  <a:ext uri="{FF2B5EF4-FFF2-40B4-BE49-F238E27FC236}">
                    <a16:creationId xmlns:a16="http://schemas.microsoft.com/office/drawing/2014/main" id="{342BA956-5F3F-464B-91CB-B109CC163B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352"/>
                <a:ext cx="231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3" name="Rectangle 77">
                <a:extLst>
                  <a:ext uri="{FF2B5EF4-FFF2-40B4-BE49-F238E27FC236}">
                    <a16:creationId xmlns:a16="http://schemas.microsoft.com/office/drawing/2014/main" id="{BF47A09F-3A26-4B97-87B8-D13D70FFFC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352"/>
                <a:ext cx="232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4" name="Rectangle 78">
                <a:extLst>
                  <a:ext uri="{FF2B5EF4-FFF2-40B4-BE49-F238E27FC236}">
                    <a16:creationId xmlns:a16="http://schemas.microsoft.com/office/drawing/2014/main" id="{B625BE05-1AD1-4865-95A4-2A0FCC4659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352"/>
                <a:ext cx="231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5" name="Rectangle 79">
                <a:extLst>
                  <a:ext uri="{FF2B5EF4-FFF2-40B4-BE49-F238E27FC236}">
                    <a16:creationId xmlns:a16="http://schemas.microsoft.com/office/drawing/2014/main" id="{3171C664-2C77-4315-AA62-D43B454E1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352"/>
                <a:ext cx="232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6" name="Rectangle 80">
                <a:extLst>
                  <a:ext uri="{FF2B5EF4-FFF2-40B4-BE49-F238E27FC236}">
                    <a16:creationId xmlns:a16="http://schemas.microsoft.com/office/drawing/2014/main" id="{8168D2EB-7353-4C90-AE66-979C3A8037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352"/>
                <a:ext cx="231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7" name="Rectangle 81">
                <a:extLst>
                  <a:ext uri="{FF2B5EF4-FFF2-40B4-BE49-F238E27FC236}">
                    <a16:creationId xmlns:a16="http://schemas.microsoft.com/office/drawing/2014/main" id="{8514C51B-BC84-452B-B9FC-4E6E0002E8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352"/>
                <a:ext cx="231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8" name="Rectangle 82">
                <a:extLst>
                  <a:ext uri="{FF2B5EF4-FFF2-40B4-BE49-F238E27FC236}">
                    <a16:creationId xmlns:a16="http://schemas.microsoft.com/office/drawing/2014/main" id="{ADD03097-8CDC-41E3-AFB7-B398D45C7E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352"/>
                <a:ext cx="232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199" name="Rectangle 83">
                <a:extLst>
                  <a:ext uri="{FF2B5EF4-FFF2-40B4-BE49-F238E27FC236}">
                    <a16:creationId xmlns:a16="http://schemas.microsoft.com/office/drawing/2014/main" id="{2EA61A34-908D-41D2-AFED-3BB9E0087D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352"/>
                <a:ext cx="231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0" name="Rectangle 84">
                <a:extLst>
                  <a:ext uri="{FF2B5EF4-FFF2-40B4-BE49-F238E27FC236}">
                    <a16:creationId xmlns:a16="http://schemas.microsoft.com/office/drawing/2014/main" id="{C1BD9C00-0C93-4BD8-BCB8-1CCF5A253F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352"/>
                <a:ext cx="232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1" name="Rectangle 85">
                <a:extLst>
                  <a:ext uri="{FF2B5EF4-FFF2-40B4-BE49-F238E27FC236}">
                    <a16:creationId xmlns:a16="http://schemas.microsoft.com/office/drawing/2014/main" id="{A85A9529-1B43-47F7-B779-58F9F93E55D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352"/>
                <a:ext cx="231" cy="17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2" name="Rectangle 86">
                <a:extLst>
                  <a:ext uri="{FF2B5EF4-FFF2-40B4-BE49-F238E27FC236}">
                    <a16:creationId xmlns:a16="http://schemas.microsoft.com/office/drawing/2014/main" id="{1E759D08-98D4-4DA5-ACC6-F401EB46D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191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3" name="Rectangle 87">
                <a:extLst>
                  <a:ext uri="{FF2B5EF4-FFF2-40B4-BE49-F238E27FC236}">
                    <a16:creationId xmlns:a16="http://schemas.microsoft.com/office/drawing/2014/main" id="{772382B4-95E5-4734-B9BE-2FB6D166AF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191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4" name="Rectangle 88">
                <a:extLst>
                  <a:ext uri="{FF2B5EF4-FFF2-40B4-BE49-F238E27FC236}">
                    <a16:creationId xmlns:a16="http://schemas.microsoft.com/office/drawing/2014/main" id="{9DA637F6-ADBA-4790-9EDB-A5B638598F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191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5" name="Rectangle 89">
                <a:extLst>
                  <a:ext uri="{FF2B5EF4-FFF2-40B4-BE49-F238E27FC236}">
                    <a16:creationId xmlns:a16="http://schemas.microsoft.com/office/drawing/2014/main" id="{B589A7F5-E8BB-4032-8DA0-4003059288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191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6" name="Rectangle 90">
                <a:extLst>
                  <a:ext uri="{FF2B5EF4-FFF2-40B4-BE49-F238E27FC236}">
                    <a16:creationId xmlns:a16="http://schemas.microsoft.com/office/drawing/2014/main" id="{3EB30FA4-68E3-4817-9E63-C43F18E7F1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191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7" name="Rectangle 91">
                <a:extLst>
                  <a:ext uri="{FF2B5EF4-FFF2-40B4-BE49-F238E27FC236}">
                    <a16:creationId xmlns:a16="http://schemas.microsoft.com/office/drawing/2014/main" id="{7A436E2E-AC09-47C5-895F-148844B6BE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191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8" name="Rectangle 92">
                <a:extLst>
                  <a:ext uri="{FF2B5EF4-FFF2-40B4-BE49-F238E27FC236}">
                    <a16:creationId xmlns:a16="http://schemas.microsoft.com/office/drawing/2014/main" id="{168601F7-8B5B-470C-88C1-1A4AA5EE50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191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09" name="Rectangle 93">
                <a:extLst>
                  <a:ext uri="{FF2B5EF4-FFF2-40B4-BE49-F238E27FC236}">
                    <a16:creationId xmlns:a16="http://schemas.microsoft.com/office/drawing/2014/main" id="{A9509ABD-674E-4505-B0DD-5A5D92FD8F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191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0" name="Rectangle 94">
                <a:extLst>
                  <a:ext uri="{FF2B5EF4-FFF2-40B4-BE49-F238E27FC236}">
                    <a16:creationId xmlns:a16="http://schemas.microsoft.com/office/drawing/2014/main" id="{5E16C8DC-8312-475B-8D22-F7E38FF25F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191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1" name="Rectangle 95">
                <a:extLst>
                  <a:ext uri="{FF2B5EF4-FFF2-40B4-BE49-F238E27FC236}">
                    <a16:creationId xmlns:a16="http://schemas.microsoft.com/office/drawing/2014/main" id="{3B854898-2276-442B-969F-EFBD3BDBD5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191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2" name="Rectangle 96">
                <a:extLst>
                  <a:ext uri="{FF2B5EF4-FFF2-40B4-BE49-F238E27FC236}">
                    <a16:creationId xmlns:a16="http://schemas.microsoft.com/office/drawing/2014/main" id="{DD2A014D-F3A9-4E34-863A-84405AEBE84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2030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3" name="Rectangle 97">
                <a:extLst>
                  <a:ext uri="{FF2B5EF4-FFF2-40B4-BE49-F238E27FC236}">
                    <a16:creationId xmlns:a16="http://schemas.microsoft.com/office/drawing/2014/main" id="{713C5155-1D79-44C2-80CA-9BE6E60FD9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2030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4" name="Rectangle 98">
                <a:extLst>
                  <a:ext uri="{FF2B5EF4-FFF2-40B4-BE49-F238E27FC236}">
                    <a16:creationId xmlns:a16="http://schemas.microsoft.com/office/drawing/2014/main" id="{77B43122-D06E-4237-8141-4B691CE04D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2030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5" name="Rectangle 99">
                <a:extLst>
                  <a:ext uri="{FF2B5EF4-FFF2-40B4-BE49-F238E27FC236}">
                    <a16:creationId xmlns:a16="http://schemas.microsoft.com/office/drawing/2014/main" id="{61ABA39E-2AD8-4B7E-B61D-5FCB89DCA6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030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6" name="Rectangle 100">
                <a:extLst>
                  <a:ext uri="{FF2B5EF4-FFF2-40B4-BE49-F238E27FC236}">
                    <a16:creationId xmlns:a16="http://schemas.microsoft.com/office/drawing/2014/main" id="{EFBEE60C-0AD0-4274-8D51-BAD8FD3771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2030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7" name="Rectangle 101">
                <a:extLst>
                  <a:ext uri="{FF2B5EF4-FFF2-40B4-BE49-F238E27FC236}">
                    <a16:creationId xmlns:a16="http://schemas.microsoft.com/office/drawing/2014/main" id="{12AA0370-AA1E-4F13-81B0-9823ED0604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2030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8" name="Rectangle 102">
                <a:extLst>
                  <a:ext uri="{FF2B5EF4-FFF2-40B4-BE49-F238E27FC236}">
                    <a16:creationId xmlns:a16="http://schemas.microsoft.com/office/drawing/2014/main" id="{CF4692DF-BA24-4613-84EF-7FADA98248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2030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19" name="Rectangle 103">
                <a:extLst>
                  <a:ext uri="{FF2B5EF4-FFF2-40B4-BE49-F238E27FC236}">
                    <a16:creationId xmlns:a16="http://schemas.microsoft.com/office/drawing/2014/main" id="{6F84EC4F-EF21-4237-84DD-D518E9B77E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2030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0" name="Rectangle 104">
                <a:extLst>
                  <a:ext uri="{FF2B5EF4-FFF2-40B4-BE49-F238E27FC236}">
                    <a16:creationId xmlns:a16="http://schemas.microsoft.com/office/drawing/2014/main" id="{FCE61273-D07D-463D-90F0-208AAC6C3C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2030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1" name="Rectangle 105">
                <a:extLst>
                  <a:ext uri="{FF2B5EF4-FFF2-40B4-BE49-F238E27FC236}">
                    <a16:creationId xmlns:a16="http://schemas.microsoft.com/office/drawing/2014/main" id="{65855AA7-D279-4F82-8898-CC6ECAAE96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2030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2" name="Rectangle 106">
                <a:extLst>
                  <a:ext uri="{FF2B5EF4-FFF2-40B4-BE49-F238E27FC236}">
                    <a16:creationId xmlns:a16="http://schemas.microsoft.com/office/drawing/2014/main" id="{C4C3442D-6075-49DA-8135-163AEDC7C2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880"/>
                <a:ext cx="231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3" name="Rectangle 107">
                <a:extLst>
                  <a:ext uri="{FF2B5EF4-FFF2-40B4-BE49-F238E27FC236}">
                    <a16:creationId xmlns:a16="http://schemas.microsoft.com/office/drawing/2014/main" id="{3C637969-260E-4C1D-9454-86CB5ADC0F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880"/>
                <a:ext cx="232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4" name="Rectangle 108">
                <a:extLst>
                  <a:ext uri="{FF2B5EF4-FFF2-40B4-BE49-F238E27FC236}">
                    <a16:creationId xmlns:a16="http://schemas.microsoft.com/office/drawing/2014/main" id="{87E08855-9B9C-49FB-9F57-F93E5A9493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880"/>
                <a:ext cx="231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5" name="Rectangle 109">
                <a:extLst>
                  <a:ext uri="{FF2B5EF4-FFF2-40B4-BE49-F238E27FC236}">
                    <a16:creationId xmlns:a16="http://schemas.microsoft.com/office/drawing/2014/main" id="{5D08BB00-2A8E-4CF2-B43B-136050184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880"/>
                <a:ext cx="232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6" name="Rectangle 110">
                <a:extLst>
                  <a:ext uri="{FF2B5EF4-FFF2-40B4-BE49-F238E27FC236}">
                    <a16:creationId xmlns:a16="http://schemas.microsoft.com/office/drawing/2014/main" id="{A8AF9E7D-2AEE-4F3A-9A5F-9C36972B24B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880"/>
                <a:ext cx="231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7" name="Rectangle 111">
                <a:extLst>
                  <a:ext uri="{FF2B5EF4-FFF2-40B4-BE49-F238E27FC236}">
                    <a16:creationId xmlns:a16="http://schemas.microsoft.com/office/drawing/2014/main" id="{4A2CF898-E461-450C-8524-237E5522DA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880"/>
                <a:ext cx="231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8" name="Rectangle 112">
                <a:extLst>
                  <a:ext uri="{FF2B5EF4-FFF2-40B4-BE49-F238E27FC236}">
                    <a16:creationId xmlns:a16="http://schemas.microsoft.com/office/drawing/2014/main" id="{A74EA689-86BF-49BC-92A3-42C5A9FFE4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880"/>
                <a:ext cx="232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29" name="Rectangle 113">
                <a:extLst>
                  <a:ext uri="{FF2B5EF4-FFF2-40B4-BE49-F238E27FC236}">
                    <a16:creationId xmlns:a16="http://schemas.microsoft.com/office/drawing/2014/main" id="{8A1C3B9F-8A8C-4E8B-9A9E-9CE804F87E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880"/>
                <a:ext cx="231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0" name="Rectangle 114">
                <a:extLst>
                  <a:ext uri="{FF2B5EF4-FFF2-40B4-BE49-F238E27FC236}">
                    <a16:creationId xmlns:a16="http://schemas.microsoft.com/office/drawing/2014/main" id="{E9AEFFE1-BB40-4D06-A7D3-55638D3A15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880"/>
                <a:ext cx="232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1" name="Rectangle 115">
                <a:extLst>
                  <a:ext uri="{FF2B5EF4-FFF2-40B4-BE49-F238E27FC236}">
                    <a16:creationId xmlns:a16="http://schemas.microsoft.com/office/drawing/2014/main" id="{C0FE77DF-6362-4B33-99F4-1B35153216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880"/>
                <a:ext cx="231" cy="1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2" name="Rectangle 116">
                <a:extLst>
                  <a:ext uri="{FF2B5EF4-FFF2-40B4-BE49-F238E27FC236}">
                    <a16:creationId xmlns:a16="http://schemas.microsoft.com/office/drawing/2014/main" id="{049B2030-CB8A-44B4-BC76-5157D16E9D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719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3" name="Rectangle 117">
                <a:extLst>
                  <a:ext uri="{FF2B5EF4-FFF2-40B4-BE49-F238E27FC236}">
                    <a16:creationId xmlns:a16="http://schemas.microsoft.com/office/drawing/2014/main" id="{4C08AB87-1DC7-4D78-80C7-49B3BFDC4B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719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4" name="Rectangle 118">
                <a:extLst>
                  <a:ext uri="{FF2B5EF4-FFF2-40B4-BE49-F238E27FC236}">
                    <a16:creationId xmlns:a16="http://schemas.microsoft.com/office/drawing/2014/main" id="{619B872A-8209-4FE2-8BE3-3267C542A8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719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5" name="Rectangle 119">
                <a:extLst>
                  <a:ext uri="{FF2B5EF4-FFF2-40B4-BE49-F238E27FC236}">
                    <a16:creationId xmlns:a16="http://schemas.microsoft.com/office/drawing/2014/main" id="{B397B028-E6C3-442D-B367-22002CBF40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719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6" name="Rectangle 120">
                <a:extLst>
                  <a:ext uri="{FF2B5EF4-FFF2-40B4-BE49-F238E27FC236}">
                    <a16:creationId xmlns:a16="http://schemas.microsoft.com/office/drawing/2014/main" id="{032CD2B7-2B13-48A6-B50F-47DA0BA0EA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719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7" name="Rectangle 121">
                <a:extLst>
                  <a:ext uri="{FF2B5EF4-FFF2-40B4-BE49-F238E27FC236}">
                    <a16:creationId xmlns:a16="http://schemas.microsoft.com/office/drawing/2014/main" id="{48CD7806-77A4-4474-84DB-72B7C0A775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719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8" name="Rectangle 122">
                <a:extLst>
                  <a:ext uri="{FF2B5EF4-FFF2-40B4-BE49-F238E27FC236}">
                    <a16:creationId xmlns:a16="http://schemas.microsoft.com/office/drawing/2014/main" id="{EFAF741B-7E2C-42B4-9227-778FB13894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719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39" name="Rectangle 123">
                <a:extLst>
                  <a:ext uri="{FF2B5EF4-FFF2-40B4-BE49-F238E27FC236}">
                    <a16:creationId xmlns:a16="http://schemas.microsoft.com/office/drawing/2014/main" id="{5FA5AEE2-0279-43F4-9C47-41BD2B0695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719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0" name="Rectangle 124">
                <a:extLst>
                  <a:ext uri="{FF2B5EF4-FFF2-40B4-BE49-F238E27FC236}">
                    <a16:creationId xmlns:a16="http://schemas.microsoft.com/office/drawing/2014/main" id="{1DF2E067-DB0B-48CC-8AF5-845E5E55C8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719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1" name="Rectangle 125">
                <a:extLst>
                  <a:ext uri="{FF2B5EF4-FFF2-40B4-BE49-F238E27FC236}">
                    <a16:creationId xmlns:a16="http://schemas.microsoft.com/office/drawing/2014/main" id="{444D322C-B1C0-4EC2-B4E0-89AEE758CF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719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2" name="Rectangle 126">
                <a:extLst>
                  <a:ext uri="{FF2B5EF4-FFF2-40B4-BE49-F238E27FC236}">
                    <a16:creationId xmlns:a16="http://schemas.microsoft.com/office/drawing/2014/main" id="{DA8FC004-FF45-44F0-A7A1-6B329C0FB7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577"/>
                <a:ext cx="231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3" name="Rectangle 127">
                <a:extLst>
                  <a:ext uri="{FF2B5EF4-FFF2-40B4-BE49-F238E27FC236}">
                    <a16:creationId xmlns:a16="http://schemas.microsoft.com/office/drawing/2014/main" id="{B7B158BE-EFD6-4C7B-B63F-8C0A8629A6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577"/>
                <a:ext cx="232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4" name="Rectangle 128">
                <a:extLst>
                  <a:ext uri="{FF2B5EF4-FFF2-40B4-BE49-F238E27FC236}">
                    <a16:creationId xmlns:a16="http://schemas.microsoft.com/office/drawing/2014/main" id="{F2392DAF-4508-48AD-B9FF-BAB526862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577"/>
                <a:ext cx="231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5" name="Rectangle 129">
                <a:extLst>
                  <a:ext uri="{FF2B5EF4-FFF2-40B4-BE49-F238E27FC236}">
                    <a16:creationId xmlns:a16="http://schemas.microsoft.com/office/drawing/2014/main" id="{2435A733-89C5-4B1F-8E52-2B6D11BDE8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577"/>
                <a:ext cx="232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6" name="Rectangle 130">
                <a:extLst>
                  <a:ext uri="{FF2B5EF4-FFF2-40B4-BE49-F238E27FC236}">
                    <a16:creationId xmlns:a16="http://schemas.microsoft.com/office/drawing/2014/main" id="{30663C74-C3E9-4474-B88F-5045F7E668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577"/>
                <a:ext cx="231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7" name="Rectangle 131">
                <a:extLst>
                  <a:ext uri="{FF2B5EF4-FFF2-40B4-BE49-F238E27FC236}">
                    <a16:creationId xmlns:a16="http://schemas.microsoft.com/office/drawing/2014/main" id="{398610C1-6154-48A8-ADB9-BF1434BD84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577"/>
                <a:ext cx="231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8" name="Rectangle 132">
                <a:extLst>
                  <a:ext uri="{FF2B5EF4-FFF2-40B4-BE49-F238E27FC236}">
                    <a16:creationId xmlns:a16="http://schemas.microsoft.com/office/drawing/2014/main" id="{4896BC58-9339-42E7-8239-C465910D85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577"/>
                <a:ext cx="232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49" name="Rectangle 133">
                <a:extLst>
                  <a:ext uri="{FF2B5EF4-FFF2-40B4-BE49-F238E27FC236}">
                    <a16:creationId xmlns:a16="http://schemas.microsoft.com/office/drawing/2014/main" id="{557E626E-864F-44BE-A5A3-5AAB4CF2F9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577"/>
                <a:ext cx="231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0" name="Rectangle 134">
                <a:extLst>
                  <a:ext uri="{FF2B5EF4-FFF2-40B4-BE49-F238E27FC236}">
                    <a16:creationId xmlns:a16="http://schemas.microsoft.com/office/drawing/2014/main" id="{B9193448-58FB-48AE-AB1C-E936BD5133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577"/>
                <a:ext cx="232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1" name="Rectangle 135">
                <a:extLst>
                  <a:ext uri="{FF2B5EF4-FFF2-40B4-BE49-F238E27FC236}">
                    <a16:creationId xmlns:a16="http://schemas.microsoft.com/office/drawing/2014/main" id="{377BB65E-E9A6-4A3E-93B0-B74C5148E5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577"/>
                <a:ext cx="231" cy="1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2" name="Rectangle 136">
                <a:extLst>
                  <a:ext uri="{FF2B5EF4-FFF2-40B4-BE49-F238E27FC236}">
                    <a16:creationId xmlns:a16="http://schemas.microsoft.com/office/drawing/2014/main" id="{01EE0E1A-898C-486E-8356-B76D6D08CB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41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3" name="Rectangle 137">
                <a:extLst>
                  <a:ext uri="{FF2B5EF4-FFF2-40B4-BE49-F238E27FC236}">
                    <a16:creationId xmlns:a16="http://schemas.microsoft.com/office/drawing/2014/main" id="{4910A758-E9F8-4240-89F0-AF314793A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41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4" name="Rectangle 138">
                <a:extLst>
                  <a:ext uri="{FF2B5EF4-FFF2-40B4-BE49-F238E27FC236}">
                    <a16:creationId xmlns:a16="http://schemas.microsoft.com/office/drawing/2014/main" id="{9CB8DBB6-FFE4-4CBF-9292-6F082C8F5F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41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5" name="Rectangle 139">
                <a:extLst>
                  <a:ext uri="{FF2B5EF4-FFF2-40B4-BE49-F238E27FC236}">
                    <a16:creationId xmlns:a16="http://schemas.microsoft.com/office/drawing/2014/main" id="{E3C40BFF-F8B4-4112-AED6-2DADE8FDF7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41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6" name="Rectangle 140">
                <a:extLst>
                  <a:ext uri="{FF2B5EF4-FFF2-40B4-BE49-F238E27FC236}">
                    <a16:creationId xmlns:a16="http://schemas.microsoft.com/office/drawing/2014/main" id="{66FA2701-1227-4715-BA01-4F836C9445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41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7" name="Rectangle 141">
                <a:extLst>
                  <a:ext uri="{FF2B5EF4-FFF2-40B4-BE49-F238E27FC236}">
                    <a16:creationId xmlns:a16="http://schemas.microsoft.com/office/drawing/2014/main" id="{7C1EFA1C-2838-4669-8EF1-D220DF3775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41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8" name="Rectangle 142">
                <a:extLst>
                  <a:ext uri="{FF2B5EF4-FFF2-40B4-BE49-F238E27FC236}">
                    <a16:creationId xmlns:a16="http://schemas.microsoft.com/office/drawing/2014/main" id="{F7C78AD6-1A75-418C-B39E-0E9F830977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41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59" name="Rectangle 143">
                <a:extLst>
                  <a:ext uri="{FF2B5EF4-FFF2-40B4-BE49-F238E27FC236}">
                    <a16:creationId xmlns:a16="http://schemas.microsoft.com/office/drawing/2014/main" id="{89479CDB-36E0-4048-AE8E-8CCE011C94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41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0" name="Rectangle 144">
                <a:extLst>
                  <a:ext uri="{FF2B5EF4-FFF2-40B4-BE49-F238E27FC236}">
                    <a16:creationId xmlns:a16="http://schemas.microsoft.com/office/drawing/2014/main" id="{261E5B63-AB61-45B9-89D2-E225FE974D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41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1" name="Rectangle 145">
                <a:extLst>
                  <a:ext uri="{FF2B5EF4-FFF2-40B4-BE49-F238E27FC236}">
                    <a16:creationId xmlns:a16="http://schemas.microsoft.com/office/drawing/2014/main" id="{885AD907-D456-47A8-851E-F2BF75BA2CA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41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2" name="Rectangle 146">
                <a:extLst>
                  <a:ext uri="{FF2B5EF4-FFF2-40B4-BE49-F238E27FC236}">
                    <a16:creationId xmlns:a16="http://schemas.microsoft.com/office/drawing/2014/main" id="{F7A0C664-BB18-4C1F-86AA-0CC832720C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25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3" name="Rectangle 147">
                <a:extLst>
                  <a:ext uri="{FF2B5EF4-FFF2-40B4-BE49-F238E27FC236}">
                    <a16:creationId xmlns:a16="http://schemas.microsoft.com/office/drawing/2014/main" id="{72BFA5BD-EC56-496C-8E53-879FB3612C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25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4" name="Rectangle 148">
                <a:extLst>
                  <a:ext uri="{FF2B5EF4-FFF2-40B4-BE49-F238E27FC236}">
                    <a16:creationId xmlns:a16="http://schemas.microsoft.com/office/drawing/2014/main" id="{CB11B37F-712D-48CB-90F7-685FCC9FB5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25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5" name="Rectangle 149">
                <a:extLst>
                  <a:ext uri="{FF2B5EF4-FFF2-40B4-BE49-F238E27FC236}">
                    <a16:creationId xmlns:a16="http://schemas.microsoft.com/office/drawing/2014/main" id="{8BE7E3D2-676D-4FEB-8CDF-3BCEB7B214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25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6" name="Rectangle 150">
                <a:extLst>
                  <a:ext uri="{FF2B5EF4-FFF2-40B4-BE49-F238E27FC236}">
                    <a16:creationId xmlns:a16="http://schemas.microsoft.com/office/drawing/2014/main" id="{C289506F-91F4-45FC-82AD-2ABD7CA095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25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7" name="Rectangle 151">
                <a:extLst>
                  <a:ext uri="{FF2B5EF4-FFF2-40B4-BE49-F238E27FC236}">
                    <a16:creationId xmlns:a16="http://schemas.microsoft.com/office/drawing/2014/main" id="{CF69D3BD-EFBE-488A-ABA2-94D9A490F9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25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8" name="Rectangle 152">
                <a:extLst>
                  <a:ext uri="{FF2B5EF4-FFF2-40B4-BE49-F238E27FC236}">
                    <a16:creationId xmlns:a16="http://schemas.microsoft.com/office/drawing/2014/main" id="{620F5D41-F4E6-40C2-88A5-88FEFC87DB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25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69" name="Rectangle 153">
                <a:extLst>
                  <a:ext uri="{FF2B5EF4-FFF2-40B4-BE49-F238E27FC236}">
                    <a16:creationId xmlns:a16="http://schemas.microsoft.com/office/drawing/2014/main" id="{8E2BE2E5-F963-4FA4-BD15-4226758DDB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25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0" name="Rectangle 154">
                <a:extLst>
                  <a:ext uri="{FF2B5EF4-FFF2-40B4-BE49-F238E27FC236}">
                    <a16:creationId xmlns:a16="http://schemas.microsoft.com/office/drawing/2014/main" id="{8CD416F1-CD7B-445E-9D3F-E91D81B0C2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25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1" name="Rectangle 155">
                <a:extLst>
                  <a:ext uri="{FF2B5EF4-FFF2-40B4-BE49-F238E27FC236}">
                    <a16:creationId xmlns:a16="http://schemas.microsoft.com/office/drawing/2014/main" id="{7A67BDED-5DA8-4832-BC02-A5DF005F53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25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2" name="Rectangle 156">
                <a:extLst>
                  <a:ext uri="{FF2B5EF4-FFF2-40B4-BE49-F238E27FC236}">
                    <a16:creationId xmlns:a16="http://schemas.microsoft.com/office/drawing/2014/main" id="{8960F6B4-B8AE-40C5-ACBE-5B2CBCC406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109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3" name="Rectangle 157">
                <a:extLst>
                  <a:ext uri="{FF2B5EF4-FFF2-40B4-BE49-F238E27FC236}">
                    <a16:creationId xmlns:a16="http://schemas.microsoft.com/office/drawing/2014/main" id="{323CCF34-0C60-4E06-8DD2-091DDC1DF4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109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4" name="Rectangle 158">
                <a:extLst>
                  <a:ext uri="{FF2B5EF4-FFF2-40B4-BE49-F238E27FC236}">
                    <a16:creationId xmlns:a16="http://schemas.microsoft.com/office/drawing/2014/main" id="{4024CC57-54EB-4724-B27A-0287F54CA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109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5" name="Rectangle 159">
                <a:extLst>
                  <a:ext uri="{FF2B5EF4-FFF2-40B4-BE49-F238E27FC236}">
                    <a16:creationId xmlns:a16="http://schemas.microsoft.com/office/drawing/2014/main" id="{22FE3D1E-3EF3-4651-90EC-94C95DA3F9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109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6" name="Rectangle 160">
                <a:extLst>
                  <a:ext uri="{FF2B5EF4-FFF2-40B4-BE49-F238E27FC236}">
                    <a16:creationId xmlns:a16="http://schemas.microsoft.com/office/drawing/2014/main" id="{D5B8334D-4C6E-49A3-812A-956FAF3CCC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109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7" name="Rectangle 161">
                <a:extLst>
                  <a:ext uri="{FF2B5EF4-FFF2-40B4-BE49-F238E27FC236}">
                    <a16:creationId xmlns:a16="http://schemas.microsoft.com/office/drawing/2014/main" id="{5B731275-2615-4CBB-945B-7010E00AB3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109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8" name="Rectangle 162">
                <a:extLst>
                  <a:ext uri="{FF2B5EF4-FFF2-40B4-BE49-F238E27FC236}">
                    <a16:creationId xmlns:a16="http://schemas.microsoft.com/office/drawing/2014/main" id="{67CEBCB1-BE6A-4DB1-853A-7B9B69ACAE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109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79" name="Rectangle 163">
                <a:extLst>
                  <a:ext uri="{FF2B5EF4-FFF2-40B4-BE49-F238E27FC236}">
                    <a16:creationId xmlns:a16="http://schemas.microsoft.com/office/drawing/2014/main" id="{17CDFB83-2CE9-4B54-8444-EEF058F63A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109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0" name="Rectangle 164">
                <a:extLst>
                  <a:ext uri="{FF2B5EF4-FFF2-40B4-BE49-F238E27FC236}">
                    <a16:creationId xmlns:a16="http://schemas.microsoft.com/office/drawing/2014/main" id="{E6BF4424-87FD-4284-8CD0-D97692EBBB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1094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1" name="Rectangle 165">
                <a:extLst>
                  <a:ext uri="{FF2B5EF4-FFF2-40B4-BE49-F238E27FC236}">
                    <a16:creationId xmlns:a16="http://schemas.microsoft.com/office/drawing/2014/main" id="{765D40E6-AD26-47A7-B0A4-A7DDC1EA9C2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1094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2" name="Rectangle 166">
                <a:extLst>
                  <a:ext uri="{FF2B5EF4-FFF2-40B4-BE49-F238E27FC236}">
                    <a16:creationId xmlns:a16="http://schemas.microsoft.com/office/drawing/2014/main" id="{21C8CBB7-97CA-463E-B56D-AB2F974082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898"/>
                <a:ext cx="231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3" name="Rectangle 167">
                <a:extLst>
                  <a:ext uri="{FF2B5EF4-FFF2-40B4-BE49-F238E27FC236}">
                    <a16:creationId xmlns:a16="http://schemas.microsoft.com/office/drawing/2014/main" id="{950FCB10-9B53-4ECF-87A0-9947B43433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898"/>
                <a:ext cx="232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4" name="Rectangle 168">
                <a:extLst>
                  <a:ext uri="{FF2B5EF4-FFF2-40B4-BE49-F238E27FC236}">
                    <a16:creationId xmlns:a16="http://schemas.microsoft.com/office/drawing/2014/main" id="{97880256-1B73-4D6D-9A3C-D4D6184E39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898"/>
                <a:ext cx="231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5" name="Rectangle 169">
                <a:extLst>
                  <a:ext uri="{FF2B5EF4-FFF2-40B4-BE49-F238E27FC236}">
                    <a16:creationId xmlns:a16="http://schemas.microsoft.com/office/drawing/2014/main" id="{D5B5EBCC-856C-448D-BDF0-01512F7C6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898"/>
                <a:ext cx="232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6" name="Rectangle 170">
                <a:extLst>
                  <a:ext uri="{FF2B5EF4-FFF2-40B4-BE49-F238E27FC236}">
                    <a16:creationId xmlns:a16="http://schemas.microsoft.com/office/drawing/2014/main" id="{4CA4F1B2-31D2-48BB-AEB9-EC2BE1CB37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898"/>
                <a:ext cx="231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7" name="Rectangle 171">
                <a:extLst>
                  <a:ext uri="{FF2B5EF4-FFF2-40B4-BE49-F238E27FC236}">
                    <a16:creationId xmlns:a16="http://schemas.microsoft.com/office/drawing/2014/main" id="{2A84463E-3F81-48A7-A353-EF4651DE41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898"/>
                <a:ext cx="231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8" name="Rectangle 172">
                <a:extLst>
                  <a:ext uri="{FF2B5EF4-FFF2-40B4-BE49-F238E27FC236}">
                    <a16:creationId xmlns:a16="http://schemas.microsoft.com/office/drawing/2014/main" id="{EF2F482B-51DF-4C8C-B686-8CC4B157A4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898"/>
                <a:ext cx="232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89" name="Rectangle 173">
                <a:extLst>
                  <a:ext uri="{FF2B5EF4-FFF2-40B4-BE49-F238E27FC236}">
                    <a16:creationId xmlns:a16="http://schemas.microsoft.com/office/drawing/2014/main" id="{E7A77E47-42F9-40F0-861C-45E9CCBC86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898"/>
                <a:ext cx="231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0" name="Rectangle 174">
                <a:extLst>
                  <a:ext uri="{FF2B5EF4-FFF2-40B4-BE49-F238E27FC236}">
                    <a16:creationId xmlns:a16="http://schemas.microsoft.com/office/drawing/2014/main" id="{8F6CE7F7-91C7-4EB5-8ABF-B87CB7703D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898"/>
                <a:ext cx="232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1" name="Rectangle 175">
                <a:extLst>
                  <a:ext uri="{FF2B5EF4-FFF2-40B4-BE49-F238E27FC236}">
                    <a16:creationId xmlns:a16="http://schemas.microsoft.com/office/drawing/2014/main" id="{C74A9C86-3700-4EBF-9076-A9EFFC0525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898"/>
                <a:ext cx="231" cy="196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2" name="Rectangle 176">
                <a:extLst>
                  <a:ext uri="{FF2B5EF4-FFF2-40B4-BE49-F238E27FC236}">
                    <a16:creationId xmlns:a16="http://schemas.microsoft.com/office/drawing/2014/main" id="{0B2D2A41-71BC-4AD6-AC3D-012F65231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737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3" name="Rectangle 177">
                <a:extLst>
                  <a:ext uri="{FF2B5EF4-FFF2-40B4-BE49-F238E27FC236}">
                    <a16:creationId xmlns:a16="http://schemas.microsoft.com/office/drawing/2014/main" id="{3ED3BD43-C7AD-4C02-908B-E7D418F020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737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4" name="Rectangle 178">
                <a:extLst>
                  <a:ext uri="{FF2B5EF4-FFF2-40B4-BE49-F238E27FC236}">
                    <a16:creationId xmlns:a16="http://schemas.microsoft.com/office/drawing/2014/main" id="{9F570866-7943-46CD-B336-CBBB335BDF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737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5" name="Rectangle 179">
                <a:extLst>
                  <a:ext uri="{FF2B5EF4-FFF2-40B4-BE49-F238E27FC236}">
                    <a16:creationId xmlns:a16="http://schemas.microsoft.com/office/drawing/2014/main" id="{B3A35871-F62A-4B71-B435-0A002E7B71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737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6" name="Rectangle 180">
                <a:extLst>
                  <a:ext uri="{FF2B5EF4-FFF2-40B4-BE49-F238E27FC236}">
                    <a16:creationId xmlns:a16="http://schemas.microsoft.com/office/drawing/2014/main" id="{006FA87E-CE6D-4C1C-8F14-90652E6A91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737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7" name="Rectangle 181">
                <a:extLst>
                  <a:ext uri="{FF2B5EF4-FFF2-40B4-BE49-F238E27FC236}">
                    <a16:creationId xmlns:a16="http://schemas.microsoft.com/office/drawing/2014/main" id="{621A8F0B-1409-4649-AF22-9B2884E6ED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737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8" name="Rectangle 182">
                <a:extLst>
                  <a:ext uri="{FF2B5EF4-FFF2-40B4-BE49-F238E27FC236}">
                    <a16:creationId xmlns:a16="http://schemas.microsoft.com/office/drawing/2014/main" id="{6AACF11F-A940-4A08-863A-44FA35964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737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299" name="Rectangle 183">
                <a:extLst>
                  <a:ext uri="{FF2B5EF4-FFF2-40B4-BE49-F238E27FC236}">
                    <a16:creationId xmlns:a16="http://schemas.microsoft.com/office/drawing/2014/main" id="{343AB8D1-11A7-4940-A6A8-9E8DE5F19A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737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0" name="Rectangle 184">
                <a:extLst>
                  <a:ext uri="{FF2B5EF4-FFF2-40B4-BE49-F238E27FC236}">
                    <a16:creationId xmlns:a16="http://schemas.microsoft.com/office/drawing/2014/main" id="{E9B282AC-6199-4C1D-8995-C4FCFE8C39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737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1" name="Rectangle 185">
                <a:extLst>
                  <a:ext uri="{FF2B5EF4-FFF2-40B4-BE49-F238E27FC236}">
                    <a16:creationId xmlns:a16="http://schemas.microsoft.com/office/drawing/2014/main" id="{CC69C3B1-FBDF-48D1-BC73-394E49E284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737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2" name="Rectangle 186">
                <a:extLst>
                  <a:ext uri="{FF2B5EF4-FFF2-40B4-BE49-F238E27FC236}">
                    <a16:creationId xmlns:a16="http://schemas.microsoft.com/office/drawing/2014/main" id="{C21D8B89-F4EA-49C4-BC08-75219B2FD7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57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3" name="Rectangle 187">
                <a:extLst>
                  <a:ext uri="{FF2B5EF4-FFF2-40B4-BE49-F238E27FC236}">
                    <a16:creationId xmlns:a16="http://schemas.microsoft.com/office/drawing/2014/main" id="{4C455519-7DAF-4989-A296-BDE566FD40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57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4" name="Rectangle 188">
                <a:extLst>
                  <a:ext uri="{FF2B5EF4-FFF2-40B4-BE49-F238E27FC236}">
                    <a16:creationId xmlns:a16="http://schemas.microsoft.com/office/drawing/2014/main" id="{B2FD8A43-D5E0-4B1B-B6C3-9435A18149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57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5" name="Rectangle 189">
                <a:extLst>
                  <a:ext uri="{FF2B5EF4-FFF2-40B4-BE49-F238E27FC236}">
                    <a16:creationId xmlns:a16="http://schemas.microsoft.com/office/drawing/2014/main" id="{113441F3-8550-4A5D-AA15-D4875640C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57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6" name="Rectangle 190">
                <a:extLst>
                  <a:ext uri="{FF2B5EF4-FFF2-40B4-BE49-F238E27FC236}">
                    <a16:creationId xmlns:a16="http://schemas.microsoft.com/office/drawing/2014/main" id="{2CBAB084-1632-450B-A882-E3CA5B284C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57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7" name="Rectangle 191">
                <a:extLst>
                  <a:ext uri="{FF2B5EF4-FFF2-40B4-BE49-F238E27FC236}">
                    <a16:creationId xmlns:a16="http://schemas.microsoft.com/office/drawing/2014/main" id="{4D686ABE-CE6A-4CC8-8361-A2591963CA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57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8" name="Rectangle 192">
                <a:extLst>
                  <a:ext uri="{FF2B5EF4-FFF2-40B4-BE49-F238E27FC236}">
                    <a16:creationId xmlns:a16="http://schemas.microsoft.com/office/drawing/2014/main" id="{98132975-D0A4-4613-A416-A2199D6DB8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57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09" name="Rectangle 193">
                <a:extLst>
                  <a:ext uri="{FF2B5EF4-FFF2-40B4-BE49-F238E27FC236}">
                    <a16:creationId xmlns:a16="http://schemas.microsoft.com/office/drawing/2014/main" id="{E578F94A-011C-401F-9E86-DF4ED74595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57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0" name="Rectangle 194">
                <a:extLst>
                  <a:ext uri="{FF2B5EF4-FFF2-40B4-BE49-F238E27FC236}">
                    <a16:creationId xmlns:a16="http://schemas.microsoft.com/office/drawing/2014/main" id="{CDA07C5F-DD3A-4C74-9264-5A9A92F535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576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1" name="Rectangle 195">
                <a:extLst>
                  <a:ext uri="{FF2B5EF4-FFF2-40B4-BE49-F238E27FC236}">
                    <a16:creationId xmlns:a16="http://schemas.microsoft.com/office/drawing/2014/main" id="{EC93CE18-8BA2-4963-871B-1369822202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576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2" name="Rectangle 196">
                <a:extLst>
                  <a:ext uri="{FF2B5EF4-FFF2-40B4-BE49-F238E27FC236}">
                    <a16:creationId xmlns:a16="http://schemas.microsoft.com/office/drawing/2014/main" id="{300E8C60-E0AB-433D-A250-851D96E9CE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26" y="41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3" name="Rectangle 197">
                <a:extLst>
                  <a:ext uri="{FF2B5EF4-FFF2-40B4-BE49-F238E27FC236}">
                    <a16:creationId xmlns:a16="http://schemas.microsoft.com/office/drawing/2014/main" id="{5D30D19D-A033-40A3-B7A9-EB2C8D09B5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94" y="41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4" name="Rectangle 198">
                <a:extLst>
                  <a:ext uri="{FF2B5EF4-FFF2-40B4-BE49-F238E27FC236}">
                    <a16:creationId xmlns:a16="http://schemas.microsoft.com/office/drawing/2014/main" id="{7A4BF8B1-A7B7-40C5-BEB5-964CB93110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63" y="41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5" name="Rectangle 199">
                <a:extLst>
                  <a:ext uri="{FF2B5EF4-FFF2-40B4-BE49-F238E27FC236}">
                    <a16:creationId xmlns:a16="http://schemas.microsoft.com/office/drawing/2014/main" id="{140BEC8F-C61F-4391-BF8B-3F590411AA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41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6" name="Rectangle 200">
                <a:extLst>
                  <a:ext uri="{FF2B5EF4-FFF2-40B4-BE49-F238E27FC236}">
                    <a16:creationId xmlns:a16="http://schemas.microsoft.com/office/drawing/2014/main" id="{77530B67-DC47-4DA4-A1A3-56E9F32C32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00" y="41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7" name="Rectangle 201">
                <a:extLst>
                  <a:ext uri="{FF2B5EF4-FFF2-40B4-BE49-F238E27FC236}">
                    <a16:creationId xmlns:a16="http://schemas.microsoft.com/office/drawing/2014/main" id="{236F0D72-1841-49D4-82A5-4116FF0D1A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9" y="41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8" name="Rectangle 202">
                <a:extLst>
                  <a:ext uri="{FF2B5EF4-FFF2-40B4-BE49-F238E27FC236}">
                    <a16:creationId xmlns:a16="http://schemas.microsoft.com/office/drawing/2014/main" id="{11B33C05-459E-42EF-A410-C888F37B0B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37" y="41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19" name="Rectangle 203">
                <a:extLst>
                  <a:ext uri="{FF2B5EF4-FFF2-40B4-BE49-F238E27FC236}">
                    <a16:creationId xmlns:a16="http://schemas.microsoft.com/office/drawing/2014/main" id="{E7374542-CC41-4883-AABA-C83560E5C7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06" y="41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20" name="Rectangle 204">
                <a:extLst>
                  <a:ext uri="{FF2B5EF4-FFF2-40B4-BE49-F238E27FC236}">
                    <a16:creationId xmlns:a16="http://schemas.microsoft.com/office/drawing/2014/main" id="{E4C78ECF-91F6-426B-8422-75CD05DBF3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4" y="415"/>
                <a:ext cx="232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21" name="Rectangle 205">
                <a:extLst>
                  <a:ext uri="{FF2B5EF4-FFF2-40B4-BE49-F238E27FC236}">
                    <a16:creationId xmlns:a16="http://schemas.microsoft.com/office/drawing/2014/main" id="{F8BD9EE3-E09B-4B8F-B5CB-D29EB063A2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43" y="415"/>
                <a:ext cx="231" cy="161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pPr>
                  <a:spcBef>
                    <a:spcPct val="20000"/>
                  </a:spcBef>
                  <a:buClr>
                    <a:schemeClr val="accent2"/>
                  </a:buClr>
                  <a:buFont typeface="Wingdings" pitchFamily="2" charset="2"/>
                  <a:buNone/>
                </a:pPr>
                <a:endParaRPr lang="zh-CN" altLang="zh-CN" sz="2800">
                  <a:latin typeface="+mn-ea"/>
                  <a:ea typeface="+mn-ea"/>
                </a:endParaRPr>
              </a:p>
            </p:txBody>
          </p:sp>
          <p:sp>
            <p:nvSpPr>
              <p:cNvPr id="1322" name="Line 206">
                <a:extLst>
                  <a:ext uri="{FF2B5EF4-FFF2-40B4-BE49-F238E27FC236}">
                    <a16:creationId xmlns:a16="http://schemas.microsoft.com/office/drawing/2014/main" id="{59C0F7A9-61B7-42A0-AEC8-4E6B30B4FCF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2314" cy="0"/>
              </a:xfrm>
              <a:prstGeom prst="line">
                <a:avLst/>
              </a:prstGeom>
              <a:grp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3" name="Line 207">
                <a:extLst>
                  <a:ext uri="{FF2B5EF4-FFF2-40B4-BE49-F238E27FC236}">
                    <a16:creationId xmlns:a16="http://schemas.microsoft.com/office/drawing/2014/main" id="{414643D9-0F67-41E3-829E-D9981DA361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576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4" name="Line 208">
                <a:extLst>
                  <a:ext uri="{FF2B5EF4-FFF2-40B4-BE49-F238E27FC236}">
                    <a16:creationId xmlns:a16="http://schemas.microsoft.com/office/drawing/2014/main" id="{ABA2CC6B-4D64-4574-B9D5-99EF8B7775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737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5" name="Line 209">
                <a:extLst>
                  <a:ext uri="{FF2B5EF4-FFF2-40B4-BE49-F238E27FC236}">
                    <a16:creationId xmlns:a16="http://schemas.microsoft.com/office/drawing/2014/main" id="{5ABBE7FD-213F-4F97-99BC-91E40A20F6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898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6" name="Line 210">
                <a:extLst>
                  <a:ext uri="{FF2B5EF4-FFF2-40B4-BE49-F238E27FC236}">
                    <a16:creationId xmlns:a16="http://schemas.microsoft.com/office/drawing/2014/main" id="{83D3C5E8-57F9-475F-9C02-E5F4EE04434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094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7" name="Line 211">
                <a:extLst>
                  <a:ext uri="{FF2B5EF4-FFF2-40B4-BE49-F238E27FC236}">
                    <a16:creationId xmlns:a16="http://schemas.microsoft.com/office/drawing/2014/main" id="{E65A8331-1AC1-4AA9-94A9-528543CDD7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255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8" name="Line 212">
                <a:extLst>
                  <a:ext uri="{FF2B5EF4-FFF2-40B4-BE49-F238E27FC236}">
                    <a16:creationId xmlns:a16="http://schemas.microsoft.com/office/drawing/2014/main" id="{BEE9734D-0ADB-45D4-B588-7F3868426C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416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29" name="Line 213">
                <a:extLst>
                  <a:ext uri="{FF2B5EF4-FFF2-40B4-BE49-F238E27FC236}">
                    <a16:creationId xmlns:a16="http://schemas.microsoft.com/office/drawing/2014/main" id="{27B1E6D0-301B-4E13-BAD3-A78CF9E4100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577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0" name="Line 214">
                <a:extLst>
                  <a:ext uri="{FF2B5EF4-FFF2-40B4-BE49-F238E27FC236}">
                    <a16:creationId xmlns:a16="http://schemas.microsoft.com/office/drawing/2014/main" id="{BCB8A138-E21A-4122-ABA5-07531614070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719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1" name="Line 215">
                <a:extLst>
                  <a:ext uri="{FF2B5EF4-FFF2-40B4-BE49-F238E27FC236}">
                    <a16:creationId xmlns:a16="http://schemas.microsoft.com/office/drawing/2014/main" id="{6362F907-1289-4B9D-A72C-6301C06332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1880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2" name="Line 216">
                <a:extLst>
                  <a:ext uri="{FF2B5EF4-FFF2-40B4-BE49-F238E27FC236}">
                    <a16:creationId xmlns:a16="http://schemas.microsoft.com/office/drawing/2014/main" id="{EFEE11FC-C882-464E-98AA-EE18AC003B9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030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3" name="Line 217">
                <a:extLst>
                  <a:ext uri="{FF2B5EF4-FFF2-40B4-BE49-F238E27FC236}">
                    <a16:creationId xmlns:a16="http://schemas.microsoft.com/office/drawing/2014/main" id="{B35F42B4-83E1-4CAD-A1BF-90B8168145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191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4" name="Line 218">
                <a:extLst>
                  <a:ext uri="{FF2B5EF4-FFF2-40B4-BE49-F238E27FC236}">
                    <a16:creationId xmlns:a16="http://schemas.microsoft.com/office/drawing/2014/main" id="{99A6C448-1D75-45D0-A84D-78AF676AE36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352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5" name="Line 219">
                <a:extLst>
                  <a:ext uri="{FF2B5EF4-FFF2-40B4-BE49-F238E27FC236}">
                    <a16:creationId xmlns:a16="http://schemas.microsoft.com/office/drawing/2014/main" id="{D37B0443-6ED9-4B5F-B543-35FA021E7D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524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6" name="Line 220">
                <a:extLst>
                  <a:ext uri="{FF2B5EF4-FFF2-40B4-BE49-F238E27FC236}">
                    <a16:creationId xmlns:a16="http://schemas.microsoft.com/office/drawing/2014/main" id="{606778AD-C537-4B9F-BF28-139B090E4F1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685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7" name="Line 221">
                <a:extLst>
                  <a:ext uri="{FF2B5EF4-FFF2-40B4-BE49-F238E27FC236}">
                    <a16:creationId xmlns:a16="http://schemas.microsoft.com/office/drawing/2014/main" id="{12A4275C-825A-4ABC-B5C5-7091AE39D8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846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8" name="Line 222">
                <a:extLst>
                  <a:ext uri="{FF2B5EF4-FFF2-40B4-BE49-F238E27FC236}">
                    <a16:creationId xmlns:a16="http://schemas.microsoft.com/office/drawing/2014/main" id="{33AF857F-1431-42C8-8D06-9208F1B057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2974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39" name="Line 223">
                <a:extLst>
                  <a:ext uri="{FF2B5EF4-FFF2-40B4-BE49-F238E27FC236}">
                    <a16:creationId xmlns:a16="http://schemas.microsoft.com/office/drawing/2014/main" id="{B4C10B06-A914-446C-9457-59520A97A5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135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0" name="Line 224">
                <a:extLst>
                  <a:ext uri="{FF2B5EF4-FFF2-40B4-BE49-F238E27FC236}">
                    <a16:creationId xmlns:a16="http://schemas.microsoft.com/office/drawing/2014/main" id="{65375D6B-BE04-4E15-8BEF-603096CC8A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296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1" name="Line 225">
                <a:extLst>
                  <a:ext uri="{FF2B5EF4-FFF2-40B4-BE49-F238E27FC236}">
                    <a16:creationId xmlns:a16="http://schemas.microsoft.com/office/drawing/2014/main" id="{D73E1F07-9498-4E91-A9DF-4E34E39C48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457"/>
                <a:ext cx="2314" cy="0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2" name="Line 226">
                <a:extLst>
                  <a:ext uri="{FF2B5EF4-FFF2-40B4-BE49-F238E27FC236}">
                    <a16:creationId xmlns:a16="http://schemas.microsoft.com/office/drawing/2014/main" id="{9B72A32D-D7FC-4482-A843-46D3C8E7D73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3590"/>
                <a:ext cx="2314" cy="0"/>
              </a:xfrm>
              <a:prstGeom prst="line">
                <a:avLst/>
              </a:prstGeom>
              <a:grp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3" name="Line 227">
                <a:extLst>
                  <a:ext uri="{FF2B5EF4-FFF2-40B4-BE49-F238E27FC236}">
                    <a16:creationId xmlns:a16="http://schemas.microsoft.com/office/drawing/2014/main" id="{A612B39F-1202-4A76-825D-CE27C89F38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3" y="415"/>
                <a:ext cx="0" cy="3175"/>
              </a:xfrm>
              <a:prstGeom prst="line">
                <a:avLst/>
              </a:prstGeom>
              <a:grp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4" name="Line 228">
                <a:extLst>
                  <a:ext uri="{FF2B5EF4-FFF2-40B4-BE49-F238E27FC236}">
                    <a16:creationId xmlns:a16="http://schemas.microsoft.com/office/drawing/2014/main" id="{46D729BE-3F56-4372-8F79-10AD2B3B09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74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5" name="Line 229">
                <a:extLst>
                  <a:ext uri="{FF2B5EF4-FFF2-40B4-BE49-F238E27FC236}">
                    <a16:creationId xmlns:a16="http://schemas.microsoft.com/office/drawing/2014/main" id="{126C8C6E-BC9D-44C1-98C7-29EAF5CA28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206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6" name="Line 230">
                <a:extLst>
                  <a:ext uri="{FF2B5EF4-FFF2-40B4-BE49-F238E27FC236}">
                    <a16:creationId xmlns:a16="http://schemas.microsoft.com/office/drawing/2014/main" id="{C33E4974-EC07-4FD5-A7D7-24374707BE2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37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7" name="Line 231">
                <a:extLst>
                  <a:ext uri="{FF2B5EF4-FFF2-40B4-BE49-F238E27FC236}">
                    <a16:creationId xmlns:a16="http://schemas.microsoft.com/office/drawing/2014/main" id="{C3D0C54B-B281-439A-BC71-61DF1EFFA7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69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8" name="Line 232">
                <a:extLst>
                  <a:ext uri="{FF2B5EF4-FFF2-40B4-BE49-F238E27FC236}">
                    <a16:creationId xmlns:a16="http://schemas.microsoft.com/office/drawing/2014/main" id="{2BDD86A8-56F3-4921-9CB5-8C065EB41E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00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49" name="Line 233">
                <a:extLst>
                  <a:ext uri="{FF2B5EF4-FFF2-40B4-BE49-F238E27FC236}">
                    <a16:creationId xmlns:a16="http://schemas.microsoft.com/office/drawing/2014/main" id="{3FC1044E-62CC-4DE0-8BC2-8EC3DD0257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131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50" name="Line 234">
                <a:extLst>
                  <a:ext uri="{FF2B5EF4-FFF2-40B4-BE49-F238E27FC236}">
                    <a16:creationId xmlns:a16="http://schemas.microsoft.com/office/drawing/2014/main" id="{A5E273BE-34B2-4732-B8B7-271132F1F24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63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51" name="Line 235">
                <a:extLst>
                  <a:ext uri="{FF2B5EF4-FFF2-40B4-BE49-F238E27FC236}">
                    <a16:creationId xmlns:a16="http://schemas.microsoft.com/office/drawing/2014/main" id="{4D696025-339E-4378-A939-3BF11DE03C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94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52" name="Line 236">
                <a:extLst>
                  <a:ext uri="{FF2B5EF4-FFF2-40B4-BE49-F238E27FC236}">
                    <a16:creationId xmlns:a16="http://schemas.microsoft.com/office/drawing/2014/main" id="{98AF24C8-4CC0-4F66-9668-46D9BD604F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826" y="415"/>
                <a:ext cx="0" cy="3175"/>
              </a:xfrm>
              <a:prstGeom prst="line">
                <a:avLst/>
              </a:prstGeom>
              <a:grpFill/>
              <a:ln w="12700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1353" name="Line 237">
                <a:extLst>
                  <a:ext uri="{FF2B5EF4-FFF2-40B4-BE49-F238E27FC236}">
                    <a16:creationId xmlns:a16="http://schemas.microsoft.com/office/drawing/2014/main" id="{50F63697-739C-40A9-A793-F8190DB4FF1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57" y="415"/>
                <a:ext cx="0" cy="3175"/>
              </a:xfrm>
              <a:prstGeom prst="line">
                <a:avLst/>
              </a:prstGeom>
              <a:grpFill/>
              <a:ln w="12700" cap="sq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vert="eaVert" lIns="90000" tIns="46800" rIns="90000" bIns="46800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</p:grpSp>
        <p:sp>
          <p:nvSpPr>
            <p:cNvPr id="1354" name="Line 238">
              <a:extLst>
                <a:ext uri="{FF2B5EF4-FFF2-40B4-BE49-F238E27FC236}">
                  <a16:creationId xmlns:a16="http://schemas.microsoft.com/office/drawing/2014/main" id="{1E7E5F19-AC67-4830-BE0B-176B27A21C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241118" y="599315"/>
              <a:ext cx="0" cy="547052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1357" name="Text Box 243">
              <a:extLst>
                <a:ext uri="{FF2B5EF4-FFF2-40B4-BE49-F238E27FC236}">
                  <a16:creationId xmlns:a16="http://schemas.microsoft.com/office/drawing/2014/main" id="{7890C66F-BBDD-4CC6-8CE1-37B93B2FD6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0016" y="1074936"/>
              <a:ext cx="523220" cy="17780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+mn-ea"/>
                  <a:ea typeface="+mn-ea"/>
                </a:rPr>
                <a:t>溶解度</a:t>
              </a:r>
              <a:r>
                <a:rPr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\g</a:t>
              </a:r>
            </a:p>
          </p:txBody>
        </p:sp>
        <p:sp>
          <p:nvSpPr>
            <p:cNvPr id="1358" name="Text Box 245">
              <a:extLst>
                <a:ext uri="{FF2B5EF4-FFF2-40B4-BE49-F238E27FC236}">
                  <a16:creationId xmlns:a16="http://schemas.microsoft.com/office/drawing/2014/main" id="{DDDD9D5C-902C-489E-AD6B-E612C179B2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23580" y="1847997"/>
              <a:ext cx="838200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zh-CN">
                <a:latin typeface="+mn-ea"/>
                <a:ea typeface="+mn-ea"/>
              </a:endParaRPr>
            </a:p>
          </p:txBody>
        </p:sp>
        <p:sp>
          <p:nvSpPr>
            <p:cNvPr id="1359" name="Text Box 246">
              <a:extLst>
                <a:ext uri="{FF2B5EF4-FFF2-40B4-BE49-F238E27FC236}">
                  <a16:creationId xmlns:a16="http://schemas.microsoft.com/office/drawing/2014/main" id="{AB493F03-186C-4E69-832C-CCAD7AC5A0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9780" y="19162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160</a:t>
              </a:r>
            </a:p>
          </p:txBody>
        </p:sp>
        <p:sp>
          <p:nvSpPr>
            <p:cNvPr id="1360" name="Text Box 247">
              <a:extLst>
                <a:ext uri="{FF2B5EF4-FFF2-40B4-BE49-F238E27FC236}">
                  <a16:creationId xmlns:a16="http://schemas.microsoft.com/office/drawing/2014/main" id="{255D98A2-0AA0-4689-AEEC-3DF6258C88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1843" y="220359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150</a:t>
              </a:r>
            </a:p>
          </p:txBody>
        </p:sp>
        <p:sp>
          <p:nvSpPr>
            <p:cNvPr id="1361" name="Text Box 248">
              <a:extLst>
                <a:ext uri="{FF2B5EF4-FFF2-40B4-BE49-F238E27FC236}">
                  <a16:creationId xmlns:a16="http://schemas.microsoft.com/office/drawing/2014/main" id="{71658F5F-29E6-4541-A111-045DE706AD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1843" y="2427435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>
                  <a:latin typeface="+mn-ea"/>
                  <a:ea typeface="+mn-ea"/>
                </a:rPr>
                <a:t>140</a:t>
              </a:r>
            </a:p>
          </p:txBody>
        </p:sp>
        <p:sp>
          <p:nvSpPr>
            <p:cNvPr id="1362" name="Text Box 249">
              <a:extLst>
                <a:ext uri="{FF2B5EF4-FFF2-40B4-BE49-F238E27FC236}">
                  <a16:creationId xmlns:a16="http://schemas.microsoft.com/office/drawing/2014/main" id="{705B3922-EF9D-4137-AC36-51E5312FDD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9780" y="2643335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130</a:t>
              </a:r>
            </a:p>
          </p:txBody>
        </p:sp>
        <p:sp>
          <p:nvSpPr>
            <p:cNvPr id="1363" name="Text Box 250">
              <a:extLst>
                <a:ext uri="{FF2B5EF4-FFF2-40B4-BE49-F238E27FC236}">
                  <a16:creationId xmlns:a16="http://schemas.microsoft.com/office/drawing/2014/main" id="{AFCE6D05-6A4E-47E5-9578-F4AA79ED7F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9780" y="2859235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120</a:t>
              </a:r>
            </a:p>
          </p:txBody>
        </p:sp>
        <p:sp>
          <p:nvSpPr>
            <p:cNvPr id="1364" name="Text Box 251">
              <a:extLst>
                <a:ext uri="{FF2B5EF4-FFF2-40B4-BE49-F238E27FC236}">
                  <a16:creationId xmlns:a16="http://schemas.microsoft.com/office/drawing/2014/main" id="{299580C9-12E8-444C-AE65-19E3357871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9780" y="3146573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110</a:t>
              </a:r>
            </a:p>
          </p:txBody>
        </p:sp>
        <p:sp>
          <p:nvSpPr>
            <p:cNvPr id="1365" name="Text Box 252">
              <a:extLst>
                <a:ext uri="{FF2B5EF4-FFF2-40B4-BE49-F238E27FC236}">
                  <a16:creationId xmlns:a16="http://schemas.microsoft.com/office/drawing/2014/main" id="{3DE8FADA-C02B-4571-807C-DC735F35DA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9780" y="343549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100</a:t>
              </a:r>
            </a:p>
          </p:txBody>
        </p:sp>
        <p:sp>
          <p:nvSpPr>
            <p:cNvPr id="1366" name="Text Box 253">
              <a:extLst>
                <a:ext uri="{FF2B5EF4-FFF2-40B4-BE49-F238E27FC236}">
                  <a16:creationId xmlns:a16="http://schemas.microsoft.com/office/drawing/2014/main" id="{D76347CB-2A0B-4374-A25A-AB314FD7FE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5980" y="367679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90</a:t>
              </a:r>
            </a:p>
          </p:txBody>
        </p:sp>
        <p:sp>
          <p:nvSpPr>
            <p:cNvPr id="1367" name="Text Box 254">
              <a:extLst>
                <a:ext uri="{FF2B5EF4-FFF2-40B4-BE49-F238E27FC236}">
                  <a16:creationId xmlns:a16="http://schemas.microsoft.com/office/drawing/2014/main" id="{5252ED79-D8FF-4C5A-8C02-F7F2AE0C46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3280" y="3938735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80</a:t>
              </a:r>
            </a:p>
          </p:txBody>
        </p:sp>
        <p:sp>
          <p:nvSpPr>
            <p:cNvPr id="1368" name="Text Box 255">
              <a:extLst>
                <a:ext uri="{FF2B5EF4-FFF2-40B4-BE49-F238E27FC236}">
                  <a16:creationId xmlns:a16="http://schemas.microsoft.com/office/drawing/2014/main" id="{131F0254-97F1-4345-B566-4ACA23B15C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3280" y="422131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70</a:t>
              </a:r>
            </a:p>
          </p:txBody>
        </p:sp>
        <p:sp>
          <p:nvSpPr>
            <p:cNvPr id="1369" name="Text Box 256">
              <a:extLst>
                <a:ext uri="{FF2B5EF4-FFF2-40B4-BE49-F238E27FC236}">
                  <a16:creationId xmlns:a16="http://schemas.microsoft.com/office/drawing/2014/main" id="{ABF46C3D-FE4C-418E-88C7-B7193E0429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3280" y="44435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60</a:t>
              </a:r>
            </a:p>
          </p:txBody>
        </p:sp>
        <p:sp>
          <p:nvSpPr>
            <p:cNvPr id="1370" name="Text Box 257">
              <a:extLst>
                <a:ext uri="{FF2B5EF4-FFF2-40B4-BE49-F238E27FC236}">
                  <a16:creationId xmlns:a16="http://schemas.microsoft.com/office/drawing/2014/main" id="{CE129738-AA39-4047-837A-8E444B9EED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3280" y="472454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50</a:t>
              </a:r>
            </a:p>
          </p:txBody>
        </p:sp>
        <p:sp>
          <p:nvSpPr>
            <p:cNvPr id="1371" name="Text Box 258">
              <a:extLst>
                <a:ext uri="{FF2B5EF4-FFF2-40B4-BE49-F238E27FC236}">
                  <a16:creationId xmlns:a16="http://schemas.microsoft.com/office/drawing/2014/main" id="{526061E0-B94C-4281-87FD-24678460C9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63280" y="494044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40</a:t>
              </a:r>
            </a:p>
          </p:txBody>
        </p:sp>
        <p:sp>
          <p:nvSpPr>
            <p:cNvPr id="1372" name="Text Box 259">
              <a:extLst>
                <a:ext uri="{FF2B5EF4-FFF2-40B4-BE49-F238E27FC236}">
                  <a16:creationId xmlns:a16="http://schemas.microsoft.com/office/drawing/2014/main" id="{474DFAE7-6209-49D5-9689-E6351BF950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5980" y="516269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30</a:t>
              </a:r>
            </a:p>
          </p:txBody>
        </p:sp>
        <p:sp>
          <p:nvSpPr>
            <p:cNvPr id="1373" name="Text Box 260">
              <a:extLst>
                <a:ext uri="{FF2B5EF4-FFF2-40B4-BE49-F238E27FC236}">
                  <a16:creationId xmlns:a16="http://schemas.microsoft.com/office/drawing/2014/main" id="{3809DFE2-7902-4AE4-83CD-03BDB652E8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5980" y="5380185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20</a:t>
              </a:r>
            </a:p>
          </p:txBody>
        </p:sp>
        <p:sp>
          <p:nvSpPr>
            <p:cNvPr id="1374" name="Text Box 261">
              <a:extLst>
                <a:ext uri="{FF2B5EF4-FFF2-40B4-BE49-F238E27FC236}">
                  <a16:creationId xmlns:a16="http://schemas.microsoft.com/office/drawing/2014/main" id="{A84F05F1-D56E-4722-B31C-270503F5A9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75980" y="5667523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10</a:t>
              </a:r>
            </a:p>
          </p:txBody>
        </p:sp>
        <p:sp>
          <p:nvSpPr>
            <p:cNvPr id="1375" name="Text Box 265">
              <a:extLst>
                <a:ext uri="{FF2B5EF4-FFF2-40B4-BE49-F238E27FC236}">
                  <a16:creationId xmlns:a16="http://schemas.microsoft.com/office/drawing/2014/main" id="{23C39D0E-E5C7-4468-946C-FA683595C0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1843" y="1635273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170</a:t>
              </a:r>
            </a:p>
          </p:txBody>
        </p:sp>
        <p:sp>
          <p:nvSpPr>
            <p:cNvPr id="1376" name="Text Box 266">
              <a:extLst>
                <a:ext uri="{FF2B5EF4-FFF2-40B4-BE49-F238E27FC236}">
                  <a16:creationId xmlns:a16="http://schemas.microsoft.com/office/drawing/2014/main" id="{596235DC-1763-4A6B-B06F-E532B77127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71293" y="603741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10</a:t>
              </a:r>
            </a:p>
          </p:txBody>
        </p:sp>
        <p:sp>
          <p:nvSpPr>
            <p:cNvPr id="1377" name="Text Box 269">
              <a:extLst>
                <a:ext uri="{FF2B5EF4-FFF2-40B4-BE49-F238E27FC236}">
                  <a16:creationId xmlns:a16="http://schemas.microsoft.com/office/drawing/2014/main" id="{E2257319-A376-4FE8-87B2-27869E3D86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73205" y="60310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80</a:t>
              </a:r>
            </a:p>
          </p:txBody>
        </p:sp>
        <p:sp>
          <p:nvSpPr>
            <p:cNvPr id="1378" name="Text Box 270">
              <a:extLst>
                <a:ext uri="{FF2B5EF4-FFF2-40B4-BE49-F238E27FC236}">
                  <a16:creationId xmlns:a16="http://schemas.microsoft.com/office/drawing/2014/main" id="{472EC4B7-3971-48BA-B194-04E8F0E327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92205" y="60310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70</a:t>
              </a:r>
            </a:p>
          </p:txBody>
        </p:sp>
        <p:sp>
          <p:nvSpPr>
            <p:cNvPr id="1379" name="Text Box 271">
              <a:extLst>
                <a:ext uri="{FF2B5EF4-FFF2-40B4-BE49-F238E27FC236}">
                  <a16:creationId xmlns:a16="http://schemas.microsoft.com/office/drawing/2014/main" id="{56247E38-8670-4B57-B720-F775A97FA8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87405" y="60310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60</a:t>
              </a:r>
            </a:p>
          </p:txBody>
        </p:sp>
        <p:sp>
          <p:nvSpPr>
            <p:cNvPr id="1380" name="Text Box 272">
              <a:extLst>
                <a:ext uri="{FF2B5EF4-FFF2-40B4-BE49-F238E27FC236}">
                  <a16:creationId xmlns:a16="http://schemas.microsoft.com/office/drawing/2014/main" id="{09AD14B9-899F-4C88-9967-A1C1C9661F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95293" y="603741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50</a:t>
              </a:r>
            </a:p>
          </p:txBody>
        </p:sp>
        <p:sp>
          <p:nvSpPr>
            <p:cNvPr id="1381" name="Text Box 273">
              <a:extLst>
                <a:ext uri="{FF2B5EF4-FFF2-40B4-BE49-F238E27FC236}">
                  <a16:creationId xmlns:a16="http://schemas.microsoft.com/office/drawing/2014/main" id="{A7FD306F-7373-4DF3-BF8F-FE756F7B7F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49218" y="6038998"/>
              <a:ext cx="8382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40</a:t>
              </a:r>
            </a:p>
          </p:txBody>
        </p:sp>
        <p:sp>
          <p:nvSpPr>
            <p:cNvPr id="1382" name="Text Box 274">
              <a:extLst>
                <a:ext uri="{FF2B5EF4-FFF2-40B4-BE49-F238E27FC236}">
                  <a16:creationId xmlns:a16="http://schemas.microsoft.com/office/drawing/2014/main" id="{D72C80DC-7361-41D4-83CD-FFB8A4D913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33293" y="60310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30</a:t>
              </a:r>
            </a:p>
          </p:txBody>
        </p:sp>
        <p:sp>
          <p:nvSpPr>
            <p:cNvPr id="1383" name="Text Box 275">
              <a:extLst>
                <a:ext uri="{FF2B5EF4-FFF2-40B4-BE49-F238E27FC236}">
                  <a16:creationId xmlns:a16="http://schemas.microsoft.com/office/drawing/2014/main" id="{15B0DE62-7634-456B-A229-FDACAC0E71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52293" y="6031060"/>
              <a:ext cx="838200" cy="366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>
                  <a:latin typeface="+mn-ea"/>
                  <a:ea typeface="+mn-ea"/>
                </a:rPr>
                <a:t>20</a:t>
              </a:r>
            </a:p>
          </p:txBody>
        </p:sp>
        <p:sp>
          <p:nvSpPr>
            <p:cNvPr id="1384" name="Text Box 276">
              <a:extLst>
                <a:ext uri="{FF2B5EF4-FFF2-40B4-BE49-F238E27FC236}">
                  <a16:creationId xmlns:a16="http://schemas.microsoft.com/office/drawing/2014/main" id="{75853E5B-5F93-4344-969F-65DA73C60C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53780" y="6029473"/>
              <a:ext cx="609600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>
                  <a:latin typeface="+mn-ea"/>
                  <a:ea typeface="+mn-ea"/>
                </a:rPr>
                <a:t>0</a:t>
              </a:r>
            </a:p>
          </p:txBody>
        </p:sp>
        <p:sp>
          <p:nvSpPr>
            <p:cNvPr id="1387" name="Text Box 327">
              <a:extLst>
                <a:ext uri="{FF2B5EF4-FFF2-40B4-BE49-F238E27FC236}">
                  <a16:creationId xmlns:a16="http://schemas.microsoft.com/office/drawing/2014/main" id="{EB47CA59-DA8B-4616-B598-87A85FAE60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03204" y="2571897"/>
              <a:ext cx="461665" cy="3408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800" dirty="0">
                  <a:latin typeface="+mn-ea"/>
                  <a:ea typeface="+mn-ea"/>
                </a:rPr>
                <a:t>图</a:t>
              </a:r>
              <a:r>
                <a:rPr lang="en-US" altLang="zh-CN" sz="1800" dirty="0">
                  <a:latin typeface="+mn-ea"/>
                  <a:ea typeface="+mn-ea"/>
                </a:rPr>
                <a:t>9-12 </a:t>
              </a:r>
              <a:r>
                <a:rPr lang="zh-CN" altLang="en-US" sz="1800" dirty="0">
                  <a:latin typeface="+mn-ea"/>
                  <a:ea typeface="+mn-ea"/>
                </a:rPr>
                <a:t>几种固体物质溶解度曲线</a:t>
              </a:r>
            </a:p>
          </p:txBody>
        </p:sp>
        <p:sp>
          <p:nvSpPr>
            <p:cNvPr id="1388" name="Line 1307">
              <a:extLst>
                <a:ext uri="{FF2B5EF4-FFF2-40B4-BE49-F238E27FC236}">
                  <a16:creationId xmlns:a16="http://schemas.microsoft.com/office/drawing/2014/main" id="{2D3D31B0-FA29-46ED-8E44-B65657D8FB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26605" y="6065077"/>
              <a:ext cx="3889375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1389" name="Text Box 244">
              <a:extLst>
                <a:ext uri="{FF2B5EF4-FFF2-40B4-BE49-F238E27FC236}">
                  <a16:creationId xmlns:a16="http://schemas.microsoft.com/office/drawing/2014/main" id="{48E2B061-9178-4429-A26E-A5E241995A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41517" y="6093296"/>
              <a:ext cx="1631147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+mn-ea"/>
                  <a:ea typeface="+mn-ea"/>
                </a:rPr>
                <a:t>温度</a:t>
              </a:r>
              <a:r>
                <a:rPr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/ºC</a:t>
              </a:r>
              <a:endParaRPr lang="zh-CN" altLang="en-US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1394" name="Freeform 240">
            <a:extLst>
              <a:ext uri="{FF2B5EF4-FFF2-40B4-BE49-F238E27FC236}">
                <a16:creationId xmlns:a16="http://schemas.microsoft.com/office/drawing/2014/main" id="{F21326E7-3884-439F-98C4-5EAD3F9D8BE4}"/>
              </a:ext>
            </a:extLst>
          </p:cNvPr>
          <p:cNvSpPr>
            <a:spLocks/>
          </p:cNvSpPr>
          <p:nvPr/>
        </p:nvSpPr>
        <p:spPr bwMode="auto">
          <a:xfrm>
            <a:off x="7665229" y="1016147"/>
            <a:ext cx="3313113" cy="4751388"/>
          </a:xfrm>
          <a:custGeom>
            <a:avLst/>
            <a:gdLst/>
            <a:ahLst/>
            <a:cxnLst>
              <a:cxn ang="0">
                <a:pos x="0" y="2993"/>
              </a:cxn>
              <a:cxn ang="0">
                <a:pos x="454" y="2721"/>
              </a:cxn>
              <a:cxn ang="0">
                <a:pos x="1134" y="1769"/>
              </a:cxn>
              <a:cxn ang="0">
                <a:pos x="1860" y="499"/>
              </a:cxn>
              <a:cxn ang="0">
                <a:pos x="2087" y="0"/>
              </a:cxn>
            </a:cxnLst>
            <a:rect l="0" t="0" r="r" b="b"/>
            <a:pathLst>
              <a:path w="2087" h="2993">
                <a:moveTo>
                  <a:pt x="0" y="2993"/>
                </a:moveTo>
                <a:cubicBezTo>
                  <a:pt x="132" y="2959"/>
                  <a:pt x="265" y="2925"/>
                  <a:pt x="454" y="2721"/>
                </a:cubicBezTo>
                <a:cubicBezTo>
                  <a:pt x="643" y="2517"/>
                  <a:pt x="900" y="2139"/>
                  <a:pt x="1134" y="1769"/>
                </a:cubicBezTo>
                <a:cubicBezTo>
                  <a:pt x="1368" y="1399"/>
                  <a:pt x="1701" y="794"/>
                  <a:pt x="1860" y="499"/>
                </a:cubicBezTo>
                <a:cubicBezTo>
                  <a:pt x="2019" y="204"/>
                  <a:pt x="2053" y="102"/>
                  <a:pt x="2087" y="0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1395" name="Freeform 241">
            <a:extLst>
              <a:ext uri="{FF2B5EF4-FFF2-40B4-BE49-F238E27FC236}">
                <a16:creationId xmlns:a16="http://schemas.microsoft.com/office/drawing/2014/main" id="{0A788BB8-50A6-4517-B2E8-E488C9FDDC83}"/>
              </a:ext>
            </a:extLst>
          </p:cNvPr>
          <p:cNvSpPr>
            <a:spLocks/>
          </p:cNvSpPr>
          <p:nvPr/>
        </p:nvSpPr>
        <p:spPr bwMode="auto">
          <a:xfrm>
            <a:off x="7665228" y="5130947"/>
            <a:ext cx="3657600" cy="88900"/>
          </a:xfrm>
          <a:custGeom>
            <a:avLst/>
            <a:gdLst/>
            <a:ahLst/>
            <a:cxnLst>
              <a:cxn ang="0">
                <a:pos x="0" y="48"/>
              </a:cxn>
              <a:cxn ang="0">
                <a:pos x="960" y="48"/>
              </a:cxn>
              <a:cxn ang="0">
                <a:pos x="1632" y="48"/>
              </a:cxn>
              <a:cxn ang="0">
                <a:pos x="2304" y="0"/>
              </a:cxn>
            </a:cxnLst>
            <a:rect l="0" t="0" r="r" b="b"/>
            <a:pathLst>
              <a:path w="2304" h="56">
                <a:moveTo>
                  <a:pt x="0" y="48"/>
                </a:moveTo>
                <a:cubicBezTo>
                  <a:pt x="344" y="48"/>
                  <a:pt x="688" y="48"/>
                  <a:pt x="960" y="48"/>
                </a:cubicBezTo>
                <a:cubicBezTo>
                  <a:pt x="1232" y="48"/>
                  <a:pt x="1408" y="56"/>
                  <a:pt x="1632" y="48"/>
                </a:cubicBezTo>
                <a:cubicBezTo>
                  <a:pt x="1856" y="40"/>
                  <a:pt x="2080" y="20"/>
                  <a:pt x="2304" y="0"/>
                </a:cubicBezTo>
              </a:path>
            </a:pathLst>
          </a:custGeom>
          <a:noFill/>
          <a:ln w="3175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1396" name="Text Box 277">
            <a:extLst>
              <a:ext uri="{FF2B5EF4-FFF2-40B4-BE49-F238E27FC236}">
                <a16:creationId xmlns:a16="http://schemas.microsoft.com/office/drawing/2014/main" id="{65225C94-9235-41E3-ACEF-10A581298C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3360" y="3970486"/>
            <a:ext cx="1143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KNO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397" name="Text Box 279">
            <a:extLst>
              <a:ext uri="{FF2B5EF4-FFF2-40B4-BE49-F238E27FC236}">
                <a16:creationId xmlns:a16="http://schemas.microsoft.com/office/drawing/2014/main" id="{714D5A23-8DE6-4E00-848C-F833200BED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2424" y="5157192"/>
            <a:ext cx="1143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NaCl</a:t>
            </a:r>
          </a:p>
        </p:txBody>
      </p:sp>
      <p:sp>
        <p:nvSpPr>
          <p:cNvPr id="279" name="TextBox 354">
            <a:extLst>
              <a:ext uri="{FF2B5EF4-FFF2-40B4-BE49-F238E27FC236}">
                <a16:creationId xmlns:a16="http://schemas.microsoft.com/office/drawing/2014/main" id="{63C91221-CD99-4334-9CF1-B8725D9F578C}"/>
              </a:ext>
            </a:extLst>
          </p:cNvPr>
          <p:cNvSpPr txBox="1"/>
          <p:nvPr/>
        </p:nvSpPr>
        <p:spPr>
          <a:xfrm>
            <a:off x="8804604" y="2399049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陡升型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280" name="TextBox 354">
            <a:extLst>
              <a:ext uri="{FF2B5EF4-FFF2-40B4-BE49-F238E27FC236}">
                <a16:creationId xmlns:a16="http://schemas.microsoft.com/office/drawing/2014/main" id="{15043C6D-A690-423F-9AFB-D5A1EC77B2FF}"/>
              </a:ext>
            </a:extLst>
          </p:cNvPr>
          <p:cNvSpPr txBox="1"/>
          <p:nvPr/>
        </p:nvSpPr>
        <p:spPr>
          <a:xfrm>
            <a:off x="9696400" y="4633972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缓升型</a:t>
            </a:r>
            <a:endParaRPr lang="en-US" altLang="zh-CN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63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4" grpId="0" animBg="1"/>
      <p:bldP spid="1395" grpId="0" animBg="1"/>
      <p:bldP spid="1396" grpId="0"/>
      <p:bldP spid="1397" grpId="0"/>
      <p:bldP spid="279" grpId="0"/>
      <p:bldP spid="2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1199456" y="1249596"/>
            <a:ext cx="28086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）作图法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3215680" y="1291987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000099"/>
                </a:solidFill>
                <a:latin typeface="+mn-ea"/>
                <a:ea typeface="+mn-ea"/>
              </a:rPr>
              <a:t>——</a:t>
            </a:r>
            <a:r>
              <a:rPr lang="zh-CN" altLang="en-US" sz="2400" dirty="0">
                <a:solidFill>
                  <a:srgbClr val="000099"/>
                </a:solidFill>
                <a:latin typeface="+mn-ea"/>
                <a:ea typeface="+mn-ea"/>
              </a:rPr>
              <a:t>溶解度曲线</a:t>
            </a:r>
          </a:p>
        </p:txBody>
      </p:sp>
      <p:pic>
        <p:nvPicPr>
          <p:cNvPr id="578" name="Picture 328">
            <a:extLst>
              <a:ext uri="{FF2B5EF4-FFF2-40B4-BE49-F238E27FC236}">
                <a16:creationId xmlns:a16="http://schemas.microsoft.com/office/drawing/2014/main" id="{CCED78FB-709C-4058-9DB0-374589421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352" y="2626584"/>
            <a:ext cx="5536287" cy="2458600"/>
          </a:xfrm>
          <a:prstGeom prst="rect">
            <a:avLst/>
          </a:prstGeom>
          <a:noFill/>
        </p:spPr>
      </p:pic>
      <p:sp>
        <p:nvSpPr>
          <p:cNvPr id="579" name="Text Box 329">
            <a:extLst>
              <a:ext uri="{FF2B5EF4-FFF2-40B4-BE49-F238E27FC236}">
                <a16:creationId xmlns:a16="http://schemas.microsoft.com/office/drawing/2014/main" id="{2104F438-91EE-4C98-9A47-A3C5DBEB2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8785" y="5416768"/>
            <a:ext cx="4565167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 dirty="0">
                <a:latin typeface="+mn-ea"/>
                <a:ea typeface="+mn-ea"/>
              </a:rPr>
              <a:t>图</a:t>
            </a:r>
            <a:r>
              <a:rPr lang="en-US" altLang="zh-CN" sz="2600" dirty="0">
                <a:latin typeface="+mn-ea"/>
                <a:ea typeface="+mn-ea"/>
              </a:rPr>
              <a:t>9-13  </a:t>
            </a:r>
            <a:r>
              <a:rPr lang="zh-CN" altLang="en-US" sz="2600" dirty="0">
                <a:latin typeface="+mn-ea"/>
                <a:ea typeface="+mn-ea"/>
              </a:rPr>
              <a:t>熟石灰</a:t>
            </a:r>
            <a:r>
              <a:rPr lang="en-US" altLang="zh-CN" sz="2600" dirty="0">
                <a:solidFill>
                  <a:srgbClr val="FF0000"/>
                </a:solidFill>
                <a:latin typeface="+mn-ea"/>
                <a:ea typeface="+mn-ea"/>
              </a:rPr>
              <a:t>[Ca(OH)</a:t>
            </a:r>
            <a:r>
              <a:rPr lang="en-US" altLang="zh-CN" sz="26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600" dirty="0">
                <a:solidFill>
                  <a:srgbClr val="FF0000"/>
                </a:solidFill>
                <a:latin typeface="+mn-ea"/>
                <a:ea typeface="+mn-ea"/>
              </a:rPr>
              <a:t>]</a:t>
            </a:r>
            <a:r>
              <a:rPr lang="zh-CN" altLang="en-US" sz="2600" dirty="0">
                <a:latin typeface="+mn-ea"/>
                <a:ea typeface="+mn-ea"/>
              </a:rPr>
              <a:t>的溶解度随温度升高而降低</a:t>
            </a:r>
          </a:p>
        </p:txBody>
      </p:sp>
      <p:grpSp>
        <p:nvGrpSpPr>
          <p:cNvPr id="586" name="组合 585">
            <a:extLst>
              <a:ext uri="{FF2B5EF4-FFF2-40B4-BE49-F238E27FC236}">
                <a16:creationId xmlns:a16="http://schemas.microsoft.com/office/drawing/2014/main" id="{D2794BA8-2E87-4DC7-BA02-00E7626A49B0}"/>
              </a:ext>
            </a:extLst>
          </p:cNvPr>
          <p:cNvGrpSpPr/>
          <p:nvPr/>
        </p:nvGrpSpPr>
        <p:grpSpPr>
          <a:xfrm>
            <a:off x="6240016" y="599315"/>
            <a:ext cx="5832648" cy="5924868"/>
            <a:chOff x="5663952" y="599315"/>
            <a:chExt cx="5832648" cy="5924868"/>
          </a:xfrm>
        </p:grpSpPr>
        <p:grpSp>
          <p:nvGrpSpPr>
            <p:cNvPr id="587" name="组合 586">
              <a:extLst>
                <a:ext uri="{FF2B5EF4-FFF2-40B4-BE49-F238E27FC236}">
                  <a16:creationId xmlns:a16="http://schemas.microsoft.com/office/drawing/2014/main" id="{CAE86058-1599-47BA-A039-0804569D208A}"/>
                </a:ext>
              </a:extLst>
            </p:cNvPr>
            <p:cNvGrpSpPr/>
            <p:nvPr/>
          </p:nvGrpSpPr>
          <p:grpSpPr>
            <a:xfrm>
              <a:off x="5663952" y="599315"/>
              <a:ext cx="4875964" cy="5806396"/>
              <a:chOff x="1565886" y="951593"/>
              <a:chExt cx="4875964" cy="5806396"/>
            </a:xfrm>
            <a:noFill/>
          </p:grpSpPr>
          <p:sp>
            <p:nvSpPr>
              <p:cNvPr id="589" name="Text Box 264">
                <a:extLst>
                  <a:ext uri="{FF2B5EF4-FFF2-40B4-BE49-F238E27FC236}">
                    <a16:creationId xmlns:a16="http://schemas.microsoft.com/office/drawing/2014/main" id="{08D3DBA8-F221-4F27-8B0E-7F74212255D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1766143"/>
                <a:ext cx="838200" cy="366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180</a:t>
                </a:r>
              </a:p>
            </p:txBody>
          </p:sp>
          <p:sp>
            <p:nvSpPr>
              <p:cNvPr id="590" name="Text Box 263">
                <a:extLst>
                  <a:ext uri="{FF2B5EF4-FFF2-40B4-BE49-F238E27FC236}">
                    <a16:creationId xmlns:a16="http://schemas.microsoft.com/office/drawing/2014/main" id="{38B80619-BF3A-4AEC-A9E2-39955B6EB0E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1476376"/>
                <a:ext cx="838200" cy="366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190</a:t>
                </a:r>
              </a:p>
            </p:txBody>
          </p:sp>
          <p:sp>
            <p:nvSpPr>
              <p:cNvPr id="591" name="Text Box 262">
                <a:extLst>
                  <a:ext uri="{FF2B5EF4-FFF2-40B4-BE49-F238E27FC236}">
                    <a16:creationId xmlns:a16="http://schemas.microsoft.com/office/drawing/2014/main" id="{3E744AF6-F0AF-4032-9C11-07D9466D636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1209676"/>
                <a:ext cx="838200" cy="366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200</a:t>
                </a:r>
              </a:p>
            </p:txBody>
          </p:sp>
          <p:grpSp>
            <p:nvGrpSpPr>
              <p:cNvPr id="592" name="Group 5">
                <a:extLst>
                  <a:ext uri="{FF2B5EF4-FFF2-40B4-BE49-F238E27FC236}">
                    <a16:creationId xmlns:a16="http://schemas.microsoft.com/office/drawing/2014/main" id="{0F8E44F6-A30B-4F3D-A8C0-2913DCD14B0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59051" y="1373188"/>
                <a:ext cx="3673475" cy="5040312"/>
                <a:chOff x="743" y="415"/>
                <a:chExt cx="2314" cy="3175"/>
              </a:xfrm>
              <a:grpFill/>
            </p:grpSpPr>
            <p:sp>
              <p:nvSpPr>
                <p:cNvPr id="638" name="Rectangle 6">
                  <a:extLst>
                    <a:ext uri="{FF2B5EF4-FFF2-40B4-BE49-F238E27FC236}">
                      <a16:creationId xmlns:a16="http://schemas.microsoft.com/office/drawing/2014/main" id="{6AE31865-2E77-4BF8-A0D0-112F8DEDF3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39" name="Rectangle 7">
                  <a:extLst>
                    <a:ext uri="{FF2B5EF4-FFF2-40B4-BE49-F238E27FC236}">
                      <a16:creationId xmlns:a16="http://schemas.microsoft.com/office/drawing/2014/main" id="{5C3BDF00-57EA-4D1B-BBB9-916502D5DD6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0" name="Rectangle 8">
                  <a:extLst>
                    <a:ext uri="{FF2B5EF4-FFF2-40B4-BE49-F238E27FC236}">
                      <a16:creationId xmlns:a16="http://schemas.microsoft.com/office/drawing/2014/main" id="{AD4962C7-E247-4F5A-A67C-A86632326F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1" name="Rectangle 9">
                  <a:extLst>
                    <a:ext uri="{FF2B5EF4-FFF2-40B4-BE49-F238E27FC236}">
                      <a16:creationId xmlns:a16="http://schemas.microsoft.com/office/drawing/2014/main" id="{7338F17C-5C14-49BA-BB78-6B567A89CAB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2" name="Rectangle 10">
                  <a:extLst>
                    <a:ext uri="{FF2B5EF4-FFF2-40B4-BE49-F238E27FC236}">
                      <a16:creationId xmlns:a16="http://schemas.microsoft.com/office/drawing/2014/main" id="{924D0781-2A75-4FA4-AB3A-BA3EBE39FE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3" name="Rectangle 11">
                  <a:extLst>
                    <a:ext uri="{FF2B5EF4-FFF2-40B4-BE49-F238E27FC236}">
                      <a16:creationId xmlns:a16="http://schemas.microsoft.com/office/drawing/2014/main" id="{86B7299F-7FFC-4275-BF1B-15C24F3910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4" name="Rectangle 12">
                  <a:extLst>
                    <a:ext uri="{FF2B5EF4-FFF2-40B4-BE49-F238E27FC236}">
                      <a16:creationId xmlns:a16="http://schemas.microsoft.com/office/drawing/2014/main" id="{127A6E9F-4C2A-4C68-A929-56A8E8E528D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5" name="Rectangle 13">
                  <a:extLst>
                    <a:ext uri="{FF2B5EF4-FFF2-40B4-BE49-F238E27FC236}">
                      <a16:creationId xmlns:a16="http://schemas.microsoft.com/office/drawing/2014/main" id="{3EE9B2B2-2B2B-41F0-BE25-661F735739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6" name="Rectangle 14">
                  <a:extLst>
                    <a:ext uri="{FF2B5EF4-FFF2-40B4-BE49-F238E27FC236}">
                      <a16:creationId xmlns:a16="http://schemas.microsoft.com/office/drawing/2014/main" id="{191E2DFF-21A3-4575-97F3-E4568713CB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7" name="Rectangle 15">
                  <a:extLst>
                    <a:ext uri="{FF2B5EF4-FFF2-40B4-BE49-F238E27FC236}">
                      <a16:creationId xmlns:a16="http://schemas.microsoft.com/office/drawing/2014/main" id="{A7BE7972-2B72-45B5-AE49-081B569CB80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8" name="Rectangle 16">
                  <a:extLst>
                    <a:ext uri="{FF2B5EF4-FFF2-40B4-BE49-F238E27FC236}">
                      <a16:creationId xmlns:a16="http://schemas.microsoft.com/office/drawing/2014/main" id="{7740663C-5FE5-40CF-A9DA-B285D70184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49" name="Rectangle 17">
                  <a:extLst>
                    <a:ext uri="{FF2B5EF4-FFF2-40B4-BE49-F238E27FC236}">
                      <a16:creationId xmlns:a16="http://schemas.microsoft.com/office/drawing/2014/main" id="{66EF9921-D489-4834-90BD-83BFF61BAA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0" name="Rectangle 18">
                  <a:extLst>
                    <a:ext uri="{FF2B5EF4-FFF2-40B4-BE49-F238E27FC236}">
                      <a16:creationId xmlns:a16="http://schemas.microsoft.com/office/drawing/2014/main" id="{CA0D2922-784B-48A0-83B8-25B0D802FFC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1" name="Rectangle 19">
                  <a:extLst>
                    <a:ext uri="{FF2B5EF4-FFF2-40B4-BE49-F238E27FC236}">
                      <a16:creationId xmlns:a16="http://schemas.microsoft.com/office/drawing/2014/main" id="{CE601FCA-117F-44F0-AEEA-58E64BDC3CF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2" name="Rectangle 20">
                  <a:extLst>
                    <a:ext uri="{FF2B5EF4-FFF2-40B4-BE49-F238E27FC236}">
                      <a16:creationId xmlns:a16="http://schemas.microsoft.com/office/drawing/2014/main" id="{A0113588-0DD7-40CE-90E9-72867F8B944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3" name="Rectangle 21">
                  <a:extLst>
                    <a:ext uri="{FF2B5EF4-FFF2-40B4-BE49-F238E27FC236}">
                      <a16:creationId xmlns:a16="http://schemas.microsoft.com/office/drawing/2014/main" id="{8B34D3E7-D24A-4441-B3B0-71A26831146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4" name="Rectangle 22">
                  <a:extLst>
                    <a:ext uri="{FF2B5EF4-FFF2-40B4-BE49-F238E27FC236}">
                      <a16:creationId xmlns:a16="http://schemas.microsoft.com/office/drawing/2014/main" id="{087CE125-4986-4AE7-ADB0-56B42B9AA9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5" name="Rectangle 23">
                  <a:extLst>
                    <a:ext uri="{FF2B5EF4-FFF2-40B4-BE49-F238E27FC236}">
                      <a16:creationId xmlns:a16="http://schemas.microsoft.com/office/drawing/2014/main" id="{22B1D751-AA50-4939-816C-205C9DC871B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6" name="Rectangle 24">
                  <a:extLst>
                    <a:ext uri="{FF2B5EF4-FFF2-40B4-BE49-F238E27FC236}">
                      <a16:creationId xmlns:a16="http://schemas.microsoft.com/office/drawing/2014/main" id="{8732A99B-2F5E-4FA0-92C0-2542D43B5A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7" name="Rectangle 25">
                  <a:extLst>
                    <a:ext uri="{FF2B5EF4-FFF2-40B4-BE49-F238E27FC236}">
                      <a16:creationId xmlns:a16="http://schemas.microsoft.com/office/drawing/2014/main" id="{79195F13-F5D7-42AB-AEC8-80F1F0A68BB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8" name="Rectangle 26">
                  <a:extLst>
                    <a:ext uri="{FF2B5EF4-FFF2-40B4-BE49-F238E27FC236}">
                      <a16:creationId xmlns:a16="http://schemas.microsoft.com/office/drawing/2014/main" id="{199C71CB-85E0-448D-81A3-3CF5D179C4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59" name="Rectangle 27">
                  <a:extLst>
                    <a:ext uri="{FF2B5EF4-FFF2-40B4-BE49-F238E27FC236}">
                      <a16:creationId xmlns:a16="http://schemas.microsoft.com/office/drawing/2014/main" id="{3A71DABB-2CCE-4DA2-9493-EDBC16A943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0" name="Rectangle 28">
                  <a:extLst>
                    <a:ext uri="{FF2B5EF4-FFF2-40B4-BE49-F238E27FC236}">
                      <a16:creationId xmlns:a16="http://schemas.microsoft.com/office/drawing/2014/main" id="{2866D44F-E26D-47EF-BA02-26CD358980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1" name="Rectangle 29">
                  <a:extLst>
                    <a:ext uri="{FF2B5EF4-FFF2-40B4-BE49-F238E27FC236}">
                      <a16:creationId xmlns:a16="http://schemas.microsoft.com/office/drawing/2014/main" id="{376E63C6-26C2-48BB-B3EF-28C9F37F49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2" name="Rectangle 30">
                  <a:extLst>
                    <a:ext uri="{FF2B5EF4-FFF2-40B4-BE49-F238E27FC236}">
                      <a16:creationId xmlns:a16="http://schemas.microsoft.com/office/drawing/2014/main" id="{E45AA2E1-2CB2-46E8-8AD8-4BCB40CA243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3" name="Rectangle 31">
                  <a:extLst>
                    <a:ext uri="{FF2B5EF4-FFF2-40B4-BE49-F238E27FC236}">
                      <a16:creationId xmlns:a16="http://schemas.microsoft.com/office/drawing/2014/main" id="{82F549C2-772C-461B-9F4D-C83A136E98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4" name="Rectangle 32">
                  <a:extLst>
                    <a:ext uri="{FF2B5EF4-FFF2-40B4-BE49-F238E27FC236}">
                      <a16:creationId xmlns:a16="http://schemas.microsoft.com/office/drawing/2014/main" id="{43205069-8194-43DC-8F3E-B14E2083B2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5" name="Rectangle 33">
                  <a:extLst>
                    <a:ext uri="{FF2B5EF4-FFF2-40B4-BE49-F238E27FC236}">
                      <a16:creationId xmlns:a16="http://schemas.microsoft.com/office/drawing/2014/main" id="{6B3A705B-7EF1-4F11-B99E-77690B2BFB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6" name="Rectangle 34">
                  <a:extLst>
                    <a:ext uri="{FF2B5EF4-FFF2-40B4-BE49-F238E27FC236}">
                      <a16:creationId xmlns:a16="http://schemas.microsoft.com/office/drawing/2014/main" id="{39682783-B91B-4344-941C-6510B694112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7" name="Rectangle 35">
                  <a:extLst>
                    <a:ext uri="{FF2B5EF4-FFF2-40B4-BE49-F238E27FC236}">
                      <a16:creationId xmlns:a16="http://schemas.microsoft.com/office/drawing/2014/main" id="{740CDF72-EE0D-4786-9168-83726EE50D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8" name="Rectangle 36">
                  <a:extLst>
                    <a:ext uri="{FF2B5EF4-FFF2-40B4-BE49-F238E27FC236}">
                      <a16:creationId xmlns:a16="http://schemas.microsoft.com/office/drawing/2014/main" id="{6A18213D-DF3E-4C91-9713-1A3D0A755F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69" name="Rectangle 37">
                  <a:extLst>
                    <a:ext uri="{FF2B5EF4-FFF2-40B4-BE49-F238E27FC236}">
                      <a16:creationId xmlns:a16="http://schemas.microsoft.com/office/drawing/2014/main" id="{F9229F2A-D8B5-461A-BB04-409D8EF7A92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0" name="Rectangle 38">
                  <a:extLst>
                    <a:ext uri="{FF2B5EF4-FFF2-40B4-BE49-F238E27FC236}">
                      <a16:creationId xmlns:a16="http://schemas.microsoft.com/office/drawing/2014/main" id="{36272278-CA2C-4928-AD44-609831394D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1" name="Rectangle 39">
                  <a:extLst>
                    <a:ext uri="{FF2B5EF4-FFF2-40B4-BE49-F238E27FC236}">
                      <a16:creationId xmlns:a16="http://schemas.microsoft.com/office/drawing/2014/main" id="{EF1C3953-7421-4252-B1F8-7FCC7D164F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2" name="Rectangle 40">
                  <a:extLst>
                    <a:ext uri="{FF2B5EF4-FFF2-40B4-BE49-F238E27FC236}">
                      <a16:creationId xmlns:a16="http://schemas.microsoft.com/office/drawing/2014/main" id="{3CDC9127-283D-439D-8B2C-6CEF04771D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3" name="Rectangle 41">
                  <a:extLst>
                    <a:ext uri="{FF2B5EF4-FFF2-40B4-BE49-F238E27FC236}">
                      <a16:creationId xmlns:a16="http://schemas.microsoft.com/office/drawing/2014/main" id="{23CF4426-7A1F-4EC7-91CD-90BA80E19F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4" name="Rectangle 42">
                  <a:extLst>
                    <a:ext uri="{FF2B5EF4-FFF2-40B4-BE49-F238E27FC236}">
                      <a16:creationId xmlns:a16="http://schemas.microsoft.com/office/drawing/2014/main" id="{04BE6C5A-FA79-40E6-BF2F-15F3769886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5" name="Rectangle 43">
                  <a:extLst>
                    <a:ext uri="{FF2B5EF4-FFF2-40B4-BE49-F238E27FC236}">
                      <a16:creationId xmlns:a16="http://schemas.microsoft.com/office/drawing/2014/main" id="{D6F15AD2-32BB-4EC6-8CA8-CA67DC921FA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6" name="Rectangle 44">
                  <a:extLst>
                    <a:ext uri="{FF2B5EF4-FFF2-40B4-BE49-F238E27FC236}">
                      <a16:creationId xmlns:a16="http://schemas.microsoft.com/office/drawing/2014/main" id="{2A1D3A43-337E-4B74-ABAA-BB5485CC86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7" name="Rectangle 45">
                  <a:extLst>
                    <a:ext uri="{FF2B5EF4-FFF2-40B4-BE49-F238E27FC236}">
                      <a16:creationId xmlns:a16="http://schemas.microsoft.com/office/drawing/2014/main" id="{9F95F652-FD1B-492A-BF0D-78CA8445279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8" name="Rectangle 46">
                  <a:extLst>
                    <a:ext uri="{FF2B5EF4-FFF2-40B4-BE49-F238E27FC236}">
                      <a16:creationId xmlns:a16="http://schemas.microsoft.com/office/drawing/2014/main" id="{E6C25BE4-536F-4C5B-BE39-EE0360BD9F9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79" name="Rectangle 47">
                  <a:extLst>
                    <a:ext uri="{FF2B5EF4-FFF2-40B4-BE49-F238E27FC236}">
                      <a16:creationId xmlns:a16="http://schemas.microsoft.com/office/drawing/2014/main" id="{A8D07DF0-695C-438E-82A1-49F08AB469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0" name="Rectangle 48">
                  <a:extLst>
                    <a:ext uri="{FF2B5EF4-FFF2-40B4-BE49-F238E27FC236}">
                      <a16:creationId xmlns:a16="http://schemas.microsoft.com/office/drawing/2014/main" id="{2B51D605-4A84-4D5A-BC62-FBE6B10C84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1" name="Rectangle 49">
                  <a:extLst>
                    <a:ext uri="{FF2B5EF4-FFF2-40B4-BE49-F238E27FC236}">
                      <a16:creationId xmlns:a16="http://schemas.microsoft.com/office/drawing/2014/main" id="{9B1ECDF6-746C-4B35-9ADE-DAFCC393A9A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2" name="Rectangle 50">
                  <a:extLst>
                    <a:ext uri="{FF2B5EF4-FFF2-40B4-BE49-F238E27FC236}">
                      <a16:creationId xmlns:a16="http://schemas.microsoft.com/office/drawing/2014/main" id="{E1B7C9F3-594A-48B4-8770-C16A364C162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3" name="Rectangle 51">
                  <a:extLst>
                    <a:ext uri="{FF2B5EF4-FFF2-40B4-BE49-F238E27FC236}">
                      <a16:creationId xmlns:a16="http://schemas.microsoft.com/office/drawing/2014/main" id="{37A10124-3A24-4299-80CE-F0C925A9DF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4" name="Rectangle 52">
                  <a:extLst>
                    <a:ext uri="{FF2B5EF4-FFF2-40B4-BE49-F238E27FC236}">
                      <a16:creationId xmlns:a16="http://schemas.microsoft.com/office/drawing/2014/main" id="{3DAA49BE-CEC2-41DC-99B4-22002D76D51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5" name="Rectangle 53">
                  <a:extLst>
                    <a:ext uri="{FF2B5EF4-FFF2-40B4-BE49-F238E27FC236}">
                      <a16:creationId xmlns:a16="http://schemas.microsoft.com/office/drawing/2014/main" id="{07B498F9-9F54-48AB-A696-A56F924A464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6" name="Rectangle 54">
                  <a:extLst>
                    <a:ext uri="{FF2B5EF4-FFF2-40B4-BE49-F238E27FC236}">
                      <a16:creationId xmlns:a16="http://schemas.microsoft.com/office/drawing/2014/main" id="{AEF24911-8256-474D-97D7-3DE70F9614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7" name="Rectangle 55">
                  <a:extLst>
                    <a:ext uri="{FF2B5EF4-FFF2-40B4-BE49-F238E27FC236}">
                      <a16:creationId xmlns:a16="http://schemas.microsoft.com/office/drawing/2014/main" id="{EB4438BE-00C4-41B9-A6C8-4E92DB4FD1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8" name="Rectangle 56">
                  <a:extLst>
                    <a:ext uri="{FF2B5EF4-FFF2-40B4-BE49-F238E27FC236}">
                      <a16:creationId xmlns:a16="http://schemas.microsoft.com/office/drawing/2014/main" id="{EB48A72E-2FD0-4F18-9244-89C62101D19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89" name="Rectangle 57">
                  <a:extLst>
                    <a:ext uri="{FF2B5EF4-FFF2-40B4-BE49-F238E27FC236}">
                      <a16:creationId xmlns:a16="http://schemas.microsoft.com/office/drawing/2014/main" id="{1C7203A6-4453-4927-B58A-6EEC2EA44C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0" name="Rectangle 58">
                  <a:extLst>
                    <a:ext uri="{FF2B5EF4-FFF2-40B4-BE49-F238E27FC236}">
                      <a16:creationId xmlns:a16="http://schemas.microsoft.com/office/drawing/2014/main" id="{10C9DB2C-C85B-444F-8FFE-2CE4F36E091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1" name="Rectangle 59">
                  <a:extLst>
                    <a:ext uri="{FF2B5EF4-FFF2-40B4-BE49-F238E27FC236}">
                      <a16:creationId xmlns:a16="http://schemas.microsoft.com/office/drawing/2014/main" id="{968DDB04-DC7B-487B-87FC-CC14A4C7F6B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2" name="Rectangle 60">
                  <a:extLst>
                    <a:ext uri="{FF2B5EF4-FFF2-40B4-BE49-F238E27FC236}">
                      <a16:creationId xmlns:a16="http://schemas.microsoft.com/office/drawing/2014/main" id="{E4B634B0-C955-4B25-B26F-40B988A353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3" name="Rectangle 61">
                  <a:extLst>
                    <a:ext uri="{FF2B5EF4-FFF2-40B4-BE49-F238E27FC236}">
                      <a16:creationId xmlns:a16="http://schemas.microsoft.com/office/drawing/2014/main" id="{3CC30E71-8D5F-4662-9C7E-CD98161E083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4" name="Rectangle 62">
                  <a:extLst>
                    <a:ext uri="{FF2B5EF4-FFF2-40B4-BE49-F238E27FC236}">
                      <a16:creationId xmlns:a16="http://schemas.microsoft.com/office/drawing/2014/main" id="{95D7EC9F-B3A2-4512-94AD-E8468246196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5" name="Rectangle 63">
                  <a:extLst>
                    <a:ext uri="{FF2B5EF4-FFF2-40B4-BE49-F238E27FC236}">
                      <a16:creationId xmlns:a16="http://schemas.microsoft.com/office/drawing/2014/main" id="{8564984E-11E6-4EA2-A286-08BAB586627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6" name="Rectangle 64">
                  <a:extLst>
                    <a:ext uri="{FF2B5EF4-FFF2-40B4-BE49-F238E27FC236}">
                      <a16:creationId xmlns:a16="http://schemas.microsoft.com/office/drawing/2014/main" id="{114ECB8D-B95D-4442-9CD7-BBD330820AF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7" name="Rectangle 65">
                  <a:extLst>
                    <a:ext uri="{FF2B5EF4-FFF2-40B4-BE49-F238E27FC236}">
                      <a16:creationId xmlns:a16="http://schemas.microsoft.com/office/drawing/2014/main" id="{2B27EC90-88F0-45A3-A1AC-C9EFF2C907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8" name="Rectangle 66">
                  <a:extLst>
                    <a:ext uri="{FF2B5EF4-FFF2-40B4-BE49-F238E27FC236}">
                      <a16:creationId xmlns:a16="http://schemas.microsoft.com/office/drawing/2014/main" id="{99754497-03FB-48DA-A8B7-13A0CFB01E9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699" name="Rectangle 67">
                  <a:extLst>
                    <a:ext uri="{FF2B5EF4-FFF2-40B4-BE49-F238E27FC236}">
                      <a16:creationId xmlns:a16="http://schemas.microsoft.com/office/drawing/2014/main" id="{0541D6C4-CFD3-4093-9DD9-87EB1E184D4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0" name="Rectangle 68">
                  <a:extLst>
                    <a:ext uri="{FF2B5EF4-FFF2-40B4-BE49-F238E27FC236}">
                      <a16:creationId xmlns:a16="http://schemas.microsoft.com/office/drawing/2014/main" id="{A35273F3-E7F3-4B7B-A4BC-21B6EB048D7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1" name="Rectangle 69">
                  <a:extLst>
                    <a:ext uri="{FF2B5EF4-FFF2-40B4-BE49-F238E27FC236}">
                      <a16:creationId xmlns:a16="http://schemas.microsoft.com/office/drawing/2014/main" id="{2289DF7F-BEDF-40B0-AB30-AD207E8BD03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2" name="Rectangle 70">
                  <a:extLst>
                    <a:ext uri="{FF2B5EF4-FFF2-40B4-BE49-F238E27FC236}">
                      <a16:creationId xmlns:a16="http://schemas.microsoft.com/office/drawing/2014/main" id="{1F96EE6C-CC7E-43E4-B34C-5B1218296DE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3" name="Rectangle 71">
                  <a:extLst>
                    <a:ext uri="{FF2B5EF4-FFF2-40B4-BE49-F238E27FC236}">
                      <a16:creationId xmlns:a16="http://schemas.microsoft.com/office/drawing/2014/main" id="{C67B9982-A053-44C2-B03C-D47E8BCDDBF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4" name="Rectangle 72">
                  <a:extLst>
                    <a:ext uri="{FF2B5EF4-FFF2-40B4-BE49-F238E27FC236}">
                      <a16:creationId xmlns:a16="http://schemas.microsoft.com/office/drawing/2014/main" id="{C14531B6-1821-4917-A3CE-55601EA995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5" name="Rectangle 73">
                  <a:extLst>
                    <a:ext uri="{FF2B5EF4-FFF2-40B4-BE49-F238E27FC236}">
                      <a16:creationId xmlns:a16="http://schemas.microsoft.com/office/drawing/2014/main" id="{D5F17022-727F-404D-BF4F-978ECCBC61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6" name="Rectangle 74">
                  <a:extLst>
                    <a:ext uri="{FF2B5EF4-FFF2-40B4-BE49-F238E27FC236}">
                      <a16:creationId xmlns:a16="http://schemas.microsoft.com/office/drawing/2014/main" id="{3B4C66DE-B407-4814-94B7-760DCB30F3E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7" name="Rectangle 75">
                  <a:extLst>
                    <a:ext uri="{FF2B5EF4-FFF2-40B4-BE49-F238E27FC236}">
                      <a16:creationId xmlns:a16="http://schemas.microsoft.com/office/drawing/2014/main" id="{06D48EB4-9C11-4AC4-97A3-2E990EF83C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8" name="Rectangle 76">
                  <a:extLst>
                    <a:ext uri="{FF2B5EF4-FFF2-40B4-BE49-F238E27FC236}">
                      <a16:creationId xmlns:a16="http://schemas.microsoft.com/office/drawing/2014/main" id="{78959A89-A63A-4ADC-9694-74E3C3FBB5A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09" name="Rectangle 77">
                  <a:extLst>
                    <a:ext uri="{FF2B5EF4-FFF2-40B4-BE49-F238E27FC236}">
                      <a16:creationId xmlns:a16="http://schemas.microsoft.com/office/drawing/2014/main" id="{D79B4ADA-BEAD-4250-A013-EA064E3993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0" name="Rectangle 78">
                  <a:extLst>
                    <a:ext uri="{FF2B5EF4-FFF2-40B4-BE49-F238E27FC236}">
                      <a16:creationId xmlns:a16="http://schemas.microsoft.com/office/drawing/2014/main" id="{A01E9EAB-9DCF-412A-8D3A-CAE65686A2A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1" name="Rectangle 79">
                  <a:extLst>
                    <a:ext uri="{FF2B5EF4-FFF2-40B4-BE49-F238E27FC236}">
                      <a16:creationId xmlns:a16="http://schemas.microsoft.com/office/drawing/2014/main" id="{EC6F5AD9-29CE-47CE-B809-11A66BDB8D2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2" name="Rectangle 80">
                  <a:extLst>
                    <a:ext uri="{FF2B5EF4-FFF2-40B4-BE49-F238E27FC236}">
                      <a16:creationId xmlns:a16="http://schemas.microsoft.com/office/drawing/2014/main" id="{1E7C8754-C482-46CC-A2EE-C229EA4777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3" name="Rectangle 81">
                  <a:extLst>
                    <a:ext uri="{FF2B5EF4-FFF2-40B4-BE49-F238E27FC236}">
                      <a16:creationId xmlns:a16="http://schemas.microsoft.com/office/drawing/2014/main" id="{84007FF0-927C-4784-B3FE-96CF61492D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4" name="Rectangle 82">
                  <a:extLst>
                    <a:ext uri="{FF2B5EF4-FFF2-40B4-BE49-F238E27FC236}">
                      <a16:creationId xmlns:a16="http://schemas.microsoft.com/office/drawing/2014/main" id="{6B7A4420-F411-4BB8-953F-E82F11053EA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5" name="Rectangle 83">
                  <a:extLst>
                    <a:ext uri="{FF2B5EF4-FFF2-40B4-BE49-F238E27FC236}">
                      <a16:creationId xmlns:a16="http://schemas.microsoft.com/office/drawing/2014/main" id="{4C31A74A-CC66-4E00-9735-FE1A64EE70E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6" name="Rectangle 84">
                  <a:extLst>
                    <a:ext uri="{FF2B5EF4-FFF2-40B4-BE49-F238E27FC236}">
                      <a16:creationId xmlns:a16="http://schemas.microsoft.com/office/drawing/2014/main" id="{34CED6F9-08E3-4414-B32C-7D5D0382A1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7" name="Rectangle 85">
                  <a:extLst>
                    <a:ext uri="{FF2B5EF4-FFF2-40B4-BE49-F238E27FC236}">
                      <a16:creationId xmlns:a16="http://schemas.microsoft.com/office/drawing/2014/main" id="{B4EE6743-2C47-4226-A294-51C2B1696E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8" name="Rectangle 86">
                  <a:extLst>
                    <a:ext uri="{FF2B5EF4-FFF2-40B4-BE49-F238E27FC236}">
                      <a16:creationId xmlns:a16="http://schemas.microsoft.com/office/drawing/2014/main" id="{1FD7F626-E046-4DDE-ACBB-53CABADC69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19" name="Rectangle 87">
                  <a:extLst>
                    <a:ext uri="{FF2B5EF4-FFF2-40B4-BE49-F238E27FC236}">
                      <a16:creationId xmlns:a16="http://schemas.microsoft.com/office/drawing/2014/main" id="{9FD68949-5D36-4513-A58B-54F37B22BB7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0" name="Rectangle 88">
                  <a:extLst>
                    <a:ext uri="{FF2B5EF4-FFF2-40B4-BE49-F238E27FC236}">
                      <a16:creationId xmlns:a16="http://schemas.microsoft.com/office/drawing/2014/main" id="{AD2B8ABD-0875-4CEE-908F-715DB657ED6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1" name="Rectangle 89">
                  <a:extLst>
                    <a:ext uri="{FF2B5EF4-FFF2-40B4-BE49-F238E27FC236}">
                      <a16:creationId xmlns:a16="http://schemas.microsoft.com/office/drawing/2014/main" id="{6111823B-2936-4523-92BE-126F1A50D7C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2" name="Rectangle 90">
                  <a:extLst>
                    <a:ext uri="{FF2B5EF4-FFF2-40B4-BE49-F238E27FC236}">
                      <a16:creationId xmlns:a16="http://schemas.microsoft.com/office/drawing/2014/main" id="{5A28C004-C076-4D7D-A96B-5C053E27A88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3" name="Rectangle 91">
                  <a:extLst>
                    <a:ext uri="{FF2B5EF4-FFF2-40B4-BE49-F238E27FC236}">
                      <a16:creationId xmlns:a16="http://schemas.microsoft.com/office/drawing/2014/main" id="{D243FF98-A752-4583-B180-FAF955C4FC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4" name="Rectangle 92">
                  <a:extLst>
                    <a:ext uri="{FF2B5EF4-FFF2-40B4-BE49-F238E27FC236}">
                      <a16:creationId xmlns:a16="http://schemas.microsoft.com/office/drawing/2014/main" id="{62DDE5E0-205D-4A7E-9768-573791BA589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5" name="Rectangle 93">
                  <a:extLst>
                    <a:ext uri="{FF2B5EF4-FFF2-40B4-BE49-F238E27FC236}">
                      <a16:creationId xmlns:a16="http://schemas.microsoft.com/office/drawing/2014/main" id="{951F0BFE-0F62-4FAB-981E-BC9F380F798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6" name="Rectangle 94">
                  <a:extLst>
                    <a:ext uri="{FF2B5EF4-FFF2-40B4-BE49-F238E27FC236}">
                      <a16:creationId xmlns:a16="http://schemas.microsoft.com/office/drawing/2014/main" id="{E467FAB2-BB7A-469F-A6E9-75B4956551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7" name="Rectangle 95">
                  <a:extLst>
                    <a:ext uri="{FF2B5EF4-FFF2-40B4-BE49-F238E27FC236}">
                      <a16:creationId xmlns:a16="http://schemas.microsoft.com/office/drawing/2014/main" id="{6A6E1692-0FCB-456A-93DE-D8AF8B0DE4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8" name="Rectangle 96">
                  <a:extLst>
                    <a:ext uri="{FF2B5EF4-FFF2-40B4-BE49-F238E27FC236}">
                      <a16:creationId xmlns:a16="http://schemas.microsoft.com/office/drawing/2014/main" id="{1277AABF-2CB7-42EE-9795-5D4A1F859E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29" name="Rectangle 97">
                  <a:extLst>
                    <a:ext uri="{FF2B5EF4-FFF2-40B4-BE49-F238E27FC236}">
                      <a16:creationId xmlns:a16="http://schemas.microsoft.com/office/drawing/2014/main" id="{4D735D00-385D-4505-B186-93F0D5908D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0" name="Rectangle 98">
                  <a:extLst>
                    <a:ext uri="{FF2B5EF4-FFF2-40B4-BE49-F238E27FC236}">
                      <a16:creationId xmlns:a16="http://schemas.microsoft.com/office/drawing/2014/main" id="{A8EDB0B9-4068-4179-9F9A-4605C5959B1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1" name="Rectangle 99">
                  <a:extLst>
                    <a:ext uri="{FF2B5EF4-FFF2-40B4-BE49-F238E27FC236}">
                      <a16:creationId xmlns:a16="http://schemas.microsoft.com/office/drawing/2014/main" id="{3B377AAA-9D3C-469F-90A2-D0FF0D3DD0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2" name="Rectangle 100">
                  <a:extLst>
                    <a:ext uri="{FF2B5EF4-FFF2-40B4-BE49-F238E27FC236}">
                      <a16:creationId xmlns:a16="http://schemas.microsoft.com/office/drawing/2014/main" id="{AB7009A4-368A-4C25-9A82-50621F27D3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3" name="Rectangle 101">
                  <a:extLst>
                    <a:ext uri="{FF2B5EF4-FFF2-40B4-BE49-F238E27FC236}">
                      <a16:creationId xmlns:a16="http://schemas.microsoft.com/office/drawing/2014/main" id="{3FC073B2-F8F1-4A09-8C72-107C0338F78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4" name="Rectangle 102">
                  <a:extLst>
                    <a:ext uri="{FF2B5EF4-FFF2-40B4-BE49-F238E27FC236}">
                      <a16:creationId xmlns:a16="http://schemas.microsoft.com/office/drawing/2014/main" id="{E57D47DB-4081-41B4-BE1A-71868C1F206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5" name="Rectangle 103">
                  <a:extLst>
                    <a:ext uri="{FF2B5EF4-FFF2-40B4-BE49-F238E27FC236}">
                      <a16:creationId xmlns:a16="http://schemas.microsoft.com/office/drawing/2014/main" id="{AE4AF76F-A23C-4F4B-9E8C-1A52B374C6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6" name="Rectangle 104">
                  <a:extLst>
                    <a:ext uri="{FF2B5EF4-FFF2-40B4-BE49-F238E27FC236}">
                      <a16:creationId xmlns:a16="http://schemas.microsoft.com/office/drawing/2014/main" id="{8CB77D20-8DFE-4045-964D-7ABF261F21F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7" name="Rectangle 105">
                  <a:extLst>
                    <a:ext uri="{FF2B5EF4-FFF2-40B4-BE49-F238E27FC236}">
                      <a16:creationId xmlns:a16="http://schemas.microsoft.com/office/drawing/2014/main" id="{6E95F022-74FB-484E-852B-3B2D15EEA2C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8" name="Rectangle 106">
                  <a:extLst>
                    <a:ext uri="{FF2B5EF4-FFF2-40B4-BE49-F238E27FC236}">
                      <a16:creationId xmlns:a16="http://schemas.microsoft.com/office/drawing/2014/main" id="{05B3B532-984D-48F6-A653-0F9B8E8294F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39" name="Rectangle 107">
                  <a:extLst>
                    <a:ext uri="{FF2B5EF4-FFF2-40B4-BE49-F238E27FC236}">
                      <a16:creationId xmlns:a16="http://schemas.microsoft.com/office/drawing/2014/main" id="{4DF2FE81-CA39-42BD-9142-7F39AFABA4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0" name="Rectangle 108">
                  <a:extLst>
                    <a:ext uri="{FF2B5EF4-FFF2-40B4-BE49-F238E27FC236}">
                      <a16:creationId xmlns:a16="http://schemas.microsoft.com/office/drawing/2014/main" id="{3959A6C6-B57C-4CAC-8122-B5696235731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1" name="Rectangle 109">
                  <a:extLst>
                    <a:ext uri="{FF2B5EF4-FFF2-40B4-BE49-F238E27FC236}">
                      <a16:creationId xmlns:a16="http://schemas.microsoft.com/office/drawing/2014/main" id="{ADDFED4B-87B6-46F9-94CC-88DA2AB33C6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2" name="Rectangle 110">
                  <a:extLst>
                    <a:ext uri="{FF2B5EF4-FFF2-40B4-BE49-F238E27FC236}">
                      <a16:creationId xmlns:a16="http://schemas.microsoft.com/office/drawing/2014/main" id="{A9DC0F56-A43F-4520-9096-4F56298FD34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3" name="Rectangle 111">
                  <a:extLst>
                    <a:ext uri="{FF2B5EF4-FFF2-40B4-BE49-F238E27FC236}">
                      <a16:creationId xmlns:a16="http://schemas.microsoft.com/office/drawing/2014/main" id="{FC5C2118-0663-4039-BC6C-BB69AFD6E48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4" name="Rectangle 112">
                  <a:extLst>
                    <a:ext uri="{FF2B5EF4-FFF2-40B4-BE49-F238E27FC236}">
                      <a16:creationId xmlns:a16="http://schemas.microsoft.com/office/drawing/2014/main" id="{5F0EB230-DD24-4777-B6A5-8C6452499E8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5" name="Rectangle 113">
                  <a:extLst>
                    <a:ext uri="{FF2B5EF4-FFF2-40B4-BE49-F238E27FC236}">
                      <a16:creationId xmlns:a16="http://schemas.microsoft.com/office/drawing/2014/main" id="{82EC6DB2-17DE-4601-890D-C5CB8D12DD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6" name="Rectangle 114">
                  <a:extLst>
                    <a:ext uri="{FF2B5EF4-FFF2-40B4-BE49-F238E27FC236}">
                      <a16:creationId xmlns:a16="http://schemas.microsoft.com/office/drawing/2014/main" id="{2DB1CE23-FB01-4186-A44C-7533F72A09A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7" name="Rectangle 115">
                  <a:extLst>
                    <a:ext uri="{FF2B5EF4-FFF2-40B4-BE49-F238E27FC236}">
                      <a16:creationId xmlns:a16="http://schemas.microsoft.com/office/drawing/2014/main" id="{CCD5EA85-EE58-4D2A-9C66-B92BA6418F1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8" name="Rectangle 116">
                  <a:extLst>
                    <a:ext uri="{FF2B5EF4-FFF2-40B4-BE49-F238E27FC236}">
                      <a16:creationId xmlns:a16="http://schemas.microsoft.com/office/drawing/2014/main" id="{0A25129A-991A-4E2C-A0CD-C5FF037FD42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49" name="Rectangle 117">
                  <a:extLst>
                    <a:ext uri="{FF2B5EF4-FFF2-40B4-BE49-F238E27FC236}">
                      <a16:creationId xmlns:a16="http://schemas.microsoft.com/office/drawing/2014/main" id="{47C7D4EF-5A65-4238-892B-614355807B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0" name="Rectangle 118">
                  <a:extLst>
                    <a:ext uri="{FF2B5EF4-FFF2-40B4-BE49-F238E27FC236}">
                      <a16:creationId xmlns:a16="http://schemas.microsoft.com/office/drawing/2014/main" id="{EFD7CA73-780A-4551-BF4D-425C6D60550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1" name="Rectangle 119">
                  <a:extLst>
                    <a:ext uri="{FF2B5EF4-FFF2-40B4-BE49-F238E27FC236}">
                      <a16:creationId xmlns:a16="http://schemas.microsoft.com/office/drawing/2014/main" id="{AC2A0BAF-CF8E-4E8F-8E90-567DA959201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2" name="Rectangle 120">
                  <a:extLst>
                    <a:ext uri="{FF2B5EF4-FFF2-40B4-BE49-F238E27FC236}">
                      <a16:creationId xmlns:a16="http://schemas.microsoft.com/office/drawing/2014/main" id="{901D93E6-7483-453C-B3CF-2F8A2816D10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3" name="Rectangle 121">
                  <a:extLst>
                    <a:ext uri="{FF2B5EF4-FFF2-40B4-BE49-F238E27FC236}">
                      <a16:creationId xmlns:a16="http://schemas.microsoft.com/office/drawing/2014/main" id="{AD6F7A86-5054-49B2-B575-F7750BE665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4" name="Rectangle 122">
                  <a:extLst>
                    <a:ext uri="{FF2B5EF4-FFF2-40B4-BE49-F238E27FC236}">
                      <a16:creationId xmlns:a16="http://schemas.microsoft.com/office/drawing/2014/main" id="{1F55BE7B-EEBE-44D4-86B3-03A61FDFC9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5" name="Rectangle 123">
                  <a:extLst>
                    <a:ext uri="{FF2B5EF4-FFF2-40B4-BE49-F238E27FC236}">
                      <a16:creationId xmlns:a16="http://schemas.microsoft.com/office/drawing/2014/main" id="{73267633-98CA-4CBD-8C46-64DAB94444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6" name="Rectangle 124">
                  <a:extLst>
                    <a:ext uri="{FF2B5EF4-FFF2-40B4-BE49-F238E27FC236}">
                      <a16:creationId xmlns:a16="http://schemas.microsoft.com/office/drawing/2014/main" id="{F5E5581B-CEAC-4476-B7E0-B437CE6C19E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7" name="Rectangle 125">
                  <a:extLst>
                    <a:ext uri="{FF2B5EF4-FFF2-40B4-BE49-F238E27FC236}">
                      <a16:creationId xmlns:a16="http://schemas.microsoft.com/office/drawing/2014/main" id="{3F59EBC9-B8C6-45E0-9A37-4F1084D475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8" name="Rectangle 126">
                  <a:extLst>
                    <a:ext uri="{FF2B5EF4-FFF2-40B4-BE49-F238E27FC236}">
                      <a16:creationId xmlns:a16="http://schemas.microsoft.com/office/drawing/2014/main" id="{3457B367-BA46-4FD9-A154-4BE40A0B6C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59" name="Rectangle 127">
                  <a:extLst>
                    <a:ext uri="{FF2B5EF4-FFF2-40B4-BE49-F238E27FC236}">
                      <a16:creationId xmlns:a16="http://schemas.microsoft.com/office/drawing/2014/main" id="{4E3DC3C0-9DA1-469E-BB71-C84CCD27CB1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0" name="Rectangle 128">
                  <a:extLst>
                    <a:ext uri="{FF2B5EF4-FFF2-40B4-BE49-F238E27FC236}">
                      <a16:creationId xmlns:a16="http://schemas.microsoft.com/office/drawing/2014/main" id="{C2E6A3F3-8692-4E58-893A-25642F942D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1" name="Rectangle 129">
                  <a:extLst>
                    <a:ext uri="{FF2B5EF4-FFF2-40B4-BE49-F238E27FC236}">
                      <a16:creationId xmlns:a16="http://schemas.microsoft.com/office/drawing/2014/main" id="{197E7B57-4617-4893-A734-FC0B01916D6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2" name="Rectangle 130">
                  <a:extLst>
                    <a:ext uri="{FF2B5EF4-FFF2-40B4-BE49-F238E27FC236}">
                      <a16:creationId xmlns:a16="http://schemas.microsoft.com/office/drawing/2014/main" id="{B7648353-352B-4134-BFF0-9F5E5AD92DF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3" name="Rectangle 131">
                  <a:extLst>
                    <a:ext uri="{FF2B5EF4-FFF2-40B4-BE49-F238E27FC236}">
                      <a16:creationId xmlns:a16="http://schemas.microsoft.com/office/drawing/2014/main" id="{571AAC61-6C6C-42FC-A143-C0B067C1FE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4" name="Rectangle 132">
                  <a:extLst>
                    <a:ext uri="{FF2B5EF4-FFF2-40B4-BE49-F238E27FC236}">
                      <a16:creationId xmlns:a16="http://schemas.microsoft.com/office/drawing/2014/main" id="{3D7D65E0-E42F-4855-BE3F-DFB00202CA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5" name="Rectangle 133">
                  <a:extLst>
                    <a:ext uri="{FF2B5EF4-FFF2-40B4-BE49-F238E27FC236}">
                      <a16:creationId xmlns:a16="http://schemas.microsoft.com/office/drawing/2014/main" id="{86C062C5-0EB5-470B-817E-9126D8DEC24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6" name="Rectangle 134">
                  <a:extLst>
                    <a:ext uri="{FF2B5EF4-FFF2-40B4-BE49-F238E27FC236}">
                      <a16:creationId xmlns:a16="http://schemas.microsoft.com/office/drawing/2014/main" id="{FE3472BD-2525-4D80-99C1-CD9CB0B2E0B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7" name="Rectangle 135">
                  <a:extLst>
                    <a:ext uri="{FF2B5EF4-FFF2-40B4-BE49-F238E27FC236}">
                      <a16:creationId xmlns:a16="http://schemas.microsoft.com/office/drawing/2014/main" id="{1C3EC6D0-1227-4A03-95D6-2FBBD3F18A3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8" name="Rectangle 136">
                  <a:extLst>
                    <a:ext uri="{FF2B5EF4-FFF2-40B4-BE49-F238E27FC236}">
                      <a16:creationId xmlns:a16="http://schemas.microsoft.com/office/drawing/2014/main" id="{4168A745-0897-42AD-BED7-573BF00755E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69" name="Rectangle 137">
                  <a:extLst>
                    <a:ext uri="{FF2B5EF4-FFF2-40B4-BE49-F238E27FC236}">
                      <a16:creationId xmlns:a16="http://schemas.microsoft.com/office/drawing/2014/main" id="{13B446A3-9856-47D0-AC49-3378DAB52B9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0" name="Rectangle 138">
                  <a:extLst>
                    <a:ext uri="{FF2B5EF4-FFF2-40B4-BE49-F238E27FC236}">
                      <a16:creationId xmlns:a16="http://schemas.microsoft.com/office/drawing/2014/main" id="{64A8C702-75C2-40C9-98C8-86ED2E5242A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1" name="Rectangle 139">
                  <a:extLst>
                    <a:ext uri="{FF2B5EF4-FFF2-40B4-BE49-F238E27FC236}">
                      <a16:creationId xmlns:a16="http://schemas.microsoft.com/office/drawing/2014/main" id="{407FEAD3-9BB9-4AB6-9E98-F6A0307229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2" name="Rectangle 140">
                  <a:extLst>
                    <a:ext uri="{FF2B5EF4-FFF2-40B4-BE49-F238E27FC236}">
                      <a16:creationId xmlns:a16="http://schemas.microsoft.com/office/drawing/2014/main" id="{4C62AC9C-413D-46D1-8CEE-1D0D0EFEA7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3" name="Rectangle 141">
                  <a:extLst>
                    <a:ext uri="{FF2B5EF4-FFF2-40B4-BE49-F238E27FC236}">
                      <a16:creationId xmlns:a16="http://schemas.microsoft.com/office/drawing/2014/main" id="{383B949F-35CD-4F71-BA99-13CC52C8F9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4" name="Rectangle 142">
                  <a:extLst>
                    <a:ext uri="{FF2B5EF4-FFF2-40B4-BE49-F238E27FC236}">
                      <a16:creationId xmlns:a16="http://schemas.microsoft.com/office/drawing/2014/main" id="{004DB17F-DE9E-4FF6-A82B-112EC733F98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5" name="Rectangle 143">
                  <a:extLst>
                    <a:ext uri="{FF2B5EF4-FFF2-40B4-BE49-F238E27FC236}">
                      <a16:creationId xmlns:a16="http://schemas.microsoft.com/office/drawing/2014/main" id="{73C99127-7652-4F41-BB24-784D094CAF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6" name="Rectangle 144">
                  <a:extLst>
                    <a:ext uri="{FF2B5EF4-FFF2-40B4-BE49-F238E27FC236}">
                      <a16:creationId xmlns:a16="http://schemas.microsoft.com/office/drawing/2014/main" id="{EF095BD5-A336-43C7-BFA6-11CA7E2E0F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7" name="Rectangle 145">
                  <a:extLst>
                    <a:ext uri="{FF2B5EF4-FFF2-40B4-BE49-F238E27FC236}">
                      <a16:creationId xmlns:a16="http://schemas.microsoft.com/office/drawing/2014/main" id="{6DC06B38-626E-4B62-9D9F-9A37B4B21B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8" name="Rectangle 146">
                  <a:extLst>
                    <a:ext uri="{FF2B5EF4-FFF2-40B4-BE49-F238E27FC236}">
                      <a16:creationId xmlns:a16="http://schemas.microsoft.com/office/drawing/2014/main" id="{8A9A81F1-0F03-4771-953F-0E7EA67661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79" name="Rectangle 147">
                  <a:extLst>
                    <a:ext uri="{FF2B5EF4-FFF2-40B4-BE49-F238E27FC236}">
                      <a16:creationId xmlns:a16="http://schemas.microsoft.com/office/drawing/2014/main" id="{ED3CAC32-0D3B-4332-BAF3-1BB30DFC6D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0" name="Rectangle 148">
                  <a:extLst>
                    <a:ext uri="{FF2B5EF4-FFF2-40B4-BE49-F238E27FC236}">
                      <a16:creationId xmlns:a16="http://schemas.microsoft.com/office/drawing/2014/main" id="{E3ACDAA0-E93F-4FC2-AFF6-94C6BDAE809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1" name="Rectangle 149">
                  <a:extLst>
                    <a:ext uri="{FF2B5EF4-FFF2-40B4-BE49-F238E27FC236}">
                      <a16:creationId xmlns:a16="http://schemas.microsoft.com/office/drawing/2014/main" id="{91BF3AC5-5985-4BB0-B35C-F275494DDC8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2" name="Rectangle 150">
                  <a:extLst>
                    <a:ext uri="{FF2B5EF4-FFF2-40B4-BE49-F238E27FC236}">
                      <a16:creationId xmlns:a16="http://schemas.microsoft.com/office/drawing/2014/main" id="{6B4D3CE1-A25F-414D-8BEE-C708A6D45E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3" name="Rectangle 151">
                  <a:extLst>
                    <a:ext uri="{FF2B5EF4-FFF2-40B4-BE49-F238E27FC236}">
                      <a16:creationId xmlns:a16="http://schemas.microsoft.com/office/drawing/2014/main" id="{9348BEDB-03BA-48C8-95E6-D8A5BFC070E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4" name="Rectangle 152">
                  <a:extLst>
                    <a:ext uri="{FF2B5EF4-FFF2-40B4-BE49-F238E27FC236}">
                      <a16:creationId xmlns:a16="http://schemas.microsoft.com/office/drawing/2014/main" id="{09EA634F-D5AF-48CF-BA2E-A5BAA7A7C3D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5" name="Rectangle 153">
                  <a:extLst>
                    <a:ext uri="{FF2B5EF4-FFF2-40B4-BE49-F238E27FC236}">
                      <a16:creationId xmlns:a16="http://schemas.microsoft.com/office/drawing/2014/main" id="{A510303F-CFCF-47AC-A5A9-79CB52313E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6" name="Rectangle 154">
                  <a:extLst>
                    <a:ext uri="{FF2B5EF4-FFF2-40B4-BE49-F238E27FC236}">
                      <a16:creationId xmlns:a16="http://schemas.microsoft.com/office/drawing/2014/main" id="{396486AC-48A3-4626-B04A-7B3E2E2B615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7" name="Rectangle 155">
                  <a:extLst>
                    <a:ext uri="{FF2B5EF4-FFF2-40B4-BE49-F238E27FC236}">
                      <a16:creationId xmlns:a16="http://schemas.microsoft.com/office/drawing/2014/main" id="{D83DA05B-538D-442F-B316-0B0D87C6E82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8" name="Rectangle 156">
                  <a:extLst>
                    <a:ext uri="{FF2B5EF4-FFF2-40B4-BE49-F238E27FC236}">
                      <a16:creationId xmlns:a16="http://schemas.microsoft.com/office/drawing/2014/main" id="{3A6200B7-F969-4A7A-BB97-58F684AEBA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89" name="Rectangle 157">
                  <a:extLst>
                    <a:ext uri="{FF2B5EF4-FFF2-40B4-BE49-F238E27FC236}">
                      <a16:creationId xmlns:a16="http://schemas.microsoft.com/office/drawing/2014/main" id="{804045D4-8755-4195-B23D-16A6DEA493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0" name="Rectangle 158">
                  <a:extLst>
                    <a:ext uri="{FF2B5EF4-FFF2-40B4-BE49-F238E27FC236}">
                      <a16:creationId xmlns:a16="http://schemas.microsoft.com/office/drawing/2014/main" id="{2872F2C2-DECF-40DB-BF8D-FC90177AA8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1" name="Rectangle 159">
                  <a:extLst>
                    <a:ext uri="{FF2B5EF4-FFF2-40B4-BE49-F238E27FC236}">
                      <a16:creationId xmlns:a16="http://schemas.microsoft.com/office/drawing/2014/main" id="{90A6B40B-957A-4BAC-ACA8-33003F23427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2" name="Rectangle 160">
                  <a:extLst>
                    <a:ext uri="{FF2B5EF4-FFF2-40B4-BE49-F238E27FC236}">
                      <a16:creationId xmlns:a16="http://schemas.microsoft.com/office/drawing/2014/main" id="{3B7DD43B-F153-4799-972C-2C4F974712E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3" name="Rectangle 161">
                  <a:extLst>
                    <a:ext uri="{FF2B5EF4-FFF2-40B4-BE49-F238E27FC236}">
                      <a16:creationId xmlns:a16="http://schemas.microsoft.com/office/drawing/2014/main" id="{4B61CEA9-89D4-4318-9BAC-7AACBD6C294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4" name="Rectangle 162">
                  <a:extLst>
                    <a:ext uri="{FF2B5EF4-FFF2-40B4-BE49-F238E27FC236}">
                      <a16:creationId xmlns:a16="http://schemas.microsoft.com/office/drawing/2014/main" id="{A7D1789D-5346-426F-B3F3-C3F178BDEE9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5" name="Rectangle 163">
                  <a:extLst>
                    <a:ext uri="{FF2B5EF4-FFF2-40B4-BE49-F238E27FC236}">
                      <a16:creationId xmlns:a16="http://schemas.microsoft.com/office/drawing/2014/main" id="{201E5D41-417B-4EBF-B366-AAF756E9DA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6" name="Rectangle 164">
                  <a:extLst>
                    <a:ext uri="{FF2B5EF4-FFF2-40B4-BE49-F238E27FC236}">
                      <a16:creationId xmlns:a16="http://schemas.microsoft.com/office/drawing/2014/main" id="{7154318A-3D60-4045-9AC0-C056D1BCA4A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7" name="Rectangle 165">
                  <a:extLst>
                    <a:ext uri="{FF2B5EF4-FFF2-40B4-BE49-F238E27FC236}">
                      <a16:creationId xmlns:a16="http://schemas.microsoft.com/office/drawing/2014/main" id="{29A07D86-5BEE-4532-961B-9E1BC772AAC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8" name="Rectangle 166">
                  <a:extLst>
                    <a:ext uri="{FF2B5EF4-FFF2-40B4-BE49-F238E27FC236}">
                      <a16:creationId xmlns:a16="http://schemas.microsoft.com/office/drawing/2014/main" id="{8BE7DBF9-0C22-4DC4-A4DB-5A2A762F0B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799" name="Rectangle 167">
                  <a:extLst>
                    <a:ext uri="{FF2B5EF4-FFF2-40B4-BE49-F238E27FC236}">
                      <a16:creationId xmlns:a16="http://schemas.microsoft.com/office/drawing/2014/main" id="{EE034F0B-87AA-4EC0-97A8-AC6DB659E5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0" name="Rectangle 168">
                  <a:extLst>
                    <a:ext uri="{FF2B5EF4-FFF2-40B4-BE49-F238E27FC236}">
                      <a16:creationId xmlns:a16="http://schemas.microsoft.com/office/drawing/2014/main" id="{203F486B-1108-4631-BD85-08738CFF326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1" name="Rectangle 169">
                  <a:extLst>
                    <a:ext uri="{FF2B5EF4-FFF2-40B4-BE49-F238E27FC236}">
                      <a16:creationId xmlns:a16="http://schemas.microsoft.com/office/drawing/2014/main" id="{F088B18D-DFD1-4F6B-ADB9-ACC9BCA26EF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2" name="Rectangle 170">
                  <a:extLst>
                    <a:ext uri="{FF2B5EF4-FFF2-40B4-BE49-F238E27FC236}">
                      <a16:creationId xmlns:a16="http://schemas.microsoft.com/office/drawing/2014/main" id="{48A93398-5FA8-48C8-892D-C25E16D5E5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3" name="Rectangle 171">
                  <a:extLst>
                    <a:ext uri="{FF2B5EF4-FFF2-40B4-BE49-F238E27FC236}">
                      <a16:creationId xmlns:a16="http://schemas.microsoft.com/office/drawing/2014/main" id="{E4EE8567-1C75-4004-A2BC-C5484D76D3C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4" name="Rectangle 172">
                  <a:extLst>
                    <a:ext uri="{FF2B5EF4-FFF2-40B4-BE49-F238E27FC236}">
                      <a16:creationId xmlns:a16="http://schemas.microsoft.com/office/drawing/2014/main" id="{3AF1E98D-8D6F-4A60-A015-B3A0CC37CD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5" name="Rectangle 173">
                  <a:extLst>
                    <a:ext uri="{FF2B5EF4-FFF2-40B4-BE49-F238E27FC236}">
                      <a16:creationId xmlns:a16="http://schemas.microsoft.com/office/drawing/2014/main" id="{34BB59CE-2169-4556-974A-7305002B91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6" name="Rectangle 174">
                  <a:extLst>
                    <a:ext uri="{FF2B5EF4-FFF2-40B4-BE49-F238E27FC236}">
                      <a16:creationId xmlns:a16="http://schemas.microsoft.com/office/drawing/2014/main" id="{E0F5E8E1-5CFA-472C-887A-253F8DE5562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7" name="Rectangle 175">
                  <a:extLst>
                    <a:ext uri="{FF2B5EF4-FFF2-40B4-BE49-F238E27FC236}">
                      <a16:creationId xmlns:a16="http://schemas.microsoft.com/office/drawing/2014/main" id="{AAFAB418-7C26-430D-9540-8673A0879A2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8" name="Rectangle 176">
                  <a:extLst>
                    <a:ext uri="{FF2B5EF4-FFF2-40B4-BE49-F238E27FC236}">
                      <a16:creationId xmlns:a16="http://schemas.microsoft.com/office/drawing/2014/main" id="{57FCABF5-F888-471A-A2D6-02E3CEB660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09" name="Rectangle 177">
                  <a:extLst>
                    <a:ext uri="{FF2B5EF4-FFF2-40B4-BE49-F238E27FC236}">
                      <a16:creationId xmlns:a16="http://schemas.microsoft.com/office/drawing/2014/main" id="{E1813062-769A-4296-8FB1-CEAD8882D61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0" name="Rectangle 178">
                  <a:extLst>
                    <a:ext uri="{FF2B5EF4-FFF2-40B4-BE49-F238E27FC236}">
                      <a16:creationId xmlns:a16="http://schemas.microsoft.com/office/drawing/2014/main" id="{BD0D6243-95EE-4E87-8181-EC7442C8F2C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1" name="Rectangle 179">
                  <a:extLst>
                    <a:ext uri="{FF2B5EF4-FFF2-40B4-BE49-F238E27FC236}">
                      <a16:creationId xmlns:a16="http://schemas.microsoft.com/office/drawing/2014/main" id="{13544FE8-327F-45A8-A98A-4E1DFABA6A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2" name="Rectangle 180">
                  <a:extLst>
                    <a:ext uri="{FF2B5EF4-FFF2-40B4-BE49-F238E27FC236}">
                      <a16:creationId xmlns:a16="http://schemas.microsoft.com/office/drawing/2014/main" id="{CF6333C8-CE2B-4B86-BAD4-9254B74F373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3" name="Rectangle 181">
                  <a:extLst>
                    <a:ext uri="{FF2B5EF4-FFF2-40B4-BE49-F238E27FC236}">
                      <a16:creationId xmlns:a16="http://schemas.microsoft.com/office/drawing/2014/main" id="{39210301-7767-4047-8310-624C5B272F4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4" name="Rectangle 182">
                  <a:extLst>
                    <a:ext uri="{FF2B5EF4-FFF2-40B4-BE49-F238E27FC236}">
                      <a16:creationId xmlns:a16="http://schemas.microsoft.com/office/drawing/2014/main" id="{9EC38351-ECDA-4033-8535-C35897FF20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5" name="Rectangle 183">
                  <a:extLst>
                    <a:ext uri="{FF2B5EF4-FFF2-40B4-BE49-F238E27FC236}">
                      <a16:creationId xmlns:a16="http://schemas.microsoft.com/office/drawing/2014/main" id="{7AF0DCF2-5BDD-4CCE-987C-181947C4A9F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6" name="Rectangle 184">
                  <a:extLst>
                    <a:ext uri="{FF2B5EF4-FFF2-40B4-BE49-F238E27FC236}">
                      <a16:creationId xmlns:a16="http://schemas.microsoft.com/office/drawing/2014/main" id="{0ACDFB95-AE49-44CC-91FC-F309AFEFDD4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7" name="Rectangle 185">
                  <a:extLst>
                    <a:ext uri="{FF2B5EF4-FFF2-40B4-BE49-F238E27FC236}">
                      <a16:creationId xmlns:a16="http://schemas.microsoft.com/office/drawing/2014/main" id="{3E9D4F31-C36A-48A3-957F-8F3D7F3CAF1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8" name="Rectangle 186">
                  <a:extLst>
                    <a:ext uri="{FF2B5EF4-FFF2-40B4-BE49-F238E27FC236}">
                      <a16:creationId xmlns:a16="http://schemas.microsoft.com/office/drawing/2014/main" id="{663A0FCF-FA9F-4F64-B8F5-75698033D54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19" name="Rectangle 187">
                  <a:extLst>
                    <a:ext uri="{FF2B5EF4-FFF2-40B4-BE49-F238E27FC236}">
                      <a16:creationId xmlns:a16="http://schemas.microsoft.com/office/drawing/2014/main" id="{454F1001-3DBF-4849-AF3D-5E1D0819F4E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0" name="Rectangle 188">
                  <a:extLst>
                    <a:ext uri="{FF2B5EF4-FFF2-40B4-BE49-F238E27FC236}">
                      <a16:creationId xmlns:a16="http://schemas.microsoft.com/office/drawing/2014/main" id="{A13FC54A-A415-477A-B349-5EA69DE28C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1" name="Rectangle 189">
                  <a:extLst>
                    <a:ext uri="{FF2B5EF4-FFF2-40B4-BE49-F238E27FC236}">
                      <a16:creationId xmlns:a16="http://schemas.microsoft.com/office/drawing/2014/main" id="{0614C491-A1C9-4615-8BD9-13681349A3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2" name="Rectangle 190">
                  <a:extLst>
                    <a:ext uri="{FF2B5EF4-FFF2-40B4-BE49-F238E27FC236}">
                      <a16:creationId xmlns:a16="http://schemas.microsoft.com/office/drawing/2014/main" id="{B24B6FF7-B3EA-4A54-B37A-3AA8194875F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3" name="Rectangle 191">
                  <a:extLst>
                    <a:ext uri="{FF2B5EF4-FFF2-40B4-BE49-F238E27FC236}">
                      <a16:creationId xmlns:a16="http://schemas.microsoft.com/office/drawing/2014/main" id="{5B15448A-C1FE-43E6-A777-B3C37F06A8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4" name="Rectangle 192">
                  <a:extLst>
                    <a:ext uri="{FF2B5EF4-FFF2-40B4-BE49-F238E27FC236}">
                      <a16:creationId xmlns:a16="http://schemas.microsoft.com/office/drawing/2014/main" id="{5F3161B8-1FC1-4C6F-9EB9-7E9B6663E33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5" name="Rectangle 193">
                  <a:extLst>
                    <a:ext uri="{FF2B5EF4-FFF2-40B4-BE49-F238E27FC236}">
                      <a16:creationId xmlns:a16="http://schemas.microsoft.com/office/drawing/2014/main" id="{8C702D02-C847-490F-9EA6-756DD99863E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6" name="Rectangle 194">
                  <a:extLst>
                    <a:ext uri="{FF2B5EF4-FFF2-40B4-BE49-F238E27FC236}">
                      <a16:creationId xmlns:a16="http://schemas.microsoft.com/office/drawing/2014/main" id="{9D2FD617-69D8-4C81-8ADA-87CBBAC856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7" name="Rectangle 195">
                  <a:extLst>
                    <a:ext uri="{FF2B5EF4-FFF2-40B4-BE49-F238E27FC236}">
                      <a16:creationId xmlns:a16="http://schemas.microsoft.com/office/drawing/2014/main" id="{739599EC-1F38-421B-A3F2-866A5C75B85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8" name="Rectangle 196">
                  <a:extLst>
                    <a:ext uri="{FF2B5EF4-FFF2-40B4-BE49-F238E27FC236}">
                      <a16:creationId xmlns:a16="http://schemas.microsoft.com/office/drawing/2014/main" id="{11B29644-7B2A-4F9A-A288-886BCBB8694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29" name="Rectangle 197">
                  <a:extLst>
                    <a:ext uri="{FF2B5EF4-FFF2-40B4-BE49-F238E27FC236}">
                      <a16:creationId xmlns:a16="http://schemas.microsoft.com/office/drawing/2014/main" id="{28FCBA0F-E50E-47F5-B4E4-D461D3F5AC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0" name="Rectangle 198">
                  <a:extLst>
                    <a:ext uri="{FF2B5EF4-FFF2-40B4-BE49-F238E27FC236}">
                      <a16:creationId xmlns:a16="http://schemas.microsoft.com/office/drawing/2014/main" id="{BA92624E-4E86-47FE-94D6-0C153A1418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1" name="Rectangle 199">
                  <a:extLst>
                    <a:ext uri="{FF2B5EF4-FFF2-40B4-BE49-F238E27FC236}">
                      <a16:creationId xmlns:a16="http://schemas.microsoft.com/office/drawing/2014/main" id="{26230AA1-931A-4EB9-BDF8-93784448ED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2" name="Rectangle 200">
                  <a:extLst>
                    <a:ext uri="{FF2B5EF4-FFF2-40B4-BE49-F238E27FC236}">
                      <a16:creationId xmlns:a16="http://schemas.microsoft.com/office/drawing/2014/main" id="{CA95D291-5F1F-4570-BD97-85B96CD5A7A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3" name="Rectangle 201">
                  <a:extLst>
                    <a:ext uri="{FF2B5EF4-FFF2-40B4-BE49-F238E27FC236}">
                      <a16:creationId xmlns:a16="http://schemas.microsoft.com/office/drawing/2014/main" id="{D22E4FB9-7B03-4DD6-B0AE-08D2BE317B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4" name="Rectangle 202">
                  <a:extLst>
                    <a:ext uri="{FF2B5EF4-FFF2-40B4-BE49-F238E27FC236}">
                      <a16:creationId xmlns:a16="http://schemas.microsoft.com/office/drawing/2014/main" id="{8ABCF332-DED5-418B-8CF6-7CA6A93241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5" name="Rectangle 203">
                  <a:extLst>
                    <a:ext uri="{FF2B5EF4-FFF2-40B4-BE49-F238E27FC236}">
                      <a16:creationId xmlns:a16="http://schemas.microsoft.com/office/drawing/2014/main" id="{7F9DA874-28E7-42F2-9251-C6CE7FD7E9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6" name="Rectangle 204">
                  <a:extLst>
                    <a:ext uri="{FF2B5EF4-FFF2-40B4-BE49-F238E27FC236}">
                      <a16:creationId xmlns:a16="http://schemas.microsoft.com/office/drawing/2014/main" id="{0B001AC5-8F7F-4EEA-954A-6E13B8A8C21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7" name="Rectangle 205">
                  <a:extLst>
                    <a:ext uri="{FF2B5EF4-FFF2-40B4-BE49-F238E27FC236}">
                      <a16:creationId xmlns:a16="http://schemas.microsoft.com/office/drawing/2014/main" id="{EC0DB388-5AF0-4FD0-ABCB-54C8BB32F3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838" name="Line 206">
                  <a:extLst>
                    <a:ext uri="{FF2B5EF4-FFF2-40B4-BE49-F238E27FC236}">
                      <a16:creationId xmlns:a16="http://schemas.microsoft.com/office/drawing/2014/main" id="{D7DF0694-C540-4D89-8F62-93E3003E006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9" name="Line 207">
                  <a:extLst>
                    <a:ext uri="{FF2B5EF4-FFF2-40B4-BE49-F238E27FC236}">
                      <a16:creationId xmlns:a16="http://schemas.microsoft.com/office/drawing/2014/main" id="{9C6571D8-5208-4A11-96AC-DB08CB1554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0" name="Line 208">
                  <a:extLst>
                    <a:ext uri="{FF2B5EF4-FFF2-40B4-BE49-F238E27FC236}">
                      <a16:creationId xmlns:a16="http://schemas.microsoft.com/office/drawing/2014/main" id="{16836D1B-41D5-4707-BA84-6C7B8A5E9EF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1" name="Line 209">
                  <a:extLst>
                    <a:ext uri="{FF2B5EF4-FFF2-40B4-BE49-F238E27FC236}">
                      <a16:creationId xmlns:a16="http://schemas.microsoft.com/office/drawing/2014/main" id="{403DBE0C-386E-4C4C-9D79-F0BCDF98101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2" name="Line 210">
                  <a:extLst>
                    <a:ext uri="{FF2B5EF4-FFF2-40B4-BE49-F238E27FC236}">
                      <a16:creationId xmlns:a16="http://schemas.microsoft.com/office/drawing/2014/main" id="{C3B47E6E-6022-4F5F-8284-05AB0EB99CE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3" name="Line 211">
                  <a:extLst>
                    <a:ext uri="{FF2B5EF4-FFF2-40B4-BE49-F238E27FC236}">
                      <a16:creationId xmlns:a16="http://schemas.microsoft.com/office/drawing/2014/main" id="{834905A1-E0E2-41C0-8BE4-0FB3D327B18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4" name="Line 212">
                  <a:extLst>
                    <a:ext uri="{FF2B5EF4-FFF2-40B4-BE49-F238E27FC236}">
                      <a16:creationId xmlns:a16="http://schemas.microsoft.com/office/drawing/2014/main" id="{C1090044-DCFD-41A4-83DF-33A3465F3FC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5" name="Line 213">
                  <a:extLst>
                    <a:ext uri="{FF2B5EF4-FFF2-40B4-BE49-F238E27FC236}">
                      <a16:creationId xmlns:a16="http://schemas.microsoft.com/office/drawing/2014/main" id="{1741259A-676C-4AE3-82DB-BEE52EBA832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6" name="Line 214">
                  <a:extLst>
                    <a:ext uri="{FF2B5EF4-FFF2-40B4-BE49-F238E27FC236}">
                      <a16:creationId xmlns:a16="http://schemas.microsoft.com/office/drawing/2014/main" id="{70A458D2-FB9C-4BA1-9E6E-9F7D476341E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7" name="Line 215">
                  <a:extLst>
                    <a:ext uri="{FF2B5EF4-FFF2-40B4-BE49-F238E27FC236}">
                      <a16:creationId xmlns:a16="http://schemas.microsoft.com/office/drawing/2014/main" id="{DD379470-0E3D-4D47-B061-D2547634CA7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8" name="Line 216">
                  <a:extLst>
                    <a:ext uri="{FF2B5EF4-FFF2-40B4-BE49-F238E27FC236}">
                      <a16:creationId xmlns:a16="http://schemas.microsoft.com/office/drawing/2014/main" id="{0C93D629-D607-4150-928D-06396450A8E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9" name="Line 217">
                  <a:extLst>
                    <a:ext uri="{FF2B5EF4-FFF2-40B4-BE49-F238E27FC236}">
                      <a16:creationId xmlns:a16="http://schemas.microsoft.com/office/drawing/2014/main" id="{F88A8FA4-0376-45EF-AD2C-D08E40B682D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0" name="Line 218">
                  <a:extLst>
                    <a:ext uri="{FF2B5EF4-FFF2-40B4-BE49-F238E27FC236}">
                      <a16:creationId xmlns:a16="http://schemas.microsoft.com/office/drawing/2014/main" id="{F347103F-42CD-4AF1-877E-B7C13F0F8FA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1" name="Line 219">
                  <a:extLst>
                    <a:ext uri="{FF2B5EF4-FFF2-40B4-BE49-F238E27FC236}">
                      <a16:creationId xmlns:a16="http://schemas.microsoft.com/office/drawing/2014/main" id="{A9B27538-F10A-4A16-A9A1-60A630B1272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2" name="Line 220">
                  <a:extLst>
                    <a:ext uri="{FF2B5EF4-FFF2-40B4-BE49-F238E27FC236}">
                      <a16:creationId xmlns:a16="http://schemas.microsoft.com/office/drawing/2014/main" id="{4308DC8B-83BC-415B-AD07-58F187A7A2A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3" name="Line 221">
                  <a:extLst>
                    <a:ext uri="{FF2B5EF4-FFF2-40B4-BE49-F238E27FC236}">
                      <a16:creationId xmlns:a16="http://schemas.microsoft.com/office/drawing/2014/main" id="{0EEB0B50-1DB2-49B9-BEDE-9EF2FCFE45A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4" name="Line 222">
                  <a:extLst>
                    <a:ext uri="{FF2B5EF4-FFF2-40B4-BE49-F238E27FC236}">
                      <a16:creationId xmlns:a16="http://schemas.microsoft.com/office/drawing/2014/main" id="{741290D6-FB47-47CE-B03B-4DA1FD1702B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5" name="Line 223">
                  <a:extLst>
                    <a:ext uri="{FF2B5EF4-FFF2-40B4-BE49-F238E27FC236}">
                      <a16:creationId xmlns:a16="http://schemas.microsoft.com/office/drawing/2014/main" id="{A8380402-773E-4E40-9AB0-D51FAEBD65F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6" name="Line 224">
                  <a:extLst>
                    <a:ext uri="{FF2B5EF4-FFF2-40B4-BE49-F238E27FC236}">
                      <a16:creationId xmlns:a16="http://schemas.microsoft.com/office/drawing/2014/main" id="{86128DFC-14E2-4FBA-B1CB-71E13026987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7" name="Line 225">
                  <a:extLst>
                    <a:ext uri="{FF2B5EF4-FFF2-40B4-BE49-F238E27FC236}">
                      <a16:creationId xmlns:a16="http://schemas.microsoft.com/office/drawing/2014/main" id="{554270C6-F580-4FDB-A473-5054CDEA59C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8" name="Line 226">
                  <a:extLst>
                    <a:ext uri="{FF2B5EF4-FFF2-40B4-BE49-F238E27FC236}">
                      <a16:creationId xmlns:a16="http://schemas.microsoft.com/office/drawing/2014/main" id="{1E4C054D-8E5D-4FF4-B807-AC6512D4C19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9" name="Line 227">
                  <a:extLst>
                    <a:ext uri="{FF2B5EF4-FFF2-40B4-BE49-F238E27FC236}">
                      <a16:creationId xmlns:a16="http://schemas.microsoft.com/office/drawing/2014/main" id="{2AA6EA8F-6927-491C-B253-E847600929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0" name="Line 228">
                  <a:extLst>
                    <a:ext uri="{FF2B5EF4-FFF2-40B4-BE49-F238E27FC236}">
                      <a16:creationId xmlns:a16="http://schemas.microsoft.com/office/drawing/2014/main" id="{E3B0B2B6-4D6E-48FB-8F94-A7822841FC3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1" name="Line 229">
                  <a:extLst>
                    <a:ext uri="{FF2B5EF4-FFF2-40B4-BE49-F238E27FC236}">
                      <a16:creationId xmlns:a16="http://schemas.microsoft.com/office/drawing/2014/main" id="{0348114E-3092-4D89-B5FC-5CAFFE7EF2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2" name="Line 230">
                  <a:extLst>
                    <a:ext uri="{FF2B5EF4-FFF2-40B4-BE49-F238E27FC236}">
                      <a16:creationId xmlns:a16="http://schemas.microsoft.com/office/drawing/2014/main" id="{8341A7A6-6910-48F7-8686-67F6498DEA7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3" name="Line 231">
                  <a:extLst>
                    <a:ext uri="{FF2B5EF4-FFF2-40B4-BE49-F238E27FC236}">
                      <a16:creationId xmlns:a16="http://schemas.microsoft.com/office/drawing/2014/main" id="{BB9781C6-5306-49F1-92B0-7937EA6BBF4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4" name="Line 232">
                  <a:extLst>
                    <a:ext uri="{FF2B5EF4-FFF2-40B4-BE49-F238E27FC236}">
                      <a16:creationId xmlns:a16="http://schemas.microsoft.com/office/drawing/2014/main" id="{701ACA5E-93D6-40C2-930F-CD27D5483A2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5" name="Line 233">
                  <a:extLst>
                    <a:ext uri="{FF2B5EF4-FFF2-40B4-BE49-F238E27FC236}">
                      <a16:creationId xmlns:a16="http://schemas.microsoft.com/office/drawing/2014/main" id="{E699A891-1E60-4E73-9D09-6DC3902F7B8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6" name="Line 234">
                  <a:extLst>
                    <a:ext uri="{FF2B5EF4-FFF2-40B4-BE49-F238E27FC236}">
                      <a16:creationId xmlns:a16="http://schemas.microsoft.com/office/drawing/2014/main" id="{B90CC628-D995-44A8-ABB7-6447FF26FDC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7" name="Line 235">
                  <a:extLst>
                    <a:ext uri="{FF2B5EF4-FFF2-40B4-BE49-F238E27FC236}">
                      <a16:creationId xmlns:a16="http://schemas.microsoft.com/office/drawing/2014/main" id="{8D376686-1421-40C6-BED6-B4754B303AF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8" name="Line 236">
                  <a:extLst>
                    <a:ext uri="{FF2B5EF4-FFF2-40B4-BE49-F238E27FC236}">
                      <a16:creationId xmlns:a16="http://schemas.microsoft.com/office/drawing/2014/main" id="{1B7A5600-DF73-4566-BEEE-6CA4E134B86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9" name="Line 237">
                  <a:extLst>
                    <a:ext uri="{FF2B5EF4-FFF2-40B4-BE49-F238E27FC236}">
                      <a16:creationId xmlns:a16="http://schemas.microsoft.com/office/drawing/2014/main" id="{E68A623B-8F4B-47B9-A66F-E454E39D014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593" name="Line 238">
                <a:extLst>
                  <a:ext uri="{FF2B5EF4-FFF2-40B4-BE49-F238E27FC236}">
                    <a16:creationId xmlns:a16="http://schemas.microsoft.com/office/drawing/2014/main" id="{5C068F96-9C2F-4B74-9FE4-7F415D24C83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66988" y="951593"/>
                <a:ext cx="0" cy="5470525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94" name="Freeform 240">
                <a:extLst>
                  <a:ext uri="{FF2B5EF4-FFF2-40B4-BE49-F238E27FC236}">
                    <a16:creationId xmlns:a16="http://schemas.microsoft.com/office/drawing/2014/main" id="{D1977E18-8A3D-4230-985C-874347FA70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9051" y="1368425"/>
                <a:ext cx="3313113" cy="4751388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grp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95" name="Freeform 241">
                <a:extLst>
                  <a:ext uri="{FF2B5EF4-FFF2-40B4-BE49-F238E27FC236}">
                    <a16:creationId xmlns:a16="http://schemas.microsoft.com/office/drawing/2014/main" id="{06FFF4F1-1F4E-4E69-84C8-F75A60A4F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9050" y="5483225"/>
                <a:ext cx="3657600" cy="88900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grpFill/>
              <a:ln w="3175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96" name="Freeform 242">
                <a:extLst>
                  <a:ext uri="{FF2B5EF4-FFF2-40B4-BE49-F238E27FC236}">
                    <a16:creationId xmlns:a16="http://schemas.microsoft.com/office/drawing/2014/main" id="{AE786DF0-88DB-44FF-A13A-ED8D8F99EC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9" y="4500563"/>
                <a:ext cx="3671887" cy="1223962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grp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97" name="Text Box 243">
                <a:extLst>
                  <a:ext uri="{FF2B5EF4-FFF2-40B4-BE49-F238E27FC236}">
                    <a16:creationId xmlns:a16="http://schemas.microsoft.com/office/drawing/2014/main" id="{92DD59D9-5525-4A63-B3B7-3045C5452B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5886" y="1427214"/>
                <a:ext cx="523220" cy="17780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dirty="0">
                    <a:solidFill>
                      <a:srgbClr val="FF0000"/>
                    </a:solidFill>
                    <a:latin typeface="+mn-ea"/>
                    <a:ea typeface="+mn-ea"/>
                  </a:rPr>
                  <a:t>溶解度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  <a:ea typeface="+mn-ea"/>
                  </a:rPr>
                  <a:t>\g</a:t>
                </a:r>
              </a:p>
            </p:txBody>
          </p:sp>
          <p:sp>
            <p:nvSpPr>
              <p:cNvPr id="598" name="Text Box 245">
                <a:extLst>
                  <a:ext uri="{FF2B5EF4-FFF2-40B4-BE49-F238E27FC236}">
                    <a16:creationId xmlns:a16="http://schemas.microsoft.com/office/drawing/2014/main" id="{05C0CD5A-7232-407A-A795-A83CDEF40C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9450" y="2200275"/>
                <a:ext cx="838200" cy="430887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>
                  <a:latin typeface="+mn-ea"/>
                  <a:ea typeface="+mn-ea"/>
                </a:endParaRPr>
              </a:p>
            </p:txBody>
          </p:sp>
          <p:sp>
            <p:nvSpPr>
              <p:cNvPr id="599" name="Text Box 246">
                <a:extLst>
                  <a:ext uri="{FF2B5EF4-FFF2-40B4-BE49-F238E27FC236}">
                    <a16:creationId xmlns:a16="http://schemas.microsoft.com/office/drawing/2014/main" id="{2E103AB6-CA3D-4515-9550-D13C4A12041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22685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160</a:t>
                </a:r>
              </a:p>
            </p:txBody>
          </p:sp>
          <p:sp>
            <p:nvSpPr>
              <p:cNvPr id="600" name="Text Box 247">
                <a:extLst>
                  <a:ext uri="{FF2B5EF4-FFF2-40B4-BE49-F238E27FC236}">
                    <a16:creationId xmlns:a16="http://schemas.microsoft.com/office/drawing/2014/main" id="{3798B031-1726-4878-8071-8F3698D23E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25558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150</a:t>
                </a:r>
              </a:p>
            </p:txBody>
          </p:sp>
          <p:sp>
            <p:nvSpPr>
              <p:cNvPr id="601" name="Text Box 248">
                <a:extLst>
                  <a:ext uri="{FF2B5EF4-FFF2-40B4-BE49-F238E27FC236}">
                    <a16:creationId xmlns:a16="http://schemas.microsoft.com/office/drawing/2014/main" id="{106B6264-8250-49FF-891A-9207ED241B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27797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140</a:t>
                </a:r>
              </a:p>
            </p:txBody>
          </p:sp>
          <p:sp>
            <p:nvSpPr>
              <p:cNvPr id="602" name="Text Box 249">
                <a:extLst>
                  <a:ext uri="{FF2B5EF4-FFF2-40B4-BE49-F238E27FC236}">
                    <a16:creationId xmlns:a16="http://schemas.microsoft.com/office/drawing/2014/main" id="{D878C27D-FB92-4786-B33B-A1B60449EE1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29956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130</a:t>
                </a:r>
              </a:p>
            </p:txBody>
          </p:sp>
          <p:sp>
            <p:nvSpPr>
              <p:cNvPr id="603" name="Text Box 250">
                <a:extLst>
                  <a:ext uri="{FF2B5EF4-FFF2-40B4-BE49-F238E27FC236}">
                    <a16:creationId xmlns:a16="http://schemas.microsoft.com/office/drawing/2014/main" id="{58B9D256-4BB4-4B7B-BCF4-5CE709F220B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32115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120</a:t>
                </a:r>
              </a:p>
            </p:txBody>
          </p:sp>
          <p:sp>
            <p:nvSpPr>
              <p:cNvPr id="604" name="Text Box 251">
                <a:extLst>
                  <a:ext uri="{FF2B5EF4-FFF2-40B4-BE49-F238E27FC236}">
                    <a16:creationId xmlns:a16="http://schemas.microsoft.com/office/drawing/2014/main" id="{B2B06E19-9B25-4657-B1BD-AD94691ACD4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3498851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110</a:t>
                </a:r>
              </a:p>
            </p:txBody>
          </p:sp>
          <p:sp>
            <p:nvSpPr>
              <p:cNvPr id="605" name="Text Box 252">
                <a:extLst>
                  <a:ext uri="{FF2B5EF4-FFF2-40B4-BE49-F238E27FC236}">
                    <a16:creationId xmlns:a16="http://schemas.microsoft.com/office/drawing/2014/main" id="{41970BDE-440D-4E60-865D-02B941E4A1E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37877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100</a:t>
                </a:r>
              </a:p>
            </p:txBody>
          </p:sp>
          <p:sp>
            <p:nvSpPr>
              <p:cNvPr id="606" name="Text Box 253">
                <a:extLst>
                  <a:ext uri="{FF2B5EF4-FFF2-40B4-BE49-F238E27FC236}">
                    <a16:creationId xmlns:a16="http://schemas.microsoft.com/office/drawing/2014/main" id="{25658314-3E36-4FFE-AE1B-D0C8D7AB594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40290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90</a:t>
                </a:r>
              </a:p>
            </p:txBody>
          </p:sp>
          <p:sp>
            <p:nvSpPr>
              <p:cNvPr id="607" name="Text Box 254">
                <a:extLst>
                  <a:ext uri="{FF2B5EF4-FFF2-40B4-BE49-F238E27FC236}">
                    <a16:creationId xmlns:a16="http://schemas.microsoft.com/office/drawing/2014/main" id="{0CDC7328-6965-4A64-BC61-01E89FDC6F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42910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80</a:t>
                </a:r>
              </a:p>
            </p:txBody>
          </p:sp>
          <p:sp>
            <p:nvSpPr>
              <p:cNvPr id="608" name="Text Box 255">
                <a:extLst>
                  <a:ext uri="{FF2B5EF4-FFF2-40B4-BE49-F238E27FC236}">
                    <a16:creationId xmlns:a16="http://schemas.microsoft.com/office/drawing/2014/main" id="{DA22890C-6888-424C-8297-4DB386E6F2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457358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70</a:t>
                </a:r>
              </a:p>
            </p:txBody>
          </p:sp>
          <p:sp>
            <p:nvSpPr>
              <p:cNvPr id="609" name="Text Box 256">
                <a:extLst>
                  <a:ext uri="{FF2B5EF4-FFF2-40B4-BE49-F238E27FC236}">
                    <a16:creationId xmlns:a16="http://schemas.microsoft.com/office/drawing/2014/main" id="{C7F338B9-ED28-4A75-92C5-E16F383DF88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47958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60</a:t>
                </a:r>
              </a:p>
            </p:txBody>
          </p:sp>
          <p:sp>
            <p:nvSpPr>
              <p:cNvPr id="610" name="Text Box 257">
                <a:extLst>
                  <a:ext uri="{FF2B5EF4-FFF2-40B4-BE49-F238E27FC236}">
                    <a16:creationId xmlns:a16="http://schemas.microsoft.com/office/drawing/2014/main" id="{F89067BF-35C3-4D05-92DF-2EDD89DB4F0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507682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50</a:t>
                </a:r>
              </a:p>
            </p:txBody>
          </p:sp>
          <p:sp>
            <p:nvSpPr>
              <p:cNvPr id="611" name="Text Box 258">
                <a:extLst>
                  <a:ext uri="{FF2B5EF4-FFF2-40B4-BE49-F238E27FC236}">
                    <a16:creationId xmlns:a16="http://schemas.microsoft.com/office/drawing/2014/main" id="{0C2B6E21-846A-4CA8-98EC-2B4C5ACB478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529272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40</a:t>
                </a:r>
              </a:p>
            </p:txBody>
          </p:sp>
          <p:sp>
            <p:nvSpPr>
              <p:cNvPr id="612" name="Text Box 259">
                <a:extLst>
                  <a:ext uri="{FF2B5EF4-FFF2-40B4-BE49-F238E27FC236}">
                    <a16:creationId xmlns:a16="http://schemas.microsoft.com/office/drawing/2014/main" id="{D4FB3723-9A80-4AC4-B1D1-ECD9C282CA8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55149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30</a:t>
                </a:r>
              </a:p>
            </p:txBody>
          </p:sp>
          <p:sp>
            <p:nvSpPr>
              <p:cNvPr id="613" name="Text Box 260">
                <a:extLst>
                  <a:ext uri="{FF2B5EF4-FFF2-40B4-BE49-F238E27FC236}">
                    <a16:creationId xmlns:a16="http://schemas.microsoft.com/office/drawing/2014/main" id="{D5DC6ADF-0536-490C-9CC3-71A7065808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573246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20</a:t>
                </a:r>
              </a:p>
            </p:txBody>
          </p:sp>
          <p:sp>
            <p:nvSpPr>
              <p:cNvPr id="614" name="Text Box 261">
                <a:extLst>
                  <a:ext uri="{FF2B5EF4-FFF2-40B4-BE49-F238E27FC236}">
                    <a16:creationId xmlns:a16="http://schemas.microsoft.com/office/drawing/2014/main" id="{BC1A7EEE-889B-4068-B81F-95CF62CA790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6019801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10</a:t>
                </a:r>
              </a:p>
            </p:txBody>
          </p:sp>
          <p:sp>
            <p:nvSpPr>
              <p:cNvPr id="615" name="Text Box 265">
                <a:extLst>
                  <a:ext uri="{FF2B5EF4-FFF2-40B4-BE49-F238E27FC236}">
                    <a16:creationId xmlns:a16="http://schemas.microsoft.com/office/drawing/2014/main" id="{E2DA1F08-CDE5-4033-8BC9-C49669ABBC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1987551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170</a:t>
                </a:r>
              </a:p>
            </p:txBody>
          </p:sp>
          <p:sp>
            <p:nvSpPr>
              <p:cNvPr id="616" name="Text Box 266">
                <a:extLst>
                  <a:ext uri="{FF2B5EF4-FFF2-40B4-BE49-F238E27FC236}">
                    <a16:creationId xmlns:a16="http://schemas.microsoft.com/office/drawing/2014/main" id="{2486885B-4E63-40EF-9E1F-78F77D86487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97163" y="638968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10</a:t>
                </a:r>
              </a:p>
            </p:txBody>
          </p:sp>
          <p:sp>
            <p:nvSpPr>
              <p:cNvPr id="617" name="Text Box 269">
                <a:extLst>
                  <a:ext uri="{FF2B5EF4-FFF2-40B4-BE49-F238E27FC236}">
                    <a16:creationId xmlns:a16="http://schemas.microsoft.com/office/drawing/2014/main" id="{F9B6C351-A6DF-45BC-B649-64579E4403D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99075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80</a:t>
                </a:r>
              </a:p>
            </p:txBody>
          </p:sp>
          <p:sp>
            <p:nvSpPr>
              <p:cNvPr id="618" name="Text Box 270">
                <a:extLst>
                  <a:ext uri="{FF2B5EF4-FFF2-40B4-BE49-F238E27FC236}">
                    <a16:creationId xmlns:a16="http://schemas.microsoft.com/office/drawing/2014/main" id="{EB242015-DA63-4233-9144-29695FFF261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18075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70</a:t>
                </a:r>
              </a:p>
            </p:txBody>
          </p:sp>
          <p:sp>
            <p:nvSpPr>
              <p:cNvPr id="619" name="Text Box 271">
                <a:extLst>
                  <a:ext uri="{FF2B5EF4-FFF2-40B4-BE49-F238E27FC236}">
                    <a16:creationId xmlns:a16="http://schemas.microsoft.com/office/drawing/2014/main" id="{3507615D-672B-484A-ADBF-286017C0134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613275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60</a:t>
                </a:r>
              </a:p>
            </p:txBody>
          </p:sp>
          <p:sp>
            <p:nvSpPr>
              <p:cNvPr id="620" name="Text Box 272">
                <a:extLst>
                  <a:ext uri="{FF2B5EF4-FFF2-40B4-BE49-F238E27FC236}">
                    <a16:creationId xmlns:a16="http://schemas.microsoft.com/office/drawing/2014/main" id="{27571F67-96D2-43FA-8CEC-25D64C39CB2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21163" y="638968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50</a:t>
                </a:r>
              </a:p>
            </p:txBody>
          </p:sp>
          <p:sp>
            <p:nvSpPr>
              <p:cNvPr id="621" name="Text Box 273">
                <a:extLst>
                  <a:ext uri="{FF2B5EF4-FFF2-40B4-BE49-F238E27FC236}">
                    <a16:creationId xmlns:a16="http://schemas.microsoft.com/office/drawing/2014/main" id="{54713257-7BB1-4781-B06B-1D3E7069F54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75088" y="63912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40</a:t>
                </a:r>
              </a:p>
            </p:txBody>
          </p:sp>
          <p:sp>
            <p:nvSpPr>
              <p:cNvPr id="622" name="Text Box 274">
                <a:extLst>
                  <a:ext uri="{FF2B5EF4-FFF2-40B4-BE49-F238E27FC236}">
                    <a16:creationId xmlns:a16="http://schemas.microsoft.com/office/drawing/2014/main" id="{A269AD66-1F59-4AEC-9947-0384FCBAEDB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163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30</a:t>
                </a:r>
              </a:p>
            </p:txBody>
          </p:sp>
          <p:sp>
            <p:nvSpPr>
              <p:cNvPr id="623" name="Text Box 275">
                <a:extLst>
                  <a:ext uri="{FF2B5EF4-FFF2-40B4-BE49-F238E27FC236}">
                    <a16:creationId xmlns:a16="http://schemas.microsoft.com/office/drawing/2014/main" id="{D1CDC0C0-91A8-4253-B337-6F822E4962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78163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20</a:t>
                </a:r>
              </a:p>
            </p:txBody>
          </p:sp>
          <p:sp>
            <p:nvSpPr>
              <p:cNvPr id="624" name="Text Box 276">
                <a:extLst>
                  <a:ext uri="{FF2B5EF4-FFF2-40B4-BE49-F238E27FC236}">
                    <a16:creationId xmlns:a16="http://schemas.microsoft.com/office/drawing/2014/main" id="{0865F904-586C-417B-8E4A-5E12F7FC093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79650" y="6381751"/>
                <a:ext cx="6096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0</a:t>
                </a:r>
              </a:p>
            </p:txBody>
          </p:sp>
          <p:sp>
            <p:nvSpPr>
              <p:cNvPr id="625" name="Text Box 277">
                <a:extLst>
                  <a:ext uri="{FF2B5EF4-FFF2-40B4-BE49-F238E27FC236}">
                    <a16:creationId xmlns:a16="http://schemas.microsoft.com/office/drawing/2014/main" id="{240BD74A-2E67-455D-88EC-C8A43B71C04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8825" y="4322764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dirty="0">
                    <a:solidFill>
                      <a:srgbClr val="FF0000"/>
                    </a:solidFill>
                    <a:latin typeface="+mn-ea"/>
                    <a:ea typeface="+mn-ea"/>
                  </a:rPr>
                  <a:t>KNO</a:t>
                </a:r>
                <a:r>
                  <a:rPr lang="en-US" altLang="zh-CN" sz="2000" baseline="-25000" dirty="0">
                    <a:solidFill>
                      <a:srgbClr val="FF0000"/>
                    </a:solidFill>
                    <a:latin typeface="+mn-ea"/>
                    <a:ea typeface="+mn-ea"/>
                  </a:rPr>
                  <a:t>3</a:t>
                </a:r>
                <a:endParaRPr lang="en-US" altLang="zh-CN" sz="2000" dirty="0">
                  <a:solidFill>
                    <a:srgbClr val="FF00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626" name="Text Box 278">
                <a:extLst>
                  <a:ext uri="{FF2B5EF4-FFF2-40B4-BE49-F238E27FC236}">
                    <a16:creationId xmlns:a16="http://schemas.microsoft.com/office/drawing/2014/main" id="{E2EA39AA-E9D2-411F-BF34-7003F596F9F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27575" y="4319589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  <a:latin typeface="+mn-ea"/>
                    <a:ea typeface="+mn-ea"/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  <a:latin typeface="+mn-ea"/>
                    <a:ea typeface="+mn-ea"/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  <a:latin typeface="+mn-ea"/>
                    <a:ea typeface="+mn-ea"/>
                  </a:rPr>
                  <a:t>Cl</a:t>
                </a:r>
              </a:p>
            </p:txBody>
          </p:sp>
          <p:sp>
            <p:nvSpPr>
              <p:cNvPr id="627" name="Text Box 279">
                <a:extLst>
                  <a:ext uri="{FF2B5EF4-FFF2-40B4-BE49-F238E27FC236}">
                    <a16:creationId xmlns:a16="http://schemas.microsoft.com/office/drawing/2014/main" id="{CF5804D0-9073-4740-83D9-5FE4CF3018F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72038" y="5472114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dirty="0">
                    <a:solidFill>
                      <a:srgbClr val="0000FF"/>
                    </a:solidFill>
                    <a:latin typeface="+mn-ea"/>
                    <a:ea typeface="+mn-ea"/>
                  </a:rPr>
                  <a:t>NaCl</a:t>
                </a:r>
              </a:p>
            </p:txBody>
          </p:sp>
          <p:sp>
            <p:nvSpPr>
              <p:cNvPr id="628" name="Freeform 282">
                <a:extLst>
                  <a:ext uri="{FF2B5EF4-FFF2-40B4-BE49-F238E27FC236}">
                    <a16:creationId xmlns:a16="http://schemas.microsoft.com/office/drawing/2014/main" id="{57E6DD8B-DA3B-4E64-8BD4-F9CC89DE04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9" y="5076826"/>
                <a:ext cx="3671887" cy="714375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grp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29" name="Text Box 283">
                <a:extLst>
                  <a:ext uri="{FF2B5EF4-FFF2-40B4-BE49-F238E27FC236}">
                    <a16:creationId xmlns:a16="http://schemas.microsoft.com/office/drawing/2014/main" id="{82B40564-6798-4192-9976-8D96E3B6060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53000" y="4967289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  <a:latin typeface="+mn-ea"/>
                    <a:ea typeface="+mn-ea"/>
                  </a:rPr>
                  <a:t>KCl</a:t>
                </a:r>
              </a:p>
            </p:txBody>
          </p:sp>
          <p:sp>
            <p:nvSpPr>
              <p:cNvPr id="630" name="Freeform 320">
                <a:extLst>
                  <a:ext uri="{FF2B5EF4-FFF2-40B4-BE49-F238E27FC236}">
                    <a16:creationId xmlns:a16="http://schemas.microsoft.com/office/drawing/2014/main" id="{DE41F513-FBB5-4E68-8459-B92E612AD4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8" y="5470525"/>
                <a:ext cx="3657600" cy="838200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grp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31" name="Text Box 321">
                <a:extLst>
                  <a:ext uri="{FF2B5EF4-FFF2-40B4-BE49-F238E27FC236}">
                    <a16:creationId xmlns:a16="http://schemas.microsoft.com/office/drawing/2014/main" id="{7805D005-7157-4A17-BB94-46CF67DEED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8825" y="5834064"/>
                <a:ext cx="9906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  <a:latin typeface="+mn-ea"/>
                    <a:ea typeface="+mn-ea"/>
                  </a:rPr>
                  <a:t>硼酸</a:t>
                </a:r>
              </a:p>
            </p:txBody>
          </p:sp>
          <p:sp>
            <p:nvSpPr>
              <p:cNvPr id="632" name="Freeform 322">
                <a:extLst>
                  <a:ext uri="{FF2B5EF4-FFF2-40B4-BE49-F238E27FC236}">
                    <a16:creationId xmlns:a16="http://schemas.microsoft.com/office/drawing/2014/main" id="{F26ECBF8-DC18-4B93-8B38-4B242EA5C6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551" y="1844676"/>
                <a:ext cx="3743325" cy="2879725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grp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33" name="Text Box 323">
                <a:extLst>
                  <a:ext uri="{FF2B5EF4-FFF2-40B4-BE49-F238E27FC236}">
                    <a16:creationId xmlns:a16="http://schemas.microsoft.com/office/drawing/2014/main" id="{024B513F-92CF-43E8-B9B5-AD8087ED25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8825" y="3241676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dirty="0">
                    <a:solidFill>
                      <a:srgbClr val="FF6600"/>
                    </a:solidFill>
                    <a:latin typeface="+mn-ea"/>
                    <a:ea typeface="+mn-ea"/>
                  </a:rPr>
                  <a:t>NaNO</a:t>
                </a:r>
                <a:r>
                  <a:rPr lang="en-US" altLang="zh-CN" sz="2000" baseline="-25000" dirty="0">
                    <a:solidFill>
                      <a:srgbClr val="FF6600"/>
                    </a:solidFill>
                    <a:latin typeface="+mn-ea"/>
                    <a:ea typeface="+mn-ea"/>
                  </a:rPr>
                  <a:t>3</a:t>
                </a:r>
                <a:endParaRPr lang="en-US" altLang="zh-CN" sz="2000" dirty="0">
                  <a:solidFill>
                    <a:srgbClr val="FF66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634" name="Freeform 324">
                <a:extLst>
                  <a:ext uri="{FF2B5EF4-FFF2-40B4-BE49-F238E27FC236}">
                    <a16:creationId xmlns:a16="http://schemas.microsoft.com/office/drawing/2014/main" id="{234B25EA-F7AE-4D82-8235-8676CC76FA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8" y="1303338"/>
                <a:ext cx="792162" cy="2197100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grp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35" name="Text Box 325">
                <a:extLst>
                  <a:ext uri="{FF2B5EF4-FFF2-40B4-BE49-F238E27FC236}">
                    <a16:creationId xmlns:a16="http://schemas.microsoft.com/office/drawing/2014/main" id="{89028C6F-0872-4881-8563-ABAC58D9230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78100" y="1946276"/>
                <a:ext cx="13716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NH</a:t>
                </a:r>
                <a:r>
                  <a:rPr lang="en-US" altLang="zh-CN" sz="2000" baseline="-25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4</a:t>
                </a:r>
                <a:r>
                  <a:rPr lang="en-US" altLang="zh-CN" sz="2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NO</a:t>
                </a:r>
                <a:r>
                  <a:rPr lang="en-US" altLang="zh-CN" sz="2000" baseline="-25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3</a:t>
                </a:r>
                <a:endParaRPr lang="en-US" altLang="zh-CN" sz="2000" dirty="0">
                  <a:solidFill>
                    <a:schemeClr val="folHlink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636" name="Text Box 327">
                <a:extLst>
                  <a:ext uri="{FF2B5EF4-FFF2-40B4-BE49-F238E27FC236}">
                    <a16:creationId xmlns:a16="http://schemas.microsoft.com/office/drawing/2014/main" id="{5EAE85E6-AC85-41F4-B8DF-BDE6E495D4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29074" y="2924175"/>
                <a:ext cx="461665" cy="3408947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 dirty="0">
                    <a:latin typeface="+mn-ea"/>
                    <a:ea typeface="+mn-ea"/>
                  </a:rPr>
                  <a:t>图</a:t>
                </a:r>
                <a:r>
                  <a:rPr lang="en-US" altLang="zh-CN" sz="1800" dirty="0">
                    <a:latin typeface="+mn-ea"/>
                    <a:ea typeface="+mn-ea"/>
                  </a:rPr>
                  <a:t>9-12 </a:t>
                </a:r>
                <a:r>
                  <a:rPr lang="zh-CN" altLang="en-US" sz="1800" dirty="0">
                    <a:latin typeface="+mn-ea"/>
                    <a:ea typeface="+mn-ea"/>
                  </a:rPr>
                  <a:t>几种固体物质溶解度曲线</a:t>
                </a:r>
              </a:p>
            </p:txBody>
          </p:sp>
          <p:sp>
            <p:nvSpPr>
              <p:cNvPr id="637" name="Line 1307">
                <a:extLst>
                  <a:ext uri="{FF2B5EF4-FFF2-40B4-BE49-F238E27FC236}">
                    <a16:creationId xmlns:a16="http://schemas.microsoft.com/office/drawing/2014/main" id="{4B9472E6-47CD-49C3-A40C-805A24E4F0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2475" y="6417355"/>
                <a:ext cx="388937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</p:grpSp>
        <p:sp>
          <p:nvSpPr>
            <p:cNvPr id="588" name="Text Box 244">
              <a:extLst>
                <a:ext uri="{FF2B5EF4-FFF2-40B4-BE49-F238E27FC236}">
                  <a16:creationId xmlns:a16="http://schemas.microsoft.com/office/drawing/2014/main" id="{D6F75DDD-96A9-406D-AA2D-FA64A63857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5453" y="6093296"/>
              <a:ext cx="1631147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+mn-ea"/>
                  <a:ea typeface="+mn-ea"/>
                </a:rPr>
                <a:t>温度</a:t>
              </a:r>
              <a:r>
                <a:rPr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/ºC</a:t>
              </a:r>
              <a:endParaRPr lang="zh-CN" altLang="en-US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90" name="TextBox 354">
            <a:extLst>
              <a:ext uri="{FF2B5EF4-FFF2-40B4-BE49-F238E27FC236}">
                <a16:creationId xmlns:a16="http://schemas.microsoft.com/office/drawing/2014/main" id="{AF98EB2B-8C9B-44E4-A825-73E20D69C51E}"/>
              </a:ext>
            </a:extLst>
          </p:cNvPr>
          <p:cNvSpPr txBox="1"/>
          <p:nvPr/>
        </p:nvSpPr>
        <p:spPr>
          <a:xfrm>
            <a:off x="3633160" y="2852936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下降型</a:t>
            </a:r>
            <a:endParaRPr lang="en-US" altLang="zh-CN" sz="2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9" grpId="0"/>
      <p:bldP spid="2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B354A48F-948D-4193-B4B1-71DCECCE9E75}"/>
              </a:ext>
            </a:extLst>
          </p:cNvPr>
          <p:cNvGrpSpPr/>
          <p:nvPr/>
        </p:nvGrpSpPr>
        <p:grpSpPr>
          <a:xfrm>
            <a:off x="6240016" y="599315"/>
            <a:ext cx="5832648" cy="5924868"/>
            <a:chOff x="5663952" y="599315"/>
            <a:chExt cx="5832648" cy="5924868"/>
          </a:xfrm>
        </p:grpSpPr>
        <p:grpSp>
          <p:nvGrpSpPr>
            <p:cNvPr id="292" name="组合 291">
              <a:extLst>
                <a:ext uri="{FF2B5EF4-FFF2-40B4-BE49-F238E27FC236}">
                  <a16:creationId xmlns:a16="http://schemas.microsoft.com/office/drawing/2014/main" id="{0A04B615-C51D-432B-ABC7-90766F050263}"/>
                </a:ext>
              </a:extLst>
            </p:cNvPr>
            <p:cNvGrpSpPr/>
            <p:nvPr/>
          </p:nvGrpSpPr>
          <p:grpSpPr>
            <a:xfrm>
              <a:off x="5663952" y="599315"/>
              <a:ext cx="4875964" cy="5806396"/>
              <a:chOff x="1565886" y="951593"/>
              <a:chExt cx="4875964" cy="5806396"/>
            </a:xfrm>
            <a:noFill/>
          </p:grpSpPr>
          <p:sp>
            <p:nvSpPr>
              <p:cNvPr id="294" name="Text Box 264">
                <a:extLst>
                  <a:ext uri="{FF2B5EF4-FFF2-40B4-BE49-F238E27FC236}">
                    <a16:creationId xmlns:a16="http://schemas.microsoft.com/office/drawing/2014/main" id="{74A9803C-CCC6-49B3-BAF3-8505732C049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1766143"/>
                <a:ext cx="838200" cy="366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180</a:t>
                </a:r>
              </a:p>
            </p:txBody>
          </p:sp>
          <p:sp>
            <p:nvSpPr>
              <p:cNvPr id="295" name="Text Box 263">
                <a:extLst>
                  <a:ext uri="{FF2B5EF4-FFF2-40B4-BE49-F238E27FC236}">
                    <a16:creationId xmlns:a16="http://schemas.microsoft.com/office/drawing/2014/main" id="{D819AFA2-9EFA-4E09-A8F6-F7218230762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1476376"/>
                <a:ext cx="838200" cy="366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190</a:t>
                </a:r>
              </a:p>
            </p:txBody>
          </p:sp>
          <p:sp>
            <p:nvSpPr>
              <p:cNvPr id="296" name="Text Box 262">
                <a:extLst>
                  <a:ext uri="{FF2B5EF4-FFF2-40B4-BE49-F238E27FC236}">
                    <a16:creationId xmlns:a16="http://schemas.microsoft.com/office/drawing/2014/main" id="{7E910A03-1343-4BF9-89AB-7052463575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1209676"/>
                <a:ext cx="838200" cy="36671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200</a:t>
                </a:r>
              </a:p>
            </p:txBody>
          </p:sp>
          <p:grpSp>
            <p:nvGrpSpPr>
              <p:cNvPr id="297" name="Group 5">
                <a:extLst>
                  <a:ext uri="{FF2B5EF4-FFF2-40B4-BE49-F238E27FC236}">
                    <a16:creationId xmlns:a16="http://schemas.microsoft.com/office/drawing/2014/main" id="{366E1465-B15B-49BE-AE71-62FDAE9BDCC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59051" y="1373188"/>
                <a:ext cx="3673475" cy="5040312"/>
                <a:chOff x="743" y="415"/>
                <a:chExt cx="2314" cy="3175"/>
              </a:xfrm>
              <a:grpFill/>
            </p:grpSpPr>
            <p:sp>
              <p:nvSpPr>
                <p:cNvPr id="345" name="Rectangle 6">
                  <a:extLst>
                    <a:ext uri="{FF2B5EF4-FFF2-40B4-BE49-F238E27FC236}">
                      <a16:creationId xmlns:a16="http://schemas.microsoft.com/office/drawing/2014/main" id="{8F703F4E-BA09-4A60-9336-C726AF39FA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46" name="Rectangle 7">
                  <a:extLst>
                    <a:ext uri="{FF2B5EF4-FFF2-40B4-BE49-F238E27FC236}">
                      <a16:creationId xmlns:a16="http://schemas.microsoft.com/office/drawing/2014/main" id="{E5BCC1F0-E23B-4A0D-8154-6304DEB431C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47" name="Rectangle 8">
                  <a:extLst>
                    <a:ext uri="{FF2B5EF4-FFF2-40B4-BE49-F238E27FC236}">
                      <a16:creationId xmlns:a16="http://schemas.microsoft.com/office/drawing/2014/main" id="{5D848F9B-EFCF-4482-8D9D-462AABF4A2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48" name="Rectangle 9">
                  <a:extLst>
                    <a:ext uri="{FF2B5EF4-FFF2-40B4-BE49-F238E27FC236}">
                      <a16:creationId xmlns:a16="http://schemas.microsoft.com/office/drawing/2014/main" id="{22047EA2-1D0B-4333-993F-594A5B4E319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49" name="Rectangle 10">
                  <a:extLst>
                    <a:ext uri="{FF2B5EF4-FFF2-40B4-BE49-F238E27FC236}">
                      <a16:creationId xmlns:a16="http://schemas.microsoft.com/office/drawing/2014/main" id="{D8F499D4-7B9D-49EA-B5A6-88B563A1AE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0" name="Rectangle 11">
                  <a:extLst>
                    <a:ext uri="{FF2B5EF4-FFF2-40B4-BE49-F238E27FC236}">
                      <a16:creationId xmlns:a16="http://schemas.microsoft.com/office/drawing/2014/main" id="{9B4A042B-5580-44CE-97B2-4ED99636F95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1" name="Rectangle 12">
                  <a:extLst>
                    <a:ext uri="{FF2B5EF4-FFF2-40B4-BE49-F238E27FC236}">
                      <a16:creationId xmlns:a16="http://schemas.microsoft.com/office/drawing/2014/main" id="{DED2E3B6-24F1-4C27-BA81-3183CD2592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2" name="Rectangle 13">
                  <a:extLst>
                    <a:ext uri="{FF2B5EF4-FFF2-40B4-BE49-F238E27FC236}">
                      <a16:creationId xmlns:a16="http://schemas.microsoft.com/office/drawing/2014/main" id="{09EA7270-C51B-4F35-864E-DE1F06ACC01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3" name="Rectangle 14">
                  <a:extLst>
                    <a:ext uri="{FF2B5EF4-FFF2-40B4-BE49-F238E27FC236}">
                      <a16:creationId xmlns:a16="http://schemas.microsoft.com/office/drawing/2014/main" id="{89EABC45-205A-4344-980E-3DCD74A2D9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3457"/>
                  <a:ext cx="232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4" name="Rectangle 15">
                  <a:extLst>
                    <a:ext uri="{FF2B5EF4-FFF2-40B4-BE49-F238E27FC236}">
                      <a16:creationId xmlns:a16="http://schemas.microsoft.com/office/drawing/2014/main" id="{EA8458B9-E916-4D99-AF08-11FE4CC2A3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3457"/>
                  <a:ext cx="231" cy="133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5" name="Rectangle 16">
                  <a:extLst>
                    <a:ext uri="{FF2B5EF4-FFF2-40B4-BE49-F238E27FC236}">
                      <a16:creationId xmlns:a16="http://schemas.microsoft.com/office/drawing/2014/main" id="{0AEA53F3-31F5-4A64-A338-8EF3F91808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6" name="Rectangle 17">
                  <a:extLst>
                    <a:ext uri="{FF2B5EF4-FFF2-40B4-BE49-F238E27FC236}">
                      <a16:creationId xmlns:a16="http://schemas.microsoft.com/office/drawing/2014/main" id="{06B27A3C-385D-46F2-8870-548A08430E6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7" name="Rectangle 18">
                  <a:extLst>
                    <a:ext uri="{FF2B5EF4-FFF2-40B4-BE49-F238E27FC236}">
                      <a16:creationId xmlns:a16="http://schemas.microsoft.com/office/drawing/2014/main" id="{805E12D4-41A0-4167-AEB5-492B30F1A9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8" name="Rectangle 19">
                  <a:extLst>
                    <a:ext uri="{FF2B5EF4-FFF2-40B4-BE49-F238E27FC236}">
                      <a16:creationId xmlns:a16="http://schemas.microsoft.com/office/drawing/2014/main" id="{AED05074-21D6-4A33-86CE-019E4EE6E2C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59" name="Rectangle 20">
                  <a:extLst>
                    <a:ext uri="{FF2B5EF4-FFF2-40B4-BE49-F238E27FC236}">
                      <a16:creationId xmlns:a16="http://schemas.microsoft.com/office/drawing/2014/main" id="{65E49995-2295-498B-8E58-31E0563657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0" name="Rectangle 21">
                  <a:extLst>
                    <a:ext uri="{FF2B5EF4-FFF2-40B4-BE49-F238E27FC236}">
                      <a16:creationId xmlns:a16="http://schemas.microsoft.com/office/drawing/2014/main" id="{742DA40B-987B-4CF7-B533-345B573435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1" name="Rectangle 22">
                  <a:extLst>
                    <a:ext uri="{FF2B5EF4-FFF2-40B4-BE49-F238E27FC236}">
                      <a16:creationId xmlns:a16="http://schemas.microsoft.com/office/drawing/2014/main" id="{B10F48DF-D0DD-43CE-81F2-146CF5DC43C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2" name="Rectangle 23">
                  <a:extLst>
                    <a:ext uri="{FF2B5EF4-FFF2-40B4-BE49-F238E27FC236}">
                      <a16:creationId xmlns:a16="http://schemas.microsoft.com/office/drawing/2014/main" id="{DCC1CCC6-06FD-447F-9857-98B4D5CD45E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3" name="Rectangle 24">
                  <a:extLst>
                    <a:ext uri="{FF2B5EF4-FFF2-40B4-BE49-F238E27FC236}">
                      <a16:creationId xmlns:a16="http://schemas.microsoft.com/office/drawing/2014/main" id="{ACE0666D-8A33-4A86-A7B6-D6324DF038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329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4" name="Rectangle 25">
                  <a:extLst>
                    <a:ext uri="{FF2B5EF4-FFF2-40B4-BE49-F238E27FC236}">
                      <a16:creationId xmlns:a16="http://schemas.microsoft.com/office/drawing/2014/main" id="{81F00033-4369-4356-9E26-56F470FFF9E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329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5" name="Rectangle 26">
                  <a:extLst>
                    <a:ext uri="{FF2B5EF4-FFF2-40B4-BE49-F238E27FC236}">
                      <a16:creationId xmlns:a16="http://schemas.microsoft.com/office/drawing/2014/main" id="{B3E2ECB6-4273-40FF-905B-A9FD07B49C7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6" name="Rectangle 27">
                  <a:extLst>
                    <a:ext uri="{FF2B5EF4-FFF2-40B4-BE49-F238E27FC236}">
                      <a16:creationId xmlns:a16="http://schemas.microsoft.com/office/drawing/2014/main" id="{39C4ED84-0492-4051-A65D-62486348A1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7" name="Rectangle 28">
                  <a:extLst>
                    <a:ext uri="{FF2B5EF4-FFF2-40B4-BE49-F238E27FC236}">
                      <a16:creationId xmlns:a16="http://schemas.microsoft.com/office/drawing/2014/main" id="{93ACB8C1-EC06-4867-A009-EDD84A80B50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8" name="Rectangle 29">
                  <a:extLst>
                    <a:ext uri="{FF2B5EF4-FFF2-40B4-BE49-F238E27FC236}">
                      <a16:creationId xmlns:a16="http://schemas.microsoft.com/office/drawing/2014/main" id="{C46C0D91-E7AD-4AE4-B167-945845D7D1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69" name="Rectangle 30">
                  <a:extLst>
                    <a:ext uri="{FF2B5EF4-FFF2-40B4-BE49-F238E27FC236}">
                      <a16:creationId xmlns:a16="http://schemas.microsoft.com/office/drawing/2014/main" id="{3778003E-3046-4A3B-BE11-1BB7A6BD1B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0" name="Rectangle 31">
                  <a:extLst>
                    <a:ext uri="{FF2B5EF4-FFF2-40B4-BE49-F238E27FC236}">
                      <a16:creationId xmlns:a16="http://schemas.microsoft.com/office/drawing/2014/main" id="{063B0B9D-6453-40F0-A629-D03DFBA7C96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1" name="Rectangle 32">
                  <a:extLst>
                    <a:ext uri="{FF2B5EF4-FFF2-40B4-BE49-F238E27FC236}">
                      <a16:creationId xmlns:a16="http://schemas.microsoft.com/office/drawing/2014/main" id="{D55F2237-7F3D-4A86-937C-66C7E538EF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2" name="Rectangle 33">
                  <a:extLst>
                    <a:ext uri="{FF2B5EF4-FFF2-40B4-BE49-F238E27FC236}">
                      <a16:creationId xmlns:a16="http://schemas.microsoft.com/office/drawing/2014/main" id="{E2801270-132D-4492-90DA-16280C4A332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3" name="Rectangle 34">
                  <a:extLst>
                    <a:ext uri="{FF2B5EF4-FFF2-40B4-BE49-F238E27FC236}">
                      <a16:creationId xmlns:a16="http://schemas.microsoft.com/office/drawing/2014/main" id="{40DAC7D6-C0D2-4B39-B754-B74B5932C6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313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4" name="Rectangle 35">
                  <a:extLst>
                    <a:ext uri="{FF2B5EF4-FFF2-40B4-BE49-F238E27FC236}">
                      <a16:creationId xmlns:a16="http://schemas.microsoft.com/office/drawing/2014/main" id="{04D04F3F-0BA6-4047-BC17-271EB2C2F0C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313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5" name="Rectangle 36">
                  <a:extLst>
                    <a:ext uri="{FF2B5EF4-FFF2-40B4-BE49-F238E27FC236}">
                      <a16:creationId xmlns:a16="http://schemas.microsoft.com/office/drawing/2014/main" id="{47356825-45DE-41C1-807E-2D0E0608599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6" name="Rectangle 37">
                  <a:extLst>
                    <a:ext uri="{FF2B5EF4-FFF2-40B4-BE49-F238E27FC236}">
                      <a16:creationId xmlns:a16="http://schemas.microsoft.com/office/drawing/2014/main" id="{685B6428-C9DF-4A5C-8FF1-19CD6A20E44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7" name="Rectangle 38">
                  <a:extLst>
                    <a:ext uri="{FF2B5EF4-FFF2-40B4-BE49-F238E27FC236}">
                      <a16:creationId xmlns:a16="http://schemas.microsoft.com/office/drawing/2014/main" id="{7EA044FF-A345-4DFC-96A7-F9DE04A3EF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8" name="Rectangle 39">
                  <a:extLst>
                    <a:ext uri="{FF2B5EF4-FFF2-40B4-BE49-F238E27FC236}">
                      <a16:creationId xmlns:a16="http://schemas.microsoft.com/office/drawing/2014/main" id="{FBDF6629-FFC6-477E-A9F0-F8F77E529D2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79" name="Rectangle 40">
                  <a:extLst>
                    <a:ext uri="{FF2B5EF4-FFF2-40B4-BE49-F238E27FC236}">
                      <a16:creationId xmlns:a16="http://schemas.microsoft.com/office/drawing/2014/main" id="{0A83DE66-DCB2-48B3-AD15-80223E11B1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0" name="Rectangle 41">
                  <a:extLst>
                    <a:ext uri="{FF2B5EF4-FFF2-40B4-BE49-F238E27FC236}">
                      <a16:creationId xmlns:a16="http://schemas.microsoft.com/office/drawing/2014/main" id="{CE927F03-7B4F-4E8A-97F0-87AE494EA4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1" name="Rectangle 42">
                  <a:extLst>
                    <a:ext uri="{FF2B5EF4-FFF2-40B4-BE49-F238E27FC236}">
                      <a16:creationId xmlns:a16="http://schemas.microsoft.com/office/drawing/2014/main" id="{6705D23D-78F8-4312-9025-34F4404791F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2" name="Rectangle 43">
                  <a:extLst>
                    <a:ext uri="{FF2B5EF4-FFF2-40B4-BE49-F238E27FC236}">
                      <a16:creationId xmlns:a16="http://schemas.microsoft.com/office/drawing/2014/main" id="{B401E3A3-D1D3-4907-BF76-62F3524EB7F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3" name="Rectangle 44">
                  <a:extLst>
                    <a:ext uri="{FF2B5EF4-FFF2-40B4-BE49-F238E27FC236}">
                      <a16:creationId xmlns:a16="http://schemas.microsoft.com/office/drawing/2014/main" id="{4195CA12-0248-438A-BFDE-95B712C0D3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97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4" name="Rectangle 45">
                  <a:extLst>
                    <a:ext uri="{FF2B5EF4-FFF2-40B4-BE49-F238E27FC236}">
                      <a16:creationId xmlns:a16="http://schemas.microsoft.com/office/drawing/2014/main" id="{231A9434-BF9B-4DFC-A0BC-53D7DD9615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97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5" name="Rectangle 46">
                  <a:extLst>
                    <a:ext uri="{FF2B5EF4-FFF2-40B4-BE49-F238E27FC236}">
                      <a16:creationId xmlns:a16="http://schemas.microsoft.com/office/drawing/2014/main" id="{70C77F95-9105-4B87-A384-7338570A7E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6" name="Rectangle 47">
                  <a:extLst>
                    <a:ext uri="{FF2B5EF4-FFF2-40B4-BE49-F238E27FC236}">
                      <a16:creationId xmlns:a16="http://schemas.microsoft.com/office/drawing/2014/main" id="{4B9F9F09-AA24-4E19-9181-29568AE3860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7" name="Rectangle 48">
                  <a:extLst>
                    <a:ext uri="{FF2B5EF4-FFF2-40B4-BE49-F238E27FC236}">
                      <a16:creationId xmlns:a16="http://schemas.microsoft.com/office/drawing/2014/main" id="{181DA2B7-7AC7-41DF-A1B1-BD9181842E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8" name="Rectangle 49">
                  <a:extLst>
                    <a:ext uri="{FF2B5EF4-FFF2-40B4-BE49-F238E27FC236}">
                      <a16:creationId xmlns:a16="http://schemas.microsoft.com/office/drawing/2014/main" id="{399F478D-8AE4-49DB-A7F4-B73DC9CF51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89" name="Rectangle 50">
                  <a:extLst>
                    <a:ext uri="{FF2B5EF4-FFF2-40B4-BE49-F238E27FC236}">
                      <a16:creationId xmlns:a16="http://schemas.microsoft.com/office/drawing/2014/main" id="{2BCC89F7-3E77-4243-8892-DD74CD27B92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0" name="Rectangle 51">
                  <a:extLst>
                    <a:ext uri="{FF2B5EF4-FFF2-40B4-BE49-F238E27FC236}">
                      <a16:creationId xmlns:a16="http://schemas.microsoft.com/office/drawing/2014/main" id="{04A5D1E4-DEC9-41B3-AB5E-1851C024796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1" name="Rectangle 52">
                  <a:extLst>
                    <a:ext uri="{FF2B5EF4-FFF2-40B4-BE49-F238E27FC236}">
                      <a16:creationId xmlns:a16="http://schemas.microsoft.com/office/drawing/2014/main" id="{9566B111-3267-4A11-9439-68B7F7AB3C3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2" name="Rectangle 53">
                  <a:extLst>
                    <a:ext uri="{FF2B5EF4-FFF2-40B4-BE49-F238E27FC236}">
                      <a16:creationId xmlns:a16="http://schemas.microsoft.com/office/drawing/2014/main" id="{167BB77D-908D-4730-AF63-9059E8A7389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3" name="Rectangle 54">
                  <a:extLst>
                    <a:ext uri="{FF2B5EF4-FFF2-40B4-BE49-F238E27FC236}">
                      <a16:creationId xmlns:a16="http://schemas.microsoft.com/office/drawing/2014/main" id="{37477748-E82C-4FC1-95BC-F605BCED94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846"/>
                  <a:ext cx="232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4" name="Rectangle 55">
                  <a:extLst>
                    <a:ext uri="{FF2B5EF4-FFF2-40B4-BE49-F238E27FC236}">
                      <a16:creationId xmlns:a16="http://schemas.microsoft.com/office/drawing/2014/main" id="{BA213FD2-850E-42A3-8475-62C461A885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846"/>
                  <a:ext cx="231" cy="128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5" name="Rectangle 56">
                  <a:extLst>
                    <a:ext uri="{FF2B5EF4-FFF2-40B4-BE49-F238E27FC236}">
                      <a16:creationId xmlns:a16="http://schemas.microsoft.com/office/drawing/2014/main" id="{7E258E77-A0D7-456C-BAB6-E1DA1A105FC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6" name="Rectangle 57">
                  <a:extLst>
                    <a:ext uri="{FF2B5EF4-FFF2-40B4-BE49-F238E27FC236}">
                      <a16:creationId xmlns:a16="http://schemas.microsoft.com/office/drawing/2014/main" id="{EDD11694-90CD-414F-A0AF-61137C474B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7" name="Rectangle 58">
                  <a:extLst>
                    <a:ext uri="{FF2B5EF4-FFF2-40B4-BE49-F238E27FC236}">
                      <a16:creationId xmlns:a16="http://schemas.microsoft.com/office/drawing/2014/main" id="{081417AE-3C03-4057-A2AE-57704A63EB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8" name="Rectangle 59">
                  <a:extLst>
                    <a:ext uri="{FF2B5EF4-FFF2-40B4-BE49-F238E27FC236}">
                      <a16:creationId xmlns:a16="http://schemas.microsoft.com/office/drawing/2014/main" id="{19BF84BA-D53C-4EA6-B6FC-24F1136CDB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399" name="Rectangle 60">
                  <a:extLst>
                    <a:ext uri="{FF2B5EF4-FFF2-40B4-BE49-F238E27FC236}">
                      <a16:creationId xmlns:a16="http://schemas.microsoft.com/office/drawing/2014/main" id="{3B6D5E4B-0D3B-467D-932E-726239A737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0" name="Rectangle 61">
                  <a:extLst>
                    <a:ext uri="{FF2B5EF4-FFF2-40B4-BE49-F238E27FC236}">
                      <a16:creationId xmlns:a16="http://schemas.microsoft.com/office/drawing/2014/main" id="{2ECD9E25-6A2B-41F5-BBA4-1568B8986A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1" name="Rectangle 62">
                  <a:extLst>
                    <a:ext uri="{FF2B5EF4-FFF2-40B4-BE49-F238E27FC236}">
                      <a16:creationId xmlns:a16="http://schemas.microsoft.com/office/drawing/2014/main" id="{F6C92A49-4110-4B5A-A73B-1F5B0609442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2" name="Rectangle 63">
                  <a:extLst>
                    <a:ext uri="{FF2B5EF4-FFF2-40B4-BE49-F238E27FC236}">
                      <a16:creationId xmlns:a16="http://schemas.microsoft.com/office/drawing/2014/main" id="{35053B84-8A51-4E29-B907-3CB0A5FF24E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3" name="Rectangle 64">
                  <a:extLst>
                    <a:ext uri="{FF2B5EF4-FFF2-40B4-BE49-F238E27FC236}">
                      <a16:creationId xmlns:a16="http://schemas.microsoft.com/office/drawing/2014/main" id="{6F0CE73E-8E9E-4783-B85B-73AE2AED79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68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4" name="Rectangle 65">
                  <a:extLst>
                    <a:ext uri="{FF2B5EF4-FFF2-40B4-BE49-F238E27FC236}">
                      <a16:creationId xmlns:a16="http://schemas.microsoft.com/office/drawing/2014/main" id="{36732047-1674-40B2-913D-7ED617E199C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68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5" name="Rectangle 66">
                  <a:extLst>
                    <a:ext uri="{FF2B5EF4-FFF2-40B4-BE49-F238E27FC236}">
                      <a16:creationId xmlns:a16="http://schemas.microsoft.com/office/drawing/2014/main" id="{E21D026C-6CD7-49EA-AFC1-4CFBF89035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6" name="Rectangle 67">
                  <a:extLst>
                    <a:ext uri="{FF2B5EF4-FFF2-40B4-BE49-F238E27FC236}">
                      <a16:creationId xmlns:a16="http://schemas.microsoft.com/office/drawing/2014/main" id="{DB699DA4-534C-47CF-9576-4409DE1C2D4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7" name="Rectangle 68">
                  <a:extLst>
                    <a:ext uri="{FF2B5EF4-FFF2-40B4-BE49-F238E27FC236}">
                      <a16:creationId xmlns:a16="http://schemas.microsoft.com/office/drawing/2014/main" id="{9BC19E1C-1507-4332-AFAC-51D03663C4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8" name="Rectangle 69">
                  <a:extLst>
                    <a:ext uri="{FF2B5EF4-FFF2-40B4-BE49-F238E27FC236}">
                      <a16:creationId xmlns:a16="http://schemas.microsoft.com/office/drawing/2014/main" id="{5A76EB8B-D868-4A9E-A455-83249A7E82F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09" name="Rectangle 70">
                  <a:extLst>
                    <a:ext uri="{FF2B5EF4-FFF2-40B4-BE49-F238E27FC236}">
                      <a16:creationId xmlns:a16="http://schemas.microsoft.com/office/drawing/2014/main" id="{1E81BD37-5947-43B2-A8D8-C7FE8883C6B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0" name="Rectangle 71">
                  <a:extLst>
                    <a:ext uri="{FF2B5EF4-FFF2-40B4-BE49-F238E27FC236}">
                      <a16:creationId xmlns:a16="http://schemas.microsoft.com/office/drawing/2014/main" id="{5E767B0E-1263-480E-B53D-E042675A20A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1" name="Rectangle 72">
                  <a:extLst>
                    <a:ext uri="{FF2B5EF4-FFF2-40B4-BE49-F238E27FC236}">
                      <a16:creationId xmlns:a16="http://schemas.microsoft.com/office/drawing/2014/main" id="{E53E34E1-B077-4C7F-9360-005FCC0336E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2" name="Rectangle 73">
                  <a:extLst>
                    <a:ext uri="{FF2B5EF4-FFF2-40B4-BE49-F238E27FC236}">
                      <a16:creationId xmlns:a16="http://schemas.microsoft.com/office/drawing/2014/main" id="{B346E4C3-AA65-4CDD-8ED1-458970F35B1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3" name="Rectangle 74">
                  <a:extLst>
                    <a:ext uri="{FF2B5EF4-FFF2-40B4-BE49-F238E27FC236}">
                      <a16:creationId xmlns:a16="http://schemas.microsoft.com/office/drawing/2014/main" id="{8EC108B4-62EA-4ABC-B01F-E505512841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52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4" name="Rectangle 75">
                  <a:extLst>
                    <a:ext uri="{FF2B5EF4-FFF2-40B4-BE49-F238E27FC236}">
                      <a16:creationId xmlns:a16="http://schemas.microsoft.com/office/drawing/2014/main" id="{8A3245A8-26A5-4A80-A430-167F793CD4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52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5" name="Rectangle 76">
                  <a:extLst>
                    <a:ext uri="{FF2B5EF4-FFF2-40B4-BE49-F238E27FC236}">
                      <a16:creationId xmlns:a16="http://schemas.microsoft.com/office/drawing/2014/main" id="{11A4D467-0871-424A-B873-ACCF70E476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6" name="Rectangle 77">
                  <a:extLst>
                    <a:ext uri="{FF2B5EF4-FFF2-40B4-BE49-F238E27FC236}">
                      <a16:creationId xmlns:a16="http://schemas.microsoft.com/office/drawing/2014/main" id="{CB1C29D7-097B-4601-BCFF-4EF6DBF530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7" name="Rectangle 78">
                  <a:extLst>
                    <a:ext uri="{FF2B5EF4-FFF2-40B4-BE49-F238E27FC236}">
                      <a16:creationId xmlns:a16="http://schemas.microsoft.com/office/drawing/2014/main" id="{E0702334-589C-4985-A33A-D304EF16A29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8" name="Rectangle 79">
                  <a:extLst>
                    <a:ext uri="{FF2B5EF4-FFF2-40B4-BE49-F238E27FC236}">
                      <a16:creationId xmlns:a16="http://schemas.microsoft.com/office/drawing/2014/main" id="{AC5B9E3E-81D2-4171-8359-F2844FFE79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19" name="Rectangle 80">
                  <a:extLst>
                    <a:ext uri="{FF2B5EF4-FFF2-40B4-BE49-F238E27FC236}">
                      <a16:creationId xmlns:a16="http://schemas.microsoft.com/office/drawing/2014/main" id="{4F52F216-F505-4727-BEC0-A1D1027EC2C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0" name="Rectangle 81">
                  <a:extLst>
                    <a:ext uri="{FF2B5EF4-FFF2-40B4-BE49-F238E27FC236}">
                      <a16:creationId xmlns:a16="http://schemas.microsoft.com/office/drawing/2014/main" id="{3E0CDA8D-6D75-4078-8E69-395A245634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1" name="Rectangle 82">
                  <a:extLst>
                    <a:ext uri="{FF2B5EF4-FFF2-40B4-BE49-F238E27FC236}">
                      <a16:creationId xmlns:a16="http://schemas.microsoft.com/office/drawing/2014/main" id="{7D307B2F-4C95-4F73-B758-D940EC1E22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2" name="Rectangle 83">
                  <a:extLst>
                    <a:ext uri="{FF2B5EF4-FFF2-40B4-BE49-F238E27FC236}">
                      <a16:creationId xmlns:a16="http://schemas.microsoft.com/office/drawing/2014/main" id="{B2675CA4-6CBB-4FC7-A9CF-082D8DF129C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3" name="Rectangle 84">
                  <a:extLst>
                    <a:ext uri="{FF2B5EF4-FFF2-40B4-BE49-F238E27FC236}">
                      <a16:creationId xmlns:a16="http://schemas.microsoft.com/office/drawing/2014/main" id="{12512703-856E-4645-968F-32C25C2A15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352"/>
                  <a:ext cx="232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4" name="Rectangle 85">
                  <a:extLst>
                    <a:ext uri="{FF2B5EF4-FFF2-40B4-BE49-F238E27FC236}">
                      <a16:creationId xmlns:a16="http://schemas.microsoft.com/office/drawing/2014/main" id="{FF670496-D51B-4804-BADF-64AE2EBA14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352"/>
                  <a:ext cx="231" cy="17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5" name="Rectangle 86">
                  <a:extLst>
                    <a:ext uri="{FF2B5EF4-FFF2-40B4-BE49-F238E27FC236}">
                      <a16:creationId xmlns:a16="http://schemas.microsoft.com/office/drawing/2014/main" id="{AF0F8AFA-DF20-48C9-9FC4-D374B5F865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6" name="Rectangle 87">
                  <a:extLst>
                    <a:ext uri="{FF2B5EF4-FFF2-40B4-BE49-F238E27FC236}">
                      <a16:creationId xmlns:a16="http://schemas.microsoft.com/office/drawing/2014/main" id="{0B23E3BF-B241-4E6B-93FD-B3A93B680E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7" name="Rectangle 88">
                  <a:extLst>
                    <a:ext uri="{FF2B5EF4-FFF2-40B4-BE49-F238E27FC236}">
                      <a16:creationId xmlns:a16="http://schemas.microsoft.com/office/drawing/2014/main" id="{4C7BA7B9-D23B-4928-9EE3-E8FD10651AF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8" name="Rectangle 89">
                  <a:extLst>
                    <a:ext uri="{FF2B5EF4-FFF2-40B4-BE49-F238E27FC236}">
                      <a16:creationId xmlns:a16="http://schemas.microsoft.com/office/drawing/2014/main" id="{FF2BD3D7-ADB6-4531-8C04-F59474AD94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29" name="Rectangle 90">
                  <a:extLst>
                    <a:ext uri="{FF2B5EF4-FFF2-40B4-BE49-F238E27FC236}">
                      <a16:creationId xmlns:a16="http://schemas.microsoft.com/office/drawing/2014/main" id="{994A17F8-8A15-4FE6-A68A-812173FA82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0" name="Rectangle 91">
                  <a:extLst>
                    <a:ext uri="{FF2B5EF4-FFF2-40B4-BE49-F238E27FC236}">
                      <a16:creationId xmlns:a16="http://schemas.microsoft.com/office/drawing/2014/main" id="{D5D3CF3D-8278-499F-B545-281835C38B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1" name="Rectangle 92">
                  <a:extLst>
                    <a:ext uri="{FF2B5EF4-FFF2-40B4-BE49-F238E27FC236}">
                      <a16:creationId xmlns:a16="http://schemas.microsoft.com/office/drawing/2014/main" id="{6BCBABB8-A028-41C8-B2DA-B6B8D4201E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2" name="Rectangle 93">
                  <a:extLst>
                    <a:ext uri="{FF2B5EF4-FFF2-40B4-BE49-F238E27FC236}">
                      <a16:creationId xmlns:a16="http://schemas.microsoft.com/office/drawing/2014/main" id="{1CC0874D-15CB-4411-9FBD-A46B8F840B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3" name="Rectangle 94">
                  <a:extLst>
                    <a:ext uri="{FF2B5EF4-FFF2-40B4-BE49-F238E27FC236}">
                      <a16:creationId xmlns:a16="http://schemas.microsoft.com/office/drawing/2014/main" id="{A0C70006-A183-41B2-99CD-478451FF47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191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4" name="Rectangle 95">
                  <a:extLst>
                    <a:ext uri="{FF2B5EF4-FFF2-40B4-BE49-F238E27FC236}">
                      <a16:creationId xmlns:a16="http://schemas.microsoft.com/office/drawing/2014/main" id="{F6BD30F0-A291-4E73-BE5A-A0E29A94120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191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5" name="Rectangle 96">
                  <a:extLst>
                    <a:ext uri="{FF2B5EF4-FFF2-40B4-BE49-F238E27FC236}">
                      <a16:creationId xmlns:a16="http://schemas.microsoft.com/office/drawing/2014/main" id="{AB0AA8E7-64AF-43DA-8729-5D5A8DA9AB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6" name="Rectangle 97">
                  <a:extLst>
                    <a:ext uri="{FF2B5EF4-FFF2-40B4-BE49-F238E27FC236}">
                      <a16:creationId xmlns:a16="http://schemas.microsoft.com/office/drawing/2014/main" id="{FA43C913-E60A-4753-A141-8F9502A0435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7" name="Rectangle 98">
                  <a:extLst>
                    <a:ext uri="{FF2B5EF4-FFF2-40B4-BE49-F238E27FC236}">
                      <a16:creationId xmlns:a16="http://schemas.microsoft.com/office/drawing/2014/main" id="{F96DE9BB-6911-4B1C-B086-52B5F38E66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8" name="Rectangle 99">
                  <a:extLst>
                    <a:ext uri="{FF2B5EF4-FFF2-40B4-BE49-F238E27FC236}">
                      <a16:creationId xmlns:a16="http://schemas.microsoft.com/office/drawing/2014/main" id="{FF0518A5-112F-446C-9761-C8FED4B5D9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39" name="Rectangle 100">
                  <a:extLst>
                    <a:ext uri="{FF2B5EF4-FFF2-40B4-BE49-F238E27FC236}">
                      <a16:creationId xmlns:a16="http://schemas.microsoft.com/office/drawing/2014/main" id="{DCA73C7F-F8B3-4A16-83BA-F2BC93EACE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0" name="Rectangle 101">
                  <a:extLst>
                    <a:ext uri="{FF2B5EF4-FFF2-40B4-BE49-F238E27FC236}">
                      <a16:creationId xmlns:a16="http://schemas.microsoft.com/office/drawing/2014/main" id="{7A96DFF0-B115-45F1-B266-57910A32B0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1" name="Rectangle 102">
                  <a:extLst>
                    <a:ext uri="{FF2B5EF4-FFF2-40B4-BE49-F238E27FC236}">
                      <a16:creationId xmlns:a16="http://schemas.microsoft.com/office/drawing/2014/main" id="{D08B8313-9E2D-485B-87AE-8FBB94BBDE6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2" name="Rectangle 103">
                  <a:extLst>
                    <a:ext uri="{FF2B5EF4-FFF2-40B4-BE49-F238E27FC236}">
                      <a16:creationId xmlns:a16="http://schemas.microsoft.com/office/drawing/2014/main" id="{A1848442-5132-43B2-9A25-A0503EB454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3" name="Rectangle 104">
                  <a:extLst>
                    <a:ext uri="{FF2B5EF4-FFF2-40B4-BE49-F238E27FC236}">
                      <a16:creationId xmlns:a16="http://schemas.microsoft.com/office/drawing/2014/main" id="{9EF1B812-D507-43A7-8ED0-AE673842CE0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2030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4" name="Rectangle 105">
                  <a:extLst>
                    <a:ext uri="{FF2B5EF4-FFF2-40B4-BE49-F238E27FC236}">
                      <a16:creationId xmlns:a16="http://schemas.microsoft.com/office/drawing/2014/main" id="{4D2076F2-3B78-436D-9D4D-4CB30348E5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2030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5" name="Rectangle 106">
                  <a:extLst>
                    <a:ext uri="{FF2B5EF4-FFF2-40B4-BE49-F238E27FC236}">
                      <a16:creationId xmlns:a16="http://schemas.microsoft.com/office/drawing/2014/main" id="{F958100B-B04C-4E18-BE22-A42949470B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6" name="Rectangle 107">
                  <a:extLst>
                    <a:ext uri="{FF2B5EF4-FFF2-40B4-BE49-F238E27FC236}">
                      <a16:creationId xmlns:a16="http://schemas.microsoft.com/office/drawing/2014/main" id="{13854E88-F519-4284-BB79-75873D42896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7" name="Rectangle 108">
                  <a:extLst>
                    <a:ext uri="{FF2B5EF4-FFF2-40B4-BE49-F238E27FC236}">
                      <a16:creationId xmlns:a16="http://schemas.microsoft.com/office/drawing/2014/main" id="{8AE0C98E-C4DF-4F6B-AF72-6225AB276A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8" name="Rectangle 109">
                  <a:extLst>
                    <a:ext uri="{FF2B5EF4-FFF2-40B4-BE49-F238E27FC236}">
                      <a16:creationId xmlns:a16="http://schemas.microsoft.com/office/drawing/2014/main" id="{F18815BE-03D5-4A47-8EE9-C497E11FBE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49" name="Rectangle 110">
                  <a:extLst>
                    <a:ext uri="{FF2B5EF4-FFF2-40B4-BE49-F238E27FC236}">
                      <a16:creationId xmlns:a16="http://schemas.microsoft.com/office/drawing/2014/main" id="{5C3B8EF8-6E0C-47FC-89E4-EAD2B67D982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0" name="Rectangle 111">
                  <a:extLst>
                    <a:ext uri="{FF2B5EF4-FFF2-40B4-BE49-F238E27FC236}">
                      <a16:creationId xmlns:a16="http://schemas.microsoft.com/office/drawing/2014/main" id="{8BDC3A4B-A9A5-48E0-99D5-F1B7A5011C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1" name="Rectangle 112">
                  <a:extLst>
                    <a:ext uri="{FF2B5EF4-FFF2-40B4-BE49-F238E27FC236}">
                      <a16:creationId xmlns:a16="http://schemas.microsoft.com/office/drawing/2014/main" id="{0774B167-5BF2-46DB-A2FC-15F321CDAE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2" name="Rectangle 113">
                  <a:extLst>
                    <a:ext uri="{FF2B5EF4-FFF2-40B4-BE49-F238E27FC236}">
                      <a16:creationId xmlns:a16="http://schemas.microsoft.com/office/drawing/2014/main" id="{9EB4392D-7A4E-411C-8E24-DEB0CCF40C4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3" name="Rectangle 114">
                  <a:extLst>
                    <a:ext uri="{FF2B5EF4-FFF2-40B4-BE49-F238E27FC236}">
                      <a16:creationId xmlns:a16="http://schemas.microsoft.com/office/drawing/2014/main" id="{8774842B-4D23-4882-A0CA-A95AC716083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880"/>
                  <a:ext cx="232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4" name="Rectangle 115">
                  <a:extLst>
                    <a:ext uri="{FF2B5EF4-FFF2-40B4-BE49-F238E27FC236}">
                      <a16:creationId xmlns:a16="http://schemas.microsoft.com/office/drawing/2014/main" id="{587E8D82-25E7-4FDC-84B9-606005CF55C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880"/>
                  <a:ext cx="231" cy="150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5" name="Rectangle 116">
                  <a:extLst>
                    <a:ext uri="{FF2B5EF4-FFF2-40B4-BE49-F238E27FC236}">
                      <a16:creationId xmlns:a16="http://schemas.microsoft.com/office/drawing/2014/main" id="{11F22FAB-3918-4B15-B945-923A99497E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6" name="Rectangle 117">
                  <a:extLst>
                    <a:ext uri="{FF2B5EF4-FFF2-40B4-BE49-F238E27FC236}">
                      <a16:creationId xmlns:a16="http://schemas.microsoft.com/office/drawing/2014/main" id="{C61BEC9D-5590-43E0-B392-11F5CA5E019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7" name="Rectangle 118">
                  <a:extLst>
                    <a:ext uri="{FF2B5EF4-FFF2-40B4-BE49-F238E27FC236}">
                      <a16:creationId xmlns:a16="http://schemas.microsoft.com/office/drawing/2014/main" id="{02E39A56-2A12-4526-AB44-8D157B5782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8" name="Rectangle 119">
                  <a:extLst>
                    <a:ext uri="{FF2B5EF4-FFF2-40B4-BE49-F238E27FC236}">
                      <a16:creationId xmlns:a16="http://schemas.microsoft.com/office/drawing/2014/main" id="{2FC9ADF9-BE63-4FEC-B8B6-E5983DDE71D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59" name="Rectangle 120">
                  <a:extLst>
                    <a:ext uri="{FF2B5EF4-FFF2-40B4-BE49-F238E27FC236}">
                      <a16:creationId xmlns:a16="http://schemas.microsoft.com/office/drawing/2014/main" id="{621616C9-1363-4D87-93D9-A6D1CC3E32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0" name="Rectangle 121">
                  <a:extLst>
                    <a:ext uri="{FF2B5EF4-FFF2-40B4-BE49-F238E27FC236}">
                      <a16:creationId xmlns:a16="http://schemas.microsoft.com/office/drawing/2014/main" id="{A997DCBF-7925-4D6D-8B39-9F20D2D895D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1" name="Rectangle 122">
                  <a:extLst>
                    <a:ext uri="{FF2B5EF4-FFF2-40B4-BE49-F238E27FC236}">
                      <a16:creationId xmlns:a16="http://schemas.microsoft.com/office/drawing/2014/main" id="{E71C2F8F-BB96-4364-927B-A246AF05C0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2" name="Rectangle 123">
                  <a:extLst>
                    <a:ext uri="{FF2B5EF4-FFF2-40B4-BE49-F238E27FC236}">
                      <a16:creationId xmlns:a16="http://schemas.microsoft.com/office/drawing/2014/main" id="{765F794C-FCF9-405A-9698-923AD3986A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3" name="Rectangle 124">
                  <a:extLst>
                    <a:ext uri="{FF2B5EF4-FFF2-40B4-BE49-F238E27FC236}">
                      <a16:creationId xmlns:a16="http://schemas.microsoft.com/office/drawing/2014/main" id="{2452FEA4-2A1D-4744-8695-529EED12261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719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4" name="Rectangle 125">
                  <a:extLst>
                    <a:ext uri="{FF2B5EF4-FFF2-40B4-BE49-F238E27FC236}">
                      <a16:creationId xmlns:a16="http://schemas.microsoft.com/office/drawing/2014/main" id="{7D029BA7-4423-42A0-A466-4293F96FC2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719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5" name="Rectangle 126">
                  <a:extLst>
                    <a:ext uri="{FF2B5EF4-FFF2-40B4-BE49-F238E27FC236}">
                      <a16:creationId xmlns:a16="http://schemas.microsoft.com/office/drawing/2014/main" id="{A1415D66-1AFC-4117-9BF4-E5D8DD61E8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6" name="Rectangle 127">
                  <a:extLst>
                    <a:ext uri="{FF2B5EF4-FFF2-40B4-BE49-F238E27FC236}">
                      <a16:creationId xmlns:a16="http://schemas.microsoft.com/office/drawing/2014/main" id="{02DD05D9-5CE2-4705-B5D8-0E2E7D45815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7" name="Rectangle 128">
                  <a:extLst>
                    <a:ext uri="{FF2B5EF4-FFF2-40B4-BE49-F238E27FC236}">
                      <a16:creationId xmlns:a16="http://schemas.microsoft.com/office/drawing/2014/main" id="{F2D713B1-374B-4917-8684-F2ED4E771F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8" name="Rectangle 129">
                  <a:extLst>
                    <a:ext uri="{FF2B5EF4-FFF2-40B4-BE49-F238E27FC236}">
                      <a16:creationId xmlns:a16="http://schemas.microsoft.com/office/drawing/2014/main" id="{DFC5E9DB-6251-4C72-B6D3-6F0DF9DEE6B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69" name="Rectangle 130">
                  <a:extLst>
                    <a:ext uri="{FF2B5EF4-FFF2-40B4-BE49-F238E27FC236}">
                      <a16:creationId xmlns:a16="http://schemas.microsoft.com/office/drawing/2014/main" id="{6AE806A6-4D27-4FD1-9259-00A8AA6C17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0" name="Rectangle 131">
                  <a:extLst>
                    <a:ext uri="{FF2B5EF4-FFF2-40B4-BE49-F238E27FC236}">
                      <a16:creationId xmlns:a16="http://schemas.microsoft.com/office/drawing/2014/main" id="{604021EE-B9DB-4490-904F-FBF022C979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1" name="Rectangle 132">
                  <a:extLst>
                    <a:ext uri="{FF2B5EF4-FFF2-40B4-BE49-F238E27FC236}">
                      <a16:creationId xmlns:a16="http://schemas.microsoft.com/office/drawing/2014/main" id="{10143E8B-E899-4F48-809F-6A1A1C5FBF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2" name="Rectangle 133">
                  <a:extLst>
                    <a:ext uri="{FF2B5EF4-FFF2-40B4-BE49-F238E27FC236}">
                      <a16:creationId xmlns:a16="http://schemas.microsoft.com/office/drawing/2014/main" id="{45CCFB3C-FEED-431F-BEED-73331A9164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3" name="Rectangle 134">
                  <a:extLst>
                    <a:ext uri="{FF2B5EF4-FFF2-40B4-BE49-F238E27FC236}">
                      <a16:creationId xmlns:a16="http://schemas.microsoft.com/office/drawing/2014/main" id="{0152D2AB-5ECD-4475-97C8-A65E9C2344D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577"/>
                  <a:ext cx="232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4" name="Rectangle 135">
                  <a:extLst>
                    <a:ext uri="{FF2B5EF4-FFF2-40B4-BE49-F238E27FC236}">
                      <a16:creationId xmlns:a16="http://schemas.microsoft.com/office/drawing/2014/main" id="{8C6B5B0E-D229-4F83-AE7A-5F162306B9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577"/>
                  <a:ext cx="231" cy="14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5" name="Rectangle 136">
                  <a:extLst>
                    <a:ext uri="{FF2B5EF4-FFF2-40B4-BE49-F238E27FC236}">
                      <a16:creationId xmlns:a16="http://schemas.microsoft.com/office/drawing/2014/main" id="{C340E1D3-8179-48B6-91BE-E5F0AC52468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6" name="Rectangle 137">
                  <a:extLst>
                    <a:ext uri="{FF2B5EF4-FFF2-40B4-BE49-F238E27FC236}">
                      <a16:creationId xmlns:a16="http://schemas.microsoft.com/office/drawing/2014/main" id="{DF851C41-CB79-4D06-AE0A-87E0768354D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7" name="Rectangle 138">
                  <a:extLst>
                    <a:ext uri="{FF2B5EF4-FFF2-40B4-BE49-F238E27FC236}">
                      <a16:creationId xmlns:a16="http://schemas.microsoft.com/office/drawing/2014/main" id="{DE2A2737-D320-4FA6-B002-FAE6F8065A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8" name="Rectangle 139">
                  <a:extLst>
                    <a:ext uri="{FF2B5EF4-FFF2-40B4-BE49-F238E27FC236}">
                      <a16:creationId xmlns:a16="http://schemas.microsoft.com/office/drawing/2014/main" id="{94E4DA1C-92FC-43B7-B101-4F12D7217B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79" name="Rectangle 140">
                  <a:extLst>
                    <a:ext uri="{FF2B5EF4-FFF2-40B4-BE49-F238E27FC236}">
                      <a16:creationId xmlns:a16="http://schemas.microsoft.com/office/drawing/2014/main" id="{0044C4AF-CA8A-48D8-A20C-BBF2CA5167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0" name="Rectangle 141">
                  <a:extLst>
                    <a:ext uri="{FF2B5EF4-FFF2-40B4-BE49-F238E27FC236}">
                      <a16:creationId xmlns:a16="http://schemas.microsoft.com/office/drawing/2014/main" id="{D68CC888-045C-4BB9-A8A6-4F95451674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1" name="Rectangle 142">
                  <a:extLst>
                    <a:ext uri="{FF2B5EF4-FFF2-40B4-BE49-F238E27FC236}">
                      <a16:creationId xmlns:a16="http://schemas.microsoft.com/office/drawing/2014/main" id="{E12D6A6D-D95A-48DE-A9CF-4E0F691E04B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2" name="Rectangle 143">
                  <a:extLst>
                    <a:ext uri="{FF2B5EF4-FFF2-40B4-BE49-F238E27FC236}">
                      <a16:creationId xmlns:a16="http://schemas.microsoft.com/office/drawing/2014/main" id="{D998E72C-46E3-4BDB-9631-74C0C723A37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3" name="Rectangle 144">
                  <a:extLst>
                    <a:ext uri="{FF2B5EF4-FFF2-40B4-BE49-F238E27FC236}">
                      <a16:creationId xmlns:a16="http://schemas.microsoft.com/office/drawing/2014/main" id="{942D4A70-8B99-4681-9E08-421D24C8F78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41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4" name="Rectangle 145">
                  <a:extLst>
                    <a:ext uri="{FF2B5EF4-FFF2-40B4-BE49-F238E27FC236}">
                      <a16:creationId xmlns:a16="http://schemas.microsoft.com/office/drawing/2014/main" id="{FEFABDF0-4F9D-4B2A-965B-79A2DE6CD1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41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5" name="Rectangle 146">
                  <a:extLst>
                    <a:ext uri="{FF2B5EF4-FFF2-40B4-BE49-F238E27FC236}">
                      <a16:creationId xmlns:a16="http://schemas.microsoft.com/office/drawing/2014/main" id="{C333A9E3-CA3C-4738-888C-F49AE8C699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6" name="Rectangle 147">
                  <a:extLst>
                    <a:ext uri="{FF2B5EF4-FFF2-40B4-BE49-F238E27FC236}">
                      <a16:creationId xmlns:a16="http://schemas.microsoft.com/office/drawing/2014/main" id="{C924B5C0-5301-46F7-B9AB-EB037D000E5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7" name="Rectangle 148">
                  <a:extLst>
                    <a:ext uri="{FF2B5EF4-FFF2-40B4-BE49-F238E27FC236}">
                      <a16:creationId xmlns:a16="http://schemas.microsoft.com/office/drawing/2014/main" id="{3C1DD5C9-D928-400C-B043-84D2A0871E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8" name="Rectangle 149">
                  <a:extLst>
                    <a:ext uri="{FF2B5EF4-FFF2-40B4-BE49-F238E27FC236}">
                      <a16:creationId xmlns:a16="http://schemas.microsoft.com/office/drawing/2014/main" id="{7A72486B-BB95-418F-92E7-624D6A8C15D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89" name="Rectangle 150">
                  <a:extLst>
                    <a:ext uri="{FF2B5EF4-FFF2-40B4-BE49-F238E27FC236}">
                      <a16:creationId xmlns:a16="http://schemas.microsoft.com/office/drawing/2014/main" id="{7B277CCF-DB56-459D-B9F0-0DE8CB67BB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0" name="Rectangle 151">
                  <a:extLst>
                    <a:ext uri="{FF2B5EF4-FFF2-40B4-BE49-F238E27FC236}">
                      <a16:creationId xmlns:a16="http://schemas.microsoft.com/office/drawing/2014/main" id="{70799B10-0D06-4561-ADF0-6536E8CE05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1" name="Rectangle 152">
                  <a:extLst>
                    <a:ext uri="{FF2B5EF4-FFF2-40B4-BE49-F238E27FC236}">
                      <a16:creationId xmlns:a16="http://schemas.microsoft.com/office/drawing/2014/main" id="{77C07DCF-05CE-4BD9-80B8-E80B0E24290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2" name="Rectangle 153">
                  <a:extLst>
                    <a:ext uri="{FF2B5EF4-FFF2-40B4-BE49-F238E27FC236}">
                      <a16:creationId xmlns:a16="http://schemas.microsoft.com/office/drawing/2014/main" id="{D4A08E48-974F-43B5-864B-E5B9AE0B7B2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3" name="Rectangle 154">
                  <a:extLst>
                    <a:ext uri="{FF2B5EF4-FFF2-40B4-BE49-F238E27FC236}">
                      <a16:creationId xmlns:a16="http://schemas.microsoft.com/office/drawing/2014/main" id="{5F13694A-C880-4172-AA29-3C97D6E09B9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25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4" name="Rectangle 155">
                  <a:extLst>
                    <a:ext uri="{FF2B5EF4-FFF2-40B4-BE49-F238E27FC236}">
                      <a16:creationId xmlns:a16="http://schemas.microsoft.com/office/drawing/2014/main" id="{968875F3-371F-4554-B69B-387DA28BF59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25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5" name="Rectangle 156">
                  <a:extLst>
                    <a:ext uri="{FF2B5EF4-FFF2-40B4-BE49-F238E27FC236}">
                      <a16:creationId xmlns:a16="http://schemas.microsoft.com/office/drawing/2014/main" id="{B5F6D65E-E578-42F6-AB34-3E49BB0CB9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6" name="Rectangle 157">
                  <a:extLst>
                    <a:ext uri="{FF2B5EF4-FFF2-40B4-BE49-F238E27FC236}">
                      <a16:creationId xmlns:a16="http://schemas.microsoft.com/office/drawing/2014/main" id="{776D4412-F519-49E7-80CD-26C8AA601F1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7" name="Rectangle 158">
                  <a:extLst>
                    <a:ext uri="{FF2B5EF4-FFF2-40B4-BE49-F238E27FC236}">
                      <a16:creationId xmlns:a16="http://schemas.microsoft.com/office/drawing/2014/main" id="{F04A3CED-7195-4C50-BBCA-7B572667F4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8" name="Rectangle 159">
                  <a:extLst>
                    <a:ext uri="{FF2B5EF4-FFF2-40B4-BE49-F238E27FC236}">
                      <a16:creationId xmlns:a16="http://schemas.microsoft.com/office/drawing/2014/main" id="{D8556988-B20F-48BF-92FF-2D1ED62D379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499" name="Rectangle 160">
                  <a:extLst>
                    <a:ext uri="{FF2B5EF4-FFF2-40B4-BE49-F238E27FC236}">
                      <a16:creationId xmlns:a16="http://schemas.microsoft.com/office/drawing/2014/main" id="{33DDA595-807A-4D6D-B985-E72B463406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0" name="Rectangle 161">
                  <a:extLst>
                    <a:ext uri="{FF2B5EF4-FFF2-40B4-BE49-F238E27FC236}">
                      <a16:creationId xmlns:a16="http://schemas.microsoft.com/office/drawing/2014/main" id="{35BC8BE6-8B20-45E6-9AAF-A492F0B6C2F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1" name="Rectangle 162">
                  <a:extLst>
                    <a:ext uri="{FF2B5EF4-FFF2-40B4-BE49-F238E27FC236}">
                      <a16:creationId xmlns:a16="http://schemas.microsoft.com/office/drawing/2014/main" id="{4175306E-F66D-4B01-9834-A5084F5E97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2" name="Rectangle 163">
                  <a:extLst>
                    <a:ext uri="{FF2B5EF4-FFF2-40B4-BE49-F238E27FC236}">
                      <a16:creationId xmlns:a16="http://schemas.microsoft.com/office/drawing/2014/main" id="{660FF30D-1635-4563-9EA0-4789CB3E205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3" name="Rectangle 164">
                  <a:extLst>
                    <a:ext uri="{FF2B5EF4-FFF2-40B4-BE49-F238E27FC236}">
                      <a16:creationId xmlns:a16="http://schemas.microsoft.com/office/drawing/2014/main" id="{0B23DFB4-ACD9-46F8-B120-8879761227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1094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4" name="Rectangle 165">
                  <a:extLst>
                    <a:ext uri="{FF2B5EF4-FFF2-40B4-BE49-F238E27FC236}">
                      <a16:creationId xmlns:a16="http://schemas.microsoft.com/office/drawing/2014/main" id="{2D1EE765-42FD-470A-9CD6-D260BF64E8A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1094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5" name="Rectangle 166">
                  <a:extLst>
                    <a:ext uri="{FF2B5EF4-FFF2-40B4-BE49-F238E27FC236}">
                      <a16:creationId xmlns:a16="http://schemas.microsoft.com/office/drawing/2014/main" id="{07887731-B14E-4BF4-966E-432FB29E5A3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6" name="Rectangle 167">
                  <a:extLst>
                    <a:ext uri="{FF2B5EF4-FFF2-40B4-BE49-F238E27FC236}">
                      <a16:creationId xmlns:a16="http://schemas.microsoft.com/office/drawing/2014/main" id="{7B19930A-9CA4-47C5-837E-E98B495EBE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7" name="Rectangle 168">
                  <a:extLst>
                    <a:ext uri="{FF2B5EF4-FFF2-40B4-BE49-F238E27FC236}">
                      <a16:creationId xmlns:a16="http://schemas.microsoft.com/office/drawing/2014/main" id="{B4AE810E-B1CE-4D29-95A5-85FC3DABA0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8" name="Rectangle 169">
                  <a:extLst>
                    <a:ext uri="{FF2B5EF4-FFF2-40B4-BE49-F238E27FC236}">
                      <a16:creationId xmlns:a16="http://schemas.microsoft.com/office/drawing/2014/main" id="{45646E16-80A5-4AA1-AA57-F17DB85B07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09" name="Rectangle 170">
                  <a:extLst>
                    <a:ext uri="{FF2B5EF4-FFF2-40B4-BE49-F238E27FC236}">
                      <a16:creationId xmlns:a16="http://schemas.microsoft.com/office/drawing/2014/main" id="{54168111-CB4C-4025-83C1-644181F6C7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0" name="Rectangle 171">
                  <a:extLst>
                    <a:ext uri="{FF2B5EF4-FFF2-40B4-BE49-F238E27FC236}">
                      <a16:creationId xmlns:a16="http://schemas.microsoft.com/office/drawing/2014/main" id="{3D2F29F2-0D5B-4D47-864A-46C5F848D5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1" name="Rectangle 172">
                  <a:extLst>
                    <a:ext uri="{FF2B5EF4-FFF2-40B4-BE49-F238E27FC236}">
                      <a16:creationId xmlns:a16="http://schemas.microsoft.com/office/drawing/2014/main" id="{72B600C9-C917-484B-B963-A54E8A7576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2" name="Rectangle 173">
                  <a:extLst>
                    <a:ext uri="{FF2B5EF4-FFF2-40B4-BE49-F238E27FC236}">
                      <a16:creationId xmlns:a16="http://schemas.microsoft.com/office/drawing/2014/main" id="{C0F1355C-9292-4C71-9CFE-A967BEAD33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3" name="Rectangle 174">
                  <a:extLst>
                    <a:ext uri="{FF2B5EF4-FFF2-40B4-BE49-F238E27FC236}">
                      <a16:creationId xmlns:a16="http://schemas.microsoft.com/office/drawing/2014/main" id="{5D0E32AC-FFA8-4765-88AC-5EF7C46E77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898"/>
                  <a:ext cx="232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4" name="Rectangle 175">
                  <a:extLst>
                    <a:ext uri="{FF2B5EF4-FFF2-40B4-BE49-F238E27FC236}">
                      <a16:creationId xmlns:a16="http://schemas.microsoft.com/office/drawing/2014/main" id="{675DFB84-5B3B-4089-B1A4-A0695D16F48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898"/>
                  <a:ext cx="231" cy="196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5" name="Rectangle 176">
                  <a:extLst>
                    <a:ext uri="{FF2B5EF4-FFF2-40B4-BE49-F238E27FC236}">
                      <a16:creationId xmlns:a16="http://schemas.microsoft.com/office/drawing/2014/main" id="{D795EED7-DAAC-444C-A0BD-3CE9B57EE1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6" name="Rectangle 177">
                  <a:extLst>
                    <a:ext uri="{FF2B5EF4-FFF2-40B4-BE49-F238E27FC236}">
                      <a16:creationId xmlns:a16="http://schemas.microsoft.com/office/drawing/2014/main" id="{37E9565E-43AC-4FFF-9DA4-B302CAE520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7" name="Rectangle 178">
                  <a:extLst>
                    <a:ext uri="{FF2B5EF4-FFF2-40B4-BE49-F238E27FC236}">
                      <a16:creationId xmlns:a16="http://schemas.microsoft.com/office/drawing/2014/main" id="{4A5C276F-52E9-4BA3-BEA3-3E0F7B50CA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8" name="Rectangle 179">
                  <a:extLst>
                    <a:ext uri="{FF2B5EF4-FFF2-40B4-BE49-F238E27FC236}">
                      <a16:creationId xmlns:a16="http://schemas.microsoft.com/office/drawing/2014/main" id="{FFB6FE62-A49E-4C48-9BC1-78FA2A80EA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19" name="Rectangle 180">
                  <a:extLst>
                    <a:ext uri="{FF2B5EF4-FFF2-40B4-BE49-F238E27FC236}">
                      <a16:creationId xmlns:a16="http://schemas.microsoft.com/office/drawing/2014/main" id="{5232A894-B05C-4135-9452-8A9BDB5D47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0" name="Rectangle 181">
                  <a:extLst>
                    <a:ext uri="{FF2B5EF4-FFF2-40B4-BE49-F238E27FC236}">
                      <a16:creationId xmlns:a16="http://schemas.microsoft.com/office/drawing/2014/main" id="{EE07C896-D084-47AE-9CB4-D74C00FB5E1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1" name="Rectangle 182">
                  <a:extLst>
                    <a:ext uri="{FF2B5EF4-FFF2-40B4-BE49-F238E27FC236}">
                      <a16:creationId xmlns:a16="http://schemas.microsoft.com/office/drawing/2014/main" id="{C2FED79A-BA9E-4BEE-A76B-3EA100D80A6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2" name="Rectangle 183">
                  <a:extLst>
                    <a:ext uri="{FF2B5EF4-FFF2-40B4-BE49-F238E27FC236}">
                      <a16:creationId xmlns:a16="http://schemas.microsoft.com/office/drawing/2014/main" id="{099D9C7E-DBC4-4E8A-9678-E0B66A9BA8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3" name="Rectangle 184">
                  <a:extLst>
                    <a:ext uri="{FF2B5EF4-FFF2-40B4-BE49-F238E27FC236}">
                      <a16:creationId xmlns:a16="http://schemas.microsoft.com/office/drawing/2014/main" id="{BAF83715-97BD-40DE-82D4-9DFC4D5584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737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4" name="Rectangle 185">
                  <a:extLst>
                    <a:ext uri="{FF2B5EF4-FFF2-40B4-BE49-F238E27FC236}">
                      <a16:creationId xmlns:a16="http://schemas.microsoft.com/office/drawing/2014/main" id="{112D29ED-F82E-47F8-BF52-DA0B5A726B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737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5" name="Rectangle 186">
                  <a:extLst>
                    <a:ext uri="{FF2B5EF4-FFF2-40B4-BE49-F238E27FC236}">
                      <a16:creationId xmlns:a16="http://schemas.microsoft.com/office/drawing/2014/main" id="{E43173C2-CD4E-4E3B-BB31-9B63FC0A5B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6" name="Rectangle 187">
                  <a:extLst>
                    <a:ext uri="{FF2B5EF4-FFF2-40B4-BE49-F238E27FC236}">
                      <a16:creationId xmlns:a16="http://schemas.microsoft.com/office/drawing/2014/main" id="{3DD11A57-892A-46D8-9E51-DEEB0C00DF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7" name="Rectangle 188">
                  <a:extLst>
                    <a:ext uri="{FF2B5EF4-FFF2-40B4-BE49-F238E27FC236}">
                      <a16:creationId xmlns:a16="http://schemas.microsoft.com/office/drawing/2014/main" id="{F24529C6-BEB9-416F-A699-AE59AD8799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8" name="Rectangle 189">
                  <a:extLst>
                    <a:ext uri="{FF2B5EF4-FFF2-40B4-BE49-F238E27FC236}">
                      <a16:creationId xmlns:a16="http://schemas.microsoft.com/office/drawing/2014/main" id="{EB6DB649-83FD-4FFF-B75B-8894BB1BD7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29" name="Rectangle 190">
                  <a:extLst>
                    <a:ext uri="{FF2B5EF4-FFF2-40B4-BE49-F238E27FC236}">
                      <a16:creationId xmlns:a16="http://schemas.microsoft.com/office/drawing/2014/main" id="{2A2754FA-9062-4B42-A7CB-BDCB284255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0" name="Rectangle 191">
                  <a:extLst>
                    <a:ext uri="{FF2B5EF4-FFF2-40B4-BE49-F238E27FC236}">
                      <a16:creationId xmlns:a16="http://schemas.microsoft.com/office/drawing/2014/main" id="{9B16107D-D00E-4DFA-AE7C-4837393729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1" name="Rectangle 192">
                  <a:extLst>
                    <a:ext uri="{FF2B5EF4-FFF2-40B4-BE49-F238E27FC236}">
                      <a16:creationId xmlns:a16="http://schemas.microsoft.com/office/drawing/2014/main" id="{6AF63F77-159B-4CF9-BB04-2CB69154B2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2" name="Rectangle 193">
                  <a:extLst>
                    <a:ext uri="{FF2B5EF4-FFF2-40B4-BE49-F238E27FC236}">
                      <a16:creationId xmlns:a16="http://schemas.microsoft.com/office/drawing/2014/main" id="{E44A31CE-A5BB-4329-96BA-FFB853AAE60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3" name="Rectangle 194">
                  <a:extLst>
                    <a:ext uri="{FF2B5EF4-FFF2-40B4-BE49-F238E27FC236}">
                      <a16:creationId xmlns:a16="http://schemas.microsoft.com/office/drawing/2014/main" id="{78D83745-F91C-42C2-A8C7-C662155137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576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4" name="Rectangle 195">
                  <a:extLst>
                    <a:ext uri="{FF2B5EF4-FFF2-40B4-BE49-F238E27FC236}">
                      <a16:creationId xmlns:a16="http://schemas.microsoft.com/office/drawing/2014/main" id="{B82A437F-A8E5-49EC-A86C-1F2093D32E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576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5" name="Rectangle 196">
                  <a:extLst>
                    <a:ext uri="{FF2B5EF4-FFF2-40B4-BE49-F238E27FC236}">
                      <a16:creationId xmlns:a16="http://schemas.microsoft.com/office/drawing/2014/main" id="{13F076D1-C791-423B-8E67-D7DE160D69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26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6" name="Rectangle 197">
                  <a:extLst>
                    <a:ext uri="{FF2B5EF4-FFF2-40B4-BE49-F238E27FC236}">
                      <a16:creationId xmlns:a16="http://schemas.microsoft.com/office/drawing/2014/main" id="{CF1E8701-81F6-4194-817D-A9C531D73D0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4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7" name="Rectangle 198">
                  <a:extLst>
                    <a:ext uri="{FF2B5EF4-FFF2-40B4-BE49-F238E27FC236}">
                      <a16:creationId xmlns:a16="http://schemas.microsoft.com/office/drawing/2014/main" id="{82B83D53-12CD-4E59-A304-EDFEE8CE35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8" name="Rectangle 199">
                  <a:extLst>
                    <a:ext uri="{FF2B5EF4-FFF2-40B4-BE49-F238E27FC236}">
                      <a16:creationId xmlns:a16="http://schemas.microsoft.com/office/drawing/2014/main" id="{8A546CFE-A974-4954-851C-2359EB7AFB6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31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39" name="Rectangle 200">
                  <a:extLst>
                    <a:ext uri="{FF2B5EF4-FFF2-40B4-BE49-F238E27FC236}">
                      <a16:creationId xmlns:a16="http://schemas.microsoft.com/office/drawing/2014/main" id="{A6B278BD-20D3-47B3-A26C-4BBA03FBEFA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900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40" name="Rectangle 201">
                  <a:extLst>
                    <a:ext uri="{FF2B5EF4-FFF2-40B4-BE49-F238E27FC236}">
                      <a16:creationId xmlns:a16="http://schemas.microsoft.com/office/drawing/2014/main" id="{DD0C3F8F-5AF2-4C33-B27E-13CEF3B0240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69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41" name="Rectangle 202">
                  <a:extLst>
                    <a:ext uri="{FF2B5EF4-FFF2-40B4-BE49-F238E27FC236}">
                      <a16:creationId xmlns:a16="http://schemas.microsoft.com/office/drawing/2014/main" id="{F77EF497-B844-4A89-8450-8B5DB84E047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37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42" name="Rectangle 203">
                  <a:extLst>
                    <a:ext uri="{FF2B5EF4-FFF2-40B4-BE49-F238E27FC236}">
                      <a16:creationId xmlns:a16="http://schemas.microsoft.com/office/drawing/2014/main" id="{5F14F976-1CD6-449A-9C96-F32322F83C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6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43" name="Rectangle 204">
                  <a:extLst>
                    <a:ext uri="{FF2B5EF4-FFF2-40B4-BE49-F238E27FC236}">
                      <a16:creationId xmlns:a16="http://schemas.microsoft.com/office/drawing/2014/main" id="{A9C93747-C624-434A-9BFD-67DB77ED522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4" y="415"/>
                  <a:ext cx="232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44" name="Rectangle 205">
                  <a:extLst>
                    <a:ext uri="{FF2B5EF4-FFF2-40B4-BE49-F238E27FC236}">
                      <a16:creationId xmlns:a16="http://schemas.microsoft.com/office/drawing/2014/main" id="{59F3AD84-C815-4549-9859-CCFD2842EF5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43" y="415"/>
                  <a:ext cx="231" cy="16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pPr>
                    <a:spcBef>
                      <a:spcPct val="20000"/>
                    </a:spcBef>
                    <a:buClr>
                      <a:schemeClr val="accent2"/>
                    </a:buClr>
                    <a:buFont typeface="Wingdings" pitchFamily="2" charset="2"/>
                    <a:buNone/>
                  </a:pPr>
                  <a:endParaRPr lang="zh-CN" altLang="zh-CN" sz="2800">
                    <a:latin typeface="+mn-ea"/>
                    <a:ea typeface="+mn-ea"/>
                  </a:endParaRPr>
                </a:p>
              </p:txBody>
            </p:sp>
            <p:sp>
              <p:nvSpPr>
                <p:cNvPr id="545" name="Line 206">
                  <a:extLst>
                    <a:ext uri="{FF2B5EF4-FFF2-40B4-BE49-F238E27FC236}">
                      <a16:creationId xmlns:a16="http://schemas.microsoft.com/office/drawing/2014/main" id="{AEB73FD8-397A-429C-9DC3-C756771AB37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2314" cy="0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6" name="Line 207">
                  <a:extLst>
                    <a:ext uri="{FF2B5EF4-FFF2-40B4-BE49-F238E27FC236}">
                      <a16:creationId xmlns:a16="http://schemas.microsoft.com/office/drawing/2014/main" id="{22107B00-CA36-412D-B283-90A48D5474E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57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7" name="Line 208">
                  <a:extLst>
                    <a:ext uri="{FF2B5EF4-FFF2-40B4-BE49-F238E27FC236}">
                      <a16:creationId xmlns:a16="http://schemas.microsoft.com/office/drawing/2014/main" id="{AD9E5AB8-8129-4B1E-BB3E-7C563DA0DD8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737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8" name="Line 209">
                  <a:extLst>
                    <a:ext uri="{FF2B5EF4-FFF2-40B4-BE49-F238E27FC236}">
                      <a16:creationId xmlns:a16="http://schemas.microsoft.com/office/drawing/2014/main" id="{8BA163FE-6E45-4B45-AD46-02CA576B093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898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9" name="Line 210">
                  <a:extLst>
                    <a:ext uri="{FF2B5EF4-FFF2-40B4-BE49-F238E27FC236}">
                      <a16:creationId xmlns:a16="http://schemas.microsoft.com/office/drawing/2014/main" id="{306E4D27-3891-47E5-BF80-CC693CFDF51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094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0" name="Line 211">
                  <a:extLst>
                    <a:ext uri="{FF2B5EF4-FFF2-40B4-BE49-F238E27FC236}">
                      <a16:creationId xmlns:a16="http://schemas.microsoft.com/office/drawing/2014/main" id="{49996601-41C8-4B85-AF70-8BB3432A0D6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255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1" name="Line 212">
                  <a:extLst>
                    <a:ext uri="{FF2B5EF4-FFF2-40B4-BE49-F238E27FC236}">
                      <a16:creationId xmlns:a16="http://schemas.microsoft.com/office/drawing/2014/main" id="{1FA01293-015C-444A-8D49-1FD4AE7E330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41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2" name="Line 213">
                  <a:extLst>
                    <a:ext uri="{FF2B5EF4-FFF2-40B4-BE49-F238E27FC236}">
                      <a16:creationId xmlns:a16="http://schemas.microsoft.com/office/drawing/2014/main" id="{77F4AD56-991F-410C-9241-C512240AC64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577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3" name="Line 214">
                  <a:extLst>
                    <a:ext uri="{FF2B5EF4-FFF2-40B4-BE49-F238E27FC236}">
                      <a16:creationId xmlns:a16="http://schemas.microsoft.com/office/drawing/2014/main" id="{21F75591-12CE-4FED-87CE-1556BFF1758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719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4" name="Line 215">
                  <a:extLst>
                    <a:ext uri="{FF2B5EF4-FFF2-40B4-BE49-F238E27FC236}">
                      <a16:creationId xmlns:a16="http://schemas.microsoft.com/office/drawing/2014/main" id="{509B6772-0F47-46AC-B082-88CE175DE8A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1880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5" name="Line 216">
                  <a:extLst>
                    <a:ext uri="{FF2B5EF4-FFF2-40B4-BE49-F238E27FC236}">
                      <a16:creationId xmlns:a16="http://schemas.microsoft.com/office/drawing/2014/main" id="{E07FF712-95E8-4EEF-B877-0F8D3B77CA9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030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6" name="Line 217">
                  <a:extLst>
                    <a:ext uri="{FF2B5EF4-FFF2-40B4-BE49-F238E27FC236}">
                      <a16:creationId xmlns:a16="http://schemas.microsoft.com/office/drawing/2014/main" id="{B9F7FD60-C98B-4D4E-A102-D2FCAA233A2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191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7" name="Line 218">
                  <a:extLst>
                    <a:ext uri="{FF2B5EF4-FFF2-40B4-BE49-F238E27FC236}">
                      <a16:creationId xmlns:a16="http://schemas.microsoft.com/office/drawing/2014/main" id="{B86F63EA-531A-444F-A8D4-0494C7F6B98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352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8" name="Line 219">
                  <a:extLst>
                    <a:ext uri="{FF2B5EF4-FFF2-40B4-BE49-F238E27FC236}">
                      <a16:creationId xmlns:a16="http://schemas.microsoft.com/office/drawing/2014/main" id="{7063FC2E-9CC6-4BA3-8EE5-3FA5EC2BBF7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524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9" name="Line 220">
                  <a:extLst>
                    <a:ext uri="{FF2B5EF4-FFF2-40B4-BE49-F238E27FC236}">
                      <a16:creationId xmlns:a16="http://schemas.microsoft.com/office/drawing/2014/main" id="{F1370136-D6B7-4084-B7E8-75F7A6273C8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685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0" name="Line 221">
                  <a:extLst>
                    <a:ext uri="{FF2B5EF4-FFF2-40B4-BE49-F238E27FC236}">
                      <a16:creationId xmlns:a16="http://schemas.microsoft.com/office/drawing/2014/main" id="{F96D325A-9FA1-4496-BE6F-239BD971965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84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1" name="Line 222">
                  <a:extLst>
                    <a:ext uri="{FF2B5EF4-FFF2-40B4-BE49-F238E27FC236}">
                      <a16:creationId xmlns:a16="http://schemas.microsoft.com/office/drawing/2014/main" id="{2DA839BD-D186-4AD9-A6A5-3CA950EAF02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2974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2" name="Line 223">
                  <a:extLst>
                    <a:ext uri="{FF2B5EF4-FFF2-40B4-BE49-F238E27FC236}">
                      <a16:creationId xmlns:a16="http://schemas.microsoft.com/office/drawing/2014/main" id="{F039FD62-10D9-4606-95CF-42347D23F69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135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3" name="Line 224">
                  <a:extLst>
                    <a:ext uri="{FF2B5EF4-FFF2-40B4-BE49-F238E27FC236}">
                      <a16:creationId xmlns:a16="http://schemas.microsoft.com/office/drawing/2014/main" id="{645F656B-B435-4DBD-AC42-CEA1D7FFDC1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296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4" name="Line 225">
                  <a:extLst>
                    <a:ext uri="{FF2B5EF4-FFF2-40B4-BE49-F238E27FC236}">
                      <a16:creationId xmlns:a16="http://schemas.microsoft.com/office/drawing/2014/main" id="{F2FCC34C-E1DE-4D27-886E-E8E4A86B13B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457"/>
                  <a:ext cx="2314" cy="0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5" name="Line 226">
                  <a:extLst>
                    <a:ext uri="{FF2B5EF4-FFF2-40B4-BE49-F238E27FC236}">
                      <a16:creationId xmlns:a16="http://schemas.microsoft.com/office/drawing/2014/main" id="{8422783A-867C-42FA-8A1F-5335D1E8BF1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3590"/>
                  <a:ext cx="2314" cy="0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6" name="Line 227">
                  <a:extLst>
                    <a:ext uri="{FF2B5EF4-FFF2-40B4-BE49-F238E27FC236}">
                      <a16:creationId xmlns:a16="http://schemas.microsoft.com/office/drawing/2014/main" id="{D8696793-C5FC-4E8E-A7D6-A269DEF222A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743" y="415"/>
                  <a:ext cx="0" cy="3175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7" name="Line 228">
                  <a:extLst>
                    <a:ext uri="{FF2B5EF4-FFF2-40B4-BE49-F238E27FC236}">
                      <a16:creationId xmlns:a16="http://schemas.microsoft.com/office/drawing/2014/main" id="{7E5EDE37-B1B7-4CC7-BBA5-FA16D079D2D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974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8" name="Line 229">
                  <a:extLst>
                    <a:ext uri="{FF2B5EF4-FFF2-40B4-BE49-F238E27FC236}">
                      <a16:creationId xmlns:a16="http://schemas.microsoft.com/office/drawing/2014/main" id="{9A59EA81-0E69-439D-A169-1E43434D517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206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9" name="Line 230">
                  <a:extLst>
                    <a:ext uri="{FF2B5EF4-FFF2-40B4-BE49-F238E27FC236}">
                      <a16:creationId xmlns:a16="http://schemas.microsoft.com/office/drawing/2014/main" id="{295D7D24-19FE-4FDA-BD96-A3637B5D89B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437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0" name="Line 231">
                  <a:extLst>
                    <a:ext uri="{FF2B5EF4-FFF2-40B4-BE49-F238E27FC236}">
                      <a16:creationId xmlns:a16="http://schemas.microsoft.com/office/drawing/2014/main" id="{D6B87ABD-F8A2-48F2-ADCF-25D2E6F43F6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669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1" name="Line 232">
                  <a:extLst>
                    <a:ext uri="{FF2B5EF4-FFF2-40B4-BE49-F238E27FC236}">
                      <a16:creationId xmlns:a16="http://schemas.microsoft.com/office/drawing/2014/main" id="{E3D4C81B-155C-49D9-A688-AF049FED97A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900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2" name="Line 233">
                  <a:extLst>
                    <a:ext uri="{FF2B5EF4-FFF2-40B4-BE49-F238E27FC236}">
                      <a16:creationId xmlns:a16="http://schemas.microsoft.com/office/drawing/2014/main" id="{7C946F55-CA37-4787-8A1F-E14BF9EAD06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131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3" name="Line 234">
                  <a:extLst>
                    <a:ext uri="{FF2B5EF4-FFF2-40B4-BE49-F238E27FC236}">
                      <a16:creationId xmlns:a16="http://schemas.microsoft.com/office/drawing/2014/main" id="{CDF6EC1E-B872-4CCF-A53F-544C2A9B681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363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4" name="Line 235">
                  <a:extLst>
                    <a:ext uri="{FF2B5EF4-FFF2-40B4-BE49-F238E27FC236}">
                      <a16:creationId xmlns:a16="http://schemas.microsoft.com/office/drawing/2014/main" id="{ECBFE255-8242-416D-8E1C-F39FE7D5DBE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594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5" name="Line 236">
                  <a:extLst>
                    <a:ext uri="{FF2B5EF4-FFF2-40B4-BE49-F238E27FC236}">
                      <a16:creationId xmlns:a16="http://schemas.microsoft.com/office/drawing/2014/main" id="{F71275DB-1193-4DD9-BC52-D2B8057EA0D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826" y="415"/>
                  <a:ext cx="0" cy="3175"/>
                </a:xfrm>
                <a:prstGeom prst="line">
                  <a:avLst/>
                </a:prstGeom>
                <a:grpFill/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6" name="Line 237">
                  <a:extLst>
                    <a:ext uri="{FF2B5EF4-FFF2-40B4-BE49-F238E27FC236}">
                      <a16:creationId xmlns:a16="http://schemas.microsoft.com/office/drawing/2014/main" id="{8997F84A-A93F-4A5C-9E57-977BD52790C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057" y="415"/>
                  <a:ext cx="0" cy="3175"/>
                </a:xfrm>
                <a:prstGeom prst="line">
                  <a:avLst/>
                </a:prstGeom>
                <a:grpFill/>
                <a:ln w="12700" cap="sq">
                  <a:solidFill>
                    <a:schemeClr val="accent1"/>
                  </a:solidFill>
                  <a:round/>
                  <a:headEnd/>
                  <a:tailEnd/>
                </a:ln>
                <a:effectLst/>
              </p:spPr>
              <p:txBody>
                <a:bodyPr vert="eaVert" lIns="90000" tIns="46800" rIns="90000" bIns="46800"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298" name="Line 238">
                <a:extLst>
                  <a:ext uri="{FF2B5EF4-FFF2-40B4-BE49-F238E27FC236}">
                    <a16:creationId xmlns:a16="http://schemas.microsoft.com/office/drawing/2014/main" id="{33DA4BEB-DA8C-450B-A259-9FC8FC8C9D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66988" y="951593"/>
                <a:ext cx="0" cy="5470525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299" name="Freeform 240">
                <a:extLst>
                  <a:ext uri="{FF2B5EF4-FFF2-40B4-BE49-F238E27FC236}">
                    <a16:creationId xmlns:a16="http://schemas.microsoft.com/office/drawing/2014/main" id="{014E4AD9-36AD-492C-9A44-A7B4D22D3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9051" y="1368425"/>
                <a:ext cx="3313113" cy="4751388"/>
              </a:xfrm>
              <a:custGeom>
                <a:avLst/>
                <a:gdLst/>
                <a:ahLst/>
                <a:cxnLst>
                  <a:cxn ang="0">
                    <a:pos x="0" y="2993"/>
                  </a:cxn>
                  <a:cxn ang="0">
                    <a:pos x="454" y="2721"/>
                  </a:cxn>
                  <a:cxn ang="0">
                    <a:pos x="1134" y="1769"/>
                  </a:cxn>
                  <a:cxn ang="0">
                    <a:pos x="1860" y="499"/>
                  </a:cxn>
                  <a:cxn ang="0">
                    <a:pos x="2087" y="0"/>
                  </a:cxn>
                </a:cxnLst>
                <a:rect l="0" t="0" r="r" b="b"/>
                <a:pathLst>
                  <a:path w="2087" h="2993">
                    <a:moveTo>
                      <a:pt x="0" y="2993"/>
                    </a:moveTo>
                    <a:cubicBezTo>
                      <a:pt x="132" y="2959"/>
                      <a:pt x="265" y="2925"/>
                      <a:pt x="454" y="2721"/>
                    </a:cubicBezTo>
                    <a:cubicBezTo>
                      <a:pt x="643" y="2517"/>
                      <a:pt x="900" y="2139"/>
                      <a:pt x="1134" y="1769"/>
                    </a:cubicBezTo>
                    <a:cubicBezTo>
                      <a:pt x="1368" y="1399"/>
                      <a:pt x="1701" y="794"/>
                      <a:pt x="1860" y="499"/>
                    </a:cubicBezTo>
                    <a:cubicBezTo>
                      <a:pt x="2019" y="204"/>
                      <a:pt x="2053" y="102"/>
                      <a:pt x="2087" y="0"/>
                    </a:cubicBezTo>
                  </a:path>
                </a:pathLst>
              </a:custGeom>
              <a:grpFill/>
              <a:ln w="3175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00" name="Freeform 241">
                <a:extLst>
                  <a:ext uri="{FF2B5EF4-FFF2-40B4-BE49-F238E27FC236}">
                    <a16:creationId xmlns:a16="http://schemas.microsoft.com/office/drawing/2014/main" id="{E039AB25-86AE-4FA4-85D5-82327032F6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9050" y="5483225"/>
                <a:ext cx="3657600" cy="88900"/>
              </a:xfrm>
              <a:custGeom>
                <a:avLst/>
                <a:gdLst/>
                <a:ahLst/>
                <a:cxnLst>
                  <a:cxn ang="0">
                    <a:pos x="0" y="48"/>
                  </a:cxn>
                  <a:cxn ang="0">
                    <a:pos x="960" y="48"/>
                  </a:cxn>
                  <a:cxn ang="0">
                    <a:pos x="1632" y="48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6">
                    <a:moveTo>
                      <a:pt x="0" y="48"/>
                    </a:moveTo>
                    <a:cubicBezTo>
                      <a:pt x="344" y="48"/>
                      <a:pt x="688" y="48"/>
                      <a:pt x="960" y="48"/>
                    </a:cubicBezTo>
                    <a:cubicBezTo>
                      <a:pt x="1232" y="48"/>
                      <a:pt x="1408" y="56"/>
                      <a:pt x="1632" y="48"/>
                    </a:cubicBezTo>
                    <a:cubicBezTo>
                      <a:pt x="1856" y="40"/>
                      <a:pt x="2080" y="20"/>
                      <a:pt x="2304" y="0"/>
                    </a:cubicBezTo>
                  </a:path>
                </a:pathLst>
              </a:custGeom>
              <a:grpFill/>
              <a:ln w="3175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01" name="Freeform 242">
                <a:extLst>
                  <a:ext uri="{FF2B5EF4-FFF2-40B4-BE49-F238E27FC236}">
                    <a16:creationId xmlns:a16="http://schemas.microsoft.com/office/drawing/2014/main" id="{7D971C24-4A85-4E99-9206-27A92626B7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9" y="4500563"/>
                <a:ext cx="3671887" cy="1223962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grp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02" name="Text Box 243">
                <a:extLst>
                  <a:ext uri="{FF2B5EF4-FFF2-40B4-BE49-F238E27FC236}">
                    <a16:creationId xmlns:a16="http://schemas.microsoft.com/office/drawing/2014/main" id="{693F03C3-F5FF-4C92-8C13-CF0F743F840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5886" y="1427214"/>
                <a:ext cx="523220" cy="17780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dirty="0">
                    <a:solidFill>
                      <a:srgbClr val="FF0000"/>
                    </a:solidFill>
                    <a:latin typeface="+mn-ea"/>
                    <a:ea typeface="+mn-ea"/>
                  </a:rPr>
                  <a:t>溶解度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  <a:ea typeface="+mn-ea"/>
                  </a:rPr>
                  <a:t>\g</a:t>
                </a:r>
              </a:p>
            </p:txBody>
          </p:sp>
          <p:sp>
            <p:nvSpPr>
              <p:cNvPr id="303" name="Text Box 245">
                <a:extLst>
                  <a:ext uri="{FF2B5EF4-FFF2-40B4-BE49-F238E27FC236}">
                    <a16:creationId xmlns:a16="http://schemas.microsoft.com/office/drawing/2014/main" id="{4759F4CF-F4A3-4D67-8192-B321CCD0155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9450" y="2200275"/>
                <a:ext cx="838200" cy="430887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zh-CN" altLang="zh-CN">
                  <a:latin typeface="+mn-ea"/>
                  <a:ea typeface="+mn-ea"/>
                </a:endParaRPr>
              </a:p>
            </p:txBody>
          </p:sp>
          <p:sp>
            <p:nvSpPr>
              <p:cNvPr id="304" name="Text Box 246">
                <a:extLst>
                  <a:ext uri="{FF2B5EF4-FFF2-40B4-BE49-F238E27FC236}">
                    <a16:creationId xmlns:a16="http://schemas.microsoft.com/office/drawing/2014/main" id="{8037A4F2-5613-4DD4-B1B5-6F89CC77B4C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22685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160</a:t>
                </a:r>
              </a:p>
            </p:txBody>
          </p:sp>
          <p:sp>
            <p:nvSpPr>
              <p:cNvPr id="305" name="Text Box 247">
                <a:extLst>
                  <a:ext uri="{FF2B5EF4-FFF2-40B4-BE49-F238E27FC236}">
                    <a16:creationId xmlns:a16="http://schemas.microsoft.com/office/drawing/2014/main" id="{DFE448A6-6D82-4CB7-9185-E292BC0135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25558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150</a:t>
                </a:r>
              </a:p>
            </p:txBody>
          </p:sp>
          <p:sp>
            <p:nvSpPr>
              <p:cNvPr id="306" name="Text Box 248">
                <a:extLst>
                  <a:ext uri="{FF2B5EF4-FFF2-40B4-BE49-F238E27FC236}">
                    <a16:creationId xmlns:a16="http://schemas.microsoft.com/office/drawing/2014/main" id="{4E018DE2-00BF-40AF-B66D-9D4398D010B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27797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140</a:t>
                </a:r>
              </a:p>
            </p:txBody>
          </p:sp>
          <p:sp>
            <p:nvSpPr>
              <p:cNvPr id="307" name="Text Box 249">
                <a:extLst>
                  <a:ext uri="{FF2B5EF4-FFF2-40B4-BE49-F238E27FC236}">
                    <a16:creationId xmlns:a16="http://schemas.microsoft.com/office/drawing/2014/main" id="{BABADE9A-D735-4E3F-8895-DC356F88786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29956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130</a:t>
                </a:r>
              </a:p>
            </p:txBody>
          </p:sp>
          <p:sp>
            <p:nvSpPr>
              <p:cNvPr id="308" name="Text Box 250">
                <a:extLst>
                  <a:ext uri="{FF2B5EF4-FFF2-40B4-BE49-F238E27FC236}">
                    <a16:creationId xmlns:a16="http://schemas.microsoft.com/office/drawing/2014/main" id="{B5384416-DE94-4A85-8686-F6C9F8FF6D5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32115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120</a:t>
                </a:r>
              </a:p>
            </p:txBody>
          </p:sp>
          <p:sp>
            <p:nvSpPr>
              <p:cNvPr id="309" name="Text Box 251">
                <a:extLst>
                  <a:ext uri="{FF2B5EF4-FFF2-40B4-BE49-F238E27FC236}">
                    <a16:creationId xmlns:a16="http://schemas.microsoft.com/office/drawing/2014/main" id="{250D85A0-75C8-4C56-B9BE-D86736E89FD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3498851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110</a:t>
                </a:r>
              </a:p>
            </p:txBody>
          </p:sp>
          <p:sp>
            <p:nvSpPr>
              <p:cNvPr id="310" name="Text Box 252">
                <a:extLst>
                  <a:ext uri="{FF2B5EF4-FFF2-40B4-BE49-F238E27FC236}">
                    <a16:creationId xmlns:a16="http://schemas.microsoft.com/office/drawing/2014/main" id="{DC2F225E-70F2-4AB6-AF5E-D888C0A59C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25650" y="37877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100</a:t>
                </a:r>
              </a:p>
            </p:txBody>
          </p:sp>
          <p:sp>
            <p:nvSpPr>
              <p:cNvPr id="311" name="Text Box 253">
                <a:extLst>
                  <a:ext uri="{FF2B5EF4-FFF2-40B4-BE49-F238E27FC236}">
                    <a16:creationId xmlns:a16="http://schemas.microsoft.com/office/drawing/2014/main" id="{859F3940-7FFD-475C-BE84-4ABEC3EE40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40290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90</a:t>
                </a:r>
              </a:p>
            </p:txBody>
          </p:sp>
          <p:sp>
            <p:nvSpPr>
              <p:cNvPr id="312" name="Text Box 254">
                <a:extLst>
                  <a:ext uri="{FF2B5EF4-FFF2-40B4-BE49-F238E27FC236}">
                    <a16:creationId xmlns:a16="http://schemas.microsoft.com/office/drawing/2014/main" id="{74DBC8A8-7D6A-43C2-AC13-491364D9AC3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429101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80</a:t>
                </a:r>
              </a:p>
            </p:txBody>
          </p:sp>
          <p:sp>
            <p:nvSpPr>
              <p:cNvPr id="313" name="Text Box 255">
                <a:extLst>
                  <a:ext uri="{FF2B5EF4-FFF2-40B4-BE49-F238E27FC236}">
                    <a16:creationId xmlns:a16="http://schemas.microsoft.com/office/drawing/2014/main" id="{54923CF8-4C2C-4F0E-9912-9E50D3586B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457358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70</a:t>
                </a:r>
              </a:p>
            </p:txBody>
          </p:sp>
          <p:sp>
            <p:nvSpPr>
              <p:cNvPr id="314" name="Text Box 256">
                <a:extLst>
                  <a:ext uri="{FF2B5EF4-FFF2-40B4-BE49-F238E27FC236}">
                    <a16:creationId xmlns:a16="http://schemas.microsoft.com/office/drawing/2014/main" id="{F5152C7A-BFA8-4D2E-BD8B-74CF9108292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47958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60</a:t>
                </a:r>
              </a:p>
            </p:txBody>
          </p:sp>
          <p:sp>
            <p:nvSpPr>
              <p:cNvPr id="315" name="Text Box 257">
                <a:extLst>
                  <a:ext uri="{FF2B5EF4-FFF2-40B4-BE49-F238E27FC236}">
                    <a16:creationId xmlns:a16="http://schemas.microsoft.com/office/drawing/2014/main" id="{A5CDFABD-7866-43C1-9054-EFDDA014F72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507682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50</a:t>
                </a:r>
              </a:p>
            </p:txBody>
          </p:sp>
          <p:sp>
            <p:nvSpPr>
              <p:cNvPr id="316" name="Text Box 258">
                <a:extLst>
                  <a:ext uri="{FF2B5EF4-FFF2-40B4-BE49-F238E27FC236}">
                    <a16:creationId xmlns:a16="http://schemas.microsoft.com/office/drawing/2014/main" id="{83FC2E3D-D993-485F-949C-ED23B2B96E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89150" y="529272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40</a:t>
                </a:r>
              </a:p>
            </p:txBody>
          </p:sp>
          <p:sp>
            <p:nvSpPr>
              <p:cNvPr id="317" name="Text Box 259">
                <a:extLst>
                  <a:ext uri="{FF2B5EF4-FFF2-40B4-BE49-F238E27FC236}">
                    <a16:creationId xmlns:a16="http://schemas.microsoft.com/office/drawing/2014/main" id="{28D8D783-115F-4B69-B7B5-7893723DB5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55149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30</a:t>
                </a:r>
              </a:p>
            </p:txBody>
          </p:sp>
          <p:sp>
            <p:nvSpPr>
              <p:cNvPr id="318" name="Text Box 260">
                <a:extLst>
                  <a:ext uri="{FF2B5EF4-FFF2-40B4-BE49-F238E27FC236}">
                    <a16:creationId xmlns:a16="http://schemas.microsoft.com/office/drawing/2014/main" id="{541D7B31-FB21-42F4-869E-6BE7764C6B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5732463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20</a:t>
                </a:r>
              </a:p>
            </p:txBody>
          </p:sp>
          <p:sp>
            <p:nvSpPr>
              <p:cNvPr id="319" name="Text Box 261">
                <a:extLst>
                  <a:ext uri="{FF2B5EF4-FFF2-40B4-BE49-F238E27FC236}">
                    <a16:creationId xmlns:a16="http://schemas.microsoft.com/office/drawing/2014/main" id="{73B6B9B9-479D-419E-AE87-4D3BCE105FC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01850" y="6019801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10</a:t>
                </a:r>
              </a:p>
            </p:txBody>
          </p:sp>
          <p:sp>
            <p:nvSpPr>
              <p:cNvPr id="320" name="Text Box 265">
                <a:extLst>
                  <a:ext uri="{FF2B5EF4-FFF2-40B4-BE49-F238E27FC236}">
                    <a16:creationId xmlns:a16="http://schemas.microsoft.com/office/drawing/2014/main" id="{B220F2B7-C27A-4471-A776-C9201091A3E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017713" y="1987551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170</a:t>
                </a:r>
              </a:p>
            </p:txBody>
          </p:sp>
          <p:sp>
            <p:nvSpPr>
              <p:cNvPr id="321" name="Text Box 266">
                <a:extLst>
                  <a:ext uri="{FF2B5EF4-FFF2-40B4-BE49-F238E27FC236}">
                    <a16:creationId xmlns:a16="http://schemas.microsoft.com/office/drawing/2014/main" id="{D4AD5F8B-D5C1-4CEC-88C0-A756F360D55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97163" y="638968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10</a:t>
                </a:r>
              </a:p>
            </p:txBody>
          </p:sp>
          <p:sp>
            <p:nvSpPr>
              <p:cNvPr id="324" name="Text Box 269">
                <a:extLst>
                  <a:ext uri="{FF2B5EF4-FFF2-40B4-BE49-F238E27FC236}">
                    <a16:creationId xmlns:a16="http://schemas.microsoft.com/office/drawing/2014/main" id="{B48564F0-61CB-4E8A-B256-D915179FD0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299075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80</a:t>
                </a:r>
              </a:p>
            </p:txBody>
          </p:sp>
          <p:sp>
            <p:nvSpPr>
              <p:cNvPr id="325" name="Text Box 270">
                <a:extLst>
                  <a:ext uri="{FF2B5EF4-FFF2-40B4-BE49-F238E27FC236}">
                    <a16:creationId xmlns:a16="http://schemas.microsoft.com/office/drawing/2014/main" id="{A22E21B9-36F2-4D04-97C1-C4BCD30E29D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18075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70</a:t>
                </a:r>
              </a:p>
            </p:txBody>
          </p:sp>
          <p:sp>
            <p:nvSpPr>
              <p:cNvPr id="326" name="Text Box 271">
                <a:extLst>
                  <a:ext uri="{FF2B5EF4-FFF2-40B4-BE49-F238E27FC236}">
                    <a16:creationId xmlns:a16="http://schemas.microsoft.com/office/drawing/2014/main" id="{2C05FD1B-B452-4B9D-BA6D-DDEBEB16217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613275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60</a:t>
                </a:r>
              </a:p>
            </p:txBody>
          </p:sp>
          <p:sp>
            <p:nvSpPr>
              <p:cNvPr id="327" name="Text Box 272">
                <a:extLst>
                  <a:ext uri="{FF2B5EF4-FFF2-40B4-BE49-F238E27FC236}">
                    <a16:creationId xmlns:a16="http://schemas.microsoft.com/office/drawing/2014/main" id="{E7B1ABDB-473A-4B4E-B0E6-DD1087FC8F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21163" y="638968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50</a:t>
                </a:r>
              </a:p>
            </p:txBody>
          </p:sp>
          <p:sp>
            <p:nvSpPr>
              <p:cNvPr id="328" name="Text Box 273">
                <a:extLst>
                  <a:ext uri="{FF2B5EF4-FFF2-40B4-BE49-F238E27FC236}">
                    <a16:creationId xmlns:a16="http://schemas.microsoft.com/office/drawing/2014/main" id="{47B91433-915A-4A79-AA21-C9BEBF8F617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75088" y="6391276"/>
                <a:ext cx="8382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40</a:t>
                </a:r>
              </a:p>
            </p:txBody>
          </p:sp>
          <p:sp>
            <p:nvSpPr>
              <p:cNvPr id="329" name="Text Box 274">
                <a:extLst>
                  <a:ext uri="{FF2B5EF4-FFF2-40B4-BE49-F238E27FC236}">
                    <a16:creationId xmlns:a16="http://schemas.microsoft.com/office/drawing/2014/main" id="{F69B689C-89CA-4987-901A-DE89ED9A10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459163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30</a:t>
                </a:r>
              </a:p>
            </p:txBody>
          </p:sp>
          <p:sp>
            <p:nvSpPr>
              <p:cNvPr id="330" name="Text Box 275">
                <a:extLst>
                  <a:ext uri="{FF2B5EF4-FFF2-40B4-BE49-F238E27FC236}">
                    <a16:creationId xmlns:a16="http://schemas.microsoft.com/office/drawing/2014/main" id="{86AFEB1B-1FAD-474E-9150-61342BC0A29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78163" y="6383338"/>
                <a:ext cx="838200" cy="36671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 dirty="0">
                    <a:latin typeface="+mn-ea"/>
                    <a:ea typeface="+mn-ea"/>
                  </a:rPr>
                  <a:t>20</a:t>
                </a:r>
              </a:p>
            </p:txBody>
          </p:sp>
          <p:sp>
            <p:nvSpPr>
              <p:cNvPr id="331" name="Text Box 276">
                <a:extLst>
                  <a:ext uri="{FF2B5EF4-FFF2-40B4-BE49-F238E27FC236}">
                    <a16:creationId xmlns:a16="http://schemas.microsoft.com/office/drawing/2014/main" id="{C235020F-4BFB-4A55-8407-C42DBF3355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279650" y="6381751"/>
                <a:ext cx="609600" cy="3667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+mn-ea"/>
                    <a:ea typeface="+mn-ea"/>
                  </a:rPr>
                  <a:t>0</a:t>
                </a:r>
              </a:p>
            </p:txBody>
          </p:sp>
          <p:sp>
            <p:nvSpPr>
              <p:cNvPr id="332" name="Text Box 277">
                <a:extLst>
                  <a:ext uri="{FF2B5EF4-FFF2-40B4-BE49-F238E27FC236}">
                    <a16:creationId xmlns:a16="http://schemas.microsoft.com/office/drawing/2014/main" id="{E09ED405-41F5-4231-852C-447CF8BB62A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8825" y="4322764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FF"/>
                    </a:solidFill>
                    <a:latin typeface="+mn-ea"/>
                    <a:ea typeface="+mn-ea"/>
                  </a:rPr>
                  <a:t>KNO</a:t>
                </a:r>
                <a:r>
                  <a:rPr lang="en-US" altLang="zh-CN" sz="2000" baseline="-25000">
                    <a:solidFill>
                      <a:srgbClr val="FF00FF"/>
                    </a:solidFill>
                    <a:latin typeface="+mn-ea"/>
                    <a:ea typeface="+mn-ea"/>
                  </a:rPr>
                  <a:t>3</a:t>
                </a:r>
                <a:endParaRPr lang="en-US" altLang="zh-CN" sz="2000">
                  <a:solidFill>
                    <a:srgbClr val="FF00FF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33" name="Text Box 278">
                <a:extLst>
                  <a:ext uri="{FF2B5EF4-FFF2-40B4-BE49-F238E27FC236}">
                    <a16:creationId xmlns:a16="http://schemas.microsoft.com/office/drawing/2014/main" id="{2D48EE7F-1ACF-4B1C-A2D4-3F9200343EC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27575" y="4319589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chemeClr val="folHlink"/>
                    </a:solidFill>
                    <a:latin typeface="+mn-ea"/>
                    <a:ea typeface="+mn-ea"/>
                  </a:rPr>
                  <a:t>NH</a:t>
                </a:r>
                <a:r>
                  <a:rPr lang="en-US" altLang="zh-CN" sz="2000" baseline="-25000">
                    <a:solidFill>
                      <a:schemeClr val="folHlink"/>
                    </a:solidFill>
                    <a:latin typeface="+mn-ea"/>
                    <a:ea typeface="+mn-ea"/>
                  </a:rPr>
                  <a:t>4</a:t>
                </a:r>
                <a:r>
                  <a:rPr lang="en-US" altLang="zh-CN" sz="2000">
                    <a:solidFill>
                      <a:schemeClr val="folHlink"/>
                    </a:solidFill>
                    <a:latin typeface="+mn-ea"/>
                    <a:ea typeface="+mn-ea"/>
                  </a:rPr>
                  <a:t>Cl</a:t>
                </a:r>
              </a:p>
            </p:txBody>
          </p:sp>
          <p:sp>
            <p:nvSpPr>
              <p:cNvPr id="334" name="Text Box 279">
                <a:extLst>
                  <a:ext uri="{FF2B5EF4-FFF2-40B4-BE49-F238E27FC236}">
                    <a16:creationId xmlns:a16="http://schemas.microsoft.com/office/drawing/2014/main" id="{6789B1EA-D1C6-4184-AF97-73E576237E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72038" y="5472114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FF0000"/>
                    </a:solidFill>
                    <a:latin typeface="+mn-ea"/>
                    <a:ea typeface="+mn-ea"/>
                  </a:rPr>
                  <a:t>NaCl</a:t>
                </a:r>
              </a:p>
            </p:txBody>
          </p:sp>
          <p:sp>
            <p:nvSpPr>
              <p:cNvPr id="335" name="Freeform 282">
                <a:extLst>
                  <a:ext uri="{FF2B5EF4-FFF2-40B4-BE49-F238E27FC236}">
                    <a16:creationId xmlns:a16="http://schemas.microsoft.com/office/drawing/2014/main" id="{901FCB59-C065-4419-88B1-7CDD3C9ABD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9" y="5076826"/>
                <a:ext cx="3671887" cy="714375"/>
              </a:xfrm>
              <a:custGeom>
                <a:avLst/>
                <a:gdLst/>
                <a:ahLst/>
                <a:cxnLst>
                  <a:cxn ang="0">
                    <a:pos x="0" y="768"/>
                  </a:cxn>
                  <a:cxn ang="0">
                    <a:pos x="672" y="576"/>
                  </a:cxn>
                  <a:cxn ang="0">
                    <a:pos x="1632" y="288"/>
                  </a:cxn>
                  <a:cxn ang="0">
                    <a:pos x="2352" y="0"/>
                  </a:cxn>
                </a:cxnLst>
                <a:rect l="0" t="0" r="r" b="b"/>
                <a:pathLst>
                  <a:path w="2352" h="768">
                    <a:moveTo>
                      <a:pt x="0" y="768"/>
                    </a:moveTo>
                    <a:cubicBezTo>
                      <a:pt x="200" y="712"/>
                      <a:pt x="400" y="656"/>
                      <a:pt x="672" y="576"/>
                    </a:cubicBezTo>
                    <a:cubicBezTo>
                      <a:pt x="944" y="496"/>
                      <a:pt x="1352" y="384"/>
                      <a:pt x="1632" y="288"/>
                    </a:cubicBezTo>
                    <a:cubicBezTo>
                      <a:pt x="1912" y="192"/>
                      <a:pt x="2132" y="96"/>
                      <a:pt x="2352" y="0"/>
                    </a:cubicBezTo>
                  </a:path>
                </a:pathLst>
              </a:custGeom>
              <a:grpFill/>
              <a:ln w="31750">
                <a:solidFill>
                  <a:srgbClr val="00CCFF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36" name="Text Box 283">
                <a:extLst>
                  <a:ext uri="{FF2B5EF4-FFF2-40B4-BE49-F238E27FC236}">
                    <a16:creationId xmlns:a16="http://schemas.microsoft.com/office/drawing/2014/main" id="{1088E3CD-1512-43B8-A304-FC9FE3A7E22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953000" y="4967289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>
                    <a:solidFill>
                      <a:srgbClr val="66FFFF"/>
                    </a:solidFill>
                    <a:latin typeface="+mn-ea"/>
                    <a:ea typeface="+mn-ea"/>
                  </a:rPr>
                  <a:t>KCl</a:t>
                </a:r>
              </a:p>
            </p:txBody>
          </p:sp>
          <p:sp>
            <p:nvSpPr>
              <p:cNvPr id="337" name="Freeform 320">
                <a:extLst>
                  <a:ext uri="{FF2B5EF4-FFF2-40B4-BE49-F238E27FC236}">
                    <a16:creationId xmlns:a16="http://schemas.microsoft.com/office/drawing/2014/main" id="{D3DBEF36-ABAA-4195-9386-3AA975E9C3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8" y="5470525"/>
                <a:ext cx="3657600" cy="838200"/>
              </a:xfrm>
              <a:custGeom>
                <a:avLst/>
                <a:gdLst/>
                <a:ahLst/>
                <a:cxnLst>
                  <a:cxn ang="0">
                    <a:pos x="0" y="528"/>
                  </a:cxn>
                  <a:cxn ang="0">
                    <a:pos x="960" y="432"/>
                  </a:cxn>
                  <a:cxn ang="0">
                    <a:pos x="2304" y="0"/>
                  </a:cxn>
                </a:cxnLst>
                <a:rect l="0" t="0" r="r" b="b"/>
                <a:pathLst>
                  <a:path w="2304" h="528">
                    <a:moveTo>
                      <a:pt x="0" y="528"/>
                    </a:moveTo>
                    <a:cubicBezTo>
                      <a:pt x="288" y="524"/>
                      <a:pt x="576" y="520"/>
                      <a:pt x="960" y="432"/>
                    </a:cubicBezTo>
                    <a:cubicBezTo>
                      <a:pt x="1344" y="344"/>
                      <a:pt x="1824" y="172"/>
                      <a:pt x="2304" y="0"/>
                    </a:cubicBezTo>
                  </a:path>
                </a:pathLst>
              </a:custGeom>
              <a:grpFill/>
              <a:ln w="31750">
                <a:solidFill>
                  <a:srgbClr val="00FF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38" name="Text Box 321">
                <a:extLst>
                  <a:ext uri="{FF2B5EF4-FFF2-40B4-BE49-F238E27FC236}">
                    <a16:creationId xmlns:a16="http://schemas.microsoft.com/office/drawing/2014/main" id="{C9189035-6E57-4B56-91B3-A94847309D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8825" y="5834064"/>
                <a:ext cx="9906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2000">
                    <a:solidFill>
                      <a:srgbClr val="00FF00"/>
                    </a:solidFill>
                    <a:latin typeface="+mn-ea"/>
                    <a:ea typeface="+mn-ea"/>
                  </a:rPr>
                  <a:t>硼酸</a:t>
                </a:r>
              </a:p>
            </p:txBody>
          </p:sp>
          <p:sp>
            <p:nvSpPr>
              <p:cNvPr id="339" name="Freeform 322">
                <a:extLst>
                  <a:ext uri="{FF2B5EF4-FFF2-40B4-BE49-F238E27FC236}">
                    <a16:creationId xmlns:a16="http://schemas.microsoft.com/office/drawing/2014/main" id="{9C7A767F-8DFA-4170-BB3B-A31D64B71C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5551" y="1844676"/>
                <a:ext cx="3743325" cy="2879725"/>
              </a:xfrm>
              <a:custGeom>
                <a:avLst/>
                <a:gdLst/>
                <a:ahLst/>
                <a:cxnLst>
                  <a:cxn ang="0">
                    <a:pos x="64" y="1728"/>
                  </a:cxn>
                  <a:cxn ang="0">
                    <a:pos x="304" y="1584"/>
                  </a:cxn>
                  <a:cxn ang="0">
                    <a:pos x="1888" y="480"/>
                  </a:cxn>
                  <a:cxn ang="0">
                    <a:pos x="2368" y="0"/>
                  </a:cxn>
                </a:cxnLst>
                <a:rect l="0" t="0" r="r" b="b"/>
                <a:pathLst>
                  <a:path w="2368" h="1792">
                    <a:moveTo>
                      <a:pt x="64" y="1728"/>
                    </a:moveTo>
                    <a:cubicBezTo>
                      <a:pt x="32" y="1760"/>
                      <a:pt x="0" y="1792"/>
                      <a:pt x="304" y="1584"/>
                    </a:cubicBezTo>
                    <a:cubicBezTo>
                      <a:pt x="608" y="1376"/>
                      <a:pt x="1544" y="744"/>
                      <a:pt x="1888" y="480"/>
                    </a:cubicBezTo>
                    <a:cubicBezTo>
                      <a:pt x="2232" y="216"/>
                      <a:pt x="2300" y="108"/>
                      <a:pt x="2368" y="0"/>
                    </a:cubicBezTo>
                  </a:path>
                </a:pathLst>
              </a:custGeom>
              <a:grpFill/>
              <a:ln w="31750">
                <a:solidFill>
                  <a:srgbClr val="FF6600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40" name="Text Box 323">
                <a:extLst>
                  <a:ext uri="{FF2B5EF4-FFF2-40B4-BE49-F238E27FC236}">
                    <a16:creationId xmlns:a16="http://schemas.microsoft.com/office/drawing/2014/main" id="{6EE0B1FA-2188-498D-8BE2-D9858772787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8825" y="3241676"/>
                <a:ext cx="11430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dirty="0">
                    <a:solidFill>
                      <a:srgbClr val="FF6600"/>
                    </a:solidFill>
                    <a:latin typeface="+mn-ea"/>
                    <a:ea typeface="+mn-ea"/>
                  </a:rPr>
                  <a:t>NaNO</a:t>
                </a:r>
                <a:r>
                  <a:rPr lang="en-US" altLang="zh-CN" sz="2000" baseline="-25000" dirty="0">
                    <a:solidFill>
                      <a:srgbClr val="FF6600"/>
                    </a:solidFill>
                    <a:latin typeface="+mn-ea"/>
                    <a:ea typeface="+mn-ea"/>
                  </a:rPr>
                  <a:t>3</a:t>
                </a:r>
                <a:endParaRPr lang="en-US" altLang="zh-CN" sz="2000" dirty="0">
                  <a:solidFill>
                    <a:srgbClr val="FF6600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41" name="Freeform 324">
                <a:extLst>
                  <a:ext uri="{FF2B5EF4-FFF2-40B4-BE49-F238E27FC236}">
                    <a16:creationId xmlns:a16="http://schemas.microsoft.com/office/drawing/2014/main" id="{D4F9CC4C-341E-48FF-B2E5-A1CB0D824F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6988" y="1303338"/>
                <a:ext cx="792162" cy="2197100"/>
              </a:xfrm>
              <a:custGeom>
                <a:avLst/>
                <a:gdLst/>
                <a:ahLst/>
                <a:cxnLst>
                  <a:cxn ang="0">
                    <a:pos x="0" y="1293"/>
                  </a:cxn>
                  <a:cxn ang="0">
                    <a:pos x="227" y="975"/>
                  </a:cxn>
                  <a:cxn ang="0">
                    <a:pos x="454" y="159"/>
                  </a:cxn>
                  <a:cxn ang="0">
                    <a:pos x="499" y="23"/>
                  </a:cxn>
                </a:cxnLst>
                <a:rect l="0" t="0" r="r" b="b"/>
                <a:pathLst>
                  <a:path w="499" h="1293">
                    <a:moveTo>
                      <a:pt x="0" y="1293"/>
                    </a:moveTo>
                    <a:cubicBezTo>
                      <a:pt x="75" y="1228"/>
                      <a:pt x="151" y="1164"/>
                      <a:pt x="227" y="975"/>
                    </a:cubicBezTo>
                    <a:cubicBezTo>
                      <a:pt x="303" y="786"/>
                      <a:pt x="409" y="318"/>
                      <a:pt x="454" y="159"/>
                    </a:cubicBezTo>
                    <a:cubicBezTo>
                      <a:pt x="499" y="0"/>
                      <a:pt x="492" y="46"/>
                      <a:pt x="499" y="23"/>
                    </a:cubicBezTo>
                  </a:path>
                </a:pathLst>
              </a:custGeom>
              <a:grpFill/>
              <a:ln w="31750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42" name="Text Box 325">
                <a:extLst>
                  <a:ext uri="{FF2B5EF4-FFF2-40B4-BE49-F238E27FC236}">
                    <a16:creationId xmlns:a16="http://schemas.microsoft.com/office/drawing/2014/main" id="{01981DB5-DD04-483B-B8C4-CDEDA344676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78100" y="1946276"/>
                <a:ext cx="1371600" cy="39687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NH</a:t>
                </a:r>
                <a:r>
                  <a:rPr lang="en-US" altLang="zh-CN" sz="2000" baseline="-25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4</a:t>
                </a:r>
                <a:r>
                  <a:rPr lang="en-US" altLang="zh-CN" sz="2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NO</a:t>
                </a:r>
                <a:r>
                  <a:rPr lang="en-US" altLang="zh-CN" sz="2000" baseline="-25000" dirty="0">
                    <a:solidFill>
                      <a:schemeClr val="folHlink"/>
                    </a:solidFill>
                    <a:latin typeface="+mn-ea"/>
                    <a:ea typeface="+mn-ea"/>
                  </a:rPr>
                  <a:t>3</a:t>
                </a:r>
                <a:endParaRPr lang="en-US" altLang="zh-CN" sz="2000" dirty="0">
                  <a:solidFill>
                    <a:schemeClr val="folHlink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43" name="Text Box 327">
                <a:extLst>
                  <a:ext uri="{FF2B5EF4-FFF2-40B4-BE49-F238E27FC236}">
                    <a16:creationId xmlns:a16="http://schemas.microsoft.com/office/drawing/2014/main" id="{73D54A9D-2118-401C-8A94-F2FF8823C5A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29074" y="2924175"/>
                <a:ext cx="461665" cy="3408947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eaVert" wrap="non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sz="1800" dirty="0">
                    <a:latin typeface="+mn-ea"/>
                    <a:ea typeface="+mn-ea"/>
                  </a:rPr>
                  <a:t>图</a:t>
                </a:r>
                <a:r>
                  <a:rPr lang="en-US" altLang="zh-CN" sz="1800" dirty="0">
                    <a:latin typeface="+mn-ea"/>
                    <a:ea typeface="+mn-ea"/>
                  </a:rPr>
                  <a:t>9-12 </a:t>
                </a:r>
                <a:r>
                  <a:rPr lang="zh-CN" altLang="en-US" sz="1800" dirty="0">
                    <a:latin typeface="+mn-ea"/>
                    <a:ea typeface="+mn-ea"/>
                  </a:rPr>
                  <a:t>几种固体物质溶解度曲线</a:t>
                </a:r>
              </a:p>
            </p:txBody>
          </p:sp>
          <p:sp>
            <p:nvSpPr>
              <p:cNvPr id="344" name="Line 1307">
                <a:extLst>
                  <a:ext uri="{FF2B5EF4-FFF2-40B4-BE49-F238E27FC236}">
                    <a16:creationId xmlns:a16="http://schemas.microsoft.com/office/drawing/2014/main" id="{5DEC58BB-BA99-45F8-8DB6-FDFF80D8B0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52475" y="6417355"/>
                <a:ext cx="3889375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</p:grpSp>
        <p:sp>
          <p:nvSpPr>
            <p:cNvPr id="577" name="Text Box 244">
              <a:extLst>
                <a:ext uri="{FF2B5EF4-FFF2-40B4-BE49-F238E27FC236}">
                  <a16:creationId xmlns:a16="http://schemas.microsoft.com/office/drawing/2014/main" id="{E86ACEB0-7E75-4753-9E2F-0E398CCF205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5453" y="6093296"/>
              <a:ext cx="1631147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dirty="0">
                  <a:solidFill>
                    <a:srgbClr val="FF0000"/>
                  </a:solidFill>
                  <a:latin typeface="+mn-ea"/>
                  <a:ea typeface="+mn-ea"/>
                </a:rPr>
                <a:t>温度</a:t>
              </a:r>
              <a:r>
                <a:rPr lang="en-US" altLang="zh-CN" dirty="0">
                  <a:solidFill>
                    <a:srgbClr val="FF0000"/>
                  </a:solidFill>
                  <a:latin typeface="+mn-ea"/>
                  <a:ea typeface="+mn-ea"/>
                </a:rPr>
                <a:t>/ºC</a:t>
              </a:r>
              <a:endParaRPr lang="zh-CN" altLang="en-US" dirty="0">
                <a:solidFill>
                  <a:srgbClr val="FF0000"/>
                </a:solidFill>
                <a:latin typeface="+mn-ea"/>
                <a:ea typeface="+mn-ea"/>
              </a:endParaRPr>
            </a:p>
          </p:txBody>
        </p:sp>
      </p:grpSp>
      <p:graphicFrame>
        <p:nvGraphicFramePr>
          <p:cNvPr id="290" name="Group 1398">
            <a:extLst>
              <a:ext uri="{FF2B5EF4-FFF2-40B4-BE49-F238E27FC236}">
                <a16:creationId xmlns:a16="http://schemas.microsoft.com/office/drawing/2014/main" id="{DA1D1D82-2E43-4626-BCAC-C7AD58A4A5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640796"/>
              </p:ext>
            </p:extLst>
          </p:nvPr>
        </p:nvGraphicFramePr>
        <p:xfrm>
          <a:off x="551384" y="3489202"/>
          <a:ext cx="5064994" cy="2748110"/>
        </p:xfrm>
        <a:graphic>
          <a:graphicData uri="http://schemas.openxmlformats.org/drawingml/2006/table">
            <a:tbl>
              <a:tblPr/>
              <a:tblGrid>
                <a:gridCol w="717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7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51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962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温度</a:t>
                      </a: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 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962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溶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解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度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NaCl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62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KCl</a:t>
                      </a:r>
                      <a:endParaRPr kumimoji="1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962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NH</a:t>
                      </a:r>
                      <a:r>
                        <a:rPr kumimoji="1" lang="en-US" altLang="zh-CN" sz="2800" b="1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kumimoji="1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962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KNO</a:t>
                      </a:r>
                      <a:r>
                        <a:rPr kumimoji="1" lang="en-US" altLang="zh-CN" sz="2800" b="1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kumimoji="1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1" name="Text Box 1399">
            <a:extLst>
              <a:ext uri="{FF2B5EF4-FFF2-40B4-BE49-F238E27FC236}">
                <a16:creationId xmlns:a16="http://schemas.microsoft.com/office/drawing/2014/main" id="{C2205332-F001-4FEA-B887-1F3DA7069C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656" y="4040065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36</a:t>
            </a:r>
          </a:p>
        </p:txBody>
      </p:sp>
      <p:sp>
        <p:nvSpPr>
          <p:cNvPr id="293" name="Text Box 1400">
            <a:extLst>
              <a:ext uri="{FF2B5EF4-FFF2-40B4-BE49-F238E27FC236}">
                <a16:creationId xmlns:a16="http://schemas.microsoft.com/office/drawing/2014/main" id="{F6E42F42-289A-4428-9C88-1F5DAD17C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656" y="4611565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35</a:t>
            </a:r>
          </a:p>
        </p:txBody>
      </p:sp>
      <p:sp>
        <p:nvSpPr>
          <p:cNvPr id="322" name="Text Box 1401">
            <a:extLst>
              <a:ext uri="{FF2B5EF4-FFF2-40B4-BE49-F238E27FC236}">
                <a16:creationId xmlns:a16="http://schemas.microsoft.com/office/drawing/2014/main" id="{CC4E676C-4652-4936-800B-82D87B0D5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2831" y="5114802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38</a:t>
            </a:r>
          </a:p>
        </p:txBody>
      </p:sp>
      <p:sp>
        <p:nvSpPr>
          <p:cNvPr id="323" name="Text Box 1402">
            <a:extLst>
              <a:ext uri="{FF2B5EF4-FFF2-40B4-BE49-F238E27FC236}">
                <a16:creationId xmlns:a16="http://schemas.microsoft.com/office/drawing/2014/main" id="{A4FE293A-ABB4-4BA7-911B-9C3D77C1C6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9656" y="5691065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36</a:t>
            </a:r>
          </a:p>
        </p:txBody>
      </p:sp>
      <p:sp>
        <p:nvSpPr>
          <p:cNvPr id="580" name="Text Box 1403">
            <a:extLst>
              <a:ext uri="{FF2B5EF4-FFF2-40B4-BE49-F238E27FC236}">
                <a16:creationId xmlns:a16="http://schemas.microsoft.com/office/drawing/2014/main" id="{370D3C86-D18D-49B7-A750-9A3B99674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6697" y="4040065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38</a:t>
            </a:r>
          </a:p>
        </p:txBody>
      </p:sp>
      <p:sp>
        <p:nvSpPr>
          <p:cNvPr id="581" name="Text Box 1404">
            <a:extLst>
              <a:ext uri="{FF2B5EF4-FFF2-40B4-BE49-F238E27FC236}">
                <a16:creationId xmlns:a16="http://schemas.microsoft.com/office/drawing/2014/main" id="{4555115C-D1ED-4C1B-8669-51D83DD69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0985" y="4611565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52</a:t>
            </a:r>
          </a:p>
        </p:txBody>
      </p:sp>
      <p:sp>
        <p:nvSpPr>
          <p:cNvPr id="582" name="Text Box 1405">
            <a:extLst>
              <a:ext uri="{FF2B5EF4-FFF2-40B4-BE49-F238E27FC236}">
                <a16:creationId xmlns:a16="http://schemas.microsoft.com/office/drawing/2014/main" id="{4255F305-F886-477D-AA62-C5E4BA16D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0985" y="5140202"/>
            <a:ext cx="5469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68</a:t>
            </a:r>
          </a:p>
        </p:txBody>
      </p:sp>
      <p:sp>
        <p:nvSpPr>
          <p:cNvPr id="583" name="Text Box 1406">
            <a:extLst>
              <a:ext uri="{FF2B5EF4-FFF2-40B4-BE49-F238E27FC236}">
                <a16:creationId xmlns:a16="http://schemas.microsoft.com/office/drawing/2014/main" id="{1D1C833F-7B24-4CFB-9FFC-3A1C59D50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0985" y="5691065"/>
            <a:ext cx="7280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187</a:t>
            </a:r>
          </a:p>
        </p:txBody>
      </p:sp>
      <p:sp>
        <p:nvSpPr>
          <p:cNvPr id="584" name="文本框 583">
            <a:extLst>
              <a:ext uri="{FF2B5EF4-FFF2-40B4-BE49-F238E27FC236}">
                <a16:creationId xmlns:a16="http://schemas.microsoft.com/office/drawing/2014/main" id="{86D58261-5EC5-454E-9871-2CF08AD9AD64}"/>
              </a:ext>
            </a:extLst>
          </p:cNvPr>
          <p:cNvSpPr txBox="1"/>
          <p:nvPr/>
        </p:nvSpPr>
        <p:spPr>
          <a:xfrm>
            <a:off x="522166" y="2060848"/>
            <a:ext cx="5501826" cy="1113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+mn-ea"/>
                <a:ea typeface="+mn-ea"/>
              </a:rPr>
              <a:t>②从绘制的溶解度曲线上，查找出上述几种物质在</a:t>
            </a:r>
            <a:r>
              <a:rPr lang="en-US" altLang="zh-CN" sz="2400" dirty="0">
                <a:latin typeface="+mn-ea"/>
                <a:ea typeface="+mn-ea"/>
              </a:rPr>
              <a:t>25 ºC</a:t>
            </a:r>
            <a:r>
              <a:rPr lang="zh-CN" altLang="en-US" sz="2400" dirty="0">
                <a:latin typeface="+mn-ea"/>
                <a:ea typeface="+mn-ea"/>
              </a:rPr>
              <a:t>和</a:t>
            </a:r>
            <a:r>
              <a:rPr lang="en-US" altLang="zh-CN" sz="2400" dirty="0">
                <a:latin typeface="+mn-ea"/>
                <a:ea typeface="+mn-ea"/>
              </a:rPr>
              <a:t>85 ºC</a:t>
            </a:r>
            <a:r>
              <a:rPr lang="zh-CN" altLang="en-US" sz="2400" dirty="0">
                <a:latin typeface="+mn-ea"/>
                <a:ea typeface="+mn-ea"/>
              </a:rPr>
              <a:t>的溶解度。</a:t>
            </a:r>
          </a:p>
        </p:txBody>
      </p:sp>
      <p:sp>
        <p:nvSpPr>
          <p:cNvPr id="586" name="Text Box 2">
            <a:extLst>
              <a:ext uri="{FF2B5EF4-FFF2-40B4-BE49-F238E27FC236}">
                <a16:creationId xmlns:a16="http://schemas.microsoft.com/office/drawing/2014/main" id="{99706F3E-A581-4F58-AC9D-69B39FF64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1249596"/>
            <a:ext cx="280864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）作图法</a:t>
            </a:r>
          </a:p>
        </p:txBody>
      </p:sp>
      <p:sp>
        <p:nvSpPr>
          <p:cNvPr id="587" name="Line 1349">
            <a:extLst>
              <a:ext uri="{FF2B5EF4-FFF2-40B4-BE49-F238E27FC236}">
                <a16:creationId xmlns:a16="http://schemas.microsoft.com/office/drawing/2014/main" id="{17EE8352-286C-4AC5-BB5C-9496DDF14CE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63912" y="1084104"/>
            <a:ext cx="0" cy="4968875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88" name="Line 1349">
            <a:extLst>
              <a:ext uri="{FF2B5EF4-FFF2-40B4-BE49-F238E27FC236}">
                <a16:creationId xmlns:a16="http://schemas.microsoft.com/office/drawing/2014/main" id="{B56307BE-7BDD-4764-85EB-8100187FA4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374952" y="1124744"/>
            <a:ext cx="0" cy="4968875"/>
          </a:xfrm>
          <a:prstGeom prst="lin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07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" grpId="0"/>
      <p:bldP spid="293" grpId="0"/>
      <p:bldP spid="322" grpId="0"/>
      <p:bldP spid="323" grpId="0"/>
      <p:bldP spid="580" grpId="0"/>
      <p:bldP spid="581" grpId="0"/>
      <p:bldP spid="582" grpId="0"/>
      <p:bldP spid="583" grpId="0"/>
      <p:bldP spid="587" grpId="0" animBg="1"/>
      <p:bldP spid="58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1059384" y="2941291"/>
            <a:ext cx="983203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+mn-ea"/>
                <a:ea typeface="+mn-ea"/>
              </a:rPr>
              <a:t>ⅰ</a:t>
            </a:r>
            <a:r>
              <a:rPr lang="zh-CN" altLang="en-US" sz="2600" dirty="0">
                <a:latin typeface="+mn-ea"/>
                <a:ea typeface="+mn-ea"/>
              </a:rPr>
              <a:t>、</a:t>
            </a:r>
            <a:r>
              <a:rPr lang="zh-CN" altLang="en-US" sz="2600" dirty="0">
                <a:solidFill>
                  <a:srgbClr val="006600"/>
                </a:solidFill>
                <a:latin typeface="+mn-ea"/>
                <a:ea typeface="+mn-ea"/>
              </a:rPr>
              <a:t>大多数固体</a:t>
            </a:r>
            <a:r>
              <a:rPr lang="zh-CN" altLang="en-US" sz="2600" dirty="0">
                <a:latin typeface="+mn-ea"/>
                <a:ea typeface="+mn-ea"/>
              </a:rPr>
              <a:t>物质的</a:t>
            </a:r>
            <a:r>
              <a:rPr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溶解度随温度升高而增大</a:t>
            </a:r>
            <a:r>
              <a:rPr lang="zh-CN" altLang="en-US" sz="2600" dirty="0">
                <a:latin typeface="+mn-ea"/>
                <a:ea typeface="+mn-ea"/>
              </a:rPr>
              <a:t>，如</a:t>
            </a:r>
            <a:r>
              <a:rPr lang="en-US" altLang="zh-CN" sz="2600" dirty="0">
                <a:solidFill>
                  <a:srgbClr val="0000FF"/>
                </a:solidFill>
                <a:latin typeface="+mn-ea"/>
                <a:ea typeface="+mn-ea"/>
              </a:rPr>
              <a:t>KNO</a:t>
            </a:r>
            <a:r>
              <a:rPr lang="en-US" altLang="zh-CN" sz="2600" baseline="-25000" dirty="0">
                <a:solidFill>
                  <a:srgbClr val="0000FF"/>
                </a:solidFill>
                <a:latin typeface="+mn-ea"/>
                <a:ea typeface="+mn-ea"/>
              </a:rPr>
              <a:t>3</a:t>
            </a:r>
            <a:r>
              <a:rPr lang="zh-CN" altLang="en-US" sz="2600" dirty="0">
                <a:solidFill>
                  <a:srgbClr val="0000FF"/>
                </a:solidFill>
                <a:latin typeface="+mn-ea"/>
                <a:ea typeface="+mn-ea"/>
              </a:rPr>
              <a:t> ；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623392" y="2171270"/>
            <a:ext cx="1058517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+mn-ea"/>
                <a:ea typeface="+mn-ea"/>
              </a:rPr>
              <a:t>a</a:t>
            </a:r>
            <a:r>
              <a:rPr lang="zh-CN" altLang="en-US" sz="2600" dirty="0">
                <a:latin typeface="+mn-ea"/>
                <a:ea typeface="+mn-ea"/>
              </a:rPr>
              <a:t>、这些固体物质的溶解度随温度变化有什么规律？举例说明。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059383" y="3811533"/>
            <a:ext cx="979912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+mn-ea"/>
              </a:rPr>
              <a:t>ⅱ</a:t>
            </a:r>
            <a:r>
              <a:rPr lang="zh-CN" altLang="en-US" sz="2600" dirty="0">
                <a:latin typeface="+mn-ea"/>
                <a:ea typeface="+mn-ea"/>
              </a:rPr>
              <a:t>、</a:t>
            </a:r>
            <a:r>
              <a:rPr lang="zh-CN" altLang="en-US" sz="2600" dirty="0">
                <a:solidFill>
                  <a:srgbClr val="006600"/>
                </a:solidFill>
                <a:latin typeface="+mn-ea"/>
                <a:ea typeface="+mn-ea"/>
              </a:rPr>
              <a:t>少数固体</a:t>
            </a:r>
            <a:r>
              <a:rPr lang="zh-CN" altLang="en-US" sz="2600" dirty="0">
                <a:latin typeface="+mn-ea"/>
                <a:ea typeface="+mn-ea"/>
              </a:rPr>
              <a:t>物质的</a:t>
            </a:r>
            <a:r>
              <a:rPr lang="zh-CN" altLang="en-US" sz="2600" dirty="0">
                <a:solidFill>
                  <a:srgbClr val="0000FF"/>
                </a:solidFill>
                <a:latin typeface="+mn-ea"/>
                <a:ea typeface="+mn-ea"/>
              </a:rPr>
              <a:t>溶解度受温度变化的影响很小</a:t>
            </a:r>
            <a:r>
              <a:rPr lang="zh-CN" altLang="en-US" sz="2600" dirty="0">
                <a:latin typeface="+mn-ea"/>
              </a:rPr>
              <a:t>，</a:t>
            </a:r>
            <a:r>
              <a:rPr lang="zh-CN" altLang="en-US" sz="2600" dirty="0">
                <a:latin typeface="+mn-ea"/>
                <a:ea typeface="+mn-ea"/>
              </a:rPr>
              <a:t>如</a:t>
            </a:r>
            <a:r>
              <a:rPr lang="en-US" altLang="zh-CN" sz="2600" dirty="0" err="1">
                <a:solidFill>
                  <a:srgbClr val="0000FF"/>
                </a:solidFill>
                <a:latin typeface="+mn-ea"/>
                <a:ea typeface="+mn-ea"/>
              </a:rPr>
              <a:t>NaCl</a:t>
            </a:r>
            <a:r>
              <a:rPr lang="zh-CN" altLang="en-US" sz="2600" dirty="0">
                <a:solidFill>
                  <a:srgbClr val="0000FF"/>
                </a:solidFill>
                <a:latin typeface="+mn-ea"/>
                <a:ea typeface="+mn-ea"/>
              </a:rPr>
              <a:t>；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1059384" y="4736757"/>
            <a:ext cx="102932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+mn-ea"/>
              </a:rPr>
              <a:t>ⅲ</a:t>
            </a:r>
            <a:r>
              <a:rPr lang="zh-CN" altLang="en-US" sz="2600" dirty="0">
                <a:latin typeface="+mn-ea"/>
                <a:ea typeface="+mn-ea"/>
              </a:rPr>
              <a:t>、</a:t>
            </a:r>
            <a:r>
              <a:rPr lang="zh-CN" altLang="en-US" sz="2600" dirty="0">
                <a:solidFill>
                  <a:srgbClr val="006600"/>
                </a:solidFill>
                <a:latin typeface="+mn-ea"/>
                <a:ea typeface="+mn-ea"/>
              </a:rPr>
              <a:t>极少数固体</a:t>
            </a:r>
            <a:r>
              <a:rPr lang="zh-CN" altLang="en-US" sz="2600" dirty="0">
                <a:latin typeface="+mn-ea"/>
                <a:ea typeface="+mn-ea"/>
              </a:rPr>
              <a:t>物质的</a:t>
            </a:r>
            <a:r>
              <a:rPr lang="zh-CN" altLang="en-US" sz="2600" dirty="0">
                <a:solidFill>
                  <a:srgbClr val="FF0000"/>
                </a:solidFill>
                <a:latin typeface="+mn-ea"/>
                <a:ea typeface="+mn-ea"/>
              </a:rPr>
              <a:t>溶解度随温度升高而减小</a:t>
            </a:r>
            <a:r>
              <a:rPr lang="zh-CN" altLang="en-US" sz="2600" dirty="0">
                <a:latin typeface="+mn-ea"/>
              </a:rPr>
              <a:t>，</a:t>
            </a:r>
            <a:r>
              <a:rPr lang="zh-CN" altLang="en-US" sz="2600" dirty="0">
                <a:latin typeface="+mn-ea"/>
                <a:ea typeface="+mn-ea"/>
              </a:rPr>
              <a:t>如</a:t>
            </a:r>
            <a:r>
              <a:rPr lang="zh-CN" altLang="en-US" sz="26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en-US" altLang="zh-CN" sz="2600" dirty="0">
                <a:solidFill>
                  <a:srgbClr val="FF0000"/>
                </a:solidFill>
                <a:latin typeface="+mn-ea"/>
                <a:ea typeface="+mn-ea"/>
              </a:rPr>
              <a:t>Ca(OH)</a:t>
            </a:r>
            <a:r>
              <a:rPr lang="en-US" altLang="zh-CN" sz="26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6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endParaRPr lang="zh-CN" altLang="en-US" sz="2600" baseline="-250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6AE9FC7-8FB5-4212-AFCD-29DF0D94D16B}"/>
              </a:ext>
            </a:extLst>
          </p:cNvPr>
          <p:cNvSpPr txBox="1"/>
          <p:nvPr/>
        </p:nvSpPr>
        <p:spPr>
          <a:xfrm>
            <a:off x="1415480" y="1174126"/>
            <a:ext cx="9145016" cy="598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latin typeface="+mn-ea"/>
                <a:ea typeface="+mn-ea"/>
              </a:rPr>
              <a:t>③比较图</a:t>
            </a:r>
            <a:r>
              <a:rPr lang="en-US" altLang="zh-CN" sz="2600" dirty="0">
                <a:latin typeface="+mn-ea"/>
                <a:ea typeface="+mn-ea"/>
              </a:rPr>
              <a:t>9-12</a:t>
            </a:r>
            <a:r>
              <a:rPr lang="zh-CN" altLang="en-US" sz="2600" dirty="0">
                <a:latin typeface="+mn-ea"/>
                <a:ea typeface="+mn-ea"/>
              </a:rPr>
              <a:t>和图</a:t>
            </a:r>
            <a:r>
              <a:rPr lang="en-US" altLang="zh-CN" sz="2600" dirty="0">
                <a:latin typeface="+mn-ea"/>
                <a:ea typeface="+mn-ea"/>
              </a:rPr>
              <a:t>9-13</a:t>
            </a:r>
            <a:r>
              <a:rPr lang="zh-CN" altLang="en-US" sz="2600" dirty="0">
                <a:latin typeface="+mn-ea"/>
                <a:ea typeface="+mn-ea"/>
              </a:rPr>
              <a:t>给出了几种固体物质的溶解度曲线。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1" grpId="0"/>
      <p:bldP spid="399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20" name="Text Box 308"/>
          <p:cNvSpPr txBox="1">
            <a:spLocks noChangeArrowheads="1"/>
          </p:cNvSpPr>
          <p:nvPr/>
        </p:nvSpPr>
        <p:spPr bwMode="auto">
          <a:xfrm>
            <a:off x="1199456" y="2960592"/>
            <a:ext cx="705353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sz="2600" dirty="0">
                <a:latin typeface="+mj-ea"/>
                <a:ea typeface="+mj-ea"/>
              </a:rPr>
              <a:t>ⅰ</a:t>
            </a:r>
            <a:r>
              <a:rPr lang="zh-CN" altLang="en-US" sz="2600" dirty="0">
                <a:latin typeface="+mj-ea"/>
                <a:ea typeface="+mj-ea"/>
              </a:rPr>
              <a:t>、可以查出某物质在不同温度时的溶解度；</a:t>
            </a:r>
          </a:p>
        </p:txBody>
      </p:sp>
      <p:sp>
        <p:nvSpPr>
          <p:cNvPr id="64821" name="Rectangle 309"/>
          <p:cNvSpPr>
            <a:spLocks noChangeArrowheads="1"/>
          </p:cNvSpPr>
          <p:nvPr/>
        </p:nvSpPr>
        <p:spPr bwMode="auto">
          <a:xfrm>
            <a:off x="1220092" y="3717829"/>
            <a:ext cx="792003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en-US" sz="2600" dirty="0">
                <a:latin typeface="+mj-ea"/>
              </a:rPr>
              <a:t>ⅱ</a:t>
            </a:r>
            <a:r>
              <a:rPr lang="zh-CN" altLang="en-US" sz="2600" dirty="0">
                <a:latin typeface="+mj-ea"/>
                <a:ea typeface="+mj-ea"/>
              </a:rPr>
              <a:t>、可以比较不同物质在同一温度时溶解度的大小；</a:t>
            </a:r>
          </a:p>
        </p:txBody>
      </p:sp>
      <p:sp>
        <p:nvSpPr>
          <p:cNvPr id="64822" name="Rectangle 310"/>
          <p:cNvSpPr>
            <a:spLocks noChangeArrowheads="1"/>
          </p:cNvSpPr>
          <p:nvPr/>
        </p:nvSpPr>
        <p:spPr bwMode="auto">
          <a:xfrm>
            <a:off x="1218504" y="4505229"/>
            <a:ext cx="876592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en-US" sz="2600" dirty="0">
                <a:latin typeface="+mj-ea"/>
              </a:rPr>
              <a:t>ⅲ</a:t>
            </a:r>
            <a:r>
              <a:rPr lang="zh-CN" altLang="en-US" sz="2600" dirty="0">
                <a:latin typeface="+mj-ea"/>
                <a:ea typeface="+mj-ea"/>
              </a:rPr>
              <a:t>、可以比较不同物质的溶解度受温度变化影响的大小；</a:t>
            </a:r>
          </a:p>
        </p:txBody>
      </p:sp>
      <p:sp>
        <p:nvSpPr>
          <p:cNvPr id="64823" name="Rectangle 311"/>
          <p:cNvSpPr>
            <a:spLocks noChangeArrowheads="1"/>
          </p:cNvSpPr>
          <p:nvPr/>
        </p:nvSpPr>
        <p:spPr bwMode="auto">
          <a:xfrm>
            <a:off x="1232792" y="5168805"/>
            <a:ext cx="805861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en-US" sz="2600" dirty="0">
                <a:latin typeface="+mj-ea"/>
              </a:rPr>
              <a:t>ⅳ</a:t>
            </a:r>
            <a:r>
              <a:rPr lang="zh-CN" altLang="en-US" sz="2600" dirty="0">
                <a:latin typeface="+mj-ea"/>
                <a:ea typeface="+mj-ea"/>
              </a:rPr>
              <a:t>、可以看出物质的溶解度随温度变化的规律等等。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74080CCE-A5DD-4EFD-9523-1C3B4C2317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392" y="2171270"/>
            <a:ext cx="73448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+mn-ea"/>
                <a:ea typeface="+mn-ea"/>
              </a:rPr>
              <a:t>b</a:t>
            </a:r>
            <a:r>
              <a:rPr lang="zh-CN" altLang="en-US" sz="2600" dirty="0">
                <a:latin typeface="+mn-ea"/>
                <a:ea typeface="+mn-ea"/>
              </a:rPr>
              <a:t>、</a:t>
            </a:r>
            <a:r>
              <a:rPr lang="zh-CN" altLang="en-US" sz="2800" dirty="0"/>
              <a:t>从溶解度曲线中，你还能获得哪些信息？ </a:t>
            </a:r>
            <a:endParaRPr lang="zh-CN" altLang="en-US" sz="2600" dirty="0">
              <a:latin typeface="+mn-ea"/>
              <a:ea typeface="+mn-ea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C742346-89D0-4CF9-A478-2F2351F58390}"/>
              </a:ext>
            </a:extLst>
          </p:cNvPr>
          <p:cNvSpPr txBox="1"/>
          <p:nvPr/>
        </p:nvSpPr>
        <p:spPr>
          <a:xfrm>
            <a:off x="1415480" y="1174126"/>
            <a:ext cx="9145016" cy="598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latin typeface="+mn-ea"/>
                <a:ea typeface="+mn-ea"/>
              </a:rPr>
              <a:t>③比较图</a:t>
            </a:r>
            <a:r>
              <a:rPr lang="en-US" altLang="zh-CN" sz="2600" dirty="0">
                <a:latin typeface="+mn-ea"/>
                <a:ea typeface="+mn-ea"/>
              </a:rPr>
              <a:t>9-12</a:t>
            </a:r>
            <a:r>
              <a:rPr lang="zh-CN" altLang="en-US" sz="2600" dirty="0">
                <a:latin typeface="+mn-ea"/>
                <a:ea typeface="+mn-ea"/>
              </a:rPr>
              <a:t>和图</a:t>
            </a:r>
            <a:r>
              <a:rPr lang="en-US" altLang="zh-CN" sz="2600" dirty="0">
                <a:latin typeface="+mn-ea"/>
                <a:ea typeface="+mn-ea"/>
              </a:rPr>
              <a:t>9-13</a:t>
            </a:r>
            <a:r>
              <a:rPr lang="zh-CN" altLang="en-US" sz="2600" dirty="0">
                <a:latin typeface="+mn-ea"/>
                <a:ea typeface="+mn-ea"/>
              </a:rPr>
              <a:t>给出了几种固体物质的溶解度曲线。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820" grpId="0"/>
      <p:bldP spid="64821" grpId="0"/>
      <p:bldP spid="64822" grpId="0"/>
      <p:bldP spid="648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623392" y="2060848"/>
            <a:ext cx="11233248" cy="129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600" dirty="0">
                <a:latin typeface="+mn-ea"/>
                <a:ea typeface="+mn-ea"/>
              </a:rPr>
              <a:t>c</a:t>
            </a:r>
            <a:r>
              <a:rPr lang="zh-CN" altLang="en-US" sz="26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latin typeface="+mn-ea"/>
                <a:ea typeface="+mn-ea"/>
              </a:rPr>
              <a:t>用列表法和作图法都可以表示物质在不同温度时的溶解度，二者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各有什么优缺点？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6AE9FC7-8FB5-4212-AFCD-29DF0D94D16B}"/>
              </a:ext>
            </a:extLst>
          </p:cNvPr>
          <p:cNvSpPr txBox="1"/>
          <p:nvPr/>
        </p:nvSpPr>
        <p:spPr>
          <a:xfrm>
            <a:off x="1415480" y="1174126"/>
            <a:ext cx="9145016" cy="598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latin typeface="+mn-ea"/>
                <a:ea typeface="+mn-ea"/>
              </a:rPr>
              <a:t>③比较图</a:t>
            </a:r>
            <a:r>
              <a:rPr lang="en-US" altLang="zh-CN" sz="2600" dirty="0">
                <a:latin typeface="+mn-ea"/>
                <a:ea typeface="+mn-ea"/>
              </a:rPr>
              <a:t>9-12</a:t>
            </a:r>
            <a:r>
              <a:rPr lang="zh-CN" altLang="en-US" sz="2600" dirty="0">
                <a:latin typeface="+mn-ea"/>
                <a:ea typeface="+mn-ea"/>
              </a:rPr>
              <a:t>和图</a:t>
            </a:r>
            <a:r>
              <a:rPr lang="en-US" altLang="zh-CN" sz="2600" dirty="0">
                <a:latin typeface="+mn-ea"/>
                <a:ea typeface="+mn-ea"/>
              </a:rPr>
              <a:t>9-13</a:t>
            </a:r>
            <a:r>
              <a:rPr lang="zh-CN" altLang="en-US" sz="2600" dirty="0">
                <a:latin typeface="+mn-ea"/>
                <a:ea typeface="+mn-ea"/>
              </a:rPr>
              <a:t>给出了几种固体物质的溶解度曲线。</a:t>
            </a: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A48CADB4-C077-402F-9E3B-241397FA90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3337" y="3944669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00FF"/>
                </a:solidFill>
              </a:rPr>
              <a:t>列表法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C7A0C711-EA68-4EFF-B546-882D382FB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8779" y="3501008"/>
            <a:ext cx="588013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FF0000"/>
                </a:solidFill>
              </a:rPr>
              <a:t>以实验为基础，数据准确，来源可靠。</a:t>
            </a: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CE4D698A-B7C8-4ACA-A96B-4A4198908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6323" y="4376717"/>
            <a:ext cx="856035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00FF"/>
                </a:solidFill>
              </a:rPr>
              <a:t>数据不全，不能直观地反映出溶解度随温度变化的规律。</a:t>
            </a: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321ED699-1493-4749-83BC-3A840AF73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9616" y="3501008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/>
              <a:t>优点：</a:t>
            </a:r>
          </a:p>
        </p:txBody>
      </p:sp>
      <p:sp>
        <p:nvSpPr>
          <p:cNvPr id="11" name="Text Box 9">
            <a:extLst>
              <a:ext uri="{FF2B5EF4-FFF2-40B4-BE49-F238E27FC236}">
                <a16:creationId xmlns:a16="http://schemas.microsoft.com/office/drawing/2014/main" id="{273E3AB4-8316-4C26-9752-48813D65F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0253" y="4354492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/>
              <a:t>缺点：</a:t>
            </a:r>
          </a:p>
        </p:txBody>
      </p:sp>
      <p:sp>
        <p:nvSpPr>
          <p:cNvPr id="12" name="Text Box 10">
            <a:extLst>
              <a:ext uri="{FF2B5EF4-FFF2-40B4-BE49-F238E27FC236}">
                <a16:creationId xmlns:a16="http://schemas.microsoft.com/office/drawing/2014/main" id="{4B26DC32-14A7-4708-B9F2-E026CE0BA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0850" y="5427300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作图法</a:t>
            </a:r>
          </a:p>
        </p:txBody>
      </p:sp>
      <p:sp>
        <p:nvSpPr>
          <p:cNvPr id="13" name="Text Box 11">
            <a:extLst>
              <a:ext uri="{FF2B5EF4-FFF2-40B4-BE49-F238E27FC236}">
                <a16:creationId xmlns:a16="http://schemas.microsoft.com/office/drawing/2014/main" id="{FCE43C91-7A28-47A2-8442-2A44CA295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8345" y="5866660"/>
            <a:ext cx="554510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00FF"/>
                </a:solidFill>
              </a:rPr>
              <a:t>从曲线查得的溶解度可能会有误差。</a:t>
            </a:r>
          </a:p>
        </p:txBody>
      </p:sp>
      <p:sp>
        <p:nvSpPr>
          <p:cNvPr id="14" name="Text Box 12">
            <a:extLst>
              <a:ext uri="{FF2B5EF4-FFF2-40B4-BE49-F238E27FC236}">
                <a16:creationId xmlns:a16="http://schemas.microsoft.com/office/drawing/2014/main" id="{3BBAEA32-94B0-4FE7-946F-6DF2EE7646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270" y="5086772"/>
            <a:ext cx="688521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</a:rPr>
              <a:t>可以直观地反映出溶解度随温度变化的规律。</a:t>
            </a:r>
          </a:p>
        </p:txBody>
      </p:sp>
      <p:sp>
        <p:nvSpPr>
          <p:cNvPr id="15" name="Text Box 13">
            <a:extLst>
              <a:ext uri="{FF2B5EF4-FFF2-40B4-BE49-F238E27FC236}">
                <a16:creationId xmlns:a16="http://schemas.microsoft.com/office/drawing/2014/main" id="{F60C4816-9DE6-443D-BA18-3E3055F8F0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2033" y="5085184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/>
              <a:t>优点：</a:t>
            </a:r>
          </a:p>
        </p:txBody>
      </p:sp>
      <p:sp>
        <p:nvSpPr>
          <p:cNvPr id="16" name="Text Box 14">
            <a:extLst>
              <a:ext uri="{FF2B5EF4-FFF2-40B4-BE49-F238E27FC236}">
                <a16:creationId xmlns:a16="http://schemas.microsoft.com/office/drawing/2014/main" id="{14E8C21F-F4BC-48BB-8008-4C4E281F25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2670" y="5888885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/>
              <a:t>缺点：</a:t>
            </a:r>
          </a:p>
        </p:txBody>
      </p:sp>
      <p:sp>
        <p:nvSpPr>
          <p:cNvPr id="2" name="左大括号 1">
            <a:extLst>
              <a:ext uri="{FF2B5EF4-FFF2-40B4-BE49-F238E27FC236}">
                <a16:creationId xmlns:a16="http://schemas.microsoft.com/office/drawing/2014/main" id="{40793B61-8211-4B24-9C1B-2202DC5B81FE}"/>
              </a:ext>
            </a:extLst>
          </p:cNvPr>
          <p:cNvSpPr/>
          <p:nvPr/>
        </p:nvSpPr>
        <p:spPr bwMode="auto">
          <a:xfrm>
            <a:off x="2423592" y="3799551"/>
            <a:ext cx="216024" cy="840296"/>
          </a:xfrm>
          <a:prstGeom prst="leftBrace">
            <a:avLst/>
          </a:prstGeom>
          <a:noFill/>
          <a:ln w="9525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8" name="左大括号 17">
            <a:extLst>
              <a:ext uri="{FF2B5EF4-FFF2-40B4-BE49-F238E27FC236}">
                <a16:creationId xmlns:a16="http://schemas.microsoft.com/office/drawing/2014/main" id="{2F37BD8E-FA4B-4806-B065-74B80D20397B}"/>
              </a:ext>
            </a:extLst>
          </p:cNvPr>
          <p:cNvSpPr/>
          <p:nvPr/>
        </p:nvSpPr>
        <p:spPr bwMode="auto">
          <a:xfrm>
            <a:off x="2423592" y="5325008"/>
            <a:ext cx="216024" cy="840296"/>
          </a:xfrm>
          <a:prstGeom prst="leftBrac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3780189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15" name="Text Box 15"/>
          <p:cNvSpPr txBox="1">
            <a:spLocks noChangeArrowheads="1"/>
          </p:cNvSpPr>
          <p:nvPr/>
        </p:nvSpPr>
        <p:spPr bwMode="auto">
          <a:xfrm>
            <a:off x="1199456" y="2708920"/>
            <a:ext cx="9721080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《</a:t>
            </a:r>
            <a:r>
              <a:rPr lang="zh-CN" altLang="en-US" sz="2800" dirty="0">
                <a:latin typeface="+mn-ea"/>
                <a:ea typeface="+mn-ea"/>
              </a:rPr>
              <a:t>一遍过</a:t>
            </a:r>
            <a:r>
              <a:rPr lang="en-US" altLang="zh-CN" sz="2800" dirty="0">
                <a:latin typeface="+mn-ea"/>
                <a:ea typeface="+mn-ea"/>
              </a:rPr>
              <a:t>》</a:t>
            </a:r>
            <a:r>
              <a:rPr lang="zh-CN" altLang="en-US" sz="2800" dirty="0">
                <a:latin typeface="+mn-ea"/>
                <a:ea typeface="+mn-ea"/>
              </a:rPr>
              <a:t>课题</a:t>
            </a:r>
            <a:r>
              <a:rPr lang="en-US" altLang="zh-CN" sz="2800" dirty="0">
                <a:latin typeface="+mn-ea"/>
                <a:ea typeface="+mn-ea"/>
              </a:rPr>
              <a:t>2  </a:t>
            </a:r>
            <a:r>
              <a:rPr lang="zh-CN" altLang="en-US" sz="2800" dirty="0">
                <a:latin typeface="+mn-ea"/>
                <a:ea typeface="+mn-ea"/>
              </a:rPr>
              <a:t>第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课时</a:t>
            </a:r>
            <a:r>
              <a:rPr lang="en-US" altLang="zh-CN" sz="2800">
                <a:latin typeface="+mn-ea"/>
                <a:ea typeface="+mn-ea"/>
              </a:rPr>
              <a:t>P</a:t>
            </a:r>
            <a:r>
              <a:rPr lang="en-US" altLang="zh-CN" sz="2800" baseline="-25000">
                <a:latin typeface="+mn-ea"/>
                <a:ea typeface="+mn-ea"/>
              </a:rPr>
              <a:t>24-25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、教材</a:t>
            </a:r>
            <a:r>
              <a:rPr lang="en-US" altLang="zh-CN" sz="2800" dirty="0"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latin typeface="+mn-ea"/>
                <a:ea typeface="+mn-ea"/>
              </a:rPr>
              <a:t>40-41  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6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7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en-US" altLang="zh-CN" sz="2800" dirty="0">
                <a:latin typeface="+mn-ea"/>
                <a:ea typeface="+mn-ea"/>
              </a:rPr>
              <a:t>8 </a:t>
            </a:r>
            <a:r>
              <a:rPr lang="zh-CN" altLang="en-US" sz="2800" dirty="0">
                <a:latin typeface="+mn-ea"/>
                <a:ea typeface="+mn-ea"/>
              </a:rPr>
              <a:t>（做在书上）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B308A47-CA37-483C-ABBE-5117AEA5619B}"/>
              </a:ext>
            </a:extLst>
          </p:cNvPr>
          <p:cNvSpPr txBox="1"/>
          <p:nvPr/>
        </p:nvSpPr>
        <p:spPr>
          <a:xfrm>
            <a:off x="4366454" y="1052736"/>
            <a:ext cx="42498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000" dirty="0">
                <a:solidFill>
                  <a:srgbClr val="006600"/>
                </a:solidFill>
              </a:rPr>
              <a:t>【</a:t>
            </a:r>
            <a:r>
              <a:rPr lang="zh-CN" altLang="en-US" sz="4000" dirty="0">
                <a:solidFill>
                  <a:srgbClr val="006600"/>
                </a:solidFill>
              </a:rPr>
              <a:t>家庭作业</a:t>
            </a:r>
            <a:r>
              <a:rPr lang="en-US" altLang="zh-CN" sz="4000" dirty="0">
                <a:solidFill>
                  <a:srgbClr val="006600"/>
                </a:solidFill>
              </a:rPr>
              <a:t>】</a:t>
            </a:r>
            <a:r>
              <a:rPr lang="zh-CN" altLang="en-US" sz="4000" dirty="0">
                <a:solidFill>
                  <a:srgbClr val="0066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5" grpId="0"/>
    </p:bldLst>
  </p:timing>
</p:sld>
</file>

<file path=ppt/theme/theme1.xml><?xml version="1.0" encoding="utf-8"?>
<a:theme xmlns:a="http://schemas.openxmlformats.org/drawingml/2006/main" name="主题1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主题1" id="{EBCD8F90-0F8A-495D-A81F-9760D97C5034}" vid="{2CFF231E-4CCC-41CC-BBF2-E08EEF348AB4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3122</TotalTime>
  <Words>1047</Words>
  <Application>Microsoft Office PowerPoint</Application>
  <PresentationFormat>宽屏</PresentationFormat>
  <Paragraphs>288</Paragraphs>
  <Slides>13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等线</vt:lpstr>
      <vt:lpstr>宋体</vt:lpstr>
      <vt:lpstr>Arial</vt:lpstr>
      <vt:lpstr>Tahoma</vt:lpstr>
      <vt:lpstr>Times New Roman</vt:lpstr>
      <vt:lpstr>Wingdings</vt:lpstr>
      <vt:lpstr>主题1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邓 作逵</cp:lastModifiedBy>
  <cp:revision>229</cp:revision>
  <dcterms:created xsi:type="dcterms:W3CDTF">2004-02-20T00:24:12Z</dcterms:created>
  <dcterms:modified xsi:type="dcterms:W3CDTF">2021-01-18T03:13:55Z</dcterms:modified>
</cp:coreProperties>
</file>