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heme/themeOverride2.xml" ContentType="application/vnd.openxmlformats-officedocument.themeOverride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9" r:id="rId2"/>
  </p:sldMasterIdLst>
  <p:notesMasterIdLst>
    <p:notesMasterId r:id="rId15"/>
  </p:notesMasterIdLst>
  <p:sldIdLst>
    <p:sldId id="313" r:id="rId3"/>
    <p:sldId id="368" r:id="rId4"/>
    <p:sldId id="259" r:id="rId5"/>
    <p:sldId id="341" r:id="rId6"/>
    <p:sldId id="342" r:id="rId7"/>
    <p:sldId id="343" r:id="rId8"/>
    <p:sldId id="358" r:id="rId9"/>
    <p:sldId id="350" r:id="rId10"/>
    <p:sldId id="347" r:id="rId11"/>
    <p:sldId id="356" r:id="rId12"/>
    <p:sldId id="351" r:id="rId13"/>
    <p:sldId id="349" r:id="rId14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53">
          <p15:clr>
            <a:srgbClr val="A4A3A4"/>
          </p15:clr>
        </p15:guide>
        <p15:guide id="2" pos="397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dministrator" initials="" lastIdx="4" clrIdx="3"/>
  <p:cmAuthor id="7" name="ming qiu" initials="" lastIdx="17" clrIdx="1"/>
  <p:cmAuthor id="1" name="姜伟光" initials="" lastIdx="1" clrIdx="0"/>
  <p:cmAuthor id="8" name="Dell" initials="" lastIdx="1" clrIdx="1"/>
  <p:cmAuthor id="2" name="Microsoft Office 用户" initials="" lastIdx="1" clrIdx="2"/>
  <p:cmAuthor id="3" name="Mia Vida Villanueva" initials="" lastIdx="1" clrIdx="0"/>
  <p:cmAuthor id="4" name="1206988966@qq.com" initials="" lastIdx="1" clrIdx="2"/>
  <p:cmAuthor id="5" name="Yi Su" initials="" lastIdx="1" clrIdx="4"/>
  <p:cmAuthor id="6" name="sidong zheng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00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5" d="100"/>
          <a:sy n="35" d="100"/>
        </p:scale>
        <p:origin x="19" y="775"/>
      </p:cViewPr>
      <p:guideLst>
        <p:guide orient="horz" pos="2253"/>
        <p:guide pos="397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2022/4/1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image" Target="../media/image3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4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4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3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image" Target="../media/image3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5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34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image" Target="../media/image3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5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6" Type="http://schemas.openxmlformats.org/officeDocument/2006/relationships/image" Target="../media/image4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9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image" Target="../media/image4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3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tags" Target="../tags/tag44.xml"/><Relationship Id="rId4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image" Target="../media/image3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0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tags" Target="../tags/tag51.xml"/><Relationship Id="rId6" Type="http://schemas.openxmlformats.org/officeDocument/2006/relationships/image" Target="../media/image4.jpeg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4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7" Type="http://schemas.openxmlformats.org/officeDocument/2006/relationships/image" Target="../media/image5.jpeg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59.xml"/><Relationship Id="rId4" Type="http://schemas.openxmlformats.org/officeDocument/2006/relationships/tags" Target="../tags/tag58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62.xml"/><Relationship Id="rId7" Type="http://schemas.openxmlformats.org/officeDocument/2006/relationships/image" Target="../media/image3.jpeg"/><Relationship Id="rId2" Type="http://schemas.openxmlformats.org/officeDocument/2006/relationships/tags" Target="../tags/tag61.xml"/><Relationship Id="rId1" Type="http://schemas.openxmlformats.org/officeDocument/2006/relationships/tags" Target="../tags/tag6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4.xml"/><Relationship Id="rId4" Type="http://schemas.openxmlformats.org/officeDocument/2006/relationships/tags" Target="../tags/tag63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67.xml"/><Relationship Id="rId7" Type="http://schemas.openxmlformats.org/officeDocument/2006/relationships/image" Target="../media/image6.jpeg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9.xml"/><Relationship Id="rId4" Type="http://schemas.openxmlformats.org/officeDocument/2006/relationships/tags" Target="../tags/tag68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72.xml"/><Relationship Id="rId7" Type="http://schemas.openxmlformats.org/officeDocument/2006/relationships/image" Target="../media/image3.jpeg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74.xml"/><Relationship Id="rId4" Type="http://schemas.openxmlformats.org/officeDocument/2006/relationships/tags" Target="../tags/tag73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tags" Target="../tags/tag7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76.xml"/><Relationship Id="rId1" Type="http://schemas.openxmlformats.org/officeDocument/2006/relationships/tags" Target="../tags/tag75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4" Type="http://schemas.openxmlformats.org/officeDocument/2006/relationships/tags" Target="../tags/tag78.xml"/><Relationship Id="rId9" Type="http://schemas.openxmlformats.org/officeDocument/2006/relationships/image" Target="../media/image7.jpeg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83.xml"/><Relationship Id="rId7" Type="http://schemas.openxmlformats.org/officeDocument/2006/relationships/image" Target="../media/image11.png"/><Relationship Id="rId2" Type="http://schemas.openxmlformats.org/officeDocument/2006/relationships/tags" Target="../tags/tag82.xml"/><Relationship Id="rId1" Type="http://schemas.openxmlformats.org/officeDocument/2006/relationships/tags" Target="../tags/tag81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85.xml"/><Relationship Id="rId4" Type="http://schemas.openxmlformats.org/officeDocument/2006/relationships/tags" Target="../tags/tag8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88.xml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6" Type="http://schemas.openxmlformats.org/officeDocument/2006/relationships/image" Target="../media/image10.pn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89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tags" Target="../tags/tag92.xml"/><Relationship Id="rId7" Type="http://schemas.openxmlformats.org/officeDocument/2006/relationships/image" Target="../media/image11.png"/><Relationship Id="rId2" Type="http://schemas.openxmlformats.org/officeDocument/2006/relationships/tags" Target="../tags/tag91.xml"/><Relationship Id="rId1" Type="http://schemas.openxmlformats.org/officeDocument/2006/relationships/tags" Target="../tags/tag90.xml"/><Relationship Id="rId6" Type="http://schemas.openxmlformats.org/officeDocument/2006/relationships/image" Target="../media/image12.png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93.xml"/><Relationship Id="rId9" Type="http://schemas.openxmlformats.org/officeDocument/2006/relationships/image" Target="../media/image10.png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618740" y="2108835"/>
            <a:ext cx="6954520" cy="109347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spc="600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82951" y="3273425"/>
            <a:ext cx="5637531" cy="896620"/>
          </a:xfrm>
        </p:spPr>
        <p:txBody>
          <a:bodyPr lIns="90000" tIns="46800" rIns="90000" bIns="46800" anchorCtr="0">
            <a:normAutofit/>
          </a:bodyPr>
          <a:lstStyle>
            <a:lvl1pPr marL="0" indent="0" algn="ctr" eaLnBrk="1" fontAlgn="auto" latinLnBrk="0" hangingPunct="1">
              <a:buNone/>
              <a:defRPr kumimoji="0" lang="zh-CN" altLang="en-US" sz="24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15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5D6F3-BD1C-485D-91D5-C5575062D07C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6" name="页脚占位符 16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7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41DF46-C8E6-4168-B5A4-25B5B44A9DA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7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0" y="6540500"/>
            <a:ext cx="1219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3" y="443234"/>
            <a:ext cx="10852237" cy="441964"/>
          </a:xfrm>
        </p:spPr>
        <p:txBody>
          <a:bodyPr lIns="90170" tIns="46990" rIns="90170" bIns="46990" rtlCol="0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隶书" pitchFamily="49" charset="-122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883" y="952508"/>
            <a:ext cx="10852237" cy="5388907"/>
          </a:xfrm>
        </p:spPr>
        <p:txBody>
          <a:bodyPr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隶书" pitchFamily="49" charset="-122"/>
                <a:ea typeface="隶书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  <a:p>
            <a:pPr lvl="1"/>
            <a:r>
              <a:rPr noProof="1">
                <a:sym typeface="+mn-ea"/>
              </a:rPr>
              <a:t>第二级</a:t>
            </a:r>
          </a:p>
          <a:p>
            <a:pPr lvl="2"/>
            <a:r>
              <a:rPr noProof="1">
                <a:sym typeface="+mn-ea"/>
              </a:rPr>
              <a:t>第三级</a:t>
            </a:r>
          </a:p>
          <a:p>
            <a:pPr lvl="3"/>
            <a:r>
              <a:rPr noProof="1">
                <a:sym typeface="+mn-ea"/>
              </a:rPr>
              <a:t>第四级</a:t>
            </a:r>
          </a:p>
          <a:p>
            <a:pPr lvl="4"/>
            <a:r>
              <a:rPr noProof="1">
                <a:sym typeface="+mn-ea"/>
              </a:rPr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B01BF9-29F8-4AC5-8C25-57C4EFFF3915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60EDE-AAB1-42DA-AF70-E8B6EBDF7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97265" y="2551430"/>
            <a:ext cx="5197471" cy="624845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360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97265" y="3244850"/>
            <a:ext cx="5197471" cy="1077985"/>
          </a:xfrm>
        </p:spPr>
        <p:txBody>
          <a:bodyPr lIns="90000" tIns="46800" rIns="90000" bIns="46800" anchorCtr="0">
            <a:normAutofit/>
          </a:bodyPr>
          <a:lstStyle>
            <a:lvl1pPr marL="0" indent="0" algn="ctr" eaLnBrk="1" fontAlgn="auto" latinLnBrk="0" hangingPunct="1">
              <a:buNone/>
              <a:defRPr kumimoji="0" lang="zh-CN" altLang="en-US" sz="20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CD6BE-CB1B-40C8-A0EF-EEEF7EA27A41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29145-9FD0-4CDD-9F3D-35270EEA33A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0" y="6540500"/>
            <a:ext cx="1219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3" y="443234"/>
            <a:ext cx="10852237" cy="441964"/>
          </a:xfrm>
        </p:spPr>
        <p:txBody>
          <a:bodyPr lIns="90170" tIns="46990" rIns="90170" bIns="46990" rtlCol="0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69931" y="952508"/>
            <a:ext cx="5283243" cy="5388907"/>
          </a:xfrm>
        </p:spPr>
        <p:txBody>
          <a:bodyPr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  <a:p>
            <a:pPr lvl="1"/>
            <a:r>
              <a:rPr noProof="1">
                <a:sym typeface="+mn-ea"/>
              </a:rPr>
              <a:t>第二级</a:t>
            </a:r>
          </a:p>
          <a:p>
            <a:pPr lvl="2"/>
            <a:r>
              <a:rPr noProof="1">
                <a:sym typeface="+mn-ea"/>
              </a:rPr>
              <a:t>第三级</a:t>
            </a:r>
          </a:p>
          <a:p>
            <a:pPr lvl="3"/>
            <a:r>
              <a:rPr noProof="1">
                <a:sym typeface="+mn-ea"/>
              </a:rPr>
              <a:t>第四级</a:t>
            </a:r>
          </a:p>
          <a:p>
            <a:pPr lvl="4"/>
            <a:r>
              <a:rPr noProof="1"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38877" y="952508"/>
            <a:ext cx="5283243" cy="5388907"/>
          </a:xfrm>
        </p:spPr>
        <p:txBody>
          <a:bodyPr lIns="90170" tIns="46990" rIns="90170" bIns="46990">
            <a:normAutofit/>
          </a:bodyPr>
          <a:lstStyle>
            <a:lvl1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sz="1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ABDC52-5AD6-48BB-89B6-8AE4E854D8D7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2AF0E-9AB9-41AB-B820-D51754D506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0" y="6540500"/>
            <a:ext cx="1219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3" y="443234"/>
            <a:ext cx="10852237" cy="441964"/>
          </a:xfrm>
        </p:spPr>
        <p:txBody>
          <a:bodyPr lIns="90170" tIns="46990" rIns="90170" bIns="46990" rtlCol="0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69931" y="952508"/>
            <a:ext cx="5283243" cy="381003"/>
          </a:xfrm>
        </p:spPr>
        <p:txBody>
          <a:bodyPr lIns="90170" tIns="46990" rIns="90170" bIns="46990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69925" y="1406525"/>
            <a:ext cx="5283200" cy="4934752"/>
          </a:xfrm>
        </p:spPr>
        <p:txBody>
          <a:bodyPr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  <a:p>
            <a:pPr lvl="1"/>
            <a:r>
              <a:rPr noProof="1">
                <a:sym typeface="+mn-ea"/>
              </a:rPr>
              <a:t>第二级</a:t>
            </a:r>
          </a:p>
          <a:p>
            <a:pPr lvl="2"/>
            <a:r>
              <a:rPr noProof="1">
                <a:sym typeface="+mn-ea"/>
              </a:rPr>
              <a:t>第三级</a:t>
            </a:r>
          </a:p>
          <a:p>
            <a:pPr lvl="3"/>
            <a:r>
              <a:rPr noProof="1">
                <a:sym typeface="+mn-ea"/>
              </a:rPr>
              <a:t>第四级</a:t>
            </a:r>
          </a:p>
          <a:p>
            <a:pPr lvl="4"/>
            <a:r>
              <a:rPr noProof="1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35751" y="952508"/>
            <a:ext cx="5283243" cy="381003"/>
          </a:xfrm>
        </p:spPr>
        <p:txBody>
          <a:bodyPr lIns="90170" tIns="46990" rIns="90170" bIns="46990" rtlCol="0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>
                <a:sym typeface="+mn-ea"/>
              </a:rPr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35751" y="1406525"/>
            <a:ext cx="5283243" cy="4934752"/>
          </a:xfrm>
        </p:spPr>
        <p:txBody>
          <a:bodyPr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5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  <a:p>
            <a:pPr lvl="1"/>
            <a:r>
              <a:rPr noProof="1">
                <a:sym typeface="+mn-ea"/>
              </a:rPr>
              <a:t>第二级</a:t>
            </a:r>
          </a:p>
          <a:p>
            <a:pPr lvl="2"/>
            <a:r>
              <a:rPr noProof="1">
                <a:sym typeface="+mn-ea"/>
              </a:rPr>
              <a:t>第三级</a:t>
            </a:r>
          </a:p>
          <a:p>
            <a:pPr lvl="3"/>
            <a:r>
              <a:rPr noProof="1">
                <a:sym typeface="+mn-ea"/>
              </a:rPr>
              <a:t>第四级</a:t>
            </a:r>
          </a:p>
          <a:p>
            <a:pPr lvl="4"/>
            <a:r>
              <a:rPr noProof="1">
                <a:sym typeface="+mn-ea"/>
              </a:rPr>
              <a:t>第五级</a:t>
            </a:r>
          </a:p>
        </p:txBody>
      </p:sp>
      <p:sp>
        <p:nvSpPr>
          <p:cNvPr id="8" name="日期占位符 6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05A1FB-F9B5-466C-A4A0-C2EA7A06D967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9" name="页脚占位符 7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" name="灯片编号占位符 8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69BC2-E3D1-4225-9634-805258EA64C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lIns="90170" tIns="46990" rIns="90170" bIns="46990" rtlCol="0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E4850D-BA6F-4E72-9858-65A94298D082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A5E4A-EE97-447F-894C-9FD743EA4D8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66C5D7-9217-4294-A4D0-4E112B9403C3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D29D3C-16EB-47CF-A57F-F440266D96C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8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0" y="6540500"/>
            <a:ext cx="1219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931" y="443234"/>
            <a:ext cx="10852237" cy="441964"/>
          </a:xfrm>
        </p:spPr>
        <p:txBody>
          <a:bodyPr lIns="90170" tIns="46990" rIns="90170" bIns="46990" rtlCol="0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669931" y="952508"/>
            <a:ext cx="5283243" cy="5388907"/>
          </a:xfrm>
        </p:spPr>
        <p:txBody>
          <a:bodyPr lIns="90170" tIns="46990" rIns="90170" bIns="4699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lang="zh-CN" altLang="en-US" noProof="1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38925" y="952508"/>
            <a:ext cx="5283243" cy="5388907"/>
          </a:xfrm>
        </p:spPr>
        <p:txBody>
          <a:bodyPr lIns="90170" tIns="46990" rIns="90170" bIns="4699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n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单击此处编辑母版文本样式</a:t>
            </a:r>
          </a:p>
        </p:txBody>
      </p:sp>
      <p:sp>
        <p:nvSpPr>
          <p:cNvPr id="6" name="日期占位符 4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78B5F9-3EA7-4275-AA12-71FD80F58105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7" name="页脚占位符 5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6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180A9-B4E6-44FE-B2BB-9F21889EA34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7"/>
          <p:cNvSpPr/>
          <p:nvPr userDrawn="1">
            <p:custDataLst>
              <p:tags r:id="rId1"/>
            </p:custDataLst>
          </p:nvPr>
        </p:nvSpPr>
        <p:spPr>
          <a:xfrm>
            <a:off x="287338" y="273050"/>
            <a:ext cx="11617325" cy="63119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sz="1350" noProof="1">
              <a:sym typeface="+mn-ea"/>
            </a:endParaRPr>
          </a:p>
        </p:txBody>
      </p:sp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71135" y="952508"/>
            <a:ext cx="950984" cy="5388907"/>
          </a:xfrm>
        </p:spPr>
        <p:txBody>
          <a:bodyPr vert="eaVert" lIns="90170" tIns="46990" rIns="90170" bIns="4699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itchFamily="49" charset="-122"/>
                <a:cs typeface="+mj-cs"/>
                <a:sym typeface="+mn-ea"/>
              </a:defRPr>
            </a:lvl1pPr>
          </a:lstStyle>
          <a:p>
            <a:pPr lvl="0"/>
            <a:r>
              <a:rPr noProof="1"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69925" y="952500"/>
            <a:ext cx="9828101" cy="5388907"/>
          </a:xfrm>
        </p:spPr>
        <p:txBody>
          <a:bodyPr vert="eaVert" lIns="90170" tIns="46990" rIns="90170" bIns="46990">
            <a:normAutofit/>
          </a:bodyPr>
          <a:lstStyle>
            <a:lvl1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D80432-016F-406E-A7A4-D1BCA0B62B72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5BF609-9D9B-419F-A065-9B1D36FC97F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7"/>
          <p:cNvSpPr/>
          <p:nvPr userDrawn="1">
            <p:custDataLst>
              <p:tags r:id="rId1"/>
            </p:custDataLst>
          </p:nvPr>
        </p:nvSpPr>
        <p:spPr>
          <a:xfrm>
            <a:off x="287338" y="273050"/>
            <a:ext cx="11617325" cy="63119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sz="1350" noProof="1">
              <a:sym typeface="+mn-ea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69931" y="952508"/>
            <a:ext cx="10852237" cy="5388907"/>
          </a:xfrm>
        </p:spPr>
        <p:txBody>
          <a:bodyPr/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3EC64E-C6B7-4121-A7A5-27E62B89B8CD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A0765-3544-43CB-9F5C-C44EA488284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72343" y="1929766"/>
            <a:ext cx="4247316" cy="1049048"/>
          </a:xfrm>
        </p:spPr>
        <p:txBody>
          <a:bodyPr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600" normalizeH="0" baseline="0" noProof="1" dirty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D9FDE-051D-4323-8985-0CD47C9D73FE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B9966A-5EFC-4DB6-B24F-568C0BD33AC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7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0" y="6540500"/>
            <a:ext cx="1219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lIns="90000" tIns="46800" rIns="90000" bIns="46800"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隶书" pitchFamily="49" charset="-122"/>
                <a:ea typeface="隶书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 baseline="0">
                <a:latin typeface="隶书" pitchFamily="49" charset="-122"/>
                <a:ea typeface="隶书" pitchFamily="49" charset="-122"/>
              </a:defRPr>
            </a:lvl1pPr>
          </a:lstStyle>
          <a:p>
            <a:pPr>
              <a:defRPr/>
            </a:pPr>
            <a:fld id="{BDB2B5DA-138E-4A7C-AECA-B83EF0EEB035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 baseline="0">
                <a:latin typeface="隶书" pitchFamily="49" charset="-122"/>
                <a:ea typeface="隶书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隶书" pitchFamily="49" charset="-122"/>
                <a:ea typeface="隶书" pitchFamily="49" charset="-122"/>
              </a:defRPr>
            </a:lvl1pPr>
          </a:lstStyle>
          <a:p>
            <a:pPr>
              <a:defRPr/>
            </a:pPr>
            <a:fld id="{530E3C96-2BE4-4644-82A0-0A02B4824BC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5"/>
          <p:cNvSpPr/>
          <p:nvPr userDrawn="1">
            <p:custDataLst>
              <p:tags r:id="rId1"/>
            </p:custDataLst>
          </p:nvPr>
        </p:nvSpPr>
        <p:spPr>
          <a:xfrm>
            <a:off x="287338" y="273050"/>
            <a:ext cx="11617325" cy="6311900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sz="1350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81600" y="1249200"/>
            <a:ext cx="9626400" cy="723600"/>
          </a:xfrm>
        </p:spPr>
        <p:txBody>
          <a:bodyPr anchor="ctr">
            <a:normAutofit/>
          </a:bodyPr>
          <a:lstStyle>
            <a:lvl1pPr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281113" y="2163600"/>
            <a:ext cx="9626600" cy="3445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2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5F0B6-A78E-4B71-B1AB-1B5A04487C18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6" name="页脚占位符 3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灯片编号占位符 4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28634-685F-440E-9DA4-CA782E0EA2C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7"/>
          <p:cNvSpPr/>
          <p:nvPr userDrawn="1">
            <p:custDataLst>
              <p:tags r:id="rId1"/>
            </p:custDataLst>
          </p:nvPr>
        </p:nvSpPr>
        <p:spPr>
          <a:xfrm>
            <a:off x="14288" y="-4763"/>
            <a:ext cx="5086350" cy="6865938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sz="1350" noProof="1">
              <a:sym typeface="+mn-ea"/>
            </a:endParaRPr>
          </a:p>
        </p:txBody>
      </p:sp>
      <p:pic>
        <p:nvPicPr>
          <p:cNvPr id="6" name="图片 11"/>
          <p:cNvPicPr>
            <a:picLocks noChangeAspect="1"/>
          </p:cNvPicPr>
          <p:nvPr userDrawn="1">
            <p:custDataLst>
              <p:tags r:id="rId2"/>
            </p:custDataLst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11874500" y="-4763"/>
            <a:ext cx="3175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83200" y="770400"/>
            <a:ext cx="3960000" cy="882000"/>
          </a:xfrm>
        </p:spPr>
        <p:txBody>
          <a:bodyPr anchor="ctr">
            <a:normAutofit/>
          </a:bodyPr>
          <a:lstStyle>
            <a:lvl1pPr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586800" y="1764000"/>
            <a:ext cx="3956400" cy="4093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5101200" y="769938"/>
            <a:ext cx="6480000" cy="5087937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8" name="日期占位符 2"/>
          <p:cNvSpPr>
            <a:spLocks noGrp="1"/>
          </p:cNvSpPr>
          <p:nvPr>
            <p:ph type="dt" sz="half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98018-CEBC-4C6B-986F-84D735E9036E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17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1591E-96AC-400D-9C21-0AB15B608DF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0" y="6540500"/>
            <a:ext cx="1219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266382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sz="1350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12000" y="781200"/>
            <a:ext cx="10976400" cy="626400"/>
          </a:xfrm>
        </p:spPr>
        <p:txBody>
          <a:bodyPr anchor="ctr">
            <a:normAutofit/>
          </a:bodyPr>
          <a:lstStyle>
            <a:lvl1pPr algn="ctr">
              <a:defRPr sz="36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612000" y="1659600"/>
            <a:ext cx="10975975" cy="828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612775" y="2808000"/>
            <a:ext cx="10965600" cy="34308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8" name="日期占位符 2"/>
          <p:cNvSpPr>
            <a:spLocks noGrp="1"/>
          </p:cNvSpPr>
          <p:nvPr>
            <p:ph type="dt" sz="half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130DFA-073B-4B52-80CD-B3A5ADD89488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17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204C3-E75C-4F38-AF70-94F420D5C74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1219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7"/>
          <p:cNvSpPr/>
          <p:nvPr userDrawn="1">
            <p:custDataLst>
              <p:tags r:id="rId2"/>
            </p:custDataLst>
          </p:nvPr>
        </p:nvSpPr>
        <p:spPr>
          <a:xfrm>
            <a:off x="4763" y="5021263"/>
            <a:ext cx="12192000" cy="18288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sz="1350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4800" y="669600"/>
            <a:ext cx="10976400" cy="565200"/>
          </a:xfrm>
        </p:spPr>
        <p:txBody>
          <a:bodyPr anchor="ctr">
            <a:normAutofit/>
          </a:bodyPr>
          <a:lstStyle>
            <a:lvl1pPr algn="ctr">
              <a:defRPr sz="32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04837" y="1681200"/>
            <a:ext cx="10990800" cy="3211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</p:nvPr>
        </p:nvSpPr>
        <p:spPr>
          <a:xfrm>
            <a:off x="580031" y="5180400"/>
            <a:ext cx="11001600" cy="1011600"/>
          </a:xfrm>
        </p:spPr>
        <p:txBody>
          <a:bodyPr>
            <a:normAutofit/>
          </a:bodyPr>
          <a:lstStyle>
            <a:lvl1pPr marL="0" indent="0">
              <a:buNone/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8" name="日期占位符 2"/>
          <p:cNvSpPr>
            <a:spLocks noGrp="1"/>
          </p:cNvSpPr>
          <p:nvPr>
            <p:ph type="dt" sz="half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0EC71-C1B5-4E9A-ACDB-7998C5235F4A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17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F725A-1918-4FE6-AB08-1555F1F7E17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1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0" y="6540500"/>
            <a:ext cx="121920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sz="1350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9600" y="237600"/>
            <a:ext cx="11037600" cy="441964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579600" y="1663200"/>
            <a:ext cx="5342400" cy="28944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</p:nvPr>
        </p:nvSpPr>
        <p:spPr>
          <a:xfrm>
            <a:off x="6242400" y="1663200"/>
            <a:ext cx="5367600" cy="28944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  <a:lvl2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2pPr>
            <a:lvl3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3pPr>
            <a:lvl4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4pPr>
            <a:lvl5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</p:nvPr>
        </p:nvSpPr>
        <p:spPr>
          <a:xfrm>
            <a:off x="572400" y="4816800"/>
            <a:ext cx="5342400" cy="781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6253200" y="4813200"/>
            <a:ext cx="5367600" cy="781200"/>
          </a:xfrm>
        </p:spPr>
        <p:txBody>
          <a:bodyPr>
            <a:normAutofit/>
          </a:bodyPr>
          <a:lstStyle>
            <a:lvl1pPr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2" name="日期占位符 2"/>
          <p:cNvSpPr>
            <a:spLocks noGrp="1"/>
          </p:cNvSpPr>
          <p:nvPr>
            <p:ph type="dt" sz="half" idx="17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EE556-0EA4-4CC9-8A19-03492409933A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14" name="页脚占位符 3"/>
          <p:cNvSpPr>
            <a:spLocks noGrp="1"/>
          </p:cNvSpPr>
          <p:nvPr>
            <p:ph type="ftr" sz="quarter" idx="18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5" name="灯片编号占位符 4"/>
          <p:cNvSpPr>
            <a:spLocks noGrp="1"/>
          </p:cNvSpPr>
          <p:nvPr>
            <p:ph type="sldNum" sz="quarter" idx="19"/>
            <p:custDataLst>
              <p:tags r:id="rId5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3D80A-4830-43C9-896A-752B8062302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12"/>
          <p:cNvGrpSpPr/>
          <p:nvPr userDrawn="1"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5" name="图片 10"/>
            <p:cNvPicPr>
              <a:picLocks noChangeAspect="1"/>
            </p:cNvPicPr>
            <p:nvPr userDrawn="1">
              <p:custDataLst>
                <p:tags r:id="rId5"/>
              </p:custDataLst>
            </p:nvPr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0" y="6541200"/>
              <a:ext cx="12192000" cy="316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图片 11"/>
            <p:cNvPicPr>
              <a:picLocks noChangeAspect="1"/>
            </p:cNvPicPr>
            <p:nvPr userDrawn="1">
              <p:custDataLst>
                <p:tags r:id="rId6"/>
              </p:custDataLst>
            </p:nvPr>
          </p:nvPicPr>
          <p:blipFill>
            <a:blip r:embed="rId9"/>
            <a:srcRect/>
            <a:stretch>
              <a:fillRect/>
            </a:stretch>
          </p:blipFill>
          <p:spPr bwMode="auto">
            <a:xfrm rot="10800000">
              <a:off x="0" y="0"/>
              <a:ext cx="12192000" cy="316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矩形 9"/>
          <p:cNvSpPr/>
          <p:nvPr userDrawn="1">
            <p:custDataLst>
              <p:tags r:id="rId1"/>
            </p:custDataLst>
          </p:nvPr>
        </p:nvSpPr>
        <p:spPr>
          <a:xfrm>
            <a:off x="0" y="958850"/>
            <a:ext cx="12192000" cy="49403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zh-CN" sz="1350" noProof="1"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2800" y="1339200"/>
            <a:ext cx="9144000" cy="2386800"/>
          </a:xfrm>
        </p:spPr>
        <p:txBody>
          <a:bodyPr anchor="b">
            <a:normAutofit/>
          </a:bodyPr>
          <a:lstStyle>
            <a:lvl1pPr algn="ctr">
              <a:defRPr sz="600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</p:nvPr>
        </p:nvSpPr>
        <p:spPr>
          <a:xfrm>
            <a:off x="1522413" y="3862800"/>
            <a:ext cx="9144000" cy="1656000"/>
          </a:xfrm>
        </p:spPr>
        <p:txBody>
          <a:bodyPr>
            <a:normAutofit/>
          </a:bodyPr>
          <a:lstStyle>
            <a:lvl1pPr algn="ctr">
              <a:defRPr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858858-E2D8-4748-83D1-17AF9DEF280D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10" name="页脚占位符 3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1" name="灯片编号占位符 4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5DF63-799D-4B99-ACD6-991B2F1A4314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Aki\porject\荔湾教育局\inside page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321348" y="338820"/>
            <a:ext cx="6312276" cy="563399"/>
          </a:xfrm>
        </p:spPr>
        <p:txBody>
          <a:bodyPr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华文新魏" pitchFamily="2" charset="-122"/>
                <a:ea typeface="华文新魏" pitchFamily="2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67456" y="1241036"/>
            <a:ext cx="9626600" cy="3445200"/>
          </a:xfrm>
        </p:spPr>
        <p:txBody>
          <a:bodyPr/>
          <a:lstStyle>
            <a:lvl1pPr>
              <a:defRPr sz="2800" baseline="0">
                <a:latin typeface="黑体" panose="02010609060101010101" charset="-122"/>
                <a:ea typeface="黑体" panose="02010609060101010101" charset="-122"/>
              </a:defRPr>
            </a:lvl1pPr>
            <a:lvl2pPr>
              <a:defRPr sz="2000" baseline="0">
                <a:latin typeface="黑体" panose="02010609060101010101" charset="-122"/>
                <a:ea typeface="黑体" panose="02010609060101010101" charset="-122"/>
              </a:defRPr>
            </a:lvl2pPr>
            <a:lvl3pPr>
              <a:defRPr sz="1800" baseline="0">
                <a:latin typeface="黑体" panose="02010609060101010101" charset="-122"/>
                <a:ea typeface="黑体" panose="02010609060101010101" charset="-122"/>
              </a:defRPr>
            </a:lvl3pPr>
            <a:lvl4pPr>
              <a:defRPr sz="1600" baseline="0">
                <a:latin typeface="黑体" panose="02010609060101010101" charset="-122"/>
                <a:ea typeface="黑体" panose="02010609060101010101" charset="-122"/>
              </a:defRPr>
            </a:lvl4pPr>
            <a:lvl5pPr>
              <a:defRPr sz="1600" baseline="0">
                <a:latin typeface="黑体" panose="02010609060101010101" charset="-122"/>
                <a:ea typeface="黑体" panose="0201060906010101010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C00E9-6B62-4B8B-9349-ADB54898A1A8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8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6EF5E-3C93-429A-9556-41CBC7EED9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E:\Aki\porject\荔湾教育局\bg3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1728259" y="3057525"/>
            <a:ext cx="8735484" cy="3521075"/>
          </a:xfrm>
          <a:prstGeom prst="rect">
            <a:avLst/>
          </a:prstGeom>
        </p:spPr>
        <p:txBody>
          <a:bodyPr/>
          <a:lstStyle>
            <a:lvl1pPr>
              <a:defRPr sz="3600" b="1">
                <a:latin typeface="隶书" pitchFamily="49" charset="-122"/>
                <a:ea typeface="隶书" pitchFamily="49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1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AB28D-3228-4213-B756-C2B2A4A70620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5" name="页脚占位符 2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3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16F70-A7D6-4D1E-8E6C-788BB341FF2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:\Aki\porject\荔湾教育局\bg3.jpg"/>
          <p:cNvPicPr>
            <a:picLocks noChangeAspect="1"/>
          </p:cNvPicPr>
          <p:nvPr userDrawn="1"/>
        </p:nvPicPr>
        <p:blipFill>
          <a:blip r:embed="rId2"/>
          <a:srcRect l="21" t="58427"/>
          <a:stretch>
            <a:fillRect/>
          </a:stretch>
        </p:blipFill>
        <p:spPr bwMode="auto">
          <a:xfrm>
            <a:off x="-44450" y="-358775"/>
            <a:ext cx="12255500" cy="252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E:\Aki\porject\荔湾教育局\bg3.jpg"/>
          <p:cNvPicPr>
            <a:picLocks noChangeAspect="1" noChangeArrowheads="1"/>
          </p:cNvPicPr>
          <p:nvPr userDrawn="1"/>
        </p:nvPicPr>
        <p:blipFill>
          <a:blip r:embed="rId2" cstate="print"/>
          <a:srcRect t="17107" r="598" b="47515"/>
          <a:stretch>
            <a:fillRect/>
          </a:stretch>
        </p:blipFill>
        <p:spPr bwMode="auto">
          <a:xfrm>
            <a:off x="93981" y="4754244"/>
            <a:ext cx="12337407" cy="217487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副标题 2"/>
          <p:cNvSpPr>
            <a:spLocks noGrp="1"/>
          </p:cNvSpPr>
          <p:nvPr>
            <p:ph type="subTitle" idx="1"/>
          </p:nvPr>
        </p:nvSpPr>
        <p:spPr>
          <a:xfrm>
            <a:off x="1833244" y="3247869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华文新魏" pitchFamily="2" charset="-122"/>
                <a:ea typeface="华文新魏" pitchFamily="2" charset="-122"/>
              </a:defRPr>
            </a:lvl1pPr>
            <a:lvl2pPr marL="457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0"/>
          </p:nvPr>
        </p:nvSpPr>
        <p:spPr>
          <a:xfrm>
            <a:off x="1057544" y="1497245"/>
            <a:ext cx="10049407" cy="1433512"/>
          </a:xfrm>
          <a:prstGeom prst="rect">
            <a:avLst/>
          </a:prstGeom>
        </p:spPr>
        <p:txBody>
          <a:bodyPr/>
          <a:lstStyle>
            <a:lvl1pPr>
              <a:defRPr kumimoji="0" lang="zh-CN" altLang="en-US" sz="4800" b="1" i="0" u="none" strike="noStrike" kern="1200" cap="none" spc="600" normalizeH="0" baseline="0" noProof="1" dirty="0" smtClean="0">
                <a:solidFill>
                  <a:schemeClr val="accent1"/>
                </a:solidFill>
                <a:uFillTx/>
                <a:latin typeface="华文新魏" pitchFamily="2" charset="-122"/>
                <a:ea typeface="华文新魏" pitchFamily="2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Aki\porject\荔湾教育局\inside page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944100" y="71438"/>
            <a:ext cx="21272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" name="直接连接符 10"/>
          <p:cNvCxnSpPr/>
          <p:nvPr userDrawn="1"/>
        </p:nvCxnSpPr>
        <p:spPr>
          <a:xfrm>
            <a:off x="0" y="862013"/>
            <a:ext cx="122047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404211" y="293731"/>
            <a:ext cx="7074764" cy="56339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600" normalizeH="0" baseline="0" noProof="1" dirty="0">
                <a:solidFill>
                  <a:schemeClr val="tx1"/>
                </a:solidFill>
                <a:uFillTx/>
                <a:latin typeface="华文新魏" pitchFamily="2" charset="-122"/>
                <a:ea typeface="华文新魏" pitchFamily="2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8" name="内容占位符 6"/>
          <p:cNvSpPr>
            <a:spLocks noGrp="1"/>
          </p:cNvSpPr>
          <p:nvPr>
            <p:ph sz="quarter" idx="13"/>
          </p:nvPr>
        </p:nvSpPr>
        <p:spPr>
          <a:xfrm>
            <a:off x="867456" y="1241036"/>
            <a:ext cx="9626600" cy="3445200"/>
          </a:xfrm>
        </p:spPr>
        <p:txBody>
          <a:bodyPr/>
          <a:lstStyle>
            <a:lvl1pPr>
              <a:defRPr sz="2800" baseline="0">
                <a:latin typeface="黑体" panose="02010609060101010101" charset="-122"/>
                <a:ea typeface="黑体" panose="02010609060101010101" charset="-122"/>
              </a:defRPr>
            </a:lvl1pPr>
            <a:lvl2pPr>
              <a:defRPr sz="2000" baseline="0">
                <a:latin typeface="黑体" panose="02010609060101010101" charset="-122"/>
                <a:ea typeface="黑体" panose="02010609060101010101" charset="-122"/>
              </a:defRPr>
            </a:lvl2pPr>
            <a:lvl3pPr>
              <a:defRPr sz="1800" baseline="0">
                <a:latin typeface="黑体" panose="02010609060101010101" charset="-122"/>
                <a:ea typeface="黑体" panose="02010609060101010101" charset="-122"/>
              </a:defRPr>
            </a:lvl3pPr>
            <a:lvl4pPr>
              <a:defRPr sz="1600" baseline="0">
                <a:latin typeface="黑体" panose="02010609060101010101" charset="-122"/>
                <a:ea typeface="黑体" panose="02010609060101010101" charset="-122"/>
              </a:defRPr>
            </a:lvl4pPr>
            <a:lvl5pPr>
              <a:defRPr sz="1600" baseline="0">
                <a:latin typeface="黑体" panose="02010609060101010101" charset="-122"/>
                <a:ea typeface="黑体" panose="0201060906010101010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Aki\porject\荔湾教育局\inside page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9983788" y="61913"/>
            <a:ext cx="2127250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321348" y="338820"/>
            <a:ext cx="6312276" cy="56339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华文新魏" pitchFamily="2" charset="-122"/>
                <a:ea typeface="华文新魏" pitchFamily="2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67456" y="1241036"/>
            <a:ext cx="9626600" cy="3445200"/>
          </a:xfrm>
        </p:spPr>
        <p:txBody>
          <a:bodyPr/>
          <a:lstStyle>
            <a:lvl1pPr>
              <a:defRPr sz="2800" baseline="0">
                <a:latin typeface="黑体" panose="02010609060101010101" charset="-122"/>
                <a:ea typeface="黑体" panose="02010609060101010101" charset="-122"/>
              </a:defRPr>
            </a:lvl1pPr>
            <a:lvl2pPr>
              <a:defRPr sz="2000" baseline="0">
                <a:latin typeface="黑体" panose="02010609060101010101" charset="-122"/>
                <a:ea typeface="黑体" panose="02010609060101010101" charset="-122"/>
              </a:defRPr>
            </a:lvl2pPr>
            <a:lvl3pPr>
              <a:defRPr sz="1800" baseline="0">
                <a:latin typeface="黑体" panose="02010609060101010101" charset="-122"/>
                <a:ea typeface="黑体" panose="02010609060101010101" charset="-122"/>
              </a:defRPr>
            </a:lvl3pPr>
            <a:lvl4pPr>
              <a:defRPr sz="1600" baseline="0">
                <a:latin typeface="黑体" panose="02010609060101010101" charset="-122"/>
                <a:ea typeface="黑体" panose="02010609060101010101" charset="-122"/>
              </a:defRPr>
            </a:lvl4pPr>
            <a:lvl5pPr>
              <a:defRPr sz="1600" baseline="0">
                <a:latin typeface="黑体" panose="02010609060101010101" charset="-122"/>
                <a:ea typeface="黑体" panose="0201060906010101010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1" y="2130425"/>
            <a:ext cx="10363201" cy="1470025"/>
          </a:xfrm>
        </p:spPr>
        <p:txBody>
          <a:bodyPr/>
          <a:lstStyle>
            <a:lvl1pPr>
              <a:defRPr sz="28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1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22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6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1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5722E23-62C1-45DE-9AEF-BDBE9B34C3D8}" type="datetimeFigureOut">
              <a:rPr lang="zh-CN" altLang="en-US"/>
              <a:t>2022/4/1</a:t>
            </a:fld>
            <a:endParaRPr lang="zh-CN" alt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E:\Aki\porject\荔湾教育局\bg3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图片 4"/>
          <p:cNvPicPr>
            <a:picLocks noChangeAspect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0382250" y="152400"/>
            <a:ext cx="159543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本占位符 11"/>
          <p:cNvSpPr>
            <a:spLocks noGrp="1"/>
          </p:cNvSpPr>
          <p:nvPr>
            <p:ph type="body" sz="quarter" idx="10"/>
          </p:nvPr>
        </p:nvSpPr>
        <p:spPr>
          <a:xfrm>
            <a:off x="1728259" y="3057525"/>
            <a:ext cx="8735484" cy="3521075"/>
          </a:xfrm>
          <a:prstGeom prst="rect">
            <a:avLst/>
          </a:prstGeom>
        </p:spPr>
        <p:txBody>
          <a:bodyPr/>
          <a:lstStyle>
            <a:lvl1pPr>
              <a:defRPr sz="3600" b="1">
                <a:latin typeface="隶书" pitchFamily="49" charset="-122"/>
                <a:ea typeface="隶书" pitchFamily="49" charset="-122"/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17"/>
          <p:cNvCxnSpPr/>
          <p:nvPr userDrawn="1"/>
        </p:nvCxnSpPr>
        <p:spPr>
          <a:xfrm>
            <a:off x="0" y="862013"/>
            <a:ext cx="122047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4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内容占位符 6"/>
          <p:cNvSpPr>
            <a:spLocks noGrp="1"/>
          </p:cNvSpPr>
          <p:nvPr>
            <p:ph sz="quarter" idx="13"/>
          </p:nvPr>
        </p:nvSpPr>
        <p:spPr>
          <a:xfrm>
            <a:off x="867456" y="1241036"/>
            <a:ext cx="9626600" cy="3445200"/>
          </a:xfrm>
        </p:spPr>
        <p:txBody>
          <a:bodyPr/>
          <a:lstStyle>
            <a:lvl1pPr>
              <a:defRPr sz="2800" baseline="0">
                <a:latin typeface="黑体" panose="02010609060101010101" charset="-122"/>
                <a:ea typeface="黑体" panose="02010609060101010101" charset="-122"/>
              </a:defRPr>
            </a:lvl1pPr>
            <a:lvl2pPr>
              <a:defRPr sz="2000" baseline="0">
                <a:latin typeface="黑体" panose="02010609060101010101" charset="-122"/>
                <a:ea typeface="黑体" panose="02010609060101010101" charset="-122"/>
              </a:defRPr>
            </a:lvl2pPr>
            <a:lvl3pPr>
              <a:defRPr sz="1800" baseline="0">
                <a:latin typeface="黑体" panose="02010609060101010101" charset="-122"/>
                <a:ea typeface="黑体" panose="02010609060101010101" charset="-122"/>
              </a:defRPr>
            </a:lvl3pPr>
            <a:lvl4pPr>
              <a:defRPr sz="1600" baseline="0">
                <a:latin typeface="黑体" panose="02010609060101010101" charset="-122"/>
                <a:ea typeface="黑体" panose="02010609060101010101" charset="-122"/>
              </a:defRPr>
            </a:lvl4pPr>
            <a:lvl5pPr>
              <a:defRPr sz="1600" baseline="0">
                <a:latin typeface="黑体" panose="02010609060101010101" charset="-122"/>
                <a:ea typeface="黑体" panose="0201060906010101010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4655"/>
            <a:ext cx="10972800" cy="1143068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</p:spTree>
  </p:cSld>
  <p:clrMapOvr>
    <a:masterClrMapping/>
  </p:clrMapOvr>
  <p:transition spd="med">
    <p:wipe dir="r"/>
  </p:transition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4655"/>
            <a:ext cx="10972800" cy="1143068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489D9C7-5DC6-4263-87FF-7C99F6FB63C3}" type="datetime1">
              <a:rPr lang="zh-CN" altLang="en-US"/>
              <a:t>2022/4/1</a:t>
            </a:fld>
            <a:endParaRPr lang="zh-CN" altLang="en-US"/>
          </a:p>
        </p:txBody>
      </p:sp>
    </p:spTree>
  </p:cSld>
  <p:clrMapOvr>
    <a:masterClrMapping/>
  </p:clrMapOvr>
  <p:transition spd="med">
    <p:wipe dir="r"/>
  </p:transition>
  <p:hf hd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609601" y="274655"/>
            <a:ext cx="10972800" cy="114306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zh-CN" noProof="1"/>
              <a:t>Click to edit Master title style</a:t>
            </a:r>
            <a:endParaRPr lang="zh-CN" altLang="en-US" noProof="1"/>
          </a:p>
        </p:txBody>
      </p:sp>
      <p:sp>
        <p:nvSpPr>
          <p:cNvPr id="8" name="内容占位符 7"/>
          <p:cNvSpPr>
            <a:spLocks noGrp="1"/>
          </p:cNvSpPr>
          <p:nvPr>
            <p:ph sz="quarter" idx="13"/>
          </p:nvPr>
        </p:nvSpPr>
        <p:spPr>
          <a:xfrm>
            <a:off x="669925" y="1130367"/>
            <a:ext cx="10850563" cy="5007271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 altLang="zh-CN" noProof="1"/>
              <a:t>Edit Master text styles</a:t>
            </a:r>
          </a:p>
          <a:p>
            <a:pPr lvl="1"/>
            <a:r>
              <a:rPr lang="en-US" altLang="zh-CN" noProof="1"/>
              <a:t>Second level</a:t>
            </a:r>
          </a:p>
          <a:p>
            <a:pPr lvl="2"/>
            <a:r>
              <a:rPr lang="en-US" altLang="zh-CN" noProof="1"/>
              <a:t>Third level</a:t>
            </a:r>
          </a:p>
          <a:p>
            <a:pPr lvl="3"/>
            <a:r>
              <a:rPr lang="en-US" altLang="zh-CN" noProof="1"/>
              <a:t>Fourth level</a:t>
            </a:r>
          </a:p>
          <a:p>
            <a:pPr lvl="4"/>
            <a:r>
              <a:rPr lang="en-US" altLang="zh-CN" noProof="1"/>
              <a:t>Fifth level</a:t>
            </a:r>
            <a:endParaRPr lang="zh-CN" altLang="en-US" noProof="1"/>
          </a:p>
        </p:txBody>
      </p:sp>
      <p:sp>
        <p:nvSpPr>
          <p:cNvPr id="5" name="日期占位符 2"/>
          <p:cNvSpPr>
            <a:spLocks noGrp="1"/>
          </p:cNvSpPr>
          <p:nvPr>
            <p:ph type="dt" sz="half" idx="14"/>
          </p:nvPr>
        </p:nvSpPr>
        <p:spPr>
          <a:xfrm>
            <a:off x="609600" y="6356350"/>
            <a:ext cx="2844800" cy="365125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489D9C7-5DC6-4263-87FF-7C99F6FB63C3}" type="datetime1">
              <a:rPr lang="zh-CN" altLang="en-US"/>
              <a:t>2022/4/1</a:t>
            </a:fld>
            <a:endParaRPr lang="zh-CN" altLang="en-US"/>
          </a:p>
        </p:txBody>
      </p:sp>
      <p:sp>
        <p:nvSpPr>
          <p:cNvPr id="7" name="页脚占位符 3"/>
          <p:cNvSpPr>
            <a:spLocks noGrp="1"/>
          </p:cNvSpPr>
          <p:nvPr>
            <p:ph type="ftr" sz="quarter" idx="15"/>
          </p:nvPr>
        </p:nvSpPr>
        <p:spPr>
          <a:xfrm>
            <a:off x="4165600" y="6356350"/>
            <a:ext cx="3860800" cy="365125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r>
              <a:rPr lang="en-US" altLang="zh-CN"/>
              <a:t>www.islide.cc</a:t>
            </a:r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6"/>
          </p:nvPr>
        </p:nvSpPr>
        <p:spPr>
          <a:xfrm>
            <a:off x="8737600" y="6356350"/>
            <a:ext cx="2844800" cy="365125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FA94A0E3-99BE-4CBF-958A-37C2D77D1FD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4655"/>
            <a:ext cx="10972800" cy="1143068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1" y="1600296"/>
            <a:ext cx="10972800" cy="4526231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>
          <a:xfrm>
            <a:off x="609600" y="6356350"/>
            <a:ext cx="2844800" cy="365125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489D9C7-5DC6-4263-87FF-7C99F6FB63C3}" type="datetime1">
              <a:rPr lang="zh-CN" altLang="en-US"/>
              <a:t>2022/4/1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165600" y="6356350"/>
            <a:ext cx="3860800" cy="365125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r>
              <a:rPr lang="en-US" altLang="zh-CN"/>
              <a:t>www.islide.cc</a:t>
            </a: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737600" y="6356350"/>
            <a:ext cx="2844800" cy="365125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1271D679-449E-4DA0-A47C-54039FB9148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0" y="34925"/>
            <a:ext cx="121920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/>
          <p:cNvPicPr>
            <a:picLocks noChangeAspect="1"/>
          </p:cNvPicPr>
          <p:nvPr userDrawn="1"/>
        </p:nvPicPr>
        <p:blipFill>
          <a:blip r:embed="rId8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标题 1"/>
          <p:cNvSpPr/>
          <p:nvPr userDrawn="1">
            <p:custDataLst>
              <p:tags r:id="rId2"/>
            </p:custDataLst>
          </p:nvPr>
        </p:nvSpPr>
        <p:spPr>
          <a:xfrm>
            <a:off x="120650" y="206375"/>
            <a:ext cx="6311900" cy="5635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b"/>
          <a:lstStyle/>
          <a:p>
            <a:pPr algn="ctr">
              <a:defRPr/>
            </a:pPr>
            <a:r>
              <a:rPr lang="zh-CN" altLang="en-US" sz="32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rPr>
              <a:t>单击此处编辑标题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51488" y="2681555"/>
            <a:ext cx="3577049" cy="716508"/>
          </a:xfrm>
        </p:spPr>
        <p:txBody>
          <a:bodyPr lIns="90000" tIns="46800" rIns="90000" bIns="0" anchor="ctr" anchorCtr="0">
            <a:normAutofit/>
          </a:bodyPr>
          <a:lstStyle>
            <a:lvl1pPr algn="dist">
              <a:defRPr sz="3300" u="none" strike="noStrike" kern="1200" cap="none" spc="3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251487" y="3459937"/>
            <a:ext cx="3577051" cy="544296"/>
          </a:xfrm>
        </p:spPr>
        <p:txBody>
          <a:bodyPr lIns="90000" tIns="0" rIns="90000" bIns="46800">
            <a:normAutofit/>
          </a:bodyPr>
          <a:lstStyle>
            <a:lvl1pPr marL="0" indent="0" eaLnBrk="1" fontAlgn="auto" latinLnBrk="0" hangingPunct="1"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charset="-122"/>
                <a:cs typeface="+mn-cs"/>
                <a:sym typeface="+mn-ea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881063" y="6350000"/>
            <a:ext cx="2698750" cy="315913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6B05DE2B-C2F7-43FF-9A05-EF4018D8E0B6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388" y="6350000"/>
            <a:ext cx="3959225" cy="315913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0000"/>
            <a:ext cx="2700338" cy="315913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30799AEA-839C-44D9-8A3E-E6BD0CCF0FD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17"/>
          <p:cNvCxnSpPr/>
          <p:nvPr userDrawn="1"/>
        </p:nvCxnSpPr>
        <p:spPr>
          <a:xfrm>
            <a:off x="0" y="862013"/>
            <a:ext cx="122047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5" name="内容占位符 6"/>
          <p:cNvSpPr>
            <a:spLocks noGrp="1"/>
          </p:cNvSpPr>
          <p:nvPr>
            <p:ph sz="quarter" idx="13"/>
          </p:nvPr>
        </p:nvSpPr>
        <p:spPr>
          <a:xfrm>
            <a:off x="867456" y="1241036"/>
            <a:ext cx="9626600" cy="3445200"/>
          </a:xfrm>
        </p:spPr>
        <p:txBody>
          <a:bodyPr/>
          <a:lstStyle>
            <a:lvl1pPr>
              <a:defRPr sz="2800" baseline="0">
                <a:latin typeface="黑体" panose="02010609060101010101" charset="-122"/>
                <a:ea typeface="黑体" panose="02010609060101010101" charset="-122"/>
              </a:defRPr>
            </a:lvl1pPr>
            <a:lvl2pPr>
              <a:defRPr sz="2000" baseline="0">
                <a:latin typeface="黑体" panose="02010609060101010101" charset="-122"/>
                <a:ea typeface="黑体" panose="02010609060101010101" charset="-122"/>
              </a:defRPr>
            </a:lvl2pPr>
            <a:lvl3pPr>
              <a:defRPr sz="1800" baseline="0">
                <a:latin typeface="黑体" panose="02010609060101010101" charset="-122"/>
                <a:ea typeface="黑体" panose="02010609060101010101" charset="-122"/>
              </a:defRPr>
            </a:lvl3pPr>
            <a:lvl4pPr>
              <a:defRPr sz="1600" baseline="0">
                <a:latin typeface="黑体" panose="02010609060101010101" charset="-122"/>
                <a:ea typeface="黑体" panose="02010609060101010101" charset="-122"/>
              </a:defRPr>
            </a:lvl4pPr>
            <a:lvl5pPr>
              <a:defRPr sz="1600" baseline="0">
                <a:latin typeface="黑体" panose="02010609060101010101" charset="-122"/>
                <a:ea typeface="黑体" panose="0201060906010101010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121181" y="206467"/>
            <a:ext cx="6312276" cy="56339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17"/>
          <p:cNvCxnSpPr/>
          <p:nvPr userDrawn="1"/>
        </p:nvCxnSpPr>
        <p:spPr>
          <a:xfrm>
            <a:off x="0" y="862013"/>
            <a:ext cx="122047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标题 1"/>
          <p:cNvSpPr>
            <a:spLocks noGrp="1"/>
          </p:cNvSpPr>
          <p:nvPr>
            <p:ph type="title"/>
          </p:nvPr>
        </p:nvSpPr>
        <p:spPr>
          <a:xfrm>
            <a:off x="121181" y="206467"/>
            <a:ext cx="4429048" cy="56339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67456" y="1241036"/>
            <a:ext cx="9626600" cy="3445200"/>
          </a:xfrm>
        </p:spPr>
        <p:txBody>
          <a:bodyPr/>
          <a:lstStyle>
            <a:lvl1pPr>
              <a:defRPr sz="2800" baseline="0">
                <a:latin typeface="黑体" panose="02010609060101010101" charset="-122"/>
                <a:ea typeface="黑体" panose="02010609060101010101" charset="-122"/>
              </a:defRPr>
            </a:lvl1pPr>
            <a:lvl2pPr>
              <a:defRPr sz="2000" baseline="0">
                <a:latin typeface="黑体" panose="02010609060101010101" charset="-122"/>
                <a:ea typeface="黑体" panose="02010609060101010101" charset="-122"/>
              </a:defRPr>
            </a:lvl2pPr>
            <a:lvl3pPr>
              <a:defRPr sz="1800" baseline="0">
                <a:latin typeface="黑体" panose="02010609060101010101" charset="-122"/>
                <a:ea typeface="黑体" panose="02010609060101010101" charset="-122"/>
              </a:defRPr>
            </a:lvl3pPr>
            <a:lvl4pPr>
              <a:defRPr sz="1600" baseline="0">
                <a:latin typeface="黑体" panose="02010609060101010101" charset="-122"/>
                <a:ea typeface="黑体" panose="02010609060101010101" charset="-122"/>
              </a:defRPr>
            </a:lvl4pPr>
            <a:lvl5pPr>
              <a:defRPr sz="1600" baseline="0">
                <a:latin typeface="黑体" panose="02010609060101010101" charset="-122"/>
                <a:ea typeface="黑体" panose="02010609060101010101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8"/>
          <p:cNvSpPr/>
          <p:nvPr userDrawn="1">
            <p:custDataLst>
              <p:tags r:id="rId1"/>
            </p:custDataLst>
          </p:nvPr>
        </p:nvSpPr>
        <p:spPr>
          <a:xfrm>
            <a:off x="292100" y="304800"/>
            <a:ext cx="11607800" cy="6248400"/>
          </a:xfrm>
          <a:prstGeom prst="rect">
            <a:avLst/>
          </a:prstGeom>
          <a:solidFill>
            <a:schemeClr val="bg2"/>
          </a:solidFill>
          <a:ln w="50800">
            <a:solidFill>
              <a:schemeClr val="bg2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zh-CN" sz="1300" noProof="1">
              <a:solidFill>
                <a:schemeClr val="tx1"/>
              </a:solidFill>
              <a:latin typeface="Viner Hand ITC"/>
              <a:ea typeface="Viner Hand ITC"/>
              <a:cs typeface="Viner Hand ITC"/>
              <a:sym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9582150" y="398463"/>
            <a:ext cx="2128838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600" baseline="0">
                <a:latin typeface="Arial" panose="020B0604020202020204" pitchFamily="34" charset="0"/>
                <a:ea typeface="隶书" pitchFamily="49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sz="3200" baseline="0">
                <a:latin typeface="Arial" panose="020B0604020202020204" pitchFamily="34" charset="0"/>
                <a:ea typeface="隶书" pitchFamily="49" charset="-122"/>
              </a:defRPr>
            </a:lvl1pPr>
            <a:lvl2pPr>
              <a:defRPr sz="2400" baseline="0">
                <a:latin typeface="Arial" panose="020B0604020202020204" pitchFamily="34" charset="0"/>
                <a:ea typeface="隶书" pitchFamily="49" charset="-122"/>
              </a:defRPr>
            </a:lvl2pPr>
            <a:lvl3pPr>
              <a:defRPr sz="2000" baseline="0">
                <a:latin typeface="Arial" panose="020B0604020202020204" pitchFamily="34" charset="0"/>
                <a:ea typeface="隶书" pitchFamily="49" charset="-122"/>
              </a:defRPr>
            </a:lvl3pPr>
            <a:lvl4pPr>
              <a:defRPr sz="1800" baseline="0">
                <a:latin typeface="Arial" panose="020B0604020202020204" pitchFamily="34" charset="0"/>
                <a:ea typeface="隶书" pitchFamily="49" charset="-122"/>
              </a:defRPr>
            </a:lvl4pPr>
            <a:lvl5pPr>
              <a:defRPr sz="1800" baseline="0">
                <a:latin typeface="Arial" panose="020B0604020202020204" pitchFamily="34" charset="0"/>
                <a:ea typeface="隶书" pitchFamily="49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6" name="日期占位符 2"/>
          <p:cNvSpPr>
            <a:spLocks noGrp="1"/>
          </p:cNvSpPr>
          <p:nvPr>
            <p:ph type="dt" sz="half" idx="14"/>
            <p:custDataLst>
              <p:tags r:id="rId2"/>
            </p:custDataLst>
          </p:nvPr>
        </p:nvSpPr>
        <p:spPr>
          <a:xfrm>
            <a:off x="881063" y="6350000"/>
            <a:ext cx="2698750" cy="315913"/>
          </a:xfrm>
        </p:spPr>
        <p:txBody>
          <a:bodyPr/>
          <a:lstStyle>
            <a:lvl1pPr>
              <a:defRPr baseline="0" noProof="1">
                <a:latin typeface="隶书" pitchFamily="49" charset="-122"/>
                <a:ea typeface="隶书" pitchFamily="49" charset="-122"/>
              </a:defRPr>
            </a:lvl1pPr>
          </a:lstStyle>
          <a:p>
            <a:pPr>
              <a:defRPr/>
            </a:pPr>
            <a:fld id="{BE559F77-1D82-4456-8287-E978132F9F7C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8" name="页脚占位符 3"/>
          <p:cNvSpPr>
            <a:spLocks noGrp="1"/>
          </p:cNvSpPr>
          <p:nvPr>
            <p:ph type="ftr" sz="quarter" idx="15"/>
            <p:custDataLst>
              <p:tags r:id="rId3"/>
            </p:custDataLst>
          </p:nvPr>
        </p:nvSpPr>
        <p:spPr>
          <a:xfrm>
            <a:off x="4116388" y="6350000"/>
            <a:ext cx="3959225" cy="315913"/>
          </a:xfrm>
        </p:spPr>
        <p:txBody>
          <a:bodyPr/>
          <a:lstStyle>
            <a:lvl1pPr>
              <a:defRPr baseline="0" noProof="1">
                <a:latin typeface="隶书" pitchFamily="49" charset="-122"/>
                <a:ea typeface="隶书" pitchFamily="49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4"/>
          <p:cNvSpPr>
            <a:spLocks noGrp="1"/>
          </p:cNvSpPr>
          <p:nvPr>
            <p:ph type="sldNum" sz="quarter" idx="16"/>
            <p:custDataLst>
              <p:tags r:id="rId4"/>
            </p:custDataLst>
          </p:nvPr>
        </p:nvSpPr>
        <p:spPr>
          <a:xfrm>
            <a:off x="8610600" y="6350000"/>
            <a:ext cx="2700338" cy="315913"/>
          </a:xfrm>
        </p:spPr>
        <p:txBody>
          <a:bodyPr/>
          <a:lstStyle>
            <a:lvl1pPr>
              <a:defRPr baseline="0" noProof="1">
                <a:latin typeface="隶书" pitchFamily="49" charset="-122"/>
                <a:ea typeface="隶书" pitchFamily="49" charset="-122"/>
              </a:defRPr>
            </a:lvl1pPr>
          </a:lstStyle>
          <a:p>
            <a:pPr>
              <a:defRPr/>
            </a:pPr>
            <a:fld id="{745F5995-BA94-4671-8628-3444C9D9A9C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slow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2"/>
          <p:cNvGrpSpPr/>
          <p:nvPr userDrawn="1"/>
        </p:nvGrpSpPr>
        <p:grpSpPr bwMode="auto">
          <a:xfrm>
            <a:off x="665163" y="966788"/>
            <a:ext cx="10572750" cy="5562600"/>
            <a:chOff x="2130931" y="800784"/>
            <a:chExt cx="7930141" cy="5562600"/>
          </a:xfrm>
        </p:grpSpPr>
        <p:grpSp>
          <p:nvGrpSpPr>
            <p:cNvPr id="3" name="组合 3"/>
            <p:cNvGrpSpPr/>
            <p:nvPr/>
          </p:nvGrpSpPr>
          <p:grpSpPr bwMode="auto">
            <a:xfrm>
              <a:off x="7285702" y="2278746"/>
              <a:ext cx="2769416" cy="506413"/>
              <a:chOff x="7335360" y="2291445"/>
              <a:chExt cx="2769416" cy="506413"/>
            </a:xfrm>
          </p:grpSpPr>
          <p:grpSp>
            <p:nvGrpSpPr>
              <p:cNvPr id="53" name="组合 53"/>
              <p:cNvGrpSpPr/>
              <p:nvPr/>
            </p:nvGrpSpPr>
            <p:grpSpPr>
              <a:xfrm flipH="1" flipV="1">
                <a:off x="7335360" y="2327957"/>
                <a:ext cx="2604593" cy="429601"/>
                <a:chOff x="1243321" y="4939255"/>
                <a:chExt cx="2604593" cy="429601"/>
              </a:xfrm>
              <a:solidFill>
                <a:srgbClr val="A6A6A6"/>
              </a:solidFill>
            </p:grpSpPr>
            <p:sp>
              <p:nvSpPr>
                <p:cNvPr id="56" name="矩形 56"/>
                <p:cNvSpPr/>
                <p:nvPr/>
              </p:nvSpPr>
              <p:spPr>
                <a:xfrm flipV="1">
                  <a:off x="1243321" y="4991055"/>
                  <a:ext cx="2448000" cy="28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sz="2400" noProof="1"/>
                </a:p>
              </p:txBody>
            </p:sp>
            <p:sp>
              <p:nvSpPr>
                <p:cNvPr id="57" name="任意多边形 57"/>
                <p:cNvSpPr/>
                <p:nvPr/>
              </p:nvSpPr>
              <p:spPr>
                <a:xfrm rot="2700000" flipV="1">
                  <a:off x="3618713" y="5139656"/>
                  <a:ext cx="429601" cy="28800"/>
                </a:xfrm>
                <a:custGeom>
                  <a:avLst/>
                  <a:gdLst>
                    <a:gd name="connsiteX0" fmla="*/ 0 w 429601"/>
                    <a:gd name="connsiteY0" fmla="*/ 18000 h 18000"/>
                    <a:gd name="connsiteX1" fmla="*/ 429601 w 429601"/>
                    <a:gd name="connsiteY1" fmla="*/ 18000 h 18000"/>
                    <a:gd name="connsiteX2" fmla="*/ 411602 w 429601"/>
                    <a:gd name="connsiteY2" fmla="*/ 0 h 18000"/>
                    <a:gd name="connsiteX3" fmla="*/ 0 w 429601"/>
                    <a:gd name="connsiteY3" fmla="*/ 0 h 18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9601" h="18000">
                      <a:moveTo>
                        <a:pt x="0" y="18000"/>
                      </a:moveTo>
                      <a:lnTo>
                        <a:pt x="429601" y="18000"/>
                      </a:lnTo>
                      <a:lnTo>
                        <a:pt x="41160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sz="2400" noProof="1"/>
                </a:p>
              </p:txBody>
            </p:sp>
          </p:grpSp>
          <p:sp>
            <p:nvSpPr>
              <p:cNvPr id="54" name="Freeform 16"/>
              <p:cNvSpPr>
                <a:spLocks noEditPoints="1"/>
              </p:cNvSpPr>
              <p:nvPr/>
            </p:nvSpPr>
            <p:spPr>
              <a:xfrm>
                <a:off x="7404241" y="2291445"/>
                <a:ext cx="314348" cy="314325"/>
              </a:xfrm>
              <a:custGeom>
                <a:avLst/>
                <a:gdLst/>
                <a:ahLst/>
                <a:cxnLst>
                  <a:cxn ang="0">
                    <a:pos x="157324" y="0"/>
                  </a:cxn>
                  <a:cxn ang="0">
                    <a:pos x="0" y="156582"/>
                  </a:cxn>
                  <a:cxn ang="0">
                    <a:pos x="157324" y="313164"/>
                  </a:cxn>
                  <a:cxn ang="0">
                    <a:pos x="314648" y="156582"/>
                  </a:cxn>
                  <a:cxn ang="0">
                    <a:pos x="157324" y="0"/>
                  </a:cxn>
                  <a:cxn ang="0">
                    <a:pos x="157324" y="236652"/>
                  </a:cxn>
                  <a:cxn ang="0">
                    <a:pos x="75086" y="156582"/>
                  </a:cxn>
                  <a:cxn ang="0">
                    <a:pos x="157324" y="74732"/>
                  </a:cxn>
                  <a:cxn ang="0">
                    <a:pos x="239561" y="156582"/>
                  </a:cxn>
                  <a:cxn ang="0">
                    <a:pos x="157324" y="236652"/>
                  </a:cxn>
                </a:cxnLst>
                <a:rect l="0" t="0" r="0" b="0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6"/>
                      <a:pt x="39" y="176"/>
                      <a:pt x="88" y="176"/>
                    </a:cubicBezTo>
                    <a:cubicBezTo>
                      <a:pt x="137" y="176"/>
                      <a:pt x="176" y="136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close/>
                    <a:moveTo>
                      <a:pt x="88" y="133"/>
                    </a:moveTo>
                    <a:cubicBezTo>
                      <a:pt x="63" y="133"/>
                      <a:pt x="42" y="113"/>
                      <a:pt x="42" y="88"/>
                    </a:cubicBezTo>
                    <a:cubicBezTo>
                      <a:pt x="42" y="63"/>
                      <a:pt x="63" y="42"/>
                      <a:pt x="88" y="42"/>
                    </a:cubicBezTo>
                    <a:cubicBezTo>
                      <a:pt x="113" y="42"/>
                      <a:pt x="134" y="63"/>
                      <a:pt x="134" y="88"/>
                    </a:cubicBezTo>
                    <a:cubicBezTo>
                      <a:pt x="134" y="113"/>
                      <a:pt x="113" y="133"/>
                      <a:pt x="88" y="133"/>
                    </a:cubicBezTo>
                    <a:close/>
                  </a:path>
                </a:pathLst>
              </a:custGeom>
              <a:solidFill>
                <a:srgbClr val="A6A6A6"/>
              </a:solidFill>
              <a:ln w="9525"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5" name="Freeform 16"/>
              <p:cNvSpPr>
                <a:spLocks noEditPoints="1"/>
              </p:cNvSpPr>
              <p:nvPr/>
            </p:nvSpPr>
            <p:spPr>
              <a:xfrm>
                <a:off x="9886876" y="2580370"/>
                <a:ext cx="217900" cy="217488"/>
              </a:xfrm>
              <a:custGeom>
                <a:avLst/>
                <a:gdLst/>
                <a:ahLst/>
                <a:cxnLst>
                  <a:cxn ang="0">
                    <a:pos x="108880" y="0"/>
                  </a:cxn>
                  <a:cxn ang="0">
                    <a:pos x="0" y="108367"/>
                  </a:cxn>
                  <a:cxn ang="0">
                    <a:pos x="108880" y="216734"/>
                  </a:cxn>
                  <a:cxn ang="0">
                    <a:pos x="217760" y="108367"/>
                  </a:cxn>
                  <a:cxn ang="0">
                    <a:pos x="108880" y="0"/>
                  </a:cxn>
                  <a:cxn ang="0">
                    <a:pos x="108880" y="163781"/>
                  </a:cxn>
                  <a:cxn ang="0">
                    <a:pos x="51965" y="108367"/>
                  </a:cxn>
                  <a:cxn ang="0">
                    <a:pos x="108880" y="51720"/>
                  </a:cxn>
                  <a:cxn ang="0">
                    <a:pos x="165794" y="108367"/>
                  </a:cxn>
                  <a:cxn ang="0">
                    <a:pos x="108880" y="163781"/>
                  </a:cxn>
                </a:cxnLst>
                <a:rect l="0" t="0" r="0" b="0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6"/>
                      <a:pt x="39" y="176"/>
                      <a:pt x="88" y="176"/>
                    </a:cubicBezTo>
                    <a:cubicBezTo>
                      <a:pt x="137" y="176"/>
                      <a:pt x="176" y="136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close/>
                    <a:moveTo>
                      <a:pt x="88" y="133"/>
                    </a:moveTo>
                    <a:cubicBezTo>
                      <a:pt x="63" y="133"/>
                      <a:pt x="42" y="113"/>
                      <a:pt x="42" y="88"/>
                    </a:cubicBezTo>
                    <a:cubicBezTo>
                      <a:pt x="42" y="63"/>
                      <a:pt x="63" y="42"/>
                      <a:pt x="88" y="42"/>
                    </a:cubicBezTo>
                    <a:cubicBezTo>
                      <a:pt x="113" y="42"/>
                      <a:pt x="134" y="63"/>
                      <a:pt x="134" y="88"/>
                    </a:cubicBezTo>
                    <a:cubicBezTo>
                      <a:pt x="134" y="113"/>
                      <a:pt x="113" y="133"/>
                      <a:pt x="88" y="133"/>
                    </a:cubicBezTo>
                    <a:close/>
                  </a:path>
                </a:pathLst>
              </a:custGeom>
              <a:solidFill>
                <a:srgbClr val="A6A6A6"/>
              </a:solidFill>
              <a:ln w="9525"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4" name="组合 4"/>
            <p:cNvGrpSpPr/>
            <p:nvPr/>
          </p:nvGrpSpPr>
          <p:grpSpPr bwMode="auto">
            <a:xfrm>
              <a:off x="7644477" y="4606021"/>
              <a:ext cx="2416595" cy="504825"/>
              <a:chOff x="7335360" y="2292488"/>
              <a:chExt cx="2416595" cy="504825"/>
            </a:xfrm>
          </p:grpSpPr>
          <p:grpSp>
            <p:nvGrpSpPr>
              <p:cNvPr id="48" name="组合 48"/>
              <p:cNvGrpSpPr/>
              <p:nvPr/>
            </p:nvGrpSpPr>
            <p:grpSpPr>
              <a:xfrm flipH="1" flipV="1">
                <a:off x="7335360" y="2327957"/>
                <a:ext cx="2231161" cy="429601"/>
                <a:chOff x="1616753" y="4939255"/>
                <a:chExt cx="2231161" cy="429601"/>
              </a:xfrm>
              <a:solidFill>
                <a:srgbClr val="A6A6A6"/>
              </a:solidFill>
            </p:grpSpPr>
            <p:sp>
              <p:nvSpPr>
                <p:cNvPr id="51" name="矩形 51"/>
                <p:cNvSpPr/>
                <p:nvPr/>
              </p:nvSpPr>
              <p:spPr>
                <a:xfrm flipV="1">
                  <a:off x="1616753" y="4991055"/>
                  <a:ext cx="2072822" cy="28800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sz="2400" noProof="1"/>
                </a:p>
              </p:txBody>
            </p:sp>
            <p:sp>
              <p:nvSpPr>
                <p:cNvPr id="52" name="任意多边形 52"/>
                <p:cNvSpPr/>
                <p:nvPr/>
              </p:nvSpPr>
              <p:spPr>
                <a:xfrm rot="2700000" flipV="1">
                  <a:off x="3618713" y="5139656"/>
                  <a:ext cx="429601" cy="28800"/>
                </a:xfrm>
                <a:custGeom>
                  <a:avLst/>
                  <a:gdLst>
                    <a:gd name="connsiteX0" fmla="*/ 0 w 429601"/>
                    <a:gd name="connsiteY0" fmla="*/ 18000 h 18000"/>
                    <a:gd name="connsiteX1" fmla="*/ 429601 w 429601"/>
                    <a:gd name="connsiteY1" fmla="*/ 18000 h 18000"/>
                    <a:gd name="connsiteX2" fmla="*/ 411602 w 429601"/>
                    <a:gd name="connsiteY2" fmla="*/ 0 h 18000"/>
                    <a:gd name="connsiteX3" fmla="*/ 0 w 429601"/>
                    <a:gd name="connsiteY3" fmla="*/ 0 h 18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29601" h="18000">
                      <a:moveTo>
                        <a:pt x="0" y="18000"/>
                      </a:moveTo>
                      <a:lnTo>
                        <a:pt x="429601" y="18000"/>
                      </a:lnTo>
                      <a:lnTo>
                        <a:pt x="411602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 sz="2400" noProof="1"/>
                </a:p>
              </p:txBody>
            </p:sp>
          </p:grpSp>
          <p:sp>
            <p:nvSpPr>
              <p:cNvPr id="49" name="Freeform 16"/>
              <p:cNvSpPr>
                <a:spLocks noEditPoints="1"/>
              </p:cNvSpPr>
              <p:nvPr/>
            </p:nvSpPr>
            <p:spPr>
              <a:xfrm>
                <a:off x="7403871" y="2292488"/>
                <a:ext cx="314348" cy="312738"/>
              </a:xfrm>
              <a:custGeom>
                <a:avLst/>
                <a:gdLst/>
                <a:ahLst/>
                <a:cxnLst>
                  <a:cxn ang="0">
                    <a:pos x="157324" y="0"/>
                  </a:cxn>
                  <a:cxn ang="0">
                    <a:pos x="0" y="156582"/>
                  </a:cxn>
                  <a:cxn ang="0">
                    <a:pos x="157324" y="313164"/>
                  </a:cxn>
                  <a:cxn ang="0">
                    <a:pos x="314648" y="156582"/>
                  </a:cxn>
                  <a:cxn ang="0">
                    <a:pos x="157324" y="0"/>
                  </a:cxn>
                  <a:cxn ang="0">
                    <a:pos x="157324" y="236652"/>
                  </a:cxn>
                  <a:cxn ang="0">
                    <a:pos x="75086" y="156582"/>
                  </a:cxn>
                  <a:cxn ang="0">
                    <a:pos x="157324" y="74732"/>
                  </a:cxn>
                  <a:cxn ang="0">
                    <a:pos x="239561" y="156582"/>
                  </a:cxn>
                  <a:cxn ang="0">
                    <a:pos x="157324" y="236652"/>
                  </a:cxn>
                </a:cxnLst>
                <a:rect l="0" t="0" r="0" b="0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6"/>
                      <a:pt x="39" y="176"/>
                      <a:pt x="88" y="176"/>
                    </a:cubicBezTo>
                    <a:cubicBezTo>
                      <a:pt x="137" y="176"/>
                      <a:pt x="176" y="136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close/>
                    <a:moveTo>
                      <a:pt x="88" y="133"/>
                    </a:moveTo>
                    <a:cubicBezTo>
                      <a:pt x="63" y="133"/>
                      <a:pt x="42" y="113"/>
                      <a:pt x="42" y="88"/>
                    </a:cubicBezTo>
                    <a:cubicBezTo>
                      <a:pt x="42" y="63"/>
                      <a:pt x="63" y="42"/>
                      <a:pt x="88" y="42"/>
                    </a:cubicBezTo>
                    <a:cubicBezTo>
                      <a:pt x="113" y="42"/>
                      <a:pt x="134" y="63"/>
                      <a:pt x="134" y="88"/>
                    </a:cubicBezTo>
                    <a:cubicBezTo>
                      <a:pt x="134" y="113"/>
                      <a:pt x="113" y="133"/>
                      <a:pt x="88" y="133"/>
                    </a:cubicBezTo>
                    <a:close/>
                  </a:path>
                </a:pathLst>
              </a:custGeom>
              <a:solidFill>
                <a:srgbClr val="A6A6A6"/>
              </a:solidFill>
              <a:ln w="9525"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50" name="Freeform 16"/>
              <p:cNvSpPr>
                <a:spLocks noEditPoints="1"/>
              </p:cNvSpPr>
              <p:nvPr/>
            </p:nvSpPr>
            <p:spPr>
              <a:xfrm>
                <a:off x="9534054" y="2581413"/>
                <a:ext cx="217901" cy="215900"/>
              </a:xfrm>
              <a:custGeom>
                <a:avLst/>
                <a:gdLst/>
                <a:ahLst/>
                <a:cxnLst>
                  <a:cxn ang="0">
                    <a:pos x="108880" y="0"/>
                  </a:cxn>
                  <a:cxn ang="0">
                    <a:pos x="0" y="108367"/>
                  </a:cxn>
                  <a:cxn ang="0">
                    <a:pos x="108880" y="216734"/>
                  </a:cxn>
                  <a:cxn ang="0">
                    <a:pos x="217760" y="108367"/>
                  </a:cxn>
                  <a:cxn ang="0">
                    <a:pos x="108880" y="0"/>
                  </a:cxn>
                  <a:cxn ang="0">
                    <a:pos x="108880" y="163781"/>
                  </a:cxn>
                  <a:cxn ang="0">
                    <a:pos x="51965" y="108367"/>
                  </a:cxn>
                  <a:cxn ang="0">
                    <a:pos x="108880" y="51720"/>
                  </a:cxn>
                  <a:cxn ang="0">
                    <a:pos x="165794" y="108367"/>
                  </a:cxn>
                  <a:cxn ang="0">
                    <a:pos x="108880" y="163781"/>
                  </a:cxn>
                </a:cxnLst>
                <a:rect l="0" t="0" r="0" b="0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6"/>
                      <a:pt x="39" y="176"/>
                      <a:pt x="88" y="176"/>
                    </a:cubicBezTo>
                    <a:cubicBezTo>
                      <a:pt x="137" y="176"/>
                      <a:pt x="176" y="136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close/>
                    <a:moveTo>
                      <a:pt x="88" y="133"/>
                    </a:moveTo>
                    <a:cubicBezTo>
                      <a:pt x="63" y="133"/>
                      <a:pt x="42" y="113"/>
                      <a:pt x="42" y="88"/>
                    </a:cubicBezTo>
                    <a:cubicBezTo>
                      <a:pt x="42" y="63"/>
                      <a:pt x="63" y="42"/>
                      <a:pt x="88" y="42"/>
                    </a:cubicBezTo>
                    <a:cubicBezTo>
                      <a:pt x="113" y="42"/>
                      <a:pt x="134" y="63"/>
                      <a:pt x="134" y="88"/>
                    </a:cubicBezTo>
                    <a:cubicBezTo>
                      <a:pt x="134" y="113"/>
                      <a:pt x="113" y="133"/>
                      <a:pt x="88" y="133"/>
                    </a:cubicBezTo>
                    <a:close/>
                  </a:path>
                </a:pathLst>
              </a:custGeom>
              <a:solidFill>
                <a:srgbClr val="A6A6A6"/>
              </a:solidFill>
              <a:ln w="9525"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5" name="组合 5"/>
            <p:cNvGrpSpPr/>
            <p:nvPr/>
          </p:nvGrpSpPr>
          <p:grpSpPr>
            <a:xfrm>
              <a:off x="2339398" y="4912476"/>
              <a:ext cx="2661519" cy="429601"/>
              <a:chOff x="1627719" y="4939255"/>
              <a:chExt cx="2661519" cy="429601"/>
            </a:xfrm>
            <a:solidFill>
              <a:srgbClr val="A6A6A6"/>
            </a:solidFill>
          </p:grpSpPr>
          <p:sp>
            <p:nvSpPr>
              <p:cNvPr id="46" name="矩形 46"/>
              <p:cNvSpPr/>
              <p:nvPr/>
            </p:nvSpPr>
            <p:spPr>
              <a:xfrm flipV="1">
                <a:off x="1627719" y="4991055"/>
                <a:ext cx="2508114" cy="28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  <p:sp>
            <p:nvSpPr>
              <p:cNvPr id="47" name="任意多边形 47"/>
              <p:cNvSpPr/>
              <p:nvPr/>
            </p:nvSpPr>
            <p:spPr>
              <a:xfrm rot="2700000" flipV="1">
                <a:off x="4060037" y="5139656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</p:grpSp>
        <p:grpSp>
          <p:nvGrpSpPr>
            <p:cNvPr id="6" name="组合 6"/>
            <p:cNvGrpSpPr/>
            <p:nvPr/>
          </p:nvGrpSpPr>
          <p:grpSpPr>
            <a:xfrm>
              <a:off x="2305182" y="2583844"/>
              <a:ext cx="2117885" cy="429601"/>
              <a:chOff x="1720504" y="4939255"/>
              <a:chExt cx="2117885" cy="429601"/>
            </a:xfrm>
            <a:solidFill>
              <a:srgbClr val="A6A6A6"/>
            </a:solidFill>
          </p:grpSpPr>
          <p:sp>
            <p:nvSpPr>
              <p:cNvPr id="44" name="矩形 44"/>
              <p:cNvSpPr/>
              <p:nvPr/>
            </p:nvSpPr>
            <p:spPr>
              <a:xfrm flipV="1">
                <a:off x="1720504" y="4991055"/>
                <a:ext cx="1962000" cy="288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  <p:sp>
            <p:nvSpPr>
              <p:cNvPr id="45" name="任意多边形 45"/>
              <p:cNvSpPr/>
              <p:nvPr/>
            </p:nvSpPr>
            <p:spPr>
              <a:xfrm rot="2700000" flipV="1">
                <a:off x="3609188" y="5139656"/>
                <a:ext cx="429601" cy="28800"/>
              </a:xfrm>
              <a:custGeom>
                <a:avLst/>
                <a:gdLst>
                  <a:gd name="connsiteX0" fmla="*/ 0 w 429601"/>
                  <a:gd name="connsiteY0" fmla="*/ 18000 h 18000"/>
                  <a:gd name="connsiteX1" fmla="*/ 429601 w 429601"/>
                  <a:gd name="connsiteY1" fmla="*/ 18000 h 18000"/>
                  <a:gd name="connsiteX2" fmla="*/ 411602 w 429601"/>
                  <a:gd name="connsiteY2" fmla="*/ 0 h 18000"/>
                  <a:gd name="connsiteX3" fmla="*/ 0 w 429601"/>
                  <a:gd name="connsiteY3" fmla="*/ 0 h 1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29601" h="18000">
                    <a:moveTo>
                      <a:pt x="0" y="18000"/>
                    </a:moveTo>
                    <a:lnTo>
                      <a:pt x="429601" y="18000"/>
                    </a:lnTo>
                    <a:lnTo>
                      <a:pt x="411602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</p:grpSp>
        <p:sp>
          <p:nvSpPr>
            <p:cNvPr id="7" name="Freeform 16"/>
            <p:cNvSpPr>
              <a:spLocks noEditPoints="1"/>
            </p:cNvSpPr>
            <p:nvPr/>
          </p:nvSpPr>
          <p:spPr>
            <a:xfrm flipH="1" flipV="1">
              <a:off x="4020590" y="2675621"/>
              <a:ext cx="314348" cy="312738"/>
            </a:xfrm>
            <a:custGeom>
              <a:avLst/>
              <a:gdLst/>
              <a:ahLst/>
              <a:cxnLst>
                <a:cxn ang="0">
                  <a:pos x="157324" y="0"/>
                </a:cxn>
                <a:cxn ang="0">
                  <a:pos x="0" y="156582"/>
                </a:cxn>
                <a:cxn ang="0">
                  <a:pos x="157324" y="313164"/>
                </a:cxn>
                <a:cxn ang="0">
                  <a:pos x="314648" y="156582"/>
                </a:cxn>
                <a:cxn ang="0">
                  <a:pos x="157324" y="0"/>
                </a:cxn>
                <a:cxn ang="0">
                  <a:pos x="157324" y="236652"/>
                </a:cxn>
                <a:cxn ang="0">
                  <a:pos x="75086" y="156582"/>
                </a:cxn>
                <a:cxn ang="0">
                  <a:pos x="157324" y="74732"/>
                </a:cxn>
                <a:cxn ang="0">
                  <a:pos x="239561" y="156582"/>
                </a:cxn>
                <a:cxn ang="0">
                  <a:pos x="157324" y="236652"/>
                </a:cxn>
              </a:cxnLst>
              <a:rect l="0" t="0" r="0" b="0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rgbClr val="A6A6A6"/>
            </a:soli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8" name="Freeform 16"/>
            <p:cNvSpPr>
              <a:spLocks noEditPoints="1"/>
            </p:cNvSpPr>
            <p:nvPr/>
          </p:nvSpPr>
          <p:spPr>
            <a:xfrm flipH="1" flipV="1">
              <a:off x="2130931" y="2540684"/>
              <a:ext cx="217900" cy="215900"/>
            </a:xfrm>
            <a:custGeom>
              <a:avLst/>
              <a:gdLst/>
              <a:ahLst/>
              <a:cxnLst>
                <a:cxn ang="0">
                  <a:pos x="108880" y="0"/>
                </a:cxn>
                <a:cxn ang="0">
                  <a:pos x="0" y="108367"/>
                </a:cxn>
                <a:cxn ang="0">
                  <a:pos x="108880" y="216735"/>
                </a:cxn>
                <a:cxn ang="0">
                  <a:pos x="217760" y="108367"/>
                </a:cxn>
                <a:cxn ang="0">
                  <a:pos x="108880" y="0"/>
                </a:cxn>
                <a:cxn ang="0">
                  <a:pos x="108880" y="163782"/>
                </a:cxn>
                <a:cxn ang="0">
                  <a:pos x="51965" y="108367"/>
                </a:cxn>
                <a:cxn ang="0">
                  <a:pos x="108880" y="51720"/>
                </a:cxn>
                <a:cxn ang="0">
                  <a:pos x="165794" y="108367"/>
                </a:cxn>
                <a:cxn ang="0">
                  <a:pos x="108880" y="163782"/>
                </a:cxn>
              </a:cxnLst>
              <a:rect l="0" t="0" r="0" b="0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rgbClr val="A6A6A6"/>
            </a:soli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9" name="Freeform 16"/>
            <p:cNvSpPr>
              <a:spLocks noEditPoints="1"/>
            </p:cNvSpPr>
            <p:nvPr/>
          </p:nvSpPr>
          <p:spPr>
            <a:xfrm flipH="1" flipV="1">
              <a:off x="4602849" y="5010834"/>
              <a:ext cx="314348" cy="312737"/>
            </a:xfrm>
            <a:custGeom>
              <a:avLst/>
              <a:gdLst/>
              <a:ahLst/>
              <a:cxnLst>
                <a:cxn ang="0">
                  <a:pos x="157324" y="0"/>
                </a:cxn>
                <a:cxn ang="0">
                  <a:pos x="0" y="156582"/>
                </a:cxn>
                <a:cxn ang="0">
                  <a:pos x="157324" y="313164"/>
                </a:cxn>
                <a:cxn ang="0">
                  <a:pos x="314648" y="156582"/>
                </a:cxn>
                <a:cxn ang="0">
                  <a:pos x="157324" y="0"/>
                </a:cxn>
                <a:cxn ang="0">
                  <a:pos x="157324" y="236652"/>
                </a:cxn>
                <a:cxn ang="0">
                  <a:pos x="75086" y="156582"/>
                </a:cxn>
                <a:cxn ang="0">
                  <a:pos x="157324" y="74732"/>
                </a:cxn>
                <a:cxn ang="0">
                  <a:pos x="239561" y="156582"/>
                </a:cxn>
                <a:cxn ang="0">
                  <a:pos x="157324" y="236652"/>
                </a:cxn>
              </a:cxnLst>
              <a:rect l="0" t="0" r="0" b="0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rgbClr val="A6A6A6"/>
            </a:soli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0" name="Freeform 16"/>
            <p:cNvSpPr>
              <a:spLocks noEditPoints="1"/>
            </p:cNvSpPr>
            <p:nvPr/>
          </p:nvSpPr>
          <p:spPr>
            <a:xfrm flipH="1" flipV="1">
              <a:off x="2152364" y="4866371"/>
              <a:ext cx="217900" cy="217488"/>
            </a:xfrm>
            <a:custGeom>
              <a:avLst/>
              <a:gdLst/>
              <a:ahLst/>
              <a:cxnLst>
                <a:cxn ang="0">
                  <a:pos x="108880" y="0"/>
                </a:cxn>
                <a:cxn ang="0">
                  <a:pos x="0" y="108367"/>
                </a:cxn>
                <a:cxn ang="0">
                  <a:pos x="108880" y="216735"/>
                </a:cxn>
                <a:cxn ang="0">
                  <a:pos x="217760" y="108367"/>
                </a:cxn>
                <a:cxn ang="0">
                  <a:pos x="108880" y="0"/>
                </a:cxn>
                <a:cxn ang="0">
                  <a:pos x="108880" y="163782"/>
                </a:cxn>
                <a:cxn ang="0">
                  <a:pos x="51965" y="108367"/>
                </a:cxn>
                <a:cxn ang="0">
                  <a:pos x="108880" y="51720"/>
                </a:cxn>
                <a:cxn ang="0">
                  <a:pos x="165794" y="108367"/>
                </a:cxn>
                <a:cxn ang="0">
                  <a:pos x="108880" y="163782"/>
                </a:cxn>
              </a:cxnLst>
              <a:rect l="0" t="0" r="0" b="0"/>
              <a:pathLst>
                <a:path w="176" h="176">
                  <a:moveTo>
                    <a:pt x="88" y="0"/>
                  </a:moveTo>
                  <a:cubicBezTo>
                    <a:pt x="39" y="0"/>
                    <a:pt x="0" y="39"/>
                    <a:pt x="0" y="88"/>
                  </a:cubicBezTo>
                  <a:cubicBezTo>
                    <a:pt x="0" y="136"/>
                    <a:pt x="39" y="176"/>
                    <a:pt x="88" y="176"/>
                  </a:cubicBezTo>
                  <a:cubicBezTo>
                    <a:pt x="137" y="176"/>
                    <a:pt x="176" y="136"/>
                    <a:pt x="176" y="88"/>
                  </a:cubicBezTo>
                  <a:cubicBezTo>
                    <a:pt x="176" y="39"/>
                    <a:pt x="137" y="0"/>
                    <a:pt x="88" y="0"/>
                  </a:cubicBezTo>
                  <a:close/>
                  <a:moveTo>
                    <a:pt x="88" y="133"/>
                  </a:moveTo>
                  <a:cubicBezTo>
                    <a:pt x="63" y="133"/>
                    <a:pt x="42" y="113"/>
                    <a:pt x="42" y="88"/>
                  </a:cubicBezTo>
                  <a:cubicBezTo>
                    <a:pt x="42" y="63"/>
                    <a:pt x="63" y="42"/>
                    <a:pt x="88" y="42"/>
                  </a:cubicBezTo>
                  <a:cubicBezTo>
                    <a:pt x="113" y="42"/>
                    <a:pt x="134" y="63"/>
                    <a:pt x="134" y="88"/>
                  </a:cubicBezTo>
                  <a:cubicBezTo>
                    <a:pt x="134" y="113"/>
                    <a:pt x="113" y="133"/>
                    <a:pt x="88" y="133"/>
                  </a:cubicBezTo>
                  <a:close/>
                </a:path>
              </a:pathLst>
            </a:custGeom>
            <a:solidFill>
              <a:srgbClr val="A6A6A6"/>
            </a:soli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1" name="Freeform 5"/>
            <p:cNvSpPr/>
            <p:nvPr/>
          </p:nvSpPr>
          <p:spPr>
            <a:xfrm>
              <a:off x="4378995" y="800784"/>
              <a:ext cx="3333993" cy="5562600"/>
            </a:xfrm>
            <a:custGeom>
              <a:avLst/>
              <a:gdLst/>
              <a:ahLst/>
              <a:cxnLst>
                <a:cxn ang="0">
                  <a:pos x="2462396" y="2641718"/>
                </a:cxn>
                <a:cxn ang="0">
                  <a:pos x="1963192" y="2796809"/>
                </a:cxn>
                <a:cxn ang="0">
                  <a:pos x="1867489" y="2768375"/>
                </a:cxn>
                <a:cxn ang="0">
                  <a:pos x="1880422" y="2610699"/>
                </a:cxn>
                <a:cxn ang="0">
                  <a:pos x="1738162" y="2111823"/>
                </a:cxn>
                <a:cxn ang="0">
                  <a:pos x="1787306" y="2031693"/>
                </a:cxn>
                <a:cxn ang="0">
                  <a:pos x="1991644" y="2052371"/>
                </a:cxn>
                <a:cxn ang="0">
                  <a:pos x="3021091" y="1026185"/>
                </a:cxn>
                <a:cxn ang="0">
                  <a:pos x="1991644" y="0"/>
                </a:cxn>
                <a:cxn ang="0">
                  <a:pos x="964783" y="1026185"/>
                </a:cxn>
                <a:cxn ang="0">
                  <a:pos x="1130322" y="1584513"/>
                </a:cxn>
                <a:cxn ang="0">
                  <a:pos x="1081178" y="1680153"/>
                </a:cxn>
                <a:cxn ang="0">
                  <a:pos x="941504" y="1669813"/>
                </a:cxn>
                <a:cxn ang="0">
                  <a:pos x="0" y="2610699"/>
                </a:cxn>
                <a:cxn ang="0">
                  <a:pos x="941504" y="3549000"/>
                </a:cxn>
                <a:cxn ang="0">
                  <a:pos x="1518305" y="3352552"/>
                </a:cxn>
                <a:cxn ang="0">
                  <a:pos x="1598488" y="3388740"/>
                </a:cxn>
                <a:cxn ang="0">
                  <a:pos x="1590728" y="3512812"/>
                </a:cxn>
                <a:cxn ang="0">
                  <a:pos x="1720056" y="3970331"/>
                </a:cxn>
                <a:cxn ang="0">
                  <a:pos x="1686431" y="4022028"/>
                </a:cxn>
                <a:cxn ang="0">
                  <a:pos x="1466574" y="3991010"/>
                </a:cxn>
                <a:cxn ang="0">
                  <a:pos x="680262" y="4776805"/>
                </a:cxn>
                <a:cxn ang="0">
                  <a:pos x="1466574" y="5562600"/>
                </a:cxn>
                <a:cxn ang="0">
                  <a:pos x="2250299" y="4776805"/>
                </a:cxn>
                <a:cxn ang="0">
                  <a:pos x="2152010" y="4394247"/>
                </a:cxn>
                <a:cxn ang="0">
                  <a:pos x="2201154" y="4345135"/>
                </a:cxn>
                <a:cxn ang="0">
                  <a:pos x="2462396" y="4383907"/>
                </a:cxn>
                <a:cxn ang="0">
                  <a:pos x="3334064" y="3512812"/>
                </a:cxn>
                <a:cxn ang="0">
                  <a:pos x="2462396" y="2641718"/>
                </a:cxn>
              </a:cxnLst>
              <a:rect l="0" t="0" r="0" b="0"/>
              <a:pathLst>
                <a:path w="1289" h="2152">
                  <a:moveTo>
                    <a:pt x="952" y="1022"/>
                  </a:moveTo>
                  <a:cubicBezTo>
                    <a:pt x="880" y="1022"/>
                    <a:pt x="814" y="1044"/>
                    <a:pt x="759" y="1082"/>
                  </a:cubicBezTo>
                  <a:cubicBezTo>
                    <a:pt x="741" y="1095"/>
                    <a:pt x="719" y="1090"/>
                    <a:pt x="722" y="1071"/>
                  </a:cubicBezTo>
                  <a:cubicBezTo>
                    <a:pt x="725" y="1051"/>
                    <a:pt x="727" y="1031"/>
                    <a:pt x="727" y="1010"/>
                  </a:cubicBezTo>
                  <a:cubicBezTo>
                    <a:pt x="727" y="939"/>
                    <a:pt x="707" y="873"/>
                    <a:pt x="672" y="817"/>
                  </a:cubicBezTo>
                  <a:cubicBezTo>
                    <a:pt x="662" y="801"/>
                    <a:pt x="673" y="783"/>
                    <a:pt x="691" y="786"/>
                  </a:cubicBezTo>
                  <a:cubicBezTo>
                    <a:pt x="717" y="791"/>
                    <a:pt x="743" y="794"/>
                    <a:pt x="770" y="794"/>
                  </a:cubicBezTo>
                  <a:cubicBezTo>
                    <a:pt x="990" y="794"/>
                    <a:pt x="1168" y="616"/>
                    <a:pt x="1168" y="397"/>
                  </a:cubicBezTo>
                  <a:cubicBezTo>
                    <a:pt x="1168" y="177"/>
                    <a:pt x="990" y="0"/>
                    <a:pt x="770" y="0"/>
                  </a:cubicBezTo>
                  <a:cubicBezTo>
                    <a:pt x="551" y="0"/>
                    <a:pt x="373" y="177"/>
                    <a:pt x="373" y="397"/>
                  </a:cubicBezTo>
                  <a:cubicBezTo>
                    <a:pt x="373" y="476"/>
                    <a:pt x="396" y="551"/>
                    <a:pt x="437" y="613"/>
                  </a:cubicBezTo>
                  <a:cubicBezTo>
                    <a:pt x="449" y="631"/>
                    <a:pt x="438" y="653"/>
                    <a:pt x="418" y="650"/>
                  </a:cubicBezTo>
                  <a:cubicBezTo>
                    <a:pt x="400" y="648"/>
                    <a:pt x="382" y="646"/>
                    <a:pt x="364" y="646"/>
                  </a:cubicBezTo>
                  <a:cubicBezTo>
                    <a:pt x="163" y="646"/>
                    <a:pt x="0" y="809"/>
                    <a:pt x="0" y="1010"/>
                  </a:cubicBezTo>
                  <a:cubicBezTo>
                    <a:pt x="0" y="1211"/>
                    <a:pt x="163" y="1373"/>
                    <a:pt x="364" y="1373"/>
                  </a:cubicBezTo>
                  <a:cubicBezTo>
                    <a:pt x="448" y="1373"/>
                    <a:pt x="525" y="1345"/>
                    <a:pt x="587" y="1297"/>
                  </a:cubicBezTo>
                  <a:cubicBezTo>
                    <a:pt x="602" y="1285"/>
                    <a:pt x="621" y="1292"/>
                    <a:pt x="618" y="1311"/>
                  </a:cubicBezTo>
                  <a:cubicBezTo>
                    <a:pt x="616" y="1327"/>
                    <a:pt x="615" y="1343"/>
                    <a:pt x="615" y="1359"/>
                  </a:cubicBezTo>
                  <a:cubicBezTo>
                    <a:pt x="615" y="1424"/>
                    <a:pt x="633" y="1484"/>
                    <a:pt x="665" y="1536"/>
                  </a:cubicBezTo>
                  <a:cubicBezTo>
                    <a:pt x="673" y="1548"/>
                    <a:pt x="665" y="1560"/>
                    <a:pt x="652" y="1556"/>
                  </a:cubicBezTo>
                  <a:cubicBezTo>
                    <a:pt x="625" y="1548"/>
                    <a:pt x="596" y="1544"/>
                    <a:pt x="567" y="1544"/>
                  </a:cubicBezTo>
                  <a:cubicBezTo>
                    <a:pt x="399" y="1544"/>
                    <a:pt x="263" y="1680"/>
                    <a:pt x="263" y="1848"/>
                  </a:cubicBezTo>
                  <a:cubicBezTo>
                    <a:pt x="263" y="2016"/>
                    <a:pt x="399" y="2152"/>
                    <a:pt x="567" y="2152"/>
                  </a:cubicBezTo>
                  <a:cubicBezTo>
                    <a:pt x="734" y="2152"/>
                    <a:pt x="870" y="2016"/>
                    <a:pt x="870" y="1848"/>
                  </a:cubicBezTo>
                  <a:cubicBezTo>
                    <a:pt x="870" y="1794"/>
                    <a:pt x="856" y="1744"/>
                    <a:pt x="832" y="1700"/>
                  </a:cubicBezTo>
                  <a:cubicBezTo>
                    <a:pt x="825" y="1687"/>
                    <a:pt x="836" y="1676"/>
                    <a:pt x="851" y="1681"/>
                  </a:cubicBezTo>
                  <a:cubicBezTo>
                    <a:pt x="883" y="1691"/>
                    <a:pt x="917" y="1696"/>
                    <a:pt x="952" y="1696"/>
                  </a:cubicBezTo>
                  <a:cubicBezTo>
                    <a:pt x="1138" y="1696"/>
                    <a:pt x="1289" y="1545"/>
                    <a:pt x="1289" y="1359"/>
                  </a:cubicBezTo>
                  <a:cubicBezTo>
                    <a:pt x="1289" y="1173"/>
                    <a:pt x="1138" y="1022"/>
                    <a:pt x="952" y="1022"/>
                  </a:cubicBezTo>
                  <a:close/>
                </a:path>
              </a:pathLst>
            </a:custGeom>
            <a:solidFill>
              <a:srgbClr val="C9C9C9"/>
            </a:soli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2" name="组合 12"/>
            <p:cNvGrpSpPr/>
            <p:nvPr/>
          </p:nvGrpSpPr>
          <p:grpSpPr bwMode="auto">
            <a:xfrm>
              <a:off x="5505375" y="965033"/>
              <a:ext cx="1716204" cy="1716204"/>
              <a:chOff x="1200760" y="3842075"/>
              <a:chExt cx="1784148" cy="1784148"/>
            </a:xfrm>
          </p:grpSpPr>
          <p:sp>
            <p:nvSpPr>
              <p:cNvPr id="42" name="椭圆 42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  <p:sp>
            <p:nvSpPr>
              <p:cNvPr id="43" name="椭圆 43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FFB850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</p:grpSp>
        <p:sp>
          <p:nvSpPr>
            <p:cNvPr id="13" name="文本框 13"/>
            <p:cNvSpPr txBox="1"/>
            <p:nvPr/>
          </p:nvSpPr>
          <p:spPr>
            <a:xfrm>
              <a:off x="5675680" y="1415146"/>
              <a:ext cx="1375273" cy="828675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4800" noProof="1">
                  <a:solidFill>
                    <a:schemeClr val="bg1"/>
                  </a:solidFill>
                  <a:effectLst>
                    <a:outerShdw blurRad="76200" dist="63500" dir="2700000" algn="tl" rotWithShape="0">
                      <a:schemeClr val="tx1">
                        <a:lumMod val="65000"/>
                        <a:lumOff val="35000"/>
                        <a:alpha val="40000"/>
                      </a:schemeClr>
                    </a:outerShdw>
                  </a:effectLst>
                  <a:latin typeface="Impact" panose="020B0806030902050204" pitchFamily="34" charset="0"/>
                  <a:ea typeface="宋体" panose="02010600030101010101" pitchFamily="2" charset="-122"/>
                </a:rPr>
                <a:t>A</a:t>
              </a:r>
              <a:endParaRPr lang="zh-CN" altLang="en-US" sz="4800" noProof="1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Impact" panose="020B080603090205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4" name="组合 14"/>
            <p:cNvGrpSpPr/>
            <p:nvPr/>
          </p:nvGrpSpPr>
          <p:grpSpPr bwMode="auto">
            <a:xfrm>
              <a:off x="4542929" y="2618936"/>
              <a:ext cx="1530520" cy="1530520"/>
              <a:chOff x="1200760" y="3842075"/>
              <a:chExt cx="1784148" cy="1784148"/>
            </a:xfrm>
          </p:grpSpPr>
          <p:sp>
            <p:nvSpPr>
              <p:cNvPr id="40" name="椭圆 40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  <p:sp>
            <p:nvSpPr>
              <p:cNvPr id="41" name="椭圆 41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01ACBE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</p:grpSp>
        <p:grpSp>
          <p:nvGrpSpPr>
            <p:cNvPr id="15" name="组合 15"/>
            <p:cNvGrpSpPr/>
            <p:nvPr/>
          </p:nvGrpSpPr>
          <p:grpSpPr bwMode="auto">
            <a:xfrm>
              <a:off x="5225889" y="4957584"/>
              <a:ext cx="1223288" cy="1223288"/>
              <a:chOff x="1200760" y="3842075"/>
              <a:chExt cx="1784148" cy="1784148"/>
            </a:xfrm>
          </p:grpSpPr>
          <p:sp>
            <p:nvSpPr>
              <p:cNvPr id="38" name="椭圆 38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  <p:sp>
            <p:nvSpPr>
              <p:cNvPr id="39" name="椭圆 39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663A77"/>
              </a:solidFill>
              <a:ln>
                <a:noFill/>
              </a:ln>
              <a:effectLst>
                <a:innerShdw blurRad="228600" dist="889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</p:grpSp>
        <p:grpSp>
          <p:nvGrpSpPr>
            <p:cNvPr id="16" name="组合 16"/>
            <p:cNvGrpSpPr/>
            <p:nvPr/>
          </p:nvGrpSpPr>
          <p:grpSpPr bwMode="auto">
            <a:xfrm>
              <a:off x="6131664" y="3600460"/>
              <a:ext cx="1410056" cy="1410056"/>
              <a:chOff x="1200760" y="3842075"/>
              <a:chExt cx="1784148" cy="1784148"/>
            </a:xfrm>
          </p:grpSpPr>
          <p:sp>
            <p:nvSpPr>
              <p:cNvPr id="36" name="椭圆 36"/>
              <p:cNvSpPr/>
              <p:nvPr/>
            </p:nvSpPr>
            <p:spPr>
              <a:xfrm>
                <a:off x="1200760" y="3842075"/>
                <a:ext cx="1784148" cy="1784148"/>
              </a:xfrm>
              <a:prstGeom prst="ellipse">
                <a:avLst/>
              </a:prstGeom>
              <a:gradFill flip="none" rotWithShape="1">
                <a:gsLst>
                  <a:gs pos="0">
                    <a:srgbClr val="CBCBCB"/>
                  </a:gs>
                  <a:gs pos="100000">
                    <a:srgbClr val="F3F3F3"/>
                  </a:gs>
                </a:gsLst>
                <a:lin ang="2700000" scaled="1"/>
                <a:tileRect/>
              </a:gradFill>
              <a:ln w="31750">
                <a:gradFill flip="none" rotWithShape="1">
                  <a:gsLst>
                    <a:gs pos="0">
                      <a:schemeClr val="bg1"/>
                    </a:gs>
                    <a:gs pos="100000">
                      <a:srgbClr val="CBCBCB"/>
                    </a:gs>
                  </a:gsLst>
                  <a:lin ang="2700000" scaled="1"/>
                  <a:tileRect/>
                </a:gradFill>
              </a:ln>
              <a:effectLst>
                <a:outerShdw blurRad="127000" dist="762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  <p:sp>
            <p:nvSpPr>
              <p:cNvPr id="37" name="椭圆 37"/>
              <p:cNvSpPr/>
              <p:nvPr/>
            </p:nvSpPr>
            <p:spPr>
              <a:xfrm>
                <a:off x="1475770" y="4117085"/>
                <a:ext cx="1234127" cy="1234127"/>
              </a:xfrm>
              <a:prstGeom prst="ellipse">
                <a:avLst/>
              </a:prstGeom>
              <a:solidFill>
                <a:srgbClr val="F6615B"/>
              </a:solidFill>
              <a:ln>
                <a:noFill/>
              </a:ln>
              <a:effectLst>
                <a:innerShdw blurRad="1016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2400" noProof="1"/>
              </a:p>
            </p:txBody>
          </p:sp>
        </p:grpSp>
        <p:sp>
          <p:nvSpPr>
            <p:cNvPr id="17" name="文本框 17"/>
            <p:cNvSpPr txBox="1"/>
            <p:nvPr/>
          </p:nvSpPr>
          <p:spPr>
            <a:xfrm>
              <a:off x="4625472" y="2975659"/>
              <a:ext cx="1374081" cy="830262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4800" noProof="1">
                  <a:solidFill>
                    <a:schemeClr val="bg1"/>
                  </a:solidFill>
                  <a:effectLst>
                    <a:outerShdw blurRad="76200" dist="63500" dir="2700000" algn="tl" rotWithShape="0">
                      <a:schemeClr val="tx1">
                        <a:lumMod val="65000"/>
                        <a:lumOff val="35000"/>
                        <a:alpha val="40000"/>
                      </a:schemeClr>
                    </a:outerShdw>
                  </a:effectLst>
                  <a:latin typeface="Impact" panose="020B0806030902050204" pitchFamily="34" charset="0"/>
                  <a:ea typeface="宋体" panose="02010600030101010101" pitchFamily="2" charset="-122"/>
                </a:rPr>
                <a:t>B</a:t>
              </a:r>
              <a:endParaRPr lang="zh-CN" altLang="en-US" sz="4800" noProof="1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Impact" panose="020B080603090205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" name="文本框 18"/>
            <p:cNvSpPr txBox="1"/>
            <p:nvPr/>
          </p:nvSpPr>
          <p:spPr>
            <a:xfrm>
              <a:off x="6154346" y="3896409"/>
              <a:ext cx="1374081" cy="830262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4800" noProof="1">
                  <a:solidFill>
                    <a:schemeClr val="bg1"/>
                  </a:solidFill>
                  <a:effectLst>
                    <a:outerShdw blurRad="76200" dist="63500" dir="2700000" algn="tl" rotWithShape="0">
                      <a:schemeClr val="tx1">
                        <a:lumMod val="65000"/>
                        <a:lumOff val="35000"/>
                        <a:alpha val="40000"/>
                      </a:schemeClr>
                    </a:outerShdw>
                  </a:effectLst>
                  <a:latin typeface="Impact" panose="020B0806030902050204" pitchFamily="34" charset="0"/>
                  <a:ea typeface="宋体" panose="02010600030101010101" pitchFamily="2" charset="-122"/>
                </a:rPr>
                <a:t>C</a:t>
              </a:r>
              <a:endParaRPr lang="zh-CN" altLang="en-US" sz="4800" noProof="1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Impact" panose="020B080603090205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9" name="文本框 19"/>
            <p:cNvSpPr txBox="1"/>
            <p:nvPr/>
          </p:nvSpPr>
          <p:spPr>
            <a:xfrm>
              <a:off x="5150576" y="5160059"/>
              <a:ext cx="1374081" cy="828675"/>
            </a:xfrm>
            <a:prstGeom prst="rect">
              <a:avLst/>
            </a:prstGeom>
            <a:noFill/>
            <a:effectLst>
              <a:outerShdw blurRad="25400" dist="12700" algn="l" rotWithShape="0">
                <a:prstClr val="black">
                  <a:alpha val="19000"/>
                </a:prstClr>
              </a:outerShdw>
            </a:effec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altLang="zh-CN" sz="4800" noProof="1">
                  <a:solidFill>
                    <a:schemeClr val="bg1"/>
                  </a:solidFill>
                  <a:effectLst>
                    <a:outerShdw blurRad="76200" dist="63500" dir="2700000" algn="tl" rotWithShape="0">
                      <a:schemeClr val="tx1">
                        <a:lumMod val="65000"/>
                        <a:lumOff val="35000"/>
                        <a:alpha val="40000"/>
                      </a:schemeClr>
                    </a:outerShdw>
                  </a:effectLst>
                  <a:latin typeface="Impact" panose="020B0806030902050204" pitchFamily="34" charset="0"/>
                  <a:ea typeface="宋体" panose="02010600030101010101" pitchFamily="2" charset="-122"/>
                </a:rPr>
                <a:t>D</a:t>
              </a:r>
              <a:endParaRPr lang="zh-CN" altLang="en-US" sz="4800" noProof="1">
                <a:solidFill>
                  <a:schemeClr val="bg1"/>
                </a:solidFill>
                <a:effectLst>
                  <a:outerShdw blurRad="76200" dist="63500" dir="2700000" algn="tl" rotWithShape="0">
                    <a:schemeClr val="tx1">
                      <a:lumMod val="65000"/>
                      <a:lumOff val="35000"/>
                      <a:alpha val="40000"/>
                    </a:schemeClr>
                  </a:outerShdw>
                </a:effectLst>
                <a:latin typeface="Impact" panose="020B080603090205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20" name="组合 20"/>
            <p:cNvGrpSpPr/>
            <p:nvPr/>
          </p:nvGrpSpPr>
          <p:grpSpPr bwMode="auto">
            <a:xfrm>
              <a:off x="8041625" y="1132571"/>
              <a:ext cx="1652708" cy="1308100"/>
              <a:chOff x="7916835" y="1344926"/>
              <a:chExt cx="1652708" cy="1308100"/>
            </a:xfrm>
          </p:grpSpPr>
          <p:sp>
            <p:nvSpPr>
              <p:cNvPr id="33" name="Freeform 975"/>
              <p:cNvSpPr>
                <a:spLocks noEditPoints="1"/>
              </p:cNvSpPr>
              <p:nvPr/>
            </p:nvSpPr>
            <p:spPr>
              <a:xfrm>
                <a:off x="8460990" y="1344926"/>
                <a:ext cx="423893" cy="525463"/>
              </a:xfrm>
              <a:custGeom>
                <a:avLst/>
                <a:gdLst/>
                <a:ahLst/>
                <a:cxnLst>
                  <a:cxn ang="0">
                    <a:pos x="146152" y="0"/>
                  </a:cxn>
                  <a:cxn ang="0">
                    <a:pos x="142498" y="3653"/>
                  </a:cxn>
                  <a:cxn ang="0">
                    <a:pos x="2435" y="142498"/>
                  </a:cxn>
                  <a:cxn ang="0">
                    <a:pos x="0" y="146152"/>
                  </a:cxn>
                  <a:cxn ang="0">
                    <a:pos x="0" y="524931"/>
                  </a:cxn>
                  <a:cxn ang="0">
                    <a:pos x="425060" y="524931"/>
                  </a:cxn>
                  <a:cxn ang="0">
                    <a:pos x="425060" y="0"/>
                  </a:cxn>
                  <a:cxn ang="0">
                    <a:pos x="146152" y="0"/>
                  </a:cxn>
                  <a:cxn ang="0">
                    <a:pos x="138844" y="45063"/>
                  </a:cxn>
                  <a:cxn ang="0">
                    <a:pos x="138844" y="138844"/>
                  </a:cxn>
                  <a:cxn ang="0">
                    <a:pos x="45063" y="138844"/>
                  </a:cxn>
                  <a:cxn ang="0">
                    <a:pos x="138844" y="45063"/>
                  </a:cxn>
                  <a:cxn ang="0">
                    <a:pos x="399483" y="499354"/>
                  </a:cxn>
                  <a:cxn ang="0">
                    <a:pos x="24358" y="499354"/>
                  </a:cxn>
                  <a:cxn ang="0">
                    <a:pos x="24358" y="165639"/>
                  </a:cxn>
                  <a:cxn ang="0">
                    <a:pos x="164421" y="165639"/>
                  </a:cxn>
                  <a:cxn ang="0">
                    <a:pos x="164421" y="26794"/>
                  </a:cxn>
                  <a:cxn ang="0">
                    <a:pos x="399483" y="26794"/>
                  </a:cxn>
                  <a:cxn ang="0">
                    <a:pos x="399483" y="499354"/>
                  </a:cxn>
                  <a:cxn ang="0">
                    <a:pos x="91345" y="386086"/>
                  </a:cxn>
                  <a:cxn ang="0">
                    <a:pos x="176600" y="303266"/>
                  </a:cxn>
                  <a:cxn ang="0">
                    <a:pos x="227754" y="353201"/>
                  </a:cxn>
                  <a:cxn ang="0">
                    <a:pos x="365381" y="216792"/>
                  </a:cxn>
                  <a:cxn ang="0">
                    <a:pos x="347112" y="198523"/>
                  </a:cxn>
                  <a:cxn ang="0">
                    <a:pos x="227754" y="315445"/>
                  </a:cxn>
                  <a:cxn ang="0">
                    <a:pos x="185126" y="274035"/>
                  </a:cxn>
                  <a:cxn ang="0">
                    <a:pos x="176600" y="265510"/>
                  </a:cxn>
                  <a:cxn ang="0">
                    <a:pos x="168075" y="274035"/>
                  </a:cxn>
                  <a:cxn ang="0">
                    <a:pos x="73076" y="367817"/>
                  </a:cxn>
                  <a:cxn ang="0">
                    <a:pos x="91345" y="386086"/>
                  </a:cxn>
                </a:cxnLst>
                <a:rect l="0" t="0" r="0" b="0"/>
                <a:pathLst>
                  <a:path w="349" h="431">
                    <a:moveTo>
                      <a:pt x="120" y="0"/>
                    </a:moveTo>
                    <a:lnTo>
                      <a:pt x="117" y="3"/>
                    </a:lnTo>
                    <a:lnTo>
                      <a:pt x="2" y="117"/>
                    </a:lnTo>
                    <a:lnTo>
                      <a:pt x="0" y="120"/>
                    </a:lnTo>
                    <a:lnTo>
                      <a:pt x="0" y="431"/>
                    </a:lnTo>
                    <a:lnTo>
                      <a:pt x="349" y="431"/>
                    </a:lnTo>
                    <a:lnTo>
                      <a:pt x="349" y="0"/>
                    </a:lnTo>
                    <a:lnTo>
                      <a:pt x="120" y="0"/>
                    </a:lnTo>
                    <a:close/>
                    <a:moveTo>
                      <a:pt x="114" y="37"/>
                    </a:moveTo>
                    <a:lnTo>
                      <a:pt x="114" y="114"/>
                    </a:lnTo>
                    <a:lnTo>
                      <a:pt x="37" y="114"/>
                    </a:lnTo>
                    <a:lnTo>
                      <a:pt x="114" y="37"/>
                    </a:lnTo>
                    <a:close/>
                    <a:moveTo>
                      <a:pt x="328" y="410"/>
                    </a:moveTo>
                    <a:lnTo>
                      <a:pt x="20" y="410"/>
                    </a:lnTo>
                    <a:lnTo>
                      <a:pt x="20" y="136"/>
                    </a:lnTo>
                    <a:lnTo>
                      <a:pt x="135" y="136"/>
                    </a:lnTo>
                    <a:lnTo>
                      <a:pt x="135" y="22"/>
                    </a:lnTo>
                    <a:lnTo>
                      <a:pt x="328" y="22"/>
                    </a:lnTo>
                    <a:lnTo>
                      <a:pt x="328" y="410"/>
                    </a:lnTo>
                    <a:close/>
                    <a:moveTo>
                      <a:pt x="75" y="317"/>
                    </a:moveTo>
                    <a:lnTo>
                      <a:pt x="145" y="249"/>
                    </a:lnTo>
                    <a:lnTo>
                      <a:pt x="187" y="290"/>
                    </a:lnTo>
                    <a:lnTo>
                      <a:pt x="300" y="178"/>
                    </a:lnTo>
                    <a:lnTo>
                      <a:pt x="285" y="163"/>
                    </a:lnTo>
                    <a:lnTo>
                      <a:pt x="187" y="259"/>
                    </a:lnTo>
                    <a:lnTo>
                      <a:pt x="152" y="225"/>
                    </a:lnTo>
                    <a:lnTo>
                      <a:pt x="145" y="218"/>
                    </a:lnTo>
                    <a:lnTo>
                      <a:pt x="138" y="225"/>
                    </a:lnTo>
                    <a:lnTo>
                      <a:pt x="60" y="302"/>
                    </a:lnTo>
                    <a:lnTo>
                      <a:pt x="75" y="317"/>
                    </a:lnTo>
                    <a:close/>
                  </a:path>
                </a:pathLst>
              </a:custGeom>
              <a:solidFill>
                <a:srgbClr val="FFB850"/>
              </a:solidFill>
              <a:ln w="9525"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" name="文本框 34"/>
              <p:cNvSpPr txBox="1"/>
              <p:nvPr/>
            </p:nvSpPr>
            <p:spPr>
              <a:xfrm>
                <a:off x="7916835" y="1924364"/>
                <a:ext cx="1652708" cy="3365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>
                    <a:solidFill>
                      <a:srgbClr val="404040"/>
                    </a:solidFill>
                    <a:latin typeface="时尚中黑简体" pitchFamily="2" charset="-122"/>
                    <a:ea typeface="时尚中黑简体" pitchFamily="2" charset="-122"/>
                  </a:rPr>
                  <a:t>在此添加标题</a:t>
                </a:r>
              </a:p>
            </p:txBody>
          </p:sp>
          <p:sp>
            <p:nvSpPr>
              <p:cNvPr id="35" name="文本框 35"/>
              <p:cNvSpPr txBox="1"/>
              <p:nvPr/>
            </p:nvSpPr>
            <p:spPr>
              <a:xfrm>
                <a:off x="7916835" y="2165664"/>
                <a:ext cx="1550307" cy="487362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>
                  <a:lnSpc>
                    <a:spcPct val="120000"/>
                  </a:lnSpc>
                  <a:defRPr/>
                </a:pP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中国最大的原创</a:t>
                </a:r>
                <a:r>
                  <a:rPr lang="en-US" altLang="zh-CN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素材站有中国最强的</a:t>
                </a:r>
                <a:r>
                  <a:rPr lang="en-US" altLang="zh-CN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制作团队</a:t>
                </a:r>
              </a:p>
            </p:txBody>
          </p:sp>
        </p:grpSp>
        <p:grpSp>
          <p:nvGrpSpPr>
            <p:cNvPr id="21" name="组合 21"/>
            <p:cNvGrpSpPr/>
            <p:nvPr/>
          </p:nvGrpSpPr>
          <p:grpSpPr bwMode="auto">
            <a:xfrm>
              <a:off x="8072583" y="3323321"/>
              <a:ext cx="1653898" cy="1441450"/>
              <a:chOff x="8151218" y="3456092"/>
              <a:chExt cx="1653898" cy="1441450"/>
            </a:xfrm>
          </p:grpSpPr>
          <p:sp>
            <p:nvSpPr>
              <p:cNvPr id="30" name="Freeform 987"/>
              <p:cNvSpPr>
                <a:spLocks noEditPoints="1"/>
              </p:cNvSpPr>
              <p:nvPr/>
            </p:nvSpPr>
            <p:spPr>
              <a:xfrm>
                <a:off x="8702517" y="3456092"/>
                <a:ext cx="446517" cy="717550"/>
              </a:xfrm>
              <a:custGeom>
                <a:avLst/>
                <a:gdLst/>
                <a:ahLst/>
                <a:cxnLst>
                  <a:cxn ang="0">
                    <a:pos x="289572" y="368736"/>
                  </a:cxn>
                  <a:cxn ang="0">
                    <a:pos x="322230" y="273298"/>
                  </a:cxn>
                  <a:cxn ang="0">
                    <a:pos x="322230" y="238593"/>
                  </a:cxn>
                  <a:cxn ang="0">
                    <a:pos x="104507" y="255946"/>
                  </a:cxn>
                  <a:cxn ang="0">
                    <a:pos x="154583" y="273298"/>
                  </a:cxn>
                  <a:cxn ang="0">
                    <a:pos x="84912" y="485864"/>
                  </a:cxn>
                  <a:cxn ang="0">
                    <a:pos x="95798" y="717951"/>
                  </a:cxn>
                  <a:cxn ang="0">
                    <a:pos x="446333" y="646372"/>
                  </a:cxn>
                  <a:cxn ang="0">
                    <a:pos x="350534" y="683246"/>
                  </a:cxn>
                  <a:cxn ang="0">
                    <a:pos x="34835" y="646372"/>
                  </a:cxn>
                  <a:cxn ang="0">
                    <a:pos x="189419" y="368736"/>
                  </a:cxn>
                  <a:cxn ang="0">
                    <a:pos x="254736" y="273298"/>
                  </a:cxn>
                  <a:cxn ang="0">
                    <a:pos x="333116" y="507554"/>
                  </a:cxn>
                  <a:cxn ang="0">
                    <a:pos x="350534" y="683246"/>
                  </a:cxn>
                  <a:cxn ang="0">
                    <a:pos x="263445" y="568287"/>
                  </a:cxn>
                  <a:cxn ang="0">
                    <a:pos x="219900" y="559611"/>
                  </a:cxn>
                  <a:cxn ang="0">
                    <a:pos x="137165" y="570456"/>
                  </a:cxn>
                  <a:cxn ang="0">
                    <a:pos x="104507" y="561780"/>
                  </a:cxn>
                  <a:cxn ang="0">
                    <a:pos x="52253" y="646372"/>
                  </a:cxn>
                  <a:cxn ang="0">
                    <a:pos x="350534" y="665894"/>
                  </a:cxn>
                  <a:cxn ang="0">
                    <a:pos x="363598" y="576963"/>
                  </a:cxn>
                  <a:cxn ang="0">
                    <a:pos x="359243" y="572625"/>
                  </a:cxn>
                  <a:cxn ang="0">
                    <a:pos x="313521" y="537920"/>
                  </a:cxn>
                  <a:cxn ang="0">
                    <a:pos x="269977" y="49887"/>
                  </a:cxn>
                  <a:cxn ang="0">
                    <a:pos x="269977" y="0"/>
                  </a:cxn>
                  <a:cxn ang="0">
                    <a:pos x="269977" y="49887"/>
                  </a:cxn>
                  <a:cxn ang="0">
                    <a:pos x="198128" y="106282"/>
                  </a:cxn>
                  <a:cxn ang="0">
                    <a:pos x="161115" y="69409"/>
                  </a:cxn>
                  <a:cxn ang="0">
                    <a:pos x="126279" y="106282"/>
                  </a:cxn>
                  <a:cxn ang="0">
                    <a:pos x="148051" y="93268"/>
                  </a:cxn>
                  <a:cxn ang="0">
                    <a:pos x="174178" y="93268"/>
                  </a:cxn>
                  <a:cxn ang="0">
                    <a:pos x="161115" y="123635"/>
                  </a:cxn>
                  <a:cxn ang="0">
                    <a:pos x="148051" y="93268"/>
                  </a:cxn>
                  <a:cxn ang="0">
                    <a:pos x="200305" y="221241"/>
                  </a:cxn>
                  <a:cxn ang="0">
                    <a:pos x="213368" y="177860"/>
                  </a:cxn>
                  <a:cxn ang="0">
                    <a:pos x="280863" y="177860"/>
                  </a:cxn>
                  <a:cxn ang="0">
                    <a:pos x="291749" y="221241"/>
                  </a:cxn>
                  <a:cxn ang="0">
                    <a:pos x="311344" y="210396"/>
                  </a:cxn>
                  <a:cxn ang="0">
                    <a:pos x="246027" y="147494"/>
                  </a:cxn>
                  <a:cxn ang="0">
                    <a:pos x="182887" y="210396"/>
                  </a:cxn>
                </a:cxnLst>
                <a:rect l="0" t="0" r="0" b="0"/>
                <a:pathLst>
                  <a:path w="205" h="331">
                    <a:moveTo>
                      <a:pt x="165" y="224"/>
                    </a:moveTo>
                    <a:cubicBezTo>
                      <a:pt x="150" y="204"/>
                      <a:pt x="133" y="184"/>
                      <a:pt x="133" y="170"/>
                    </a:cubicBezTo>
                    <a:cubicBezTo>
                      <a:pt x="133" y="126"/>
                      <a:pt x="133" y="126"/>
                      <a:pt x="133" y="126"/>
                    </a:cubicBezTo>
                    <a:cubicBezTo>
                      <a:pt x="148" y="126"/>
                      <a:pt x="148" y="126"/>
                      <a:pt x="148" y="126"/>
                    </a:cubicBezTo>
                    <a:cubicBezTo>
                      <a:pt x="153" y="126"/>
                      <a:pt x="156" y="122"/>
                      <a:pt x="156" y="118"/>
                    </a:cubicBezTo>
                    <a:cubicBezTo>
                      <a:pt x="156" y="113"/>
                      <a:pt x="153" y="110"/>
                      <a:pt x="148" y="110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2" y="110"/>
                      <a:pt x="48" y="113"/>
                      <a:pt x="48" y="118"/>
                    </a:cubicBezTo>
                    <a:cubicBezTo>
                      <a:pt x="48" y="122"/>
                      <a:pt x="52" y="126"/>
                      <a:pt x="56" y="126"/>
                    </a:cubicBezTo>
                    <a:cubicBezTo>
                      <a:pt x="71" y="126"/>
                      <a:pt x="71" y="126"/>
                      <a:pt x="71" y="126"/>
                    </a:cubicBezTo>
                    <a:cubicBezTo>
                      <a:pt x="71" y="170"/>
                      <a:pt x="71" y="170"/>
                      <a:pt x="71" y="170"/>
                    </a:cubicBezTo>
                    <a:cubicBezTo>
                      <a:pt x="71" y="184"/>
                      <a:pt x="55" y="204"/>
                      <a:pt x="39" y="224"/>
                    </a:cubicBezTo>
                    <a:cubicBezTo>
                      <a:pt x="20" y="249"/>
                      <a:pt x="0" y="274"/>
                      <a:pt x="0" y="298"/>
                    </a:cubicBezTo>
                    <a:cubicBezTo>
                      <a:pt x="0" y="318"/>
                      <a:pt x="16" y="331"/>
                      <a:pt x="44" y="331"/>
                    </a:cubicBezTo>
                    <a:cubicBezTo>
                      <a:pt x="161" y="331"/>
                      <a:pt x="161" y="331"/>
                      <a:pt x="161" y="331"/>
                    </a:cubicBezTo>
                    <a:cubicBezTo>
                      <a:pt x="188" y="331"/>
                      <a:pt x="205" y="318"/>
                      <a:pt x="205" y="298"/>
                    </a:cubicBezTo>
                    <a:cubicBezTo>
                      <a:pt x="205" y="274"/>
                      <a:pt x="185" y="249"/>
                      <a:pt x="165" y="224"/>
                    </a:cubicBezTo>
                    <a:close/>
                    <a:moveTo>
                      <a:pt x="161" y="315"/>
                    </a:moveTo>
                    <a:cubicBezTo>
                      <a:pt x="44" y="315"/>
                      <a:pt x="44" y="315"/>
                      <a:pt x="44" y="315"/>
                    </a:cubicBezTo>
                    <a:cubicBezTo>
                      <a:pt x="33" y="315"/>
                      <a:pt x="16" y="313"/>
                      <a:pt x="16" y="298"/>
                    </a:cubicBezTo>
                    <a:cubicBezTo>
                      <a:pt x="16" y="280"/>
                      <a:pt x="34" y="257"/>
                      <a:pt x="52" y="234"/>
                    </a:cubicBezTo>
                    <a:cubicBezTo>
                      <a:pt x="70" y="211"/>
                      <a:pt x="87" y="189"/>
                      <a:pt x="87" y="170"/>
                    </a:cubicBezTo>
                    <a:cubicBezTo>
                      <a:pt x="87" y="126"/>
                      <a:pt x="87" y="126"/>
                      <a:pt x="87" y="126"/>
                    </a:cubicBezTo>
                    <a:cubicBezTo>
                      <a:pt x="117" y="126"/>
                      <a:pt x="117" y="126"/>
                      <a:pt x="117" y="126"/>
                    </a:cubicBezTo>
                    <a:cubicBezTo>
                      <a:pt x="117" y="170"/>
                      <a:pt x="117" y="170"/>
                      <a:pt x="117" y="170"/>
                    </a:cubicBezTo>
                    <a:cubicBezTo>
                      <a:pt x="117" y="189"/>
                      <a:pt x="135" y="211"/>
                      <a:pt x="153" y="234"/>
                    </a:cubicBezTo>
                    <a:cubicBezTo>
                      <a:pt x="171" y="257"/>
                      <a:pt x="189" y="280"/>
                      <a:pt x="189" y="298"/>
                    </a:cubicBezTo>
                    <a:cubicBezTo>
                      <a:pt x="189" y="313"/>
                      <a:pt x="171" y="315"/>
                      <a:pt x="161" y="315"/>
                    </a:cubicBezTo>
                    <a:close/>
                    <a:moveTo>
                      <a:pt x="122" y="263"/>
                    </a:moveTo>
                    <a:cubicBezTo>
                      <a:pt x="122" y="263"/>
                      <a:pt x="121" y="263"/>
                      <a:pt x="121" y="262"/>
                    </a:cubicBezTo>
                    <a:cubicBezTo>
                      <a:pt x="118" y="258"/>
                      <a:pt x="114" y="256"/>
                      <a:pt x="109" y="256"/>
                    </a:cubicBezTo>
                    <a:cubicBezTo>
                      <a:pt x="106" y="256"/>
                      <a:pt x="103" y="257"/>
                      <a:pt x="101" y="258"/>
                    </a:cubicBezTo>
                    <a:cubicBezTo>
                      <a:pt x="99" y="250"/>
                      <a:pt x="91" y="244"/>
                      <a:pt x="82" y="244"/>
                    </a:cubicBezTo>
                    <a:cubicBezTo>
                      <a:pt x="72" y="244"/>
                      <a:pt x="63" y="252"/>
                      <a:pt x="63" y="263"/>
                    </a:cubicBezTo>
                    <a:cubicBezTo>
                      <a:pt x="63" y="264"/>
                      <a:pt x="63" y="264"/>
                      <a:pt x="63" y="265"/>
                    </a:cubicBezTo>
                    <a:cubicBezTo>
                      <a:pt x="59" y="261"/>
                      <a:pt x="54" y="259"/>
                      <a:pt x="48" y="259"/>
                    </a:cubicBezTo>
                    <a:cubicBezTo>
                      <a:pt x="46" y="259"/>
                      <a:pt x="44" y="260"/>
                      <a:pt x="42" y="260"/>
                    </a:cubicBezTo>
                    <a:cubicBezTo>
                      <a:pt x="32" y="274"/>
                      <a:pt x="24" y="288"/>
                      <a:pt x="24" y="298"/>
                    </a:cubicBezTo>
                    <a:cubicBezTo>
                      <a:pt x="24" y="306"/>
                      <a:pt x="34" y="307"/>
                      <a:pt x="44" y="307"/>
                    </a:cubicBezTo>
                    <a:cubicBezTo>
                      <a:pt x="161" y="307"/>
                      <a:pt x="161" y="307"/>
                      <a:pt x="161" y="307"/>
                    </a:cubicBezTo>
                    <a:cubicBezTo>
                      <a:pt x="170" y="307"/>
                      <a:pt x="181" y="306"/>
                      <a:pt x="181" y="298"/>
                    </a:cubicBezTo>
                    <a:cubicBezTo>
                      <a:pt x="181" y="289"/>
                      <a:pt x="175" y="278"/>
                      <a:pt x="167" y="266"/>
                    </a:cubicBezTo>
                    <a:cubicBezTo>
                      <a:pt x="167" y="266"/>
                      <a:pt x="166" y="266"/>
                      <a:pt x="166" y="266"/>
                    </a:cubicBezTo>
                    <a:cubicBezTo>
                      <a:pt x="166" y="265"/>
                      <a:pt x="166" y="265"/>
                      <a:pt x="165" y="264"/>
                    </a:cubicBezTo>
                    <a:cubicBezTo>
                      <a:pt x="163" y="260"/>
                      <a:pt x="160" y="256"/>
                      <a:pt x="156" y="252"/>
                    </a:cubicBezTo>
                    <a:cubicBezTo>
                      <a:pt x="153" y="249"/>
                      <a:pt x="148" y="248"/>
                      <a:pt x="144" y="248"/>
                    </a:cubicBezTo>
                    <a:cubicBezTo>
                      <a:pt x="134" y="248"/>
                      <a:pt x="125" y="254"/>
                      <a:pt x="122" y="263"/>
                    </a:cubicBezTo>
                    <a:close/>
                    <a:moveTo>
                      <a:pt x="124" y="23"/>
                    </a:moveTo>
                    <a:cubicBezTo>
                      <a:pt x="130" y="23"/>
                      <a:pt x="135" y="18"/>
                      <a:pt x="135" y="11"/>
                    </a:cubicBezTo>
                    <a:cubicBezTo>
                      <a:pt x="135" y="5"/>
                      <a:pt x="130" y="0"/>
                      <a:pt x="124" y="0"/>
                    </a:cubicBezTo>
                    <a:cubicBezTo>
                      <a:pt x="118" y="0"/>
                      <a:pt x="112" y="5"/>
                      <a:pt x="112" y="11"/>
                    </a:cubicBezTo>
                    <a:cubicBezTo>
                      <a:pt x="112" y="18"/>
                      <a:pt x="118" y="23"/>
                      <a:pt x="124" y="23"/>
                    </a:cubicBezTo>
                    <a:close/>
                    <a:moveTo>
                      <a:pt x="74" y="65"/>
                    </a:moveTo>
                    <a:cubicBezTo>
                      <a:pt x="83" y="65"/>
                      <a:pt x="91" y="58"/>
                      <a:pt x="91" y="49"/>
                    </a:cubicBezTo>
                    <a:cubicBezTo>
                      <a:pt x="91" y="45"/>
                      <a:pt x="89" y="40"/>
                      <a:pt x="86" y="37"/>
                    </a:cubicBezTo>
                    <a:cubicBezTo>
                      <a:pt x="83" y="34"/>
                      <a:pt x="79" y="32"/>
                      <a:pt x="74" y="32"/>
                    </a:cubicBezTo>
                    <a:cubicBezTo>
                      <a:pt x="70" y="32"/>
                      <a:pt x="66" y="34"/>
                      <a:pt x="62" y="37"/>
                    </a:cubicBezTo>
                    <a:cubicBezTo>
                      <a:pt x="59" y="40"/>
                      <a:pt x="58" y="45"/>
                      <a:pt x="58" y="49"/>
                    </a:cubicBezTo>
                    <a:cubicBezTo>
                      <a:pt x="58" y="58"/>
                      <a:pt x="65" y="65"/>
                      <a:pt x="74" y="65"/>
                    </a:cubicBezTo>
                    <a:close/>
                    <a:moveTo>
                      <a:pt x="68" y="43"/>
                    </a:moveTo>
                    <a:cubicBezTo>
                      <a:pt x="70" y="41"/>
                      <a:pt x="72" y="40"/>
                      <a:pt x="74" y="40"/>
                    </a:cubicBezTo>
                    <a:cubicBezTo>
                      <a:pt x="76" y="40"/>
                      <a:pt x="79" y="41"/>
                      <a:pt x="80" y="43"/>
                    </a:cubicBezTo>
                    <a:cubicBezTo>
                      <a:pt x="82" y="45"/>
                      <a:pt x="83" y="47"/>
                      <a:pt x="83" y="49"/>
                    </a:cubicBezTo>
                    <a:cubicBezTo>
                      <a:pt x="83" y="54"/>
                      <a:pt x="79" y="57"/>
                      <a:pt x="74" y="57"/>
                    </a:cubicBezTo>
                    <a:cubicBezTo>
                      <a:pt x="69" y="57"/>
                      <a:pt x="66" y="54"/>
                      <a:pt x="66" y="49"/>
                    </a:cubicBezTo>
                    <a:cubicBezTo>
                      <a:pt x="66" y="47"/>
                      <a:pt x="66" y="45"/>
                      <a:pt x="68" y="43"/>
                    </a:cubicBezTo>
                    <a:close/>
                    <a:moveTo>
                      <a:pt x="84" y="102"/>
                    </a:moveTo>
                    <a:cubicBezTo>
                      <a:pt x="92" y="102"/>
                      <a:pt x="92" y="102"/>
                      <a:pt x="92" y="102"/>
                    </a:cubicBezTo>
                    <a:cubicBezTo>
                      <a:pt x="92" y="100"/>
                      <a:pt x="92" y="99"/>
                      <a:pt x="92" y="97"/>
                    </a:cubicBezTo>
                    <a:cubicBezTo>
                      <a:pt x="92" y="92"/>
                      <a:pt x="94" y="86"/>
                      <a:pt x="98" y="82"/>
                    </a:cubicBezTo>
                    <a:cubicBezTo>
                      <a:pt x="102" y="78"/>
                      <a:pt x="108" y="76"/>
                      <a:pt x="113" y="76"/>
                    </a:cubicBezTo>
                    <a:cubicBezTo>
                      <a:pt x="119" y="76"/>
                      <a:pt x="124" y="78"/>
                      <a:pt x="129" y="82"/>
                    </a:cubicBezTo>
                    <a:cubicBezTo>
                      <a:pt x="133" y="86"/>
                      <a:pt x="135" y="92"/>
                      <a:pt x="135" y="97"/>
                    </a:cubicBezTo>
                    <a:cubicBezTo>
                      <a:pt x="135" y="99"/>
                      <a:pt x="135" y="100"/>
                      <a:pt x="134" y="102"/>
                    </a:cubicBezTo>
                    <a:cubicBezTo>
                      <a:pt x="142" y="102"/>
                      <a:pt x="142" y="102"/>
                      <a:pt x="142" y="102"/>
                    </a:cubicBezTo>
                    <a:cubicBezTo>
                      <a:pt x="143" y="100"/>
                      <a:pt x="143" y="99"/>
                      <a:pt x="143" y="97"/>
                    </a:cubicBezTo>
                    <a:cubicBezTo>
                      <a:pt x="143" y="89"/>
                      <a:pt x="140" y="82"/>
                      <a:pt x="134" y="76"/>
                    </a:cubicBezTo>
                    <a:cubicBezTo>
                      <a:pt x="129" y="71"/>
                      <a:pt x="121" y="68"/>
                      <a:pt x="113" y="68"/>
                    </a:cubicBezTo>
                    <a:cubicBezTo>
                      <a:pt x="105" y="68"/>
                      <a:pt x="98" y="71"/>
                      <a:pt x="92" y="76"/>
                    </a:cubicBezTo>
                    <a:cubicBezTo>
                      <a:pt x="87" y="82"/>
                      <a:pt x="84" y="89"/>
                      <a:pt x="84" y="97"/>
                    </a:cubicBezTo>
                    <a:cubicBezTo>
                      <a:pt x="84" y="99"/>
                      <a:pt x="84" y="100"/>
                      <a:pt x="84" y="102"/>
                    </a:cubicBezTo>
                    <a:close/>
                  </a:path>
                </a:pathLst>
              </a:custGeom>
              <a:solidFill>
                <a:srgbClr val="F6615B"/>
              </a:solidFill>
              <a:ln w="9525"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" name="文本框 31"/>
              <p:cNvSpPr txBox="1"/>
              <p:nvPr/>
            </p:nvSpPr>
            <p:spPr>
              <a:xfrm>
                <a:off x="8151218" y="4168880"/>
                <a:ext cx="1653898" cy="3365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>
                    <a:solidFill>
                      <a:srgbClr val="404040"/>
                    </a:solidFill>
                    <a:latin typeface="时尚中黑简体" pitchFamily="2" charset="-122"/>
                    <a:ea typeface="时尚中黑简体" pitchFamily="2" charset="-122"/>
                  </a:rPr>
                  <a:t>在此添加标题</a:t>
                </a:r>
              </a:p>
            </p:txBody>
          </p:sp>
          <p:sp>
            <p:nvSpPr>
              <p:cNvPr id="32" name="文本框 32"/>
              <p:cNvSpPr txBox="1"/>
              <p:nvPr/>
            </p:nvSpPr>
            <p:spPr>
              <a:xfrm>
                <a:off x="8151218" y="4411767"/>
                <a:ext cx="1551497" cy="4857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>
                  <a:lnSpc>
                    <a:spcPct val="120000"/>
                  </a:lnSpc>
                  <a:defRPr/>
                </a:pP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中国最大的原创</a:t>
                </a:r>
                <a:r>
                  <a:rPr lang="en-US" altLang="zh-CN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素材站有中国最强的</a:t>
                </a:r>
                <a:r>
                  <a:rPr lang="en-US" altLang="zh-CN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制作团队</a:t>
                </a:r>
              </a:p>
            </p:txBody>
          </p:sp>
        </p:grpSp>
        <p:grpSp>
          <p:nvGrpSpPr>
            <p:cNvPr id="22" name="组合 22"/>
            <p:cNvGrpSpPr/>
            <p:nvPr/>
          </p:nvGrpSpPr>
          <p:grpSpPr bwMode="auto">
            <a:xfrm>
              <a:off x="2486954" y="3496359"/>
              <a:ext cx="1653899" cy="1270000"/>
              <a:chOff x="2866877" y="4671060"/>
              <a:chExt cx="1653899" cy="1270000"/>
            </a:xfrm>
          </p:grpSpPr>
          <p:sp>
            <p:nvSpPr>
              <p:cNvPr id="27" name="Freeform 983"/>
              <p:cNvSpPr>
                <a:spLocks noEditPoints="1"/>
              </p:cNvSpPr>
              <p:nvPr/>
            </p:nvSpPr>
            <p:spPr>
              <a:xfrm>
                <a:off x="3322920" y="4671060"/>
                <a:ext cx="541773" cy="554037"/>
              </a:xfrm>
              <a:custGeom>
                <a:avLst/>
                <a:gdLst/>
                <a:ahLst/>
                <a:cxnLst>
                  <a:cxn ang="0">
                    <a:pos x="270375" y="204284"/>
                  </a:cxn>
                  <a:cxn ang="0">
                    <a:pos x="195789" y="276248"/>
                  </a:cxn>
                  <a:cxn ang="0">
                    <a:pos x="270375" y="350533"/>
                  </a:cxn>
                  <a:cxn ang="0">
                    <a:pos x="344961" y="276248"/>
                  </a:cxn>
                  <a:cxn ang="0">
                    <a:pos x="270375" y="204284"/>
                  </a:cxn>
                  <a:cxn ang="0">
                    <a:pos x="114210" y="457318"/>
                  </a:cxn>
                  <a:cxn ang="0">
                    <a:pos x="102556" y="443390"/>
                  </a:cxn>
                  <a:cxn ang="0">
                    <a:pos x="32631" y="276248"/>
                  </a:cxn>
                  <a:cxn ang="0">
                    <a:pos x="216766" y="46428"/>
                  </a:cxn>
                  <a:cxn ang="0">
                    <a:pos x="209774" y="16249"/>
                  </a:cxn>
                  <a:cxn ang="0">
                    <a:pos x="0" y="276248"/>
                  </a:cxn>
                  <a:cxn ang="0">
                    <a:pos x="79247" y="466604"/>
                  </a:cxn>
                  <a:cxn ang="0">
                    <a:pos x="102556" y="487496"/>
                  </a:cxn>
                  <a:cxn ang="0">
                    <a:pos x="79247" y="554818"/>
                  </a:cxn>
                  <a:cxn ang="0">
                    <a:pos x="270375" y="529282"/>
                  </a:cxn>
                  <a:cxn ang="0">
                    <a:pos x="139849" y="387676"/>
                  </a:cxn>
                  <a:cxn ang="0">
                    <a:pos x="114210" y="457318"/>
                  </a:cxn>
                  <a:cxn ang="0">
                    <a:pos x="438194" y="67321"/>
                  </a:cxn>
                  <a:cxn ang="0">
                    <a:pos x="461503" y="0"/>
                  </a:cxn>
                  <a:cxn ang="0">
                    <a:pos x="270375" y="23214"/>
                  </a:cxn>
                  <a:cxn ang="0">
                    <a:pos x="400901" y="167141"/>
                  </a:cxn>
                  <a:cxn ang="0">
                    <a:pos x="426540" y="97499"/>
                  </a:cxn>
                  <a:cxn ang="0">
                    <a:pos x="508119" y="276248"/>
                  </a:cxn>
                  <a:cxn ang="0">
                    <a:pos x="438194" y="443390"/>
                  </a:cxn>
                  <a:cxn ang="0">
                    <a:pos x="323984" y="508389"/>
                  </a:cxn>
                  <a:cxn ang="0">
                    <a:pos x="330976" y="538568"/>
                  </a:cxn>
                  <a:cxn ang="0">
                    <a:pos x="461503" y="466604"/>
                  </a:cxn>
                  <a:cxn ang="0">
                    <a:pos x="540751" y="276248"/>
                  </a:cxn>
                  <a:cxn ang="0">
                    <a:pos x="438194" y="67321"/>
                  </a:cxn>
                </a:cxnLst>
                <a:rect l="0" t="0" r="0" b="0"/>
                <a:pathLst>
                  <a:path w="232" h="239">
                    <a:moveTo>
                      <a:pt x="116" y="88"/>
                    </a:moveTo>
                    <a:cubicBezTo>
                      <a:pt x="98" y="88"/>
                      <a:pt x="84" y="102"/>
                      <a:pt x="84" y="119"/>
                    </a:cubicBezTo>
                    <a:cubicBezTo>
                      <a:pt x="84" y="137"/>
                      <a:pt x="98" y="151"/>
                      <a:pt x="116" y="151"/>
                    </a:cubicBezTo>
                    <a:cubicBezTo>
                      <a:pt x="134" y="151"/>
                      <a:pt x="148" y="137"/>
                      <a:pt x="148" y="119"/>
                    </a:cubicBezTo>
                    <a:cubicBezTo>
                      <a:pt x="148" y="102"/>
                      <a:pt x="134" y="88"/>
                      <a:pt x="116" y="88"/>
                    </a:cubicBezTo>
                    <a:close/>
                    <a:moveTo>
                      <a:pt x="49" y="197"/>
                    </a:moveTo>
                    <a:cubicBezTo>
                      <a:pt x="47" y="195"/>
                      <a:pt x="46" y="193"/>
                      <a:pt x="44" y="191"/>
                    </a:cubicBezTo>
                    <a:cubicBezTo>
                      <a:pt x="25" y="172"/>
                      <a:pt x="14" y="147"/>
                      <a:pt x="14" y="119"/>
                    </a:cubicBezTo>
                    <a:cubicBezTo>
                      <a:pt x="14" y="71"/>
                      <a:pt x="48" y="30"/>
                      <a:pt x="93" y="20"/>
                    </a:cubicBezTo>
                    <a:cubicBezTo>
                      <a:pt x="90" y="7"/>
                      <a:pt x="90" y="7"/>
                      <a:pt x="90" y="7"/>
                    </a:cubicBezTo>
                    <a:cubicBezTo>
                      <a:pt x="39" y="19"/>
                      <a:pt x="0" y="65"/>
                      <a:pt x="0" y="119"/>
                    </a:cubicBezTo>
                    <a:cubicBezTo>
                      <a:pt x="0" y="150"/>
                      <a:pt x="12" y="179"/>
                      <a:pt x="34" y="201"/>
                    </a:cubicBezTo>
                    <a:cubicBezTo>
                      <a:pt x="37" y="204"/>
                      <a:pt x="41" y="207"/>
                      <a:pt x="44" y="210"/>
                    </a:cubicBezTo>
                    <a:cubicBezTo>
                      <a:pt x="34" y="239"/>
                      <a:pt x="34" y="239"/>
                      <a:pt x="34" y="239"/>
                    </a:cubicBezTo>
                    <a:cubicBezTo>
                      <a:pt x="116" y="228"/>
                      <a:pt x="116" y="228"/>
                      <a:pt x="116" y="228"/>
                    </a:cubicBezTo>
                    <a:cubicBezTo>
                      <a:pt x="60" y="167"/>
                      <a:pt x="60" y="167"/>
                      <a:pt x="60" y="167"/>
                    </a:cubicBezTo>
                    <a:lnTo>
                      <a:pt x="49" y="197"/>
                    </a:lnTo>
                    <a:close/>
                    <a:moveTo>
                      <a:pt x="188" y="29"/>
                    </a:moveTo>
                    <a:cubicBezTo>
                      <a:pt x="198" y="0"/>
                      <a:pt x="198" y="0"/>
                      <a:pt x="198" y="0"/>
                    </a:cubicBezTo>
                    <a:cubicBezTo>
                      <a:pt x="116" y="10"/>
                      <a:pt x="116" y="10"/>
                      <a:pt x="116" y="10"/>
                    </a:cubicBezTo>
                    <a:cubicBezTo>
                      <a:pt x="172" y="72"/>
                      <a:pt x="172" y="72"/>
                      <a:pt x="172" y="72"/>
                    </a:cubicBezTo>
                    <a:cubicBezTo>
                      <a:pt x="183" y="42"/>
                      <a:pt x="183" y="42"/>
                      <a:pt x="183" y="42"/>
                    </a:cubicBezTo>
                    <a:cubicBezTo>
                      <a:pt x="204" y="61"/>
                      <a:pt x="218" y="89"/>
                      <a:pt x="218" y="119"/>
                    </a:cubicBezTo>
                    <a:cubicBezTo>
                      <a:pt x="218" y="147"/>
                      <a:pt x="207" y="172"/>
                      <a:pt x="188" y="191"/>
                    </a:cubicBezTo>
                    <a:cubicBezTo>
                      <a:pt x="174" y="205"/>
                      <a:pt x="157" y="214"/>
                      <a:pt x="139" y="219"/>
                    </a:cubicBezTo>
                    <a:cubicBezTo>
                      <a:pt x="142" y="232"/>
                      <a:pt x="142" y="232"/>
                      <a:pt x="142" y="232"/>
                    </a:cubicBezTo>
                    <a:cubicBezTo>
                      <a:pt x="163" y="227"/>
                      <a:pt x="182" y="217"/>
                      <a:pt x="198" y="201"/>
                    </a:cubicBezTo>
                    <a:cubicBezTo>
                      <a:pt x="220" y="179"/>
                      <a:pt x="232" y="150"/>
                      <a:pt x="232" y="119"/>
                    </a:cubicBezTo>
                    <a:cubicBezTo>
                      <a:pt x="232" y="83"/>
                      <a:pt x="214" y="50"/>
                      <a:pt x="188" y="29"/>
                    </a:cubicBezTo>
                    <a:close/>
                  </a:path>
                </a:pathLst>
              </a:custGeom>
              <a:solidFill>
                <a:srgbClr val="663A77"/>
              </a:solidFill>
              <a:ln w="9525"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" name="文本框 28"/>
              <p:cNvSpPr txBox="1"/>
              <p:nvPr/>
            </p:nvSpPr>
            <p:spPr>
              <a:xfrm>
                <a:off x="2866877" y="5212397"/>
                <a:ext cx="1653899" cy="33655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>
                    <a:solidFill>
                      <a:srgbClr val="404040"/>
                    </a:solidFill>
                    <a:latin typeface="时尚中黑简体" pitchFamily="2" charset="-122"/>
                    <a:ea typeface="时尚中黑简体" pitchFamily="2" charset="-122"/>
                  </a:rPr>
                  <a:t>在此添加标题</a:t>
                </a:r>
              </a:p>
            </p:txBody>
          </p:sp>
          <p:sp>
            <p:nvSpPr>
              <p:cNvPr id="29" name="文本框 29"/>
              <p:cNvSpPr txBox="1"/>
              <p:nvPr/>
            </p:nvSpPr>
            <p:spPr>
              <a:xfrm>
                <a:off x="2866877" y="5455285"/>
                <a:ext cx="1551498" cy="4857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>
                  <a:lnSpc>
                    <a:spcPct val="120000"/>
                  </a:lnSpc>
                  <a:defRPr/>
                </a:pP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中国最大的原创</a:t>
                </a:r>
                <a:r>
                  <a:rPr lang="en-US" altLang="zh-CN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素材站有中国最强的</a:t>
                </a:r>
                <a:r>
                  <a:rPr lang="en-US" altLang="zh-CN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制作团队</a:t>
                </a:r>
              </a:p>
            </p:txBody>
          </p:sp>
        </p:grpSp>
        <p:grpSp>
          <p:nvGrpSpPr>
            <p:cNvPr id="23" name="组合 23"/>
            <p:cNvGrpSpPr/>
            <p:nvPr/>
          </p:nvGrpSpPr>
          <p:grpSpPr bwMode="auto">
            <a:xfrm>
              <a:off x="2495289" y="1154796"/>
              <a:ext cx="1652708" cy="1281113"/>
              <a:chOff x="2105592" y="2476979"/>
              <a:chExt cx="1652708" cy="1281113"/>
            </a:xfrm>
          </p:grpSpPr>
          <p:sp>
            <p:nvSpPr>
              <p:cNvPr id="24" name="Freeform 979"/>
              <p:cNvSpPr>
                <a:spLocks noEditPoints="1"/>
              </p:cNvSpPr>
              <p:nvPr/>
            </p:nvSpPr>
            <p:spPr>
              <a:xfrm>
                <a:off x="2492573" y="2476979"/>
                <a:ext cx="642984" cy="574675"/>
              </a:xfrm>
              <a:custGeom>
                <a:avLst/>
                <a:gdLst/>
                <a:ahLst/>
                <a:cxnLst>
                  <a:cxn ang="0">
                    <a:pos x="427403" y="312131"/>
                  </a:cxn>
                  <a:cxn ang="0">
                    <a:pos x="356758" y="250410"/>
                  </a:cxn>
                  <a:cxn ang="0">
                    <a:pos x="332032" y="176345"/>
                  </a:cxn>
                  <a:cxn ang="0">
                    <a:pos x="238427" y="183399"/>
                  </a:cxn>
                  <a:cxn ang="0">
                    <a:pos x="167782" y="148130"/>
                  </a:cxn>
                  <a:cxn ang="0">
                    <a:pos x="105967" y="218668"/>
                  </a:cxn>
                  <a:cxn ang="0">
                    <a:pos x="31790" y="243357"/>
                  </a:cxn>
                  <a:cxn ang="0">
                    <a:pos x="38854" y="336820"/>
                  </a:cxn>
                  <a:cxn ang="0">
                    <a:pos x="3532" y="407358"/>
                  </a:cxn>
                  <a:cxn ang="0">
                    <a:pos x="74177" y="469079"/>
                  </a:cxn>
                  <a:cxn ang="0">
                    <a:pos x="98903" y="543144"/>
                  </a:cxn>
                  <a:cxn ang="0">
                    <a:pos x="192508" y="536090"/>
                  </a:cxn>
                  <a:cxn ang="0">
                    <a:pos x="263153" y="571360"/>
                  </a:cxn>
                  <a:cxn ang="0">
                    <a:pos x="324968" y="499058"/>
                  </a:cxn>
                  <a:cxn ang="0">
                    <a:pos x="399145" y="476133"/>
                  </a:cxn>
                  <a:cxn ang="0">
                    <a:pos x="392081" y="380906"/>
                  </a:cxn>
                  <a:cxn ang="0">
                    <a:pos x="224298" y="493767"/>
                  </a:cxn>
                  <a:cxn ang="0">
                    <a:pos x="206637" y="223959"/>
                  </a:cxn>
                  <a:cxn ang="0">
                    <a:pos x="224298" y="493767"/>
                  </a:cxn>
                  <a:cxn ang="0">
                    <a:pos x="642872" y="158711"/>
                  </a:cxn>
                  <a:cxn ang="0">
                    <a:pos x="614613" y="116388"/>
                  </a:cxn>
                  <a:cxn ang="0">
                    <a:pos x="609315" y="51140"/>
                  </a:cxn>
                  <a:cxn ang="0">
                    <a:pos x="558097" y="42322"/>
                  </a:cxn>
                  <a:cxn ang="0">
                    <a:pos x="510412" y="0"/>
                  </a:cxn>
                  <a:cxn ang="0">
                    <a:pos x="466258" y="28215"/>
                  </a:cxn>
                  <a:cxn ang="0">
                    <a:pos x="402678" y="33505"/>
                  </a:cxn>
                  <a:cxn ang="0">
                    <a:pos x="392081" y="84645"/>
                  </a:cxn>
                  <a:cxn ang="0">
                    <a:pos x="349694" y="132259"/>
                  </a:cxn>
                  <a:cxn ang="0">
                    <a:pos x="379718" y="176345"/>
                  </a:cxn>
                  <a:cxn ang="0">
                    <a:pos x="383250" y="239830"/>
                  </a:cxn>
                  <a:cxn ang="0">
                    <a:pos x="436234" y="250410"/>
                  </a:cxn>
                  <a:cxn ang="0">
                    <a:pos x="483920" y="292733"/>
                  </a:cxn>
                  <a:cxn ang="0">
                    <a:pos x="528073" y="262755"/>
                  </a:cxn>
                  <a:cxn ang="0">
                    <a:pos x="591654" y="259228"/>
                  </a:cxn>
                  <a:cxn ang="0">
                    <a:pos x="600484" y="206324"/>
                  </a:cxn>
                  <a:cxn ang="0">
                    <a:pos x="503347" y="238066"/>
                  </a:cxn>
                  <a:cxn ang="0">
                    <a:pos x="490984" y="54667"/>
                  </a:cxn>
                  <a:cxn ang="0">
                    <a:pos x="503347" y="238066"/>
                  </a:cxn>
                </a:cxnLst>
                <a:rect l="0" t="0" r="0" b="0"/>
                <a:pathLst>
                  <a:path w="364" h="326">
                    <a:moveTo>
                      <a:pt x="244" y="215"/>
                    </a:moveTo>
                    <a:cubicBezTo>
                      <a:pt x="242" y="177"/>
                      <a:pt x="242" y="177"/>
                      <a:pt x="242" y="177"/>
                    </a:cubicBezTo>
                    <a:cubicBezTo>
                      <a:pt x="219" y="179"/>
                      <a:pt x="219" y="179"/>
                      <a:pt x="219" y="179"/>
                    </a:cubicBezTo>
                    <a:cubicBezTo>
                      <a:pt x="216" y="165"/>
                      <a:pt x="210" y="153"/>
                      <a:pt x="202" y="142"/>
                    </a:cubicBezTo>
                    <a:cubicBezTo>
                      <a:pt x="216" y="125"/>
                      <a:pt x="216" y="125"/>
                      <a:pt x="216" y="125"/>
                    </a:cubicBezTo>
                    <a:cubicBezTo>
                      <a:pt x="188" y="100"/>
                      <a:pt x="188" y="100"/>
                      <a:pt x="188" y="100"/>
                    </a:cubicBezTo>
                    <a:cubicBezTo>
                      <a:pt x="173" y="117"/>
                      <a:pt x="173" y="117"/>
                      <a:pt x="173" y="117"/>
                    </a:cubicBezTo>
                    <a:cubicBezTo>
                      <a:pt x="161" y="110"/>
                      <a:pt x="148" y="106"/>
                      <a:pt x="135" y="104"/>
                    </a:cubicBezTo>
                    <a:cubicBezTo>
                      <a:pt x="133" y="81"/>
                      <a:pt x="133" y="81"/>
                      <a:pt x="133" y="81"/>
                    </a:cubicBezTo>
                    <a:cubicBezTo>
                      <a:pt x="95" y="84"/>
                      <a:pt x="95" y="84"/>
                      <a:pt x="95" y="84"/>
                    </a:cubicBezTo>
                    <a:cubicBezTo>
                      <a:pt x="97" y="106"/>
                      <a:pt x="97" y="106"/>
                      <a:pt x="97" y="106"/>
                    </a:cubicBezTo>
                    <a:cubicBezTo>
                      <a:pt x="83" y="110"/>
                      <a:pt x="71" y="116"/>
                      <a:pt x="60" y="124"/>
                    </a:cubicBezTo>
                    <a:cubicBezTo>
                      <a:pt x="43" y="109"/>
                      <a:pt x="43" y="109"/>
                      <a:pt x="43" y="109"/>
                    </a:cubicBezTo>
                    <a:cubicBezTo>
                      <a:pt x="18" y="138"/>
                      <a:pt x="18" y="138"/>
                      <a:pt x="18" y="138"/>
                    </a:cubicBezTo>
                    <a:cubicBezTo>
                      <a:pt x="35" y="153"/>
                      <a:pt x="35" y="153"/>
                      <a:pt x="35" y="153"/>
                    </a:cubicBezTo>
                    <a:cubicBezTo>
                      <a:pt x="28" y="164"/>
                      <a:pt x="24" y="177"/>
                      <a:pt x="22" y="191"/>
                    </a:cubicBezTo>
                    <a:cubicBezTo>
                      <a:pt x="0" y="193"/>
                      <a:pt x="0" y="193"/>
                      <a:pt x="0" y="193"/>
                    </a:cubicBezTo>
                    <a:cubicBezTo>
                      <a:pt x="2" y="231"/>
                      <a:pt x="2" y="231"/>
                      <a:pt x="2" y="231"/>
                    </a:cubicBezTo>
                    <a:cubicBezTo>
                      <a:pt x="25" y="229"/>
                      <a:pt x="25" y="229"/>
                      <a:pt x="25" y="229"/>
                    </a:cubicBezTo>
                    <a:cubicBezTo>
                      <a:pt x="28" y="243"/>
                      <a:pt x="34" y="255"/>
                      <a:pt x="42" y="266"/>
                    </a:cubicBezTo>
                    <a:cubicBezTo>
                      <a:pt x="28" y="282"/>
                      <a:pt x="28" y="282"/>
                      <a:pt x="28" y="282"/>
                    </a:cubicBezTo>
                    <a:cubicBezTo>
                      <a:pt x="56" y="308"/>
                      <a:pt x="56" y="308"/>
                      <a:pt x="56" y="308"/>
                    </a:cubicBezTo>
                    <a:cubicBezTo>
                      <a:pt x="71" y="291"/>
                      <a:pt x="71" y="291"/>
                      <a:pt x="71" y="291"/>
                    </a:cubicBezTo>
                    <a:cubicBezTo>
                      <a:pt x="83" y="297"/>
                      <a:pt x="96" y="302"/>
                      <a:pt x="109" y="304"/>
                    </a:cubicBezTo>
                    <a:cubicBezTo>
                      <a:pt x="111" y="326"/>
                      <a:pt x="111" y="326"/>
                      <a:pt x="111" y="326"/>
                    </a:cubicBezTo>
                    <a:cubicBezTo>
                      <a:pt x="149" y="324"/>
                      <a:pt x="149" y="324"/>
                      <a:pt x="149" y="324"/>
                    </a:cubicBezTo>
                    <a:cubicBezTo>
                      <a:pt x="147" y="301"/>
                      <a:pt x="147" y="301"/>
                      <a:pt x="147" y="301"/>
                    </a:cubicBezTo>
                    <a:cubicBezTo>
                      <a:pt x="161" y="298"/>
                      <a:pt x="173" y="292"/>
                      <a:pt x="184" y="283"/>
                    </a:cubicBezTo>
                    <a:cubicBezTo>
                      <a:pt x="201" y="298"/>
                      <a:pt x="201" y="298"/>
                      <a:pt x="201" y="298"/>
                    </a:cubicBezTo>
                    <a:cubicBezTo>
                      <a:pt x="226" y="270"/>
                      <a:pt x="226" y="270"/>
                      <a:pt x="226" y="270"/>
                    </a:cubicBezTo>
                    <a:cubicBezTo>
                      <a:pt x="209" y="255"/>
                      <a:pt x="209" y="255"/>
                      <a:pt x="209" y="255"/>
                    </a:cubicBezTo>
                    <a:cubicBezTo>
                      <a:pt x="216" y="243"/>
                      <a:pt x="220" y="230"/>
                      <a:pt x="222" y="216"/>
                    </a:cubicBezTo>
                    <a:lnTo>
                      <a:pt x="244" y="215"/>
                    </a:lnTo>
                    <a:close/>
                    <a:moveTo>
                      <a:pt x="127" y="280"/>
                    </a:moveTo>
                    <a:cubicBezTo>
                      <a:pt x="85" y="283"/>
                      <a:pt x="48" y="251"/>
                      <a:pt x="45" y="209"/>
                    </a:cubicBezTo>
                    <a:cubicBezTo>
                      <a:pt x="43" y="167"/>
                      <a:pt x="75" y="130"/>
                      <a:pt x="117" y="127"/>
                    </a:cubicBezTo>
                    <a:cubicBezTo>
                      <a:pt x="159" y="124"/>
                      <a:pt x="196" y="157"/>
                      <a:pt x="199" y="199"/>
                    </a:cubicBezTo>
                    <a:cubicBezTo>
                      <a:pt x="201" y="241"/>
                      <a:pt x="169" y="278"/>
                      <a:pt x="127" y="280"/>
                    </a:cubicBezTo>
                    <a:close/>
                    <a:moveTo>
                      <a:pt x="349" y="91"/>
                    </a:moveTo>
                    <a:cubicBezTo>
                      <a:pt x="364" y="90"/>
                      <a:pt x="364" y="90"/>
                      <a:pt x="364" y="90"/>
                    </a:cubicBezTo>
                    <a:cubicBezTo>
                      <a:pt x="363" y="65"/>
                      <a:pt x="363" y="65"/>
                      <a:pt x="363" y="65"/>
                    </a:cubicBezTo>
                    <a:cubicBezTo>
                      <a:pt x="348" y="66"/>
                      <a:pt x="348" y="66"/>
                      <a:pt x="348" y="66"/>
                    </a:cubicBezTo>
                    <a:cubicBezTo>
                      <a:pt x="345" y="56"/>
                      <a:pt x="341" y="48"/>
                      <a:pt x="335" y="41"/>
                    </a:cubicBezTo>
                    <a:cubicBezTo>
                      <a:pt x="345" y="29"/>
                      <a:pt x="345" y="29"/>
                      <a:pt x="345" y="29"/>
                    </a:cubicBezTo>
                    <a:cubicBezTo>
                      <a:pt x="326" y="12"/>
                      <a:pt x="326" y="12"/>
                      <a:pt x="326" y="12"/>
                    </a:cubicBezTo>
                    <a:cubicBezTo>
                      <a:pt x="316" y="24"/>
                      <a:pt x="316" y="24"/>
                      <a:pt x="316" y="24"/>
                    </a:cubicBezTo>
                    <a:cubicBezTo>
                      <a:pt x="308" y="19"/>
                      <a:pt x="299" y="16"/>
                      <a:pt x="290" y="15"/>
                    </a:cubicBezTo>
                    <a:cubicBezTo>
                      <a:pt x="289" y="0"/>
                      <a:pt x="289" y="0"/>
                      <a:pt x="289" y="0"/>
                    </a:cubicBezTo>
                    <a:cubicBezTo>
                      <a:pt x="263" y="1"/>
                      <a:pt x="263" y="1"/>
                      <a:pt x="263" y="1"/>
                    </a:cubicBezTo>
                    <a:cubicBezTo>
                      <a:pt x="264" y="16"/>
                      <a:pt x="264" y="16"/>
                      <a:pt x="264" y="16"/>
                    </a:cubicBezTo>
                    <a:cubicBezTo>
                      <a:pt x="255" y="19"/>
                      <a:pt x="247" y="23"/>
                      <a:pt x="239" y="29"/>
                    </a:cubicBezTo>
                    <a:cubicBezTo>
                      <a:pt x="228" y="19"/>
                      <a:pt x="228" y="19"/>
                      <a:pt x="228" y="19"/>
                    </a:cubicBezTo>
                    <a:cubicBezTo>
                      <a:pt x="211" y="38"/>
                      <a:pt x="211" y="38"/>
                      <a:pt x="211" y="38"/>
                    </a:cubicBezTo>
                    <a:cubicBezTo>
                      <a:pt x="222" y="48"/>
                      <a:pt x="222" y="48"/>
                      <a:pt x="222" y="48"/>
                    </a:cubicBezTo>
                    <a:cubicBezTo>
                      <a:pt x="218" y="56"/>
                      <a:pt x="215" y="65"/>
                      <a:pt x="213" y="74"/>
                    </a:cubicBezTo>
                    <a:cubicBezTo>
                      <a:pt x="198" y="75"/>
                      <a:pt x="198" y="75"/>
                      <a:pt x="198" y="75"/>
                    </a:cubicBezTo>
                    <a:cubicBezTo>
                      <a:pt x="200" y="101"/>
                      <a:pt x="200" y="101"/>
                      <a:pt x="200" y="101"/>
                    </a:cubicBezTo>
                    <a:cubicBezTo>
                      <a:pt x="215" y="100"/>
                      <a:pt x="215" y="100"/>
                      <a:pt x="215" y="100"/>
                    </a:cubicBezTo>
                    <a:cubicBezTo>
                      <a:pt x="218" y="109"/>
                      <a:pt x="222" y="117"/>
                      <a:pt x="227" y="125"/>
                    </a:cubicBezTo>
                    <a:cubicBezTo>
                      <a:pt x="217" y="136"/>
                      <a:pt x="217" y="136"/>
                      <a:pt x="217" y="136"/>
                    </a:cubicBezTo>
                    <a:cubicBezTo>
                      <a:pt x="237" y="153"/>
                      <a:pt x="237" y="153"/>
                      <a:pt x="237" y="153"/>
                    </a:cubicBezTo>
                    <a:cubicBezTo>
                      <a:pt x="247" y="142"/>
                      <a:pt x="247" y="142"/>
                      <a:pt x="247" y="142"/>
                    </a:cubicBezTo>
                    <a:cubicBezTo>
                      <a:pt x="255" y="146"/>
                      <a:pt x="263" y="149"/>
                      <a:pt x="273" y="151"/>
                    </a:cubicBezTo>
                    <a:cubicBezTo>
                      <a:pt x="274" y="166"/>
                      <a:pt x="274" y="166"/>
                      <a:pt x="274" y="166"/>
                    </a:cubicBezTo>
                    <a:cubicBezTo>
                      <a:pt x="300" y="164"/>
                      <a:pt x="300" y="164"/>
                      <a:pt x="300" y="164"/>
                    </a:cubicBezTo>
                    <a:cubicBezTo>
                      <a:pt x="299" y="149"/>
                      <a:pt x="299" y="149"/>
                      <a:pt x="299" y="149"/>
                    </a:cubicBezTo>
                    <a:cubicBezTo>
                      <a:pt x="308" y="147"/>
                      <a:pt x="316" y="142"/>
                      <a:pt x="323" y="137"/>
                    </a:cubicBezTo>
                    <a:cubicBezTo>
                      <a:pt x="335" y="147"/>
                      <a:pt x="335" y="147"/>
                      <a:pt x="335" y="147"/>
                    </a:cubicBezTo>
                    <a:cubicBezTo>
                      <a:pt x="352" y="127"/>
                      <a:pt x="352" y="127"/>
                      <a:pt x="352" y="127"/>
                    </a:cubicBezTo>
                    <a:cubicBezTo>
                      <a:pt x="340" y="117"/>
                      <a:pt x="340" y="117"/>
                      <a:pt x="340" y="117"/>
                    </a:cubicBezTo>
                    <a:cubicBezTo>
                      <a:pt x="345" y="110"/>
                      <a:pt x="348" y="101"/>
                      <a:pt x="349" y="91"/>
                    </a:cubicBezTo>
                    <a:close/>
                    <a:moveTo>
                      <a:pt x="285" y="135"/>
                    </a:moveTo>
                    <a:cubicBezTo>
                      <a:pt x="256" y="137"/>
                      <a:pt x="231" y="115"/>
                      <a:pt x="229" y="86"/>
                    </a:cubicBezTo>
                    <a:cubicBezTo>
                      <a:pt x="227" y="57"/>
                      <a:pt x="249" y="32"/>
                      <a:pt x="278" y="31"/>
                    </a:cubicBezTo>
                    <a:cubicBezTo>
                      <a:pt x="307" y="29"/>
                      <a:pt x="332" y="51"/>
                      <a:pt x="333" y="79"/>
                    </a:cubicBezTo>
                    <a:cubicBezTo>
                      <a:pt x="335" y="108"/>
                      <a:pt x="313" y="133"/>
                      <a:pt x="285" y="135"/>
                    </a:cubicBezTo>
                    <a:close/>
                  </a:path>
                </a:pathLst>
              </a:custGeom>
              <a:solidFill>
                <a:srgbClr val="01ACBE"/>
              </a:solidFill>
              <a:ln w="9525"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5" name="文本框 25"/>
              <p:cNvSpPr txBox="1"/>
              <p:nvPr/>
            </p:nvSpPr>
            <p:spPr>
              <a:xfrm>
                <a:off x="2105592" y="3016729"/>
                <a:ext cx="1652708" cy="33813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defRPr/>
                </a:pPr>
                <a:r>
                  <a:rPr lang="zh-CN" altLang="en-US" sz="1600" dirty="0">
                    <a:solidFill>
                      <a:srgbClr val="404040"/>
                    </a:solidFill>
                    <a:latin typeface="时尚中黑简体" pitchFamily="2" charset="-122"/>
                    <a:ea typeface="时尚中黑简体" pitchFamily="2" charset="-122"/>
                  </a:rPr>
                  <a:t>在此添加标题</a:t>
                </a:r>
              </a:p>
            </p:txBody>
          </p:sp>
          <p:sp>
            <p:nvSpPr>
              <p:cNvPr id="26" name="文本框 26"/>
              <p:cNvSpPr txBox="1"/>
              <p:nvPr/>
            </p:nvSpPr>
            <p:spPr>
              <a:xfrm>
                <a:off x="2105592" y="3270729"/>
                <a:ext cx="1550307" cy="4873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just">
                  <a:lnSpc>
                    <a:spcPct val="120000"/>
                  </a:lnSpc>
                  <a:defRPr/>
                </a:pP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中国最大的原创</a:t>
                </a:r>
                <a:r>
                  <a:rPr lang="en-US" altLang="zh-CN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素材站有中国最强的</a:t>
                </a:r>
                <a:r>
                  <a:rPr lang="en-US" altLang="zh-CN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PPT</a:t>
                </a:r>
                <a:r>
                  <a:rPr lang="zh-CN" altLang="en-US" sz="1065" noProof="1"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微软雅黑" panose="020B0503020204020204" charset="-122"/>
                    <a:ea typeface="微软雅黑" panose="020B0503020204020204" charset="-122"/>
                  </a:rPr>
                  <a:t>制作团队</a:t>
                </a:r>
              </a:p>
            </p:txBody>
          </p:sp>
        </p:grpSp>
      </p:grpSp>
      <p:pic>
        <p:nvPicPr>
          <p:cNvPr id="58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0" y="6176963"/>
            <a:ext cx="12192000" cy="1166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/>
          <a:srcRect/>
          <a:stretch>
            <a:fillRect/>
          </a:stretch>
        </p:blipFill>
        <p:spPr bwMode="auto">
          <a:xfrm>
            <a:off x="0" y="34925"/>
            <a:ext cx="12192000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12192000" cy="170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4"/>
          <p:cNvPicPr>
            <a:picLocks noChangeAspect="1"/>
          </p:cNvPicPr>
          <p:nvPr userDrawn="1"/>
        </p:nvPicPr>
        <p:blipFill>
          <a:blip r:embed="rId9"/>
          <a:srcRect/>
          <a:stretch>
            <a:fillRect/>
          </a:stretch>
        </p:blipFill>
        <p:spPr bwMode="auto">
          <a:xfrm>
            <a:off x="9983788" y="60325"/>
            <a:ext cx="212725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125639" y="2421777"/>
            <a:ext cx="5940723" cy="1336635"/>
          </a:xfrm>
        </p:spPr>
        <p:txBody>
          <a:bodyPr vert="horz" lIns="90000" tIns="46800" rIns="90000" bIns="46800" rtlCol="0" anchor="b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旗黑-85S" panose="00020600040101010101" pitchFamily="18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3"/>
          </p:nvPr>
        </p:nvSpPr>
        <p:spPr>
          <a:xfrm>
            <a:off x="3907972" y="4417888"/>
            <a:ext cx="2026832" cy="485285"/>
          </a:xfrm>
          <a:solidFill>
            <a:schemeClr val="accent1"/>
          </a:solidFill>
        </p:spPr>
        <p:txBody>
          <a:bodyPr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4"/>
          </p:nvPr>
        </p:nvSpPr>
        <p:spPr>
          <a:xfrm>
            <a:off x="5934805" y="4417888"/>
            <a:ext cx="1624497" cy="485285"/>
          </a:xfrm>
          <a:ln>
            <a:solidFill>
              <a:schemeClr val="accent1"/>
            </a:solidFill>
          </a:ln>
        </p:spPr>
        <p:txBody>
          <a:bodyPr/>
          <a:lstStyle>
            <a:lvl1pPr marL="0" indent="0">
              <a:buNone/>
              <a:defRPr>
                <a:solidFill>
                  <a:schemeClr val="accent1"/>
                </a:solidFill>
              </a:defRPr>
            </a:lvl1pPr>
            <a:lvl2pPr marL="342900" indent="0">
              <a:buNone/>
              <a:defRPr/>
            </a:lvl2pPr>
            <a:lvl3pPr marL="685800" indent="0">
              <a:buNone/>
              <a:defRPr/>
            </a:lvl3pPr>
            <a:lvl4pPr marL="1028700" indent="0">
              <a:buNone/>
              <a:defRPr/>
            </a:lvl4pPr>
            <a:lvl5pPr marL="1371600" indent="0">
              <a:buNone/>
              <a:defRPr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9" name="日期占位符 2"/>
          <p:cNvSpPr>
            <a:spLocks noGrp="1"/>
          </p:cNvSpPr>
          <p:nvPr>
            <p:ph type="dt" sz="half" idx="15"/>
            <p:custDataLst>
              <p:tags r:id="rId4"/>
            </p:custDataLst>
          </p:nvPr>
        </p:nvSpPr>
        <p:spPr>
          <a:xfrm>
            <a:off x="881063" y="6350000"/>
            <a:ext cx="2698750" cy="315913"/>
          </a:xfrm>
        </p:spPr>
        <p:txBody>
          <a:bodyPr/>
          <a:lstStyle>
            <a:lvl1pPr>
              <a:defRPr noProof="1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393C4E20-F74C-4E23-A23A-45DB759474FC}" type="datetimeFigureOut">
              <a:rPr lang="zh-CN" altLang="en-US"/>
              <a:t>2022/4/1</a:t>
            </a:fld>
            <a:endParaRPr lang="zh-CN" altLang="en-US"/>
          </a:p>
        </p:txBody>
      </p:sp>
    </p:spTree>
  </p:cSld>
  <p:clrMapOvr>
    <a:masterClrMapping/>
  </p:clrMapOvr>
  <p:transition spd="med">
    <p:wipe dir="r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正文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7"/>
          <p:cNvGrpSpPr/>
          <p:nvPr userDrawn="1"/>
        </p:nvGrpSpPr>
        <p:grpSpPr bwMode="auto">
          <a:xfrm>
            <a:off x="-134938" y="1011238"/>
            <a:ext cx="12231688" cy="5440362"/>
            <a:chOff x="1569065" y="884023"/>
            <a:chExt cx="9172979" cy="5440579"/>
          </a:xfrm>
        </p:grpSpPr>
        <p:sp>
          <p:nvSpPr>
            <p:cNvPr id="4" name="文本框 8"/>
            <p:cNvSpPr txBox="1"/>
            <p:nvPr/>
          </p:nvSpPr>
          <p:spPr>
            <a:xfrm>
              <a:off x="2411956" y="3079623"/>
              <a:ext cx="1752450" cy="3984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404040"/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</a:p>
          </p:txBody>
        </p:sp>
        <p:sp>
          <p:nvSpPr>
            <p:cNvPr id="5" name="文本框 9"/>
            <p:cNvSpPr txBox="1"/>
            <p:nvPr/>
          </p:nvSpPr>
          <p:spPr>
            <a:xfrm>
              <a:off x="2408384" y="3360622"/>
              <a:ext cx="1731020" cy="5334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中国最大的原创</a:t>
              </a:r>
              <a:r>
                <a:rPr lang="en-US" altLang="zh-CN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PPT</a:t>
              </a: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素材站有中国最强的</a:t>
              </a:r>
              <a:r>
                <a:rPr lang="en-US" altLang="zh-CN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PPT</a:t>
              </a: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制作团队</a:t>
              </a:r>
            </a:p>
          </p:txBody>
        </p:sp>
        <p:sp>
          <p:nvSpPr>
            <p:cNvPr id="6" name="Freeform 979"/>
            <p:cNvSpPr>
              <a:spLocks noEditPoints="1"/>
            </p:cNvSpPr>
            <p:nvPr/>
          </p:nvSpPr>
          <p:spPr>
            <a:xfrm>
              <a:off x="1569065" y="3257430"/>
              <a:ext cx="777412" cy="695353"/>
            </a:xfrm>
            <a:custGeom>
              <a:avLst/>
              <a:gdLst/>
              <a:ahLst/>
              <a:cxnLst>
                <a:cxn ang="0">
                  <a:pos x="517158" y="377680"/>
                </a:cxn>
                <a:cxn ang="0">
                  <a:pos x="431677" y="302997"/>
                </a:cxn>
                <a:cxn ang="0">
                  <a:pos x="401759" y="213378"/>
                </a:cxn>
                <a:cxn ang="0">
                  <a:pos x="288497" y="221913"/>
                </a:cxn>
                <a:cxn ang="0">
                  <a:pos x="203016" y="179238"/>
                </a:cxn>
                <a:cxn ang="0">
                  <a:pos x="128221" y="264589"/>
                </a:cxn>
                <a:cxn ang="0">
                  <a:pos x="38466" y="294462"/>
                </a:cxn>
                <a:cxn ang="0">
                  <a:pos x="47014" y="407553"/>
                </a:cxn>
                <a:cxn ang="0">
                  <a:pos x="4274" y="492905"/>
                </a:cxn>
                <a:cxn ang="0">
                  <a:pos x="89754" y="567587"/>
                </a:cxn>
                <a:cxn ang="0">
                  <a:pos x="119673" y="657206"/>
                </a:cxn>
                <a:cxn ang="0">
                  <a:pos x="232935" y="648671"/>
                </a:cxn>
                <a:cxn ang="0">
                  <a:pos x="318415" y="691347"/>
                </a:cxn>
                <a:cxn ang="0">
                  <a:pos x="393211" y="603862"/>
                </a:cxn>
                <a:cxn ang="0">
                  <a:pos x="482966" y="576122"/>
                </a:cxn>
                <a:cxn ang="0">
                  <a:pos x="474418" y="460898"/>
                </a:cxn>
                <a:cxn ang="0">
                  <a:pos x="271401" y="597460"/>
                </a:cxn>
                <a:cxn ang="0">
                  <a:pos x="250031" y="270991"/>
                </a:cxn>
                <a:cxn ang="0">
                  <a:pos x="271401" y="597460"/>
                </a:cxn>
                <a:cxn ang="0">
                  <a:pos x="777875" y="192040"/>
                </a:cxn>
                <a:cxn ang="0">
                  <a:pos x="743682" y="140830"/>
                </a:cxn>
                <a:cxn ang="0">
                  <a:pos x="737271" y="61879"/>
                </a:cxn>
                <a:cxn ang="0">
                  <a:pos x="675298" y="51210"/>
                </a:cxn>
                <a:cxn ang="0">
                  <a:pos x="617598" y="0"/>
                </a:cxn>
                <a:cxn ang="0">
                  <a:pos x="564173" y="34140"/>
                </a:cxn>
                <a:cxn ang="0">
                  <a:pos x="487240" y="40541"/>
                </a:cxn>
                <a:cxn ang="0">
                  <a:pos x="474418" y="102421"/>
                </a:cxn>
                <a:cxn ang="0">
                  <a:pos x="423129" y="160034"/>
                </a:cxn>
                <a:cxn ang="0">
                  <a:pos x="459459" y="213378"/>
                </a:cxn>
                <a:cxn ang="0">
                  <a:pos x="463733" y="290195"/>
                </a:cxn>
                <a:cxn ang="0">
                  <a:pos x="527843" y="302997"/>
                </a:cxn>
                <a:cxn ang="0">
                  <a:pos x="585543" y="354208"/>
                </a:cxn>
                <a:cxn ang="0">
                  <a:pos x="638968" y="317934"/>
                </a:cxn>
                <a:cxn ang="0">
                  <a:pos x="715901" y="313666"/>
                </a:cxn>
                <a:cxn ang="0">
                  <a:pos x="726586" y="249653"/>
                </a:cxn>
                <a:cxn ang="0">
                  <a:pos x="609050" y="288061"/>
                </a:cxn>
                <a:cxn ang="0">
                  <a:pos x="594091" y="66147"/>
                </a:cxn>
                <a:cxn ang="0">
                  <a:pos x="609050" y="288061"/>
                </a:cxn>
              </a:cxnLst>
              <a:rect l="0" t="0" r="0" b="0"/>
              <a:pathLst>
                <a:path w="364" h="326">
                  <a:moveTo>
                    <a:pt x="244" y="215"/>
                  </a:moveTo>
                  <a:cubicBezTo>
                    <a:pt x="242" y="177"/>
                    <a:pt x="242" y="177"/>
                    <a:pt x="242" y="177"/>
                  </a:cubicBezTo>
                  <a:cubicBezTo>
                    <a:pt x="219" y="179"/>
                    <a:pt x="219" y="179"/>
                    <a:pt x="219" y="179"/>
                  </a:cubicBezTo>
                  <a:cubicBezTo>
                    <a:pt x="216" y="165"/>
                    <a:pt x="210" y="153"/>
                    <a:pt x="202" y="142"/>
                  </a:cubicBezTo>
                  <a:cubicBezTo>
                    <a:pt x="216" y="125"/>
                    <a:pt x="216" y="125"/>
                    <a:pt x="216" y="125"/>
                  </a:cubicBezTo>
                  <a:cubicBezTo>
                    <a:pt x="188" y="100"/>
                    <a:pt x="188" y="100"/>
                    <a:pt x="188" y="100"/>
                  </a:cubicBezTo>
                  <a:cubicBezTo>
                    <a:pt x="173" y="117"/>
                    <a:pt x="173" y="117"/>
                    <a:pt x="173" y="117"/>
                  </a:cubicBezTo>
                  <a:cubicBezTo>
                    <a:pt x="161" y="110"/>
                    <a:pt x="148" y="106"/>
                    <a:pt x="135" y="104"/>
                  </a:cubicBezTo>
                  <a:cubicBezTo>
                    <a:pt x="133" y="81"/>
                    <a:pt x="133" y="81"/>
                    <a:pt x="133" y="81"/>
                  </a:cubicBezTo>
                  <a:cubicBezTo>
                    <a:pt x="95" y="84"/>
                    <a:pt x="95" y="84"/>
                    <a:pt x="95" y="84"/>
                  </a:cubicBezTo>
                  <a:cubicBezTo>
                    <a:pt x="97" y="106"/>
                    <a:pt x="97" y="106"/>
                    <a:pt x="97" y="106"/>
                  </a:cubicBezTo>
                  <a:cubicBezTo>
                    <a:pt x="83" y="110"/>
                    <a:pt x="71" y="116"/>
                    <a:pt x="60" y="124"/>
                  </a:cubicBezTo>
                  <a:cubicBezTo>
                    <a:pt x="43" y="109"/>
                    <a:pt x="43" y="109"/>
                    <a:pt x="43" y="109"/>
                  </a:cubicBezTo>
                  <a:cubicBezTo>
                    <a:pt x="18" y="138"/>
                    <a:pt x="18" y="138"/>
                    <a:pt x="18" y="138"/>
                  </a:cubicBezTo>
                  <a:cubicBezTo>
                    <a:pt x="35" y="153"/>
                    <a:pt x="35" y="153"/>
                    <a:pt x="35" y="153"/>
                  </a:cubicBezTo>
                  <a:cubicBezTo>
                    <a:pt x="28" y="164"/>
                    <a:pt x="24" y="177"/>
                    <a:pt x="22" y="191"/>
                  </a:cubicBezTo>
                  <a:cubicBezTo>
                    <a:pt x="0" y="193"/>
                    <a:pt x="0" y="193"/>
                    <a:pt x="0" y="193"/>
                  </a:cubicBezTo>
                  <a:cubicBezTo>
                    <a:pt x="2" y="231"/>
                    <a:pt x="2" y="231"/>
                    <a:pt x="2" y="231"/>
                  </a:cubicBezTo>
                  <a:cubicBezTo>
                    <a:pt x="25" y="229"/>
                    <a:pt x="25" y="229"/>
                    <a:pt x="25" y="229"/>
                  </a:cubicBezTo>
                  <a:cubicBezTo>
                    <a:pt x="28" y="243"/>
                    <a:pt x="34" y="255"/>
                    <a:pt x="42" y="266"/>
                  </a:cubicBezTo>
                  <a:cubicBezTo>
                    <a:pt x="28" y="282"/>
                    <a:pt x="28" y="282"/>
                    <a:pt x="28" y="282"/>
                  </a:cubicBezTo>
                  <a:cubicBezTo>
                    <a:pt x="56" y="308"/>
                    <a:pt x="56" y="308"/>
                    <a:pt x="56" y="308"/>
                  </a:cubicBezTo>
                  <a:cubicBezTo>
                    <a:pt x="71" y="291"/>
                    <a:pt x="71" y="291"/>
                    <a:pt x="71" y="291"/>
                  </a:cubicBezTo>
                  <a:cubicBezTo>
                    <a:pt x="83" y="297"/>
                    <a:pt x="96" y="302"/>
                    <a:pt x="109" y="304"/>
                  </a:cubicBezTo>
                  <a:cubicBezTo>
                    <a:pt x="111" y="326"/>
                    <a:pt x="111" y="326"/>
                    <a:pt x="111" y="326"/>
                  </a:cubicBezTo>
                  <a:cubicBezTo>
                    <a:pt x="149" y="324"/>
                    <a:pt x="149" y="324"/>
                    <a:pt x="149" y="324"/>
                  </a:cubicBezTo>
                  <a:cubicBezTo>
                    <a:pt x="147" y="301"/>
                    <a:pt x="147" y="301"/>
                    <a:pt x="147" y="301"/>
                  </a:cubicBezTo>
                  <a:cubicBezTo>
                    <a:pt x="161" y="298"/>
                    <a:pt x="173" y="292"/>
                    <a:pt x="184" y="283"/>
                  </a:cubicBezTo>
                  <a:cubicBezTo>
                    <a:pt x="201" y="298"/>
                    <a:pt x="201" y="298"/>
                    <a:pt x="201" y="298"/>
                  </a:cubicBezTo>
                  <a:cubicBezTo>
                    <a:pt x="226" y="270"/>
                    <a:pt x="226" y="270"/>
                    <a:pt x="226" y="270"/>
                  </a:cubicBezTo>
                  <a:cubicBezTo>
                    <a:pt x="209" y="255"/>
                    <a:pt x="209" y="255"/>
                    <a:pt x="209" y="255"/>
                  </a:cubicBezTo>
                  <a:cubicBezTo>
                    <a:pt x="216" y="243"/>
                    <a:pt x="220" y="230"/>
                    <a:pt x="222" y="216"/>
                  </a:cubicBezTo>
                  <a:lnTo>
                    <a:pt x="244" y="215"/>
                  </a:lnTo>
                  <a:close/>
                  <a:moveTo>
                    <a:pt x="127" y="280"/>
                  </a:moveTo>
                  <a:cubicBezTo>
                    <a:pt x="85" y="283"/>
                    <a:pt x="48" y="251"/>
                    <a:pt x="45" y="209"/>
                  </a:cubicBezTo>
                  <a:cubicBezTo>
                    <a:pt x="43" y="167"/>
                    <a:pt x="75" y="130"/>
                    <a:pt x="117" y="127"/>
                  </a:cubicBezTo>
                  <a:cubicBezTo>
                    <a:pt x="159" y="124"/>
                    <a:pt x="196" y="157"/>
                    <a:pt x="199" y="199"/>
                  </a:cubicBezTo>
                  <a:cubicBezTo>
                    <a:pt x="201" y="241"/>
                    <a:pt x="169" y="278"/>
                    <a:pt x="127" y="280"/>
                  </a:cubicBezTo>
                  <a:close/>
                  <a:moveTo>
                    <a:pt x="349" y="91"/>
                  </a:moveTo>
                  <a:cubicBezTo>
                    <a:pt x="364" y="90"/>
                    <a:pt x="364" y="90"/>
                    <a:pt x="364" y="90"/>
                  </a:cubicBezTo>
                  <a:cubicBezTo>
                    <a:pt x="363" y="65"/>
                    <a:pt x="363" y="65"/>
                    <a:pt x="363" y="65"/>
                  </a:cubicBezTo>
                  <a:cubicBezTo>
                    <a:pt x="348" y="66"/>
                    <a:pt x="348" y="66"/>
                    <a:pt x="348" y="66"/>
                  </a:cubicBezTo>
                  <a:cubicBezTo>
                    <a:pt x="345" y="56"/>
                    <a:pt x="341" y="48"/>
                    <a:pt x="335" y="41"/>
                  </a:cubicBezTo>
                  <a:cubicBezTo>
                    <a:pt x="345" y="29"/>
                    <a:pt x="345" y="29"/>
                    <a:pt x="345" y="29"/>
                  </a:cubicBezTo>
                  <a:cubicBezTo>
                    <a:pt x="326" y="12"/>
                    <a:pt x="326" y="12"/>
                    <a:pt x="326" y="12"/>
                  </a:cubicBezTo>
                  <a:cubicBezTo>
                    <a:pt x="316" y="24"/>
                    <a:pt x="316" y="24"/>
                    <a:pt x="316" y="24"/>
                  </a:cubicBezTo>
                  <a:cubicBezTo>
                    <a:pt x="308" y="19"/>
                    <a:pt x="299" y="16"/>
                    <a:pt x="290" y="15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63" y="1"/>
                    <a:pt x="263" y="1"/>
                    <a:pt x="263" y="1"/>
                  </a:cubicBezTo>
                  <a:cubicBezTo>
                    <a:pt x="264" y="16"/>
                    <a:pt x="264" y="16"/>
                    <a:pt x="264" y="16"/>
                  </a:cubicBezTo>
                  <a:cubicBezTo>
                    <a:pt x="255" y="19"/>
                    <a:pt x="247" y="23"/>
                    <a:pt x="239" y="29"/>
                  </a:cubicBezTo>
                  <a:cubicBezTo>
                    <a:pt x="228" y="19"/>
                    <a:pt x="228" y="19"/>
                    <a:pt x="228" y="19"/>
                  </a:cubicBezTo>
                  <a:cubicBezTo>
                    <a:pt x="211" y="38"/>
                    <a:pt x="211" y="38"/>
                    <a:pt x="211" y="38"/>
                  </a:cubicBezTo>
                  <a:cubicBezTo>
                    <a:pt x="222" y="48"/>
                    <a:pt x="222" y="48"/>
                    <a:pt x="222" y="48"/>
                  </a:cubicBezTo>
                  <a:cubicBezTo>
                    <a:pt x="218" y="56"/>
                    <a:pt x="215" y="65"/>
                    <a:pt x="213" y="74"/>
                  </a:cubicBezTo>
                  <a:cubicBezTo>
                    <a:pt x="198" y="75"/>
                    <a:pt x="198" y="75"/>
                    <a:pt x="198" y="75"/>
                  </a:cubicBezTo>
                  <a:cubicBezTo>
                    <a:pt x="200" y="101"/>
                    <a:pt x="200" y="101"/>
                    <a:pt x="200" y="101"/>
                  </a:cubicBezTo>
                  <a:cubicBezTo>
                    <a:pt x="215" y="100"/>
                    <a:pt x="215" y="100"/>
                    <a:pt x="215" y="100"/>
                  </a:cubicBezTo>
                  <a:cubicBezTo>
                    <a:pt x="218" y="109"/>
                    <a:pt x="222" y="117"/>
                    <a:pt x="227" y="125"/>
                  </a:cubicBezTo>
                  <a:cubicBezTo>
                    <a:pt x="217" y="136"/>
                    <a:pt x="217" y="136"/>
                    <a:pt x="217" y="136"/>
                  </a:cubicBezTo>
                  <a:cubicBezTo>
                    <a:pt x="237" y="153"/>
                    <a:pt x="237" y="153"/>
                    <a:pt x="237" y="153"/>
                  </a:cubicBezTo>
                  <a:cubicBezTo>
                    <a:pt x="247" y="142"/>
                    <a:pt x="247" y="142"/>
                    <a:pt x="247" y="142"/>
                  </a:cubicBezTo>
                  <a:cubicBezTo>
                    <a:pt x="255" y="146"/>
                    <a:pt x="263" y="149"/>
                    <a:pt x="273" y="151"/>
                  </a:cubicBezTo>
                  <a:cubicBezTo>
                    <a:pt x="274" y="166"/>
                    <a:pt x="274" y="166"/>
                    <a:pt x="274" y="166"/>
                  </a:cubicBezTo>
                  <a:cubicBezTo>
                    <a:pt x="300" y="164"/>
                    <a:pt x="300" y="164"/>
                    <a:pt x="300" y="164"/>
                  </a:cubicBezTo>
                  <a:cubicBezTo>
                    <a:pt x="299" y="149"/>
                    <a:pt x="299" y="149"/>
                    <a:pt x="299" y="149"/>
                  </a:cubicBezTo>
                  <a:cubicBezTo>
                    <a:pt x="308" y="147"/>
                    <a:pt x="316" y="142"/>
                    <a:pt x="323" y="137"/>
                  </a:cubicBezTo>
                  <a:cubicBezTo>
                    <a:pt x="335" y="147"/>
                    <a:pt x="335" y="147"/>
                    <a:pt x="335" y="147"/>
                  </a:cubicBezTo>
                  <a:cubicBezTo>
                    <a:pt x="352" y="127"/>
                    <a:pt x="352" y="127"/>
                    <a:pt x="352" y="127"/>
                  </a:cubicBezTo>
                  <a:cubicBezTo>
                    <a:pt x="340" y="117"/>
                    <a:pt x="340" y="117"/>
                    <a:pt x="340" y="117"/>
                  </a:cubicBezTo>
                  <a:cubicBezTo>
                    <a:pt x="345" y="110"/>
                    <a:pt x="348" y="101"/>
                    <a:pt x="349" y="91"/>
                  </a:cubicBezTo>
                  <a:close/>
                  <a:moveTo>
                    <a:pt x="285" y="135"/>
                  </a:moveTo>
                  <a:cubicBezTo>
                    <a:pt x="256" y="137"/>
                    <a:pt x="231" y="115"/>
                    <a:pt x="229" y="86"/>
                  </a:cubicBezTo>
                  <a:cubicBezTo>
                    <a:pt x="227" y="57"/>
                    <a:pt x="249" y="32"/>
                    <a:pt x="278" y="31"/>
                  </a:cubicBezTo>
                  <a:cubicBezTo>
                    <a:pt x="307" y="29"/>
                    <a:pt x="332" y="51"/>
                    <a:pt x="333" y="79"/>
                  </a:cubicBezTo>
                  <a:cubicBezTo>
                    <a:pt x="335" y="108"/>
                    <a:pt x="313" y="133"/>
                    <a:pt x="285" y="135"/>
                  </a:cubicBezTo>
                  <a:close/>
                </a:path>
              </a:pathLst>
            </a:custGeom>
            <a:solidFill>
              <a:srgbClr val="F6615B"/>
            </a:soli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8" name="直接连接符 11"/>
            <p:cNvCxnSpPr/>
            <p:nvPr/>
          </p:nvCxnSpPr>
          <p:spPr>
            <a:xfrm>
              <a:off x="2417908" y="3179640"/>
              <a:ext cx="0" cy="855696"/>
            </a:xfrm>
            <a:prstGeom prst="line">
              <a:avLst/>
            </a:prstGeom>
            <a:ln w="2222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" name="Group 17"/>
            <p:cNvGrpSpPr>
              <a:grpSpLocks noChangeAspect="1"/>
            </p:cNvGrpSpPr>
            <p:nvPr/>
          </p:nvGrpSpPr>
          <p:grpSpPr bwMode="auto">
            <a:xfrm>
              <a:off x="8382829" y="3321333"/>
              <a:ext cx="553199" cy="593824"/>
              <a:chOff x="231" y="1205"/>
              <a:chExt cx="640" cy="687"/>
            </a:xfrm>
            <a:solidFill>
              <a:srgbClr val="FFB850"/>
            </a:solidFill>
            <a:effectLst/>
          </p:grpSpPr>
          <p:sp>
            <p:nvSpPr>
              <p:cNvPr id="41" name="Freeform 18"/>
              <p:cNvSpPr/>
              <p:nvPr/>
            </p:nvSpPr>
            <p:spPr bwMode="auto">
              <a:xfrm>
                <a:off x="231" y="1205"/>
                <a:ext cx="499" cy="687"/>
              </a:xfrm>
              <a:custGeom>
                <a:avLst/>
                <a:gdLst>
                  <a:gd name="T0" fmla="*/ 442 w 499"/>
                  <a:gd name="T1" fmla="*/ 629 h 687"/>
                  <a:gd name="T2" fmla="*/ 57 w 499"/>
                  <a:gd name="T3" fmla="*/ 629 h 687"/>
                  <a:gd name="T4" fmla="*/ 57 w 499"/>
                  <a:gd name="T5" fmla="*/ 200 h 687"/>
                  <a:gd name="T6" fmla="*/ 200 w 499"/>
                  <a:gd name="T7" fmla="*/ 200 h 687"/>
                  <a:gd name="T8" fmla="*/ 200 w 499"/>
                  <a:gd name="T9" fmla="*/ 57 h 687"/>
                  <a:gd name="T10" fmla="*/ 442 w 499"/>
                  <a:gd name="T11" fmla="*/ 57 h 687"/>
                  <a:gd name="T12" fmla="*/ 442 w 499"/>
                  <a:gd name="T13" fmla="*/ 116 h 687"/>
                  <a:gd name="T14" fmla="*/ 494 w 499"/>
                  <a:gd name="T15" fmla="*/ 64 h 687"/>
                  <a:gd name="T16" fmla="*/ 499 w 499"/>
                  <a:gd name="T17" fmla="*/ 59 h 687"/>
                  <a:gd name="T18" fmla="*/ 499 w 499"/>
                  <a:gd name="T19" fmla="*/ 0 h 687"/>
                  <a:gd name="T20" fmla="*/ 143 w 499"/>
                  <a:gd name="T21" fmla="*/ 0 h 687"/>
                  <a:gd name="T22" fmla="*/ 143 w 499"/>
                  <a:gd name="T23" fmla="*/ 0 h 687"/>
                  <a:gd name="T24" fmla="*/ 0 w 499"/>
                  <a:gd name="T25" fmla="*/ 143 h 687"/>
                  <a:gd name="T26" fmla="*/ 0 w 499"/>
                  <a:gd name="T27" fmla="*/ 687 h 687"/>
                  <a:gd name="T28" fmla="*/ 499 w 499"/>
                  <a:gd name="T29" fmla="*/ 687 h 687"/>
                  <a:gd name="T30" fmla="*/ 499 w 499"/>
                  <a:gd name="T31" fmla="*/ 429 h 687"/>
                  <a:gd name="T32" fmla="*/ 442 w 499"/>
                  <a:gd name="T33" fmla="*/ 486 h 687"/>
                  <a:gd name="T34" fmla="*/ 442 w 499"/>
                  <a:gd name="T35" fmla="*/ 629 h 6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499" h="687">
                    <a:moveTo>
                      <a:pt x="442" y="629"/>
                    </a:moveTo>
                    <a:lnTo>
                      <a:pt x="57" y="629"/>
                    </a:lnTo>
                    <a:lnTo>
                      <a:pt x="57" y="200"/>
                    </a:lnTo>
                    <a:lnTo>
                      <a:pt x="200" y="200"/>
                    </a:lnTo>
                    <a:lnTo>
                      <a:pt x="200" y="57"/>
                    </a:lnTo>
                    <a:lnTo>
                      <a:pt x="442" y="57"/>
                    </a:lnTo>
                    <a:lnTo>
                      <a:pt x="442" y="116"/>
                    </a:lnTo>
                    <a:lnTo>
                      <a:pt x="494" y="64"/>
                    </a:lnTo>
                    <a:lnTo>
                      <a:pt x="499" y="59"/>
                    </a:lnTo>
                    <a:lnTo>
                      <a:pt x="499" y="0"/>
                    </a:lnTo>
                    <a:lnTo>
                      <a:pt x="143" y="0"/>
                    </a:lnTo>
                    <a:lnTo>
                      <a:pt x="143" y="0"/>
                    </a:lnTo>
                    <a:lnTo>
                      <a:pt x="0" y="143"/>
                    </a:lnTo>
                    <a:lnTo>
                      <a:pt x="0" y="687"/>
                    </a:lnTo>
                    <a:lnTo>
                      <a:pt x="499" y="687"/>
                    </a:lnTo>
                    <a:lnTo>
                      <a:pt x="499" y="429"/>
                    </a:lnTo>
                    <a:lnTo>
                      <a:pt x="442" y="486"/>
                    </a:lnTo>
                    <a:lnTo>
                      <a:pt x="442" y="62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solidFill>
                    <a:prstClr val="black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2" name="Freeform 19"/>
              <p:cNvSpPr>
                <a:spLocks noEditPoints="1"/>
              </p:cNvSpPr>
              <p:nvPr/>
            </p:nvSpPr>
            <p:spPr bwMode="auto">
              <a:xfrm>
                <a:off x="436" y="1310"/>
                <a:ext cx="435" cy="431"/>
              </a:xfrm>
              <a:custGeom>
                <a:avLst/>
                <a:gdLst>
                  <a:gd name="T0" fmla="*/ 50 w 435"/>
                  <a:gd name="T1" fmla="*/ 279 h 431"/>
                  <a:gd name="T2" fmla="*/ 50 w 435"/>
                  <a:gd name="T3" fmla="*/ 279 h 431"/>
                  <a:gd name="T4" fmla="*/ 50 w 435"/>
                  <a:gd name="T5" fmla="*/ 279 h 431"/>
                  <a:gd name="T6" fmla="*/ 50 w 435"/>
                  <a:gd name="T7" fmla="*/ 279 h 431"/>
                  <a:gd name="T8" fmla="*/ 0 w 435"/>
                  <a:gd name="T9" fmla="*/ 431 h 431"/>
                  <a:gd name="T10" fmla="*/ 155 w 435"/>
                  <a:gd name="T11" fmla="*/ 381 h 431"/>
                  <a:gd name="T12" fmla="*/ 155 w 435"/>
                  <a:gd name="T13" fmla="*/ 381 h 431"/>
                  <a:gd name="T14" fmla="*/ 155 w 435"/>
                  <a:gd name="T15" fmla="*/ 381 h 431"/>
                  <a:gd name="T16" fmla="*/ 155 w 435"/>
                  <a:gd name="T17" fmla="*/ 381 h 431"/>
                  <a:gd name="T18" fmla="*/ 435 w 435"/>
                  <a:gd name="T19" fmla="*/ 102 h 431"/>
                  <a:gd name="T20" fmla="*/ 330 w 435"/>
                  <a:gd name="T21" fmla="*/ 0 h 431"/>
                  <a:gd name="T22" fmla="*/ 50 w 435"/>
                  <a:gd name="T23" fmla="*/ 279 h 431"/>
                  <a:gd name="T24" fmla="*/ 50 w 435"/>
                  <a:gd name="T25" fmla="*/ 279 h 431"/>
                  <a:gd name="T26" fmla="*/ 141 w 435"/>
                  <a:gd name="T27" fmla="*/ 360 h 431"/>
                  <a:gd name="T28" fmla="*/ 38 w 435"/>
                  <a:gd name="T29" fmla="*/ 396 h 431"/>
                  <a:gd name="T30" fmla="*/ 72 w 435"/>
                  <a:gd name="T31" fmla="*/ 291 h 431"/>
                  <a:gd name="T32" fmla="*/ 141 w 435"/>
                  <a:gd name="T33" fmla="*/ 360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435" h="431">
                    <a:moveTo>
                      <a:pt x="50" y="279"/>
                    </a:moveTo>
                    <a:lnTo>
                      <a:pt x="50" y="279"/>
                    </a:lnTo>
                    <a:lnTo>
                      <a:pt x="50" y="279"/>
                    </a:lnTo>
                    <a:lnTo>
                      <a:pt x="50" y="279"/>
                    </a:lnTo>
                    <a:lnTo>
                      <a:pt x="0" y="43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155" y="381"/>
                    </a:lnTo>
                    <a:lnTo>
                      <a:pt x="435" y="102"/>
                    </a:lnTo>
                    <a:lnTo>
                      <a:pt x="330" y="0"/>
                    </a:lnTo>
                    <a:lnTo>
                      <a:pt x="50" y="279"/>
                    </a:lnTo>
                    <a:lnTo>
                      <a:pt x="50" y="279"/>
                    </a:lnTo>
                    <a:close/>
                    <a:moveTo>
                      <a:pt x="141" y="360"/>
                    </a:moveTo>
                    <a:lnTo>
                      <a:pt x="38" y="396"/>
                    </a:lnTo>
                    <a:lnTo>
                      <a:pt x="72" y="291"/>
                    </a:lnTo>
                    <a:lnTo>
                      <a:pt x="141" y="36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solidFill>
                    <a:prstClr val="black"/>
                  </a:solidFill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10" name="文本框 13"/>
            <p:cNvSpPr txBox="1"/>
            <p:nvPr/>
          </p:nvSpPr>
          <p:spPr>
            <a:xfrm>
              <a:off x="8989594" y="3090736"/>
              <a:ext cx="1752450" cy="39847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404040"/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</a:p>
          </p:txBody>
        </p:sp>
        <p:sp>
          <p:nvSpPr>
            <p:cNvPr id="11" name="文本框 14"/>
            <p:cNvSpPr txBox="1"/>
            <p:nvPr/>
          </p:nvSpPr>
          <p:spPr>
            <a:xfrm>
              <a:off x="8986023" y="3373322"/>
              <a:ext cx="1731020" cy="5334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中国最大的原创</a:t>
              </a:r>
              <a:r>
                <a:rPr lang="en-US" altLang="zh-CN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PPT</a:t>
              </a: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素材站有中国最强的</a:t>
              </a:r>
              <a:r>
                <a:rPr lang="en-US" altLang="zh-CN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PPT</a:t>
              </a: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制作团队</a:t>
              </a:r>
            </a:p>
          </p:txBody>
        </p:sp>
        <p:cxnSp>
          <p:nvCxnSpPr>
            <p:cNvPr id="12" name="直接连接符 15"/>
            <p:cNvCxnSpPr/>
            <p:nvPr/>
          </p:nvCxnSpPr>
          <p:spPr>
            <a:xfrm>
              <a:off x="8999119" y="3192340"/>
              <a:ext cx="0" cy="855696"/>
            </a:xfrm>
            <a:prstGeom prst="line">
              <a:avLst/>
            </a:prstGeom>
            <a:ln w="2222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文本框 16"/>
            <p:cNvSpPr txBox="1"/>
            <p:nvPr/>
          </p:nvSpPr>
          <p:spPr>
            <a:xfrm>
              <a:off x="3250084" y="1371404"/>
              <a:ext cx="1753640" cy="40006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404040"/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</a:p>
          </p:txBody>
        </p:sp>
        <p:sp>
          <p:nvSpPr>
            <p:cNvPr id="14" name="文本框 17"/>
            <p:cNvSpPr txBox="1"/>
            <p:nvPr/>
          </p:nvSpPr>
          <p:spPr>
            <a:xfrm>
              <a:off x="3246512" y="1653991"/>
              <a:ext cx="1757212" cy="5334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中国最大的原创</a:t>
              </a:r>
              <a:r>
                <a:rPr lang="en-US" altLang="zh-CN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PPT</a:t>
              </a: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素材站有中国最强的</a:t>
              </a:r>
              <a:r>
                <a:rPr lang="en-US" altLang="zh-CN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PPT</a:t>
              </a: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制作团队</a:t>
              </a:r>
            </a:p>
          </p:txBody>
        </p:sp>
        <p:sp>
          <p:nvSpPr>
            <p:cNvPr id="15" name="Freeform 987"/>
            <p:cNvSpPr>
              <a:spLocks noEditPoints="1"/>
            </p:cNvSpPr>
            <p:nvPr/>
          </p:nvSpPr>
          <p:spPr>
            <a:xfrm>
              <a:off x="2615535" y="1398394"/>
              <a:ext cx="540497" cy="868397"/>
            </a:xfrm>
            <a:custGeom>
              <a:avLst/>
              <a:gdLst/>
              <a:ahLst/>
              <a:cxnLst>
                <a:cxn ang="0">
                  <a:pos x="350743" y="446630"/>
                </a:cxn>
                <a:cxn ang="0">
                  <a:pos x="390300" y="331031"/>
                </a:cxn>
                <a:cxn ang="0">
                  <a:pos x="390300" y="288995"/>
                </a:cxn>
                <a:cxn ang="0">
                  <a:pos x="126583" y="310013"/>
                </a:cxn>
                <a:cxn ang="0">
                  <a:pos x="187238" y="331031"/>
                </a:cxn>
                <a:cxn ang="0">
                  <a:pos x="102849" y="588500"/>
                </a:cxn>
                <a:cxn ang="0">
                  <a:pos x="116035" y="869615"/>
                </a:cxn>
                <a:cxn ang="0">
                  <a:pos x="540619" y="782916"/>
                </a:cxn>
                <a:cxn ang="0">
                  <a:pos x="424583" y="827579"/>
                </a:cxn>
                <a:cxn ang="0">
                  <a:pos x="42194" y="782916"/>
                </a:cxn>
                <a:cxn ang="0">
                  <a:pos x="229433" y="446630"/>
                </a:cxn>
                <a:cxn ang="0">
                  <a:pos x="308548" y="331031"/>
                </a:cxn>
                <a:cxn ang="0">
                  <a:pos x="403486" y="614773"/>
                </a:cxn>
                <a:cxn ang="0">
                  <a:pos x="424583" y="827579"/>
                </a:cxn>
                <a:cxn ang="0">
                  <a:pos x="319097" y="688335"/>
                </a:cxn>
                <a:cxn ang="0">
                  <a:pos x="266353" y="677826"/>
                </a:cxn>
                <a:cxn ang="0">
                  <a:pos x="166141" y="690962"/>
                </a:cxn>
                <a:cxn ang="0">
                  <a:pos x="126583" y="680454"/>
                </a:cxn>
                <a:cxn ang="0">
                  <a:pos x="63291" y="782916"/>
                </a:cxn>
                <a:cxn ang="0">
                  <a:pos x="424583" y="806561"/>
                </a:cxn>
                <a:cxn ang="0">
                  <a:pos x="440406" y="698844"/>
                </a:cxn>
                <a:cxn ang="0">
                  <a:pos x="435132" y="693590"/>
                </a:cxn>
                <a:cxn ang="0">
                  <a:pos x="379751" y="651554"/>
                </a:cxn>
                <a:cxn ang="0">
                  <a:pos x="327008" y="60426"/>
                </a:cxn>
                <a:cxn ang="0">
                  <a:pos x="327008" y="0"/>
                </a:cxn>
                <a:cxn ang="0">
                  <a:pos x="327008" y="60426"/>
                </a:cxn>
                <a:cxn ang="0">
                  <a:pos x="239982" y="128734"/>
                </a:cxn>
                <a:cxn ang="0">
                  <a:pos x="195150" y="84071"/>
                </a:cxn>
                <a:cxn ang="0">
                  <a:pos x="152955" y="128734"/>
                </a:cxn>
                <a:cxn ang="0">
                  <a:pos x="179327" y="112971"/>
                </a:cxn>
                <a:cxn ang="0">
                  <a:pos x="210973" y="112971"/>
                </a:cxn>
                <a:cxn ang="0">
                  <a:pos x="195150" y="149752"/>
                </a:cxn>
                <a:cxn ang="0">
                  <a:pos x="179327" y="112971"/>
                </a:cxn>
                <a:cxn ang="0">
                  <a:pos x="242619" y="267978"/>
                </a:cxn>
                <a:cxn ang="0">
                  <a:pos x="258442" y="215433"/>
                </a:cxn>
                <a:cxn ang="0">
                  <a:pos x="340194" y="215433"/>
                </a:cxn>
                <a:cxn ang="0">
                  <a:pos x="353380" y="267978"/>
                </a:cxn>
                <a:cxn ang="0">
                  <a:pos x="377114" y="254841"/>
                </a:cxn>
                <a:cxn ang="0">
                  <a:pos x="297999" y="178652"/>
                </a:cxn>
                <a:cxn ang="0">
                  <a:pos x="221521" y="254841"/>
                </a:cxn>
              </a:cxnLst>
              <a:rect l="0" t="0" r="0" b="0"/>
              <a:pathLst>
                <a:path w="205" h="331">
                  <a:moveTo>
                    <a:pt x="165" y="224"/>
                  </a:moveTo>
                  <a:cubicBezTo>
                    <a:pt x="150" y="204"/>
                    <a:pt x="133" y="184"/>
                    <a:pt x="133" y="170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48" y="126"/>
                    <a:pt x="148" y="126"/>
                    <a:pt x="148" y="126"/>
                  </a:cubicBezTo>
                  <a:cubicBezTo>
                    <a:pt x="153" y="126"/>
                    <a:pt x="156" y="122"/>
                    <a:pt x="156" y="118"/>
                  </a:cubicBezTo>
                  <a:cubicBezTo>
                    <a:pt x="156" y="113"/>
                    <a:pt x="153" y="110"/>
                    <a:pt x="148" y="110"/>
                  </a:cubicBezTo>
                  <a:cubicBezTo>
                    <a:pt x="56" y="110"/>
                    <a:pt x="56" y="110"/>
                    <a:pt x="56" y="110"/>
                  </a:cubicBezTo>
                  <a:cubicBezTo>
                    <a:pt x="52" y="110"/>
                    <a:pt x="48" y="113"/>
                    <a:pt x="48" y="118"/>
                  </a:cubicBezTo>
                  <a:cubicBezTo>
                    <a:pt x="48" y="122"/>
                    <a:pt x="52" y="126"/>
                    <a:pt x="56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70"/>
                    <a:pt x="71" y="170"/>
                    <a:pt x="71" y="170"/>
                  </a:cubicBezTo>
                  <a:cubicBezTo>
                    <a:pt x="71" y="184"/>
                    <a:pt x="55" y="204"/>
                    <a:pt x="39" y="224"/>
                  </a:cubicBezTo>
                  <a:cubicBezTo>
                    <a:pt x="20" y="249"/>
                    <a:pt x="0" y="274"/>
                    <a:pt x="0" y="298"/>
                  </a:cubicBezTo>
                  <a:cubicBezTo>
                    <a:pt x="0" y="318"/>
                    <a:pt x="16" y="331"/>
                    <a:pt x="44" y="331"/>
                  </a:cubicBezTo>
                  <a:cubicBezTo>
                    <a:pt x="161" y="331"/>
                    <a:pt x="161" y="331"/>
                    <a:pt x="161" y="331"/>
                  </a:cubicBezTo>
                  <a:cubicBezTo>
                    <a:pt x="188" y="331"/>
                    <a:pt x="205" y="318"/>
                    <a:pt x="205" y="298"/>
                  </a:cubicBezTo>
                  <a:cubicBezTo>
                    <a:pt x="205" y="274"/>
                    <a:pt x="185" y="249"/>
                    <a:pt x="165" y="224"/>
                  </a:cubicBezTo>
                  <a:close/>
                  <a:moveTo>
                    <a:pt x="161" y="315"/>
                  </a:moveTo>
                  <a:cubicBezTo>
                    <a:pt x="44" y="315"/>
                    <a:pt x="44" y="315"/>
                    <a:pt x="44" y="315"/>
                  </a:cubicBezTo>
                  <a:cubicBezTo>
                    <a:pt x="33" y="315"/>
                    <a:pt x="16" y="313"/>
                    <a:pt x="16" y="298"/>
                  </a:cubicBezTo>
                  <a:cubicBezTo>
                    <a:pt x="16" y="280"/>
                    <a:pt x="34" y="257"/>
                    <a:pt x="52" y="234"/>
                  </a:cubicBezTo>
                  <a:cubicBezTo>
                    <a:pt x="70" y="211"/>
                    <a:pt x="87" y="189"/>
                    <a:pt x="87" y="170"/>
                  </a:cubicBezTo>
                  <a:cubicBezTo>
                    <a:pt x="87" y="126"/>
                    <a:pt x="87" y="126"/>
                    <a:pt x="87" y="126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70"/>
                    <a:pt x="117" y="170"/>
                    <a:pt x="117" y="170"/>
                  </a:cubicBezTo>
                  <a:cubicBezTo>
                    <a:pt x="117" y="189"/>
                    <a:pt x="135" y="211"/>
                    <a:pt x="153" y="234"/>
                  </a:cubicBezTo>
                  <a:cubicBezTo>
                    <a:pt x="171" y="257"/>
                    <a:pt x="189" y="280"/>
                    <a:pt x="189" y="298"/>
                  </a:cubicBezTo>
                  <a:cubicBezTo>
                    <a:pt x="189" y="313"/>
                    <a:pt x="171" y="315"/>
                    <a:pt x="161" y="315"/>
                  </a:cubicBezTo>
                  <a:close/>
                  <a:moveTo>
                    <a:pt x="122" y="263"/>
                  </a:moveTo>
                  <a:cubicBezTo>
                    <a:pt x="122" y="263"/>
                    <a:pt x="121" y="263"/>
                    <a:pt x="121" y="262"/>
                  </a:cubicBezTo>
                  <a:cubicBezTo>
                    <a:pt x="118" y="258"/>
                    <a:pt x="114" y="256"/>
                    <a:pt x="109" y="256"/>
                  </a:cubicBezTo>
                  <a:cubicBezTo>
                    <a:pt x="106" y="256"/>
                    <a:pt x="103" y="257"/>
                    <a:pt x="101" y="258"/>
                  </a:cubicBezTo>
                  <a:cubicBezTo>
                    <a:pt x="99" y="250"/>
                    <a:pt x="91" y="244"/>
                    <a:pt x="82" y="244"/>
                  </a:cubicBezTo>
                  <a:cubicBezTo>
                    <a:pt x="72" y="244"/>
                    <a:pt x="63" y="252"/>
                    <a:pt x="63" y="263"/>
                  </a:cubicBezTo>
                  <a:cubicBezTo>
                    <a:pt x="63" y="264"/>
                    <a:pt x="63" y="264"/>
                    <a:pt x="63" y="265"/>
                  </a:cubicBezTo>
                  <a:cubicBezTo>
                    <a:pt x="59" y="261"/>
                    <a:pt x="54" y="259"/>
                    <a:pt x="48" y="259"/>
                  </a:cubicBezTo>
                  <a:cubicBezTo>
                    <a:pt x="46" y="259"/>
                    <a:pt x="44" y="260"/>
                    <a:pt x="42" y="260"/>
                  </a:cubicBezTo>
                  <a:cubicBezTo>
                    <a:pt x="32" y="274"/>
                    <a:pt x="24" y="288"/>
                    <a:pt x="24" y="298"/>
                  </a:cubicBezTo>
                  <a:cubicBezTo>
                    <a:pt x="24" y="306"/>
                    <a:pt x="34" y="307"/>
                    <a:pt x="44" y="307"/>
                  </a:cubicBezTo>
                  <a:cubicBezTo>
                    <a:pt x="161" y="307"/>
                    <a:pt x="161" y="307"/>
                    <a:pt x="161" y="307"/>
                  </a:cubicBezTo>
                  <a:cubicBezTo>
                    <a:pt x="170" y="307"/>
                    <a:pt x="181" y="306"/>
                    <a:pt x="181" y="298"/>
                  </a:cubicBezTo>
                  <a:cubicBezTo>
                    <a:pt x="181" y="289"/>
                    <a:pt x="175" y="278"/>
                    <a:pt x="167" y="266"/>
                  </a:cubicBezTo>
                  <a:cubicBezTo>
                    <a:pt x="167" y="266"/>
                    <a:pt x="166" y="266"/>
                    <a:pt x="166" y="266"/>
                  </a:cubicBezTo>
                  <a:cubicBezTo>
                    <a:pt x="166" y="265"/>
                    <a:pt x="166" y="265"/>
                    <a:pt x="165" y="264"/>
                  </a:cubicBezTo>
                  <a:cubicBezTo>
                    <a:pt x="163" y="260"/>
                    <a:pt x="160" y="256"/>
                    <a:pt x="156" y="252"/>
                  </a:cubicBezTo>
                  <a:cubicBezTo>
                    <a:pt x="153" y="249"/>
                    <a:pt x="148" y="248"/>
                    <a:pt x="144" y="248"/>
                  </a:cubicBezTo>
                  <a:cubicBezTo>
                    <a:pt x="134" y="248"/>
                    <a:pt x="125" y="254"/>
                    <a:pt x="122" y="263"/>
                  </a:cubicBezTo>
                  <a:close/>
                  <a:moveTo>
                    <a:pt x="124" y="23"/>
                  </a:moveTo>
                  <a:cubicBezTo>
                    <a:pt x="130" y="23"/>
                    <a:pt x="135" y="18"/>
                    <a:pt x="135" y="11"/>
                  </a:cubicBezTo>
                  <a:cubicBezTo>
                    <a:pt x="135" y="5"/>
                    <a:pt x="130" y="0"/>
                    <a:pt x="124" y="0"/>
                  </a:cubicBezTo>
                  <a:cubicBezTo>
                    <a:pt x="118" y="0"/>
                    <a:pt x="112" y="5"/>
                    <a:pt x="112" y="11"/>
                  </a:cubicBezTo>
                  <a:cubicBezTo>
                    <a:pt x="112" y="18"/>
                    <a:pt x="118" y="23"/>
                    <a:pt x="124" y="23"/>
                  </a:cubicBezTo>
                  <a:close/>
                  <a:moveTo>
                    <a:pt x="74" y="65"/>
                  </a:moveTo>
                  <a:cubicBezTo>
                    <a:pt x="83" y="65"/>
                    <a:pt x="91" y="58"/>
                    <a:pt x="91" y="49"/>
                  </a:cubicBezTo>
                  <a:cubicBezTo>
                    <a:pt x="91" y="45"/>
                    <a:pt x="89" y="40"/>
                    <a:pt x="86" y="37"/>
                  </a:cubicBezTo>
                  <a:cubicBezTo>
                    <a:pt x="83" y="34"/>
                    <a:pt x="79" y="32"/>
                    <a:pt x="74" y="32"/>
                  </a:cubicBezTo>
                  <a:cubicBezTo>
                    <a:pt x="70" y="32"/>
                    <a:pt x="66" y="34"/>
                    <a:pt x="62" y="37"/>
                  </a:cubicBezTo>
                  <a:cubicBezTo>
                    <a:pt x="59" y="40"/>
                    <a:pt x="58" y="45"/>
                    <a:pt x="58" y="49"/>
                  </a:cubicBezTo>
                  <a:cubicBezTo>
                    <a:pt x="58" y="58"/>
                    <a:pt x="65" y="65"/>
                    <a:pt x="74" y="65"/>
                  </a:cubicBezTo>
                  <a:close/>
                  <a:moveTo>
                    <a:pt x="68" y="43"/>
                  </a:moveTo>
                  <a:cubicBezTo>
                    <a:pt x="70" y="41"/>
                    <a:pt x="72" y="40"/>
                    <a:pt x="74" y="40"/>
                  </a:cubicBezTo>
                  <a:cubicBezTo>
                    <a:pt x="76" y="40"/>
                    <a:pt x="79" y="41"/>
                    <a:pt x="80" y="43"/>
                  </a:cubicBezTo>
                  <a:cubicBezTo>
                    <a:pt x="82" y="45"/>
                    <a:pt x="83" y="47"/>
                    <a:pt x="83" y="49"/>
                  </a:cubicBezTo>
                  <a:cubicBezTo>
                    <a:pt x="83" y="54"/>
                    <a:pt x="79" y="57"/>
                    <a:pt x="74" y="57"/>
                  </a:cubicBezTo>
                  <a:cubicBezTo>
                    <a:pt x="69" y="57"/>
                    <a:pt x="66" y="54"/>
                    <a:pt x="66" y="49"/>
                  </a:cubicBezTo>
                  <a:cubicBezTo>
                    <a:pt x="66" y="47"/>
                    <a:pt x="66" y="45"/>
                    <a:pt x="68" y="43"/>
                  </a:cubicBezTo>
                  <a:close/>
                  <a:moveTo>
                    <a:pt x="84" y="102"/>
                  </a:moveTo>
                  <a:cubicBezTo>
                    <a:pt x="92" y="102"/>
                    <a:pt x="92" y="102"/>
                    <a:pt x="92" y="102"/>
                  </a:cubicBezTo>
                  <a:cubicBezTo>
                    <a:pt x="92" y="100"/>
                    <a:pt x="92" y="99"/>
                    <a:pt x="92" y="97"/>
                  </a:cubicBezTo>
                  <a:cubicBezTo>
                    <a:pt x="92" y="92"/>
                    <a:pt x="94" y="86"/>
                    <a:pt x="98" y="82"/>
                  </a:cubicBezTo>
                  <a:cubicBezTo>
                    <a:pt x="102" y="78"/>
                    <a:pt x="108" y="76"/>
                    <a:pt x="113" y="76"/>
                  </a:cubicBezTo>
                  <a:cubicBezTo>
                    <a:pt x="119" y="76"/>
                    <a:pt x="124" y="78"/>
                    <a:pt x="129" y="82"/>
                  </a:cubicBezTo>
                  <a:cubicBezTo>
                    <a:pt x="133" y="86"/>
                    <a:pt x="135" y="92"/>
                    <a:pt x="135" y="97"/>
                  </a:cubicBezTo>
                  <a:cubicBezTo>
                    <a:pt x="135" y="99"/>
                    <a:pt x="135" y="100"/>
                    <a:pt x="134" y="102"/>
                  </a:cubicBezTo>
                  <a:cubicBezTo>
                    <a:pt x="142" y="102"/>
                    <a:pt x="142" y="102"/>
                    <a:pt x="142" y="102"/>
                  </a:cubicBezTo>
                  <a:cubicBezTo>
                    <a:pt x="143" y="100"/>
                    <a:pt x="143" y="99"/>
                    <a:pt x="143" y="97"/>
                  </a:cubicBezTo>
                  <a:cubicBezTo>
                    <a:pt x="143" y="89"/>
                    <a:pt x="140" y="82"/>
                    <a:pt x="134" y="76"/>
                  </a:cubicBezTo>
                  <a:cubicBezTo>
                    <a:pt x="129" y="71"/>
                    <a:pt x="121" y="68"/>
                    <a:pt x="113" y="68"/>
                  </a:cubicBezTo>
                  <a:cubicBezTo>
                    <a:pt x="105" y="68"/>
                    <a:pt x="98" y="71"/>
                    <a:pt x="92" y="76"/>
                  </a:cubicBezTo>
                  <a:cubicBezTo>
                    <a:pt x="87" y="82"/>
                    <a:pt x="84" y="89"/>
                    <a:pt x="84" y="97"/>
                  </a:cubicBezTo>
                  <a:cubicBezTo>
                    <a:pt x="84" y="99"/>
                    <a:pt x="84" y="100"/>
                    <a:pt x="84" y="102"/>
                  </a:cubicBezTo>
                  <a:close/>
                </a:path>
              </a:pathLst>
            </a:custGeom>
            <a:solidFill>
              <a:srgbClr val="01ACBE"/>
            </a:soli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cxnSp>
          <p:nvCxnSpPr>
            <p:cNvPr id="16" name="直接连接符 19"/>
            <p:cNvCxnSpPr/>
            <p:nvPr/>
          </p:nvCxnSpPr>
          <p:spPr>
            <a:xfrm>
              <a:off x="3236988" y="1465071"/>
              <a:ext cx="0" cy="855696"/>
            </a:xfrm>
            <a:prstGeom prst="line">
              <a:avLst/>
            </a:prstGeom>
            <a:ln w="2222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" name="组合 20"/>
            <p:cNvGrpSpPr/>
            <p:nvPr/>
          </p:nvGrpSpPr>
          <p:grpSpPr bwMode="auto">
            <a:xfrm>
              <a:off x="5212295" y="884023"/>
              <a:ext cx="1892444" cy="2135235"/>
              <a:chOff x="8220075" y="3296921"/>
              <a:chExt cx="2050264" cy="2313302"/>
            </a:xfrm>
          </p:grpSpPr>
          <p:sp>
            <p:nvSpPr>
              <p:cNvPr id="37" name="Freeform 5"/>
              <p:cNvSpPr/>
              <p:nvPr/>
            </p:nvSpPr>
            <p:spPr bwMode="auto">
              <a:xfrm rot="5400000">
                <a:off x="8088556" y="3428440"/>
                <a:ext cx="2313302" cy="205026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8" name="Freeform 5"/>
              <p:cNvSpPr/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9" name="Freeform 5"/>
              <p:cNvSpPr/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01ACBE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40" name="文本框 43"/>
              <p:cNvSpPr txBox="1"/>
              <p:nvPr/>
            </p:nvSpPr>
            <p:spPr>
              <a:xfrm>
                <a:off x="8868599" y="4100141"/>
                <a:ext cx="751958" cy="698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Impact" panose="020B0806030902050204" pitchFamily="34" charset="0"/>
                    <a:ea typeface="宋体" panose="02010600030101010101" pitchFamily="2" charset="-122"/>
                  </a:rPr>
                  <a:t>01</a:t>
                </a:r>
                <a:endParaRPr lang="zh-CN" altLang="en-US" sz="3600" dirty="0">
                  <a:solidFill>
                    <a:schemeClr val="bg1"/>
                  </a:solidFill>
                  <a:latin typeface="Impact" panose="020B080603090205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8" name="组合 21"/>
            <p:cNvGrpSpPr/>
            <p:nvPr/>
          </p:nvGrpSpPr>
          <p:grpSpPr bwMode="auto">
            <a:xfrm>
              <a:off x="4266075" y="2542812"/>
              <a:ext cx="1892444" cy="2135235"/>
              <a:chOff x="8220075" y="3296921"/>
              <a:chExt cx="2050264" cy="2313302"/>
            </a:xfrm>
          </p:grpSpPr>
          <p:sp>
            <p:nvSpPr>
              <p:cNvPr id="33" name="Freeform 5"/>
              <p:cNvSpPr/>
              <p:nvPr/>
            </p:nvSpPr>
            <p:spPr bwMode="auto">
              <a:xfrm rot="5400000">
                <a:off x="8088556" y="3428440"/>
                <a:ext cx="2313302" cy="205026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4" name="Freeform 5"/>
              <p:cNvSpPr/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5" name="Freeform 5"/>
              <p:cNvSpPr/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F6615B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6" name="文本框 39"/>
              <p:cNvSpPr txBox="1"/>
              <p:nvPr/>
            </p:nvSpPr>
            <p:spPr>
              <a:xfrm>
                <a:off x="8868333" y="4100373"/>
                <a:ext cx="751957" cy="698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Impact" panose="020B0806030902050204" pitchFamily="34" charset="0"/>
                    <a:ea typeface="宋体" panose="02010600030101010101" pitchFamily="2" charset="-122"/>
                  </a:rPr>
                  <a:t>02</a:t>
                </a:r>
                <a:endParaRPr lang="zh-CN" altLang="en-US" sz="3600" dirty="0">
                  <a:solidFill>
                    <a:schemeClr val="bg1"/>
                  </a:solidFill>
                  <a:latin typeface="Impact" panose="020B080603090205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19" name="组合 22"/>
            <p:cNvGrpSpPr/>
            <p:nvPr/>
          </p:nvGrpSpPr>
          <p:grpSpPr bwMode="auto">
            <a:xfrm>
              <a:off x="6165553" y="2535779"/>
              <a:ext cx="1892444" cy="2135235"/>
              <a:chOff x="8220075" y="3296921"/>
              <a:chExt cx="2050264" cy="2313302"/>
            </a:xfrm>
          </p:grpSpPr>
          <p:sp>
            <p:nvSpPr>
              <p:cNvPr id="29" name="Freeform 5"/>
              <p:cNvSpPr/>
              <p:nvPr/>
            </p:nvSpPr>
            <p:spPr bwMode="auto">
              <a:xfrm rot="5400000">
                <a:off x="8088556" y="3428440"/>
                <a:ext cx="2313302" cy="205026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0" name="Freeform 5"/>
              <p:cNvSpPr/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1" name="Freeform 5"/>
              <p:cNvSpPr/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FFB850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32" name="文本框 35"/>
              <p:cNvSpPr txBox="1"/>
              <p:nvPr/>
            </p:nvSpPr>
            <p:spPr>
              <a:xfrm>
                <a:off x="8803199" y="4099393"/>
                <a:ext cx="920922" cy="698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Impact" panose="020B0806030902050204" pitchFamily="34" charset="0"/>
                    <a:ea typeface="宋体" panose="02010600030101010101" pitchFamily="2" charset="-122"/>
                  </a:rPr>
                  <a:t>03</a:t>
                </a:r>
                <a:endParaRPr lang="zh-CN" altLang="en-US" sz="3600" dirty="0">
                  <a:solidFill>
                    <a:schemeClr val="bg1"/>
                  </a:solidFill>
                  <a:latin typeface="Impact" panose="020B0806030902050204" pitchFamily="34" charset="0"/>
                  <a:ea typeface="宋体" panose="02010600030101010101" pitchFamily="2" charset="-122"/>
                </a:endParaRPr>
              </a:p>
            </p:txBody>
          </p:sp>
        </p:grpSp>
        <p:grpSp>
          <p:nvGrpSpPr>
            <p:cNvPr id="20" name="组合 23"/>
            <p:cNvGrpSpPr/>
            <p:nvPr/>
          </p:nvGrpSpPr>
          <p:grpSpPr bwMode="auto">
            <a:xfrm>
              <a:off x="5212295" y="4189367"/>
              <a:ext cx="1892444" cy="2135235"/>
              <a:chOff x="8220075" y="3296921"/>
              <a:chExt cx="2050264" cy="2313302"/>
            </a:xfrm>
          </p:grpSpPr>
          <p:sp>
            <p:nvSpPr>
              <p:cNvPr id="25" name="Freeform 5"/>
              <p:cNvSpPr/>
              <p:nvPr/>
            </p:nvSpPr>
            <p:spPr bwMode="auto">
              <a:xfrm rot="5400000">
                <a:off x="8088556" y="3428440"/>
                <a:ext cx="2313302" cy="2050264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6" name="Freeform 5"/>
              <p:cNvSpPr/>
              <p:nvPr/>
            </p:nvSpPr>
            <p:spPr bwMode="auto">
              <a:xfrm rot="5400000">
                <a:off x="8336283" y="3647999"/>
                <a:ext cx="1817848" cy="1611146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gradFill>
                <a:gsLst>
                  <a:gs pos="0">
                    <a:schemeClr val="bg1"/>
                  </a:gs>
                  <a:gs pos="100000">
                    <a:srgbClr val="D3D3D3"/>
                  </a:gs>
                </a:gsLst>
                <a:lin ang="8100000" scaled="0"/>
              </a:gradFill>
              <a:ln w="19050">
                <a:gradFill>
                  <a:gsLst>
                    <a:gs pos="0">
                      <a:srgbClr val="ADADAD"/>
                    </a:gs>
                    <a:gs pos="100000">
                      <a:schemeClr val="bg1"/>
                    </a:gs>
                  </a:gsLst>
                  <a:lin ang="8100000" scaled="0"/>
                </a:gradFill>
              </a:ln>
              <a:effectLst>
                <a:outerShdw blurRad="203200" dist="76200" dir="2700000" algn="tl" rotWithShape="0">
                  <a:prstClr val="black">
                    <a:alpha val="40000"/>
                  </a:prstClr>
                </a:out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7" name="Freeform 5"/>
              <p:cNvSpPr/>
              <p:nvPr/>
            </p:nvSpPr>
            <p:spPr bwMode="auto">
              <a:xfrm rot="5400000">
                <a:off x="8582835" y="3866516"/>
                <a:ext cx="1324744" cy="1174112"/>
              </a:xfrm>
              <a:custGeom>
                <a:avLst/>
                <a:gdLst>
                  <a:gd name="T0" fmla="*/ 407 w 1375"/>
                  <a:gd name="T1" fmla="*/ 1218 h 1218"/>
                  <a:gd name="T2" fmla="*/ 299 w 1375"/>
                  <a:gd name="T3" fmla="*/ 1156 h 1218"/>
                  <a:gd name="T4" fmla="*/ 19 w 1375"/>
                  <a:gd name="T5" fmla="*/ 671 h 1218"/>
                  <a:gd name="T6" fmla="*/ 19 w 1375"/>
                  <a:gd name="T7" fmla="*/ 547 h 1218"/>
                  <a:gd name="T8" fmla="*/ 299 w 1375"/>
                  <a:gd name="T9" fmla="*/ 62 h 1218"/>
                  <a:gd name="T10" fmla="*/ 407 w 1375"/>
                  <a:gd name="T11" fmla="*/ 0 h 1218"/>
                  <a:gd name="T12" fmla="*/ 967 w 1375"/>
                  <a:gd name="T13" fmla="*/ 0 h 1218"/>
                  <a:gd name="T14" fmla="*/ 1075 w 1375"/>
                  <a:gd name="T15" fmla="*/ 62 h 1218"/>
                  <a:gd name="T16" fmla="*/ 1355 w 1375"/>
                  <a:gd name="T17" fmla="*/ 547 h 1218"/>
                  <a:gd name="T18" fmla="*/ 1355 w 1375"/>
                  <a:gd name="T19" fmla="*/ 671 h 1218"/>
                  <a:gd name="T20" fmla="*/ 1075 w 1375"/>
                  <a:gd name="T21" fmla="*/ 1156 h 1218"/>
                  <a:gd name="T22" fmla="*/ 967 w 1375"/>
                  <a:gd name="T23" fmla="*/ 1218 h 1218"/>
                  <a:gd name="T24" fmla="*/ 407 w 1375"/>
                  <a:gd name="T25" fmla="*/ 121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375" h="1218">
                    <a:moveTo>
                      <a:pt x="407" y="1218"/>
                    </a:moveTo>
                    <a:cubicBezTo>
                      <a:pt x="368" y="1218"/>
                      <a:pt x="319" y="1190"/>
                      <a:pt x="299" y="1156"/>
                    </a:cubicBezTo>
                    <a:cubicBezTo>
                      <a:pt x="19" y="671"/>
                      <a:pt x="19" y="671"/>
                      <a:pt x="19" y="671"/>
                    </a:cubicBezTo>
                    <a:cubicBezTo>
                      <a:pt x="0" y="637"/>
                      <a:pt x="0" y="581"/>
                      <a:pt x="19" y="547"/>
                    </a:cubicBezTo>
                    <a:cubicBezTo>
                      <a:pt x="299" y="62"/>
                      <a:pt x="299" y="62"/>
                      <a:pt x="299" y="62"/>
                    </a:cubicBezTo>
                    <a:cubicBezTo>
                      <a:pt x="319" y="28"/>
                      <a:pt x="368" y="0"/>
                      <a:pt x="407" y="0"/>
                    </a:cubicBezTo>
                    <a:cubicBezTo>
                      <a:pt x="967" y="0"/>
                      <a:pt x="967" y="0"/>
                      <a:pt x="967" y="0"/>
                    </a:cubicBezTo>
                    <a:cubicBezTo>
                      <a:pt x="1007" y="0"/>
                      <a:pt x="1055" y="28"/>
                      <a:pt x="1075" y="62"/>
                    </a:cubicBezTo>
                    <a:cubicBezTo>
                      <a:pt x="1355" y="547"/>
                      <a:pt x="1355" y="547"/>
                      <a:pt x="1355" y="547"/>
                    </a:cubicBezTo>
                    <a:cubicBezTo>
                      <a:pt x="1375" y="581"/>
                      <a:pt x="1375" y="637"/>
                      <a:pt x="1355" y="671"/>
                    </a:cubicBezTo>
                    <a:cubicBezTo>
                      <a:pt x="1075" y="1156"/>
                      <a:pt x="1075" y="1156"/>
                      <a:pt x="1075" y="1156"/>
                    </a:cubicBezTo>
                    <a:cubicBezTo>
                      <a:pt x="1055" y="1190"/>
                      <a:pt x="1007" y="1218"/>
                      <a:pt x="967" y="1218"/>
                    </a:cubicBezTo>
                    <a:lnTo>
                      <a:pt x="407" y="1218"/>
                    </a:lnTo>
                    <a:close/>
                  </a:path>
                </a:pathLst>
              </a:custGeom>
              <a:solidFill>
                <a:srgbClr val="653A76"/>
              </a:solidFill>
              <a:ln w="15875">
                <a:noFill/>
              </a:ln>
              <a:effectLst>
                <a:innerShdw blurRad="63500" dist="25400" dir="8100000">
                  <a:prstClr val="black">
                    <a:alpha val="50000"/>
                  </a:prstClr>
                </a:innerShdw>
              </a:effectLst>
            </p:spPr>
            <p:txBody>
              <a:bodyPr lIns="121920" tIns="60960" rIns="121920" bIns="60960"/>
              <a:lstStyle/>
              <a:p>
                <a:pPr>
                  <a:defRPr/>
                </a:pPr>
                <a:endParaRPr lang="zh-CN" altLang="en-US" sz="2400" noProof="1"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28" name="文本框 31"/>
              <p:cNvSpPr txBox="1"/>
              <p:nvPr/>
            </p:nvSpPr>
            <p:spPr>
              <a:xfrm>
                <a:off x="8868599" y="4100100"/>
                <a:ext cx="751958" cy="69830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altLang="zh-CN" sz="3600" dirty="0">
                    <a:solidFill>
                      <a:schemeClr val="bg1"/>
                    </a:solidFill>
                    <a:latin typeface="Impact" panose="020B0806030902050204" pitchFamily="34" charset="0"/>
                    <a:ea typeface="宋体" panose="02010600030101010101" pitchFamily="2" charset="-122"/>
                  </a:rPr>
                  <a:t>04</a:t>
                </a:r>
                <a:endParaRPr lang="zh-CN" altLang="en-US" sz="3600" dirty="0">
                  <a:solidFill>
                    <a:schemeClr val="bg1"/>
                  </a:solidFill>
                  <a:latin typeface="Impact" panose="020B0806030902050204" pitchFamily="34" charset="0"/>
                  <a:ea typeface="宋体" panose="02010600030101010101" pitchFamily="2" charset="-122"/>
                </a:endParaRPr>
              </a:p>
            </p:txBody>
          </p:sp>
        </p:grpSp>
        <p:sp>
          <p:nvSpPr>
            <p:cNvPr id="21" name="文本框 24"/>
            <p:cNvSpPr txBox="1"/>
            <p:nvPr/>
          </p:nvSpPr>
          <p:spPr>
            <a:xfrm>
              <a:off x="8293139" y="4816417"/>
              <a:ext cx="1752450" cy="39847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dirty="0">
                  <a:solidFill>
                    <a:srgbClr val="404040"/>
                  </a:solidFill>
                  <a:latin typeface="时尚中黑简体" pitchFamily="2" charset="-122"/>
                  <a:ea typeface="时尚中黑简体" pitchFamily="2" charset="-122"/>
                </a:rPr>
                <a:t>在此添加标题</a:t>
              </a:r>
            </a:p>
          </p:txBody>
        </p:sp>
        <p:sp>
          <p:nvSpPr>
            <p:cNvPr id="22" name="文本框 25"/>
            <p:cNvSpPr txBox="1"/>
            <p:nvPr/>
          </p:nvSpPr>
          <p:spPr>
            <a:xfrm>
              <a:off x="8289567" y="5097416"/>
              <a:ext cx="1731020" cy="5334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中国最大的原创</a:t>
              </a:r>
              <a:r>
                <a:rPr lang="en-US" altLang="zh-CN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PPT</a:t>
              </a: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素材站有中国最强的</a:t>
              </a:r>
              <a:r>
                <a:rPr lang="en-US" altLang="zh-CN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PPT</a:t>
              </a:r>
              <a:r>
                <a:rPr lang="zh-CN" altLang="en-US" sz="1200" dirty="0">
                  <a:solidFill>
                    <a:srgbClr val="808080"/>
                  </a:solidFill>
                  <a:latin typeface="微软雅黑" panose="020B0503020204020204" charset="-122"/>
                  <a:ea typeface="微软雅黑" panose="020B0503020204020204" charset="-122"/>
                </a:rPr>
                <a:t>制作团队</a:t>
              </a:r>
            </a:p>
          </p:txBody>
        </p:sp>
        <p:cxnSp>
          <p:nvCxnSpPr>
            <p:cNvPr id="23" name="直接连接符 26"/>
            <p:cNvCxnSpPr/>
            <p:nvPr/>
          </p:nvCxnSpPr>
          <p:spPr>
            <a:xfrm>
              <a:off x="8299091" y="4916434"/>
              <a:ext cx="0" cy="857284"/>
            </a:xfrm>
            <a:prstGeom prst="line">
              <a:avLst/>
            </a:prstGeom>
            <a:ln w="2222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 983"/>
            <p:cNvSpPr>
              <a:spLocks noEditPoints="1"/>
            </p:cNvSpPr>
            <p:nvPr/>
          </p:nvSpPr>
          <p:spPr>
            <a:xfrm>
              <a:off x="7528823" y="5014863"/>
              <a:ext cx="654788" cy="671539"/>
            </a:xfrm>
            <a:custGeom>
              <a:avLst/>
              <a:gdLst/>
              <a:ahLst/>
              <a:cxnLst>
                <a:cxn ang="0">
                  <a:pos x="327154" y="247184"/>
                </a:cxn>
                <a:cxn ang="0">
                  <a:pos x="236904" y="334261"/>
                </a:cxn>
                <a:cxn ang="0">
                  <a:pos x="327154" y="424146"/>
                </a:cxn>
                <a:cxn ang="0">
                  <a:pos x="417404" y="334261"/>
                </a:cxn>
                <a:cxn ang="0">
                  <a:pos x="327154" y="247184"/>
                </a:cxn>
                <a:cxn ang="0">
                  <a:pos x="138194" y="553356"/>
                </a:cxn>
                <a:cxn ang="0">
                  <a:pos x="124093" y="536503"/>
                </a:cxn>
                <a:cxn ang="0">
                  <a:pos x="39484" y="334261"/>
                </a:cxn>
                <a:cxn ang="0">
                  <a:pos x="262287" y="56178"/>
                </a:cxn>
                <a:cxn ang="0">
                  <a:pos x="253826" y="19662"/>
                </a:cxn>
                <a:cxn ang="0">
                  <a:pos x="0" y="334261"/>
                </a:cxn>
                <a:cxn ang="0">
                  <a:pos x="95890" y="564592"/>
                </a:cxn>
                <a:cxn ang="0">
                  <a:pos x="124093" y="589872"/>
                </a:cxn>
                <a:cxn ang="0">
                  <a:pos x="95890" y="671331"/>
                </a:cxn>
                <a:cxn ang="0">
                  <a:pos x="327154" y="640432"/>
                </a:cxn>
                <a:cxn ang="0">
                  <a:pos x="169217" y="469089"/>
                </a:cxn>
                <a:cxn ang="0">
                  <a:pos x="138194" y="553356"/>
                </a:cxn>
                <a:cxn ang="0">
                  <a:pos x="530215" y="81458"/>
                </a:cxn>
                <a:cxn ang="0">
                  <a:pos x="558418" y="0"/>
                </a:cxn>
                <a:cxn ang="0">
                  <a:pos x="327154" y="28089"/>
                </a:cxn>
                <a:cxn ang="0">
                  <a:pos x="485091" y="202241"/>
                </a:cxn>
                <a:cxn ang="0">
                  <a:pos x="516114" y="117974"/>
                </a:cxn>
                <a:cxn ang="0">
                  <a:pos x="614824" y="334261"/>
                </a:cxn>
                <a:cxn ang="0">
                  <a:pos x="530215" y="536503"/>
                </a:cxn>
                <a:cxn ang="0">
                  <a:pos x="392021" y="615152"/>
                </a:cxn>
                <a:cxn ang="0">
                  <a:pos x="400482" y="651668"/>
                </a:cxn>
                <a:cxn ang="0">
                  <a:pos x="558418" y="564592"/>
                </a:cxn>
                <a:cxn ang="0">
                  <a:pos x="654309" y="334261"/>
                </a:cxn>
                <a:cxn ang="0">
                  <a:pos x="530215" y="81458"/>
                </a:cxn>
              </a:cxnLst>
              <a:rect l="0" t="0" r="0" b="0"/>
              <a:pathLst>
                <a:path w="232" h="239">
                  <a:moveTo>
                    <a:pt x="116" y="88"/>
                  </a:moveTo>
                  <a:cubicBezTo>
                    <a:pt x="98" y="88"/>
                    <a:pt x="84" y="102"/>
                    <a:pt x="84" y="119"/>
                  </a:cubicBezTo>
                  <a:cubicBezTo>
                    <a:pt x="84" y="137"/>
                    <a:pt x="98" y="151"/>
                    <a:pt x="116" y="151"/>
                  </a:cubicBezTo>
                  <a:cubicBezTo>
                    <a:pt x="134" y="151"/>
                    <a:pt x="148" y="137"/>
                    <a:pt x="148" y="119"/>
                  </a:cubicBezTo>
                  <a:cubicBezTo>
                    <a:pt x="148" y="102"/>
                    <a:pt x="134" y="88"/>
                    <a:pt x="116" y="88"/>
                  </a:cubicBezTo>
                  <a:close/>
                  <a:moveTo>
                    <a:pt x="49" y="197"/>
                  </a:moveTo>
                  <a:cubicBezTo>
                    <a:pt x="47" y="195"/>
                    <a:pt x="46" y="193"/>
                    <a:pt x="44" y="191"/>
                  </a:cubicBezTo>
                  <a:cubicBezTo>
                    <a:pt x="25" y="172"/>
                    <a:pt x="14" y="147"/>
                    <a:pt x="14" y="119"/>
                  </a:cubicBezTo>
                  <a:cubicBezTo>
                    <a:pt x="14" y="71"/>
                    <a:pt x="48" y="30"/>
                    <a:pt x="93" y="20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39" y="19"/>
                    <a:pt x="0" y="65"/>
                    <a:pt x="0" y="119"/>
                  </a:cubicBezTo>
                  <a:cubicBezTo>
                    <a:pt x="0" y="150"/>
                    <a:pt x="12" y="179"/>
                    <a:pt x="34" y="201"/>
                  </a:cubicBezTo>
                  <a:cubicBezTo>
                    <a:pt x="37" y="204"/>
                    <a:pt x="41" y="207"/>
                    <a:pt x="44" y="210"/>
                  </a:cubicBezTo>
                  <a:cubicBezTo>
                    <a:pt x="34" y="239"/>
                    <a:pt x="34" y="239"/>
                    <a:pt x="34" y="239"/>
                  </a:cubicBezTo>
                  <a:cubicBezTo>
                    <a:pt x="116" y="228"/>
                    <a:pt x="116" y="228"/>
                    <a:pt x="116" y="228"/>
                  </a:cubicBezTo>
                  <a:cubicBezTo>
                    <a:pt x="60" y="167"/>
                    <a:pt x="60" y="167"/>
                    <a:pt x="60" y="167"/>
                  </a:cubicBezTo>
                  <a:lnTo>
                    <a:pt x="49" y="197"/>
                  </a:lnTo>
                  <a:close/>
                  <a:moveTo>
                    <a:pt x="188" y="29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116" y="10"/>
                    <a:pt x="116" y="10"/>
                    <a:pt x="116" y="10"/>
                  </a:cubicBezTo>
                  <a:cubicBezTo>
                    <a:pt x="172" y="72"/>
                    <a:pt x="172" y="72"/>
                    <a:pt x="172" y="72"/>
                  </a:cubicBezTo>
                  <a:cubicBezTo>
                    <a:pt x="183" y="42"/>
                    <a:pt x="183" y="42"/>
                    <a:pt x="183" y="42"/>
                  </a:cubicBezTo>
                  <a:cubicBezTo>
                    <a:pt x="204" y="61"/>
                    <a:pt x="218" y="89"/>
                    <a:pt x="218" y="119"/>
                  </a:cubicBezTo>
                  <a:cubicBezTo>
                    <a:pt x="218" y="147"/>
                    <a:pt x="207" y="172"/>
                    <a:pt x="188" y="191"/>
                  </a:cubicBezTo>
                  <a:cubicBezTo>
                    <a:pt x="174" y="205"/>
                    <a:pt x="157" y="214"/>
                    <a:pt x="139" y="219"/>
                  </a:cubicBezTo>
                  <a:cubicBezTo>
                    <a:pt x="142" y="232"/>
                    <a:pt x="142" y="232"/>
                    <a:pt x="142" y="232"/>
                  </a:cubicBezTo>
                  <a:cubicBezTo>
                    <a:pt x="163" y="227"/>
                    <a:pt x="182" y="217"/>
                    <a:pt x="198" y="201"/>
                  </a:cubicBezTo>
                  <a:cubicBezTo>
                    <a:pt x="220" y="179"/>
                    <a:pt x="232" y="150"/>
                    <a:pt x="232" y="119"/>
                  </a:cubicBezTo>
                  <a:cubicBezTo>
                    <a:pt x="232" y="83"/>
                    <a:pt x="214" y="50"/>
                    <a:pt x="188" y="29"/>
                  </a:cubicBezTo>
                  <a:close/>
                </a:path>
              </a:pathLst>
            </a:custGeom>
            <a:solidFill>
              <a:srgbClr val="653A76"/>
            </a:solidFill>
            <a:ln w="9525">
              <a:noFill/>
            </a:ln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43" name="矩形 2"/>
          <p:cNvSpPr/>
          <p:nvPr userDrawn="1"/>
        </p:nvSpPr>
        <p:spPr>
          <a:xfrm>
            <a:off x="1290638" y="965200"/>
            <a:ext cx="10901362" cy="46038"/>
          </a:xfrm>
          <a:prstGeom prst="rect">
            <a:avLst/>
          </a:prstGeom>
          <a:solidFill>
            <a:srgbClr val="4BC3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900" noProof="1"/>
          </a:p>
        </p:txBody>
      </p:sp>
      <p:sp>
        <p:nvSpPr>
          <p:cNvPr id="44" name="矩形 3"/>
          <p:cNvSpPr/>
          <p:nvPr userDrawn="1"/>
        </p:nvSpPr>
        <p:spPr>
          <a:xfrm>
            <a:off x="0" y="6537325"/>
            <a:ext cx="12192000" cy="320675"/>
          </a:xfrm>
          <a:prstGeom prst="rect">
            <a:avLst/>
          </a:prstGeom>
          <a:solidFill>
            <a:srgbClr val="4BC3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900" noProof="1"/>
          </a:p>
        </p:txBody>
      </p:sp>
      <p:sp>
        <p:nvSpPr>
          <p:cNvPr id="45" name="矩形 4"/>
          <p:cNvSpPr/>
          <p:nvPr userDrawn="1"/>
        </p:nvSpPr>
        <p:spPr>
          <a:xfrm>
            <a:off x="0" y="6584950"/>
            <a:ext cx="12192000" cy="444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900" noProof="1"/>
          </a:p>
        </p:txBody>
      </p:sp>
      <p:pic>
        <p:nvPicPr>
          <p:cNvPr id="46" name="图片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9967913" y="107950"/>
            <a:ext cx="2128837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标题 1"/>
          <p:cNvSpPr>
            <a:spLocks noGrp="1"/>
          </p:cNvSpPr>
          <p:nvPr>
            <p:ph type="title"/>
          </p:nvPr>
        </p:nvSpPr>
        <p:spPr>
          <a:xfrm>
            <a:off x="121181" y="206467"/>
            <a:ext cx="6312276" cy="563399"/>
          </a:xfrm>
        </p:spPr>
        <p:txBody>
          <a:bodyPr vert="horz" lIns="90000" tIns="46800" rIns="90000" bIns="46800" rtlCol="0" anchor="b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3200" b="1" i="0" u="none" strike="noStrike" kern="1200" cap="none" spc="600" normalizeH="0" baseline="0" noProof="1" dirty="0">
                <a:solidFill>
                  <a:schemeClr val="accent1"/>
                </a:solidFill>
                <a:uFillTx/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defRPr>
            </a:lvl1pPr>
          </a:lstStyle>
          <a:p>
            <a:pPr lvl="0"/>
            <a:r>
              <a:rPr lang="zh-CN" altLang="en-US" noProof="1">
                <a:sym typeface="+mn-ea"/>
              </a:rPr>
              <a:t>单击此处编辑母版标题样式</a:t>
            </a:r>
            <a:endParaRPr noProof="1"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ags" Target="../tags/tag5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4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3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2.xml"/><Relationship Id="rId28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1.xml"/><Relationship Id="rId27" Type="http://schemas.openxmlformats.org/officeDocument/2006/relationships/tags" Target="../tags/tag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slideLayout" Target="../slideLayouts/slideLayout33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17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2.xml"/><Relationship Id="rId16" Type="http://schemas.openxmlformats.org/officeDocument/2006/relationships/slideLayout" Target="../slideLayouts/slideLayout36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Relationship Id="rId14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22"/>
            </p:custDataLst>
          </p:nvPr>
        </p:nvSpPr>
        <p:spPr>
          <a:xfrm>
            <a:off x="668338" y="442913"/>
            <a:ext cx="10855325" cy="442912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38100" rIns="76200" bIns="38100" anchor="t"/>
          <a:lstStyle/>
          <a:p>
            <a:pPr lvl="0"/>
            <a:r>
              <a:rPr lang="zh-CN" altLang="en-US" dirty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  <p:custDataLst>
              <p:tags r:id="rId23"/>
            </p:custDataLst>
          </p:nvPr>
        </p:nvSpPr>
        <p:spPr>
          <a:xfrm>
            <a:off x="668338" y="952500"/>
            <a:ext cx="10855325" cy="5389563"/>
          </a:xfrm>
          <a:prstGeom prst="rect">
            <a:avLst/>
          </a:prstGeom>
          <a:noFill/>
          <a:ln w="9525">
            <a:noFill/>
          </a:ln>
        </p:spPr>
        <p:txBody>
          <a:bodyPr vert="horz" lIns="101600" tIns="0" rIns="82550" bIns="0" anchor="t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4"/>
            </p:custDataLst>
          </p:nvPr>
        </p:nvSpPr>
        <p:spPr>
          <a:xfrm>
            <a:off x="881063" y="6350000"/>
            <a:ext cx="2698750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52EE568-0B17-4F18-B874-A09876DBD2A9}" type="datetimeFigureOut">
              <a:rPr lang="zh-CN" altLang="en-US"/>
              <a:t>2022/4/1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5"/>
            </p:custDataLst>
          </p:nvPr>
        </p:nvSpPr>
        <p:spPr>
          <a:xfrm>
            <a:off x="4116388" y="6350000"/>
            <a:ext cx="3959225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6"/>
            </p:custDataLst>
          </p:nvPr>
        </p:nvSpPr>
        <p:spPr>
          <a:xfrm>
            <a:off x="8610600" y="6350000"/>
            <a:ext cx="2700338" cy="315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 noProof="1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A7B9D231-6524-4C0F-98A3-3B7584AD4DDD}" type="slidenum">
              <a:rPr lang="zh-CN" altLang="en-US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 userDrawn="1">
            <p:custDataLst>
              <p:tags r:id="rId2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350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 kern="1200" spc="200">
          <a:solidFill>
            <a:schemeClr val="tx1"/>
          </a:solidFill>
          <a:latin typeface="隶书" pitchFamily="49" charset="-122"/>
          <a:ea typeface="隶书" pitchFamily="49" charset="-122"/>
          <a:cs typeface="隶书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隶书"/>
          <a:ea typeface="隶书"/>
          <a:cs typeface="隶书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隶书"/>
          <a:ea typeface="隶书"/>
          <a:cs typeface="隶书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隶书"/>
          <a:ea typeface="隶书"/>
          <a:cs typeface="隶书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隶书"/>
          <a:ea typeface="隶书"/>
          <a:cs typeface="隶书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隶书"/>
          <a:ea typeface="隶书"/>
          <a:cs typeface="隶书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隶书"/>
          <a:ea typeface="隶书"/>
          <a:cs typeface="隶书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隶书"/>
          <a:ea typeface="隶书"/>
          <a:cs typeface="隶书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隶书"/>
          <a:ea typeface="隶书"/>
          <a:cs typeface="隶书"/>
        </a:defRPr>
      </a:lvl9pPr>
    </p:titleStyle>
    <p:bodyStyle>
      <a:lvl1pPr marL="228600" indent="-228600" algn="l" rtl="0" eaLnBrk="0" fontAlgn="base" hangingPunct="0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隶书" pitchFamily="49" charset="-122"/>
          <a:ea typeface="隶书" pitchFamily="49" charset="-122"/>
          <a:cs typeface="隶书"/>
        </a:defRPr>
      </a:lvl1pPr>
      <a:lvl2pPr marL="685800" indent="-228600" algn="l" rtl="0" eaLnBrk="0" fontAlgn="base" hangingPunct="0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kern="1200" spc="150">
          <a:solidFill>
            <a:schemeClr val="tx1"/>
          </a:solidFill>
          <a:latin typeface="隶书" pitchFamily="49" charset="-122"/>
          <a:ea typeface="隶书" pitchFamily="49" charset="-122"/>
          <a:cs typeface="隶书"/>
        </a:defRPr>
      </a:lvl2pPr>
      <a:lvl3pPr marL="1143000" indent="-228600" algn="l" rtl="0" eaLnBrk="0" fontAlgn="base" hangingPunct="0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隶书" pitchFamily="49" charset="-122"/>
          <a:ea typeface="隶书" pitchFamily="49" charset="-122"/>
          <a:cs typeface="隶书"/>
        </a:defRPr>
      </a:lvl3pPr>
      <a:lvl4pPr marL="1600200" indent="-228600" algn="l" rtl="0" eaLnBrk="0" fontAlgn="base" hangingPunct="0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隶书" pitchFamily="49" charset="-122"/>
          <a:ea typeface="隶书" pitchFamily="49" charset="-122"/>
          <a:cs typeface="隶书"/>
        </a:defRPr>
      </a:lvl4pPr>
      <a:lvl5pPr marL="2057400" indent="-228600" algn="l" rtl="0" eaLnBrk="0" fontAlgn="base" hangingPunct="0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kern="1200" spc="150">
          <a:solidFill>
            <a:schemeClr val="tx1"/>
          </a:solidFill>
          <a:latin typeface="隶书" pitchFamily="49" charset="-122"/>
          <a:ea typeface="隶书" pitchFamily="49" charset="-122"/>
          <a:cs typeface="隶书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ransition spd="med">
    <p:wipe dir="r"/>
  </p:transition>
  <p:hf sldNum="0" hdr="0" ftr="0" dt="0"/>
  <p:txStyles>
    <p:titleStyle>
      <a:lvl1pPr algn="ctr" defTabSz="514350" rtl="0" eaLnBrk="0" fontAlgn="base" hangingPunct="0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435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defTabSz="51435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defTabSz="51435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defTabSz="514350" rtl="0" eaLnBrk="0" fontAlgn="base" hangingPunct="0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defTabSz="51435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defTabSz="51435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defTabSz="51435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defTabSz="514350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192405" indent="-192405" algn="l" defTabSz="514350" rtl="0" eaLnBrk="0" fontAlgn="base" hangingPunct="0">
        <a:spcBef>
          <a:spcPts val="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17830" indent="-160655" algn="l" defTabSz="514350" rtl="0" eaLnBrk="0" fontAlgn="base" hangingPunct="0">
        <a:spcBef>
          <a:spcPts val="75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643255" indent="-128905" algn="l" defTabSz="514350" rtl="0" eaLnBrk="0" fontAlgn="base" hangingPunct="0">
        <a:spcBef>
          <a:spcPts val="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898525" indent="-128905" algn="l" defTabSz="514350" rtl="0" eaLnBrk="0" fontAlgn="base" hangingPunct="0">
        <a:spcBef>
          <a:spcPts val="75"/>
        </a:spcBef>
        <a:spcAft>
          <a:spcPct val="0"/>
        </a:spcAft>
        <a:buFont typeface="Arial" panose="020B0604020202020204" pitchFamily="34" charset="0"/>
        <a:buChar char="–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7605" indent="-128905" algn="l" defTabSz="514350" rtl="0" eaLnBrk="0" fontAlgn="base" hangingPunct="0">
        <a:spcBef>
          <a:spcPts val="75"/>
        </a:spcBef>
        <a:spcAft>
          <a:spcPct val="0"/>
        </a:spcAft>
        <a:buFont typeface="Arial" panose="020B0604020202020204" pitchFamily="34" charset="0"/>
        <a:buChar char="»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14145" indent="-128905" algn="l" defTabSz="514350" rtl="0" eaLnBrk="1" latinLnBrk="0" hangingPunct="1">
        <a:spcBef>
          <a:spcPts val="70"/>
        </a:spcBef>
        <a:buFont typeface="Arial" panose="020B060402020202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905" algn="l" defTabSz="514350" rtl="0" eaLnBrk="1" latinLnBrk="0" hangingPunct="1">
        <a:spcBef>
          <a:spcPts val="70"/>
        </a:spcBef>
        <a:buFont typeface="Arial" panose="020B060402020202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7pPr>
      <a:lvl8pPr marL="1928495" indent="-128905" algn="l" defTabSz="514350" rtl="0" eaLnBrk="1" latinLnBrk="0" hangingPunct="1">
        <a:spcBef>
          <a:spcPts val="70"/>
        </a:spcBef>
        <a:buFont typeface="Arial" panose="020B060402020202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4350" rtl="0" eaLnBrk="1" latinLnBrk="0" hangingPunct="1">
        <a:spcBef>
          <a:spcPts val="70"/>
        </a:spcBef>
        <a:buFont typeface="Arial" panose="020B0604020202020204" pitchFamily="34" charset="0"/>
        <a:buChar char="•"/>
        <a:defRPr sz="11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81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216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651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86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95.xml"/><Relationship Id="rId2" Type="http://schemas.openxmlformats.org/officeDocument/2006/relationships/tags" Target="../tags/tag94.xml"/><Relationship Id="rId1" Type="http://schemas.openxmlformats.org/officeDocument/2006/relationships/themeOverride" Target="../theme/themeOverride1.xml"/><Relationship Id="rId4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97.xml"/><Relationship Id="rId2" Type="http://schemas.openxmlformats.org/officeDocument/2006/relationships/tags" Target="../tags/tag96.xml"/><Relationship Id="rId1" Type="http://schemas.openxmlformats.org/officeDocument/2006/relationships/themeOverride" Target="../theme/themeOverride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9.xml"/><Relationship Id="rId4" Type="http://schemas.openxmlformats.org/officeDocument/2006/relationships/tags" Target="../tags/tag9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文本占位符 2"/>
          <p:cNvSpPr>
            <a:spLocks noGrp="1"/>
          </p:cNvSpPr>
          <p:nvPr>
            <p:ph type="body" sz="quarter" idx="10"/>
          </p:nvPr>
        </p:nvSpPr>
        <p:spPr bwMode="auto">
          <a:xfrm>
            <a:off x="2404745" y="1307465"/>
            <a:ext cx="7127875" cy="2279015"/>
          </a:xfr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algn="ct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US" altLang="zh-CN" sz="6000">
                <a:solidFill>
                  <a:schemeClr val="tx1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黑体" panose="02010609060101010101" charset="-122"/>
                <a:sym typeface="宋体" panose="02010600030101010101" pitchFamily="2" charset="-122"/>
              </a:rPr>
              <a:t>台  </a:t>
            </a:r>
            <a:r>
              <a:rPr sz="6000">
                <a:solidFill>
                  <a:schemeClr val="tx1"/>
                </a:solidFill>
                <a:uFillTx/>
                <a:latin typeface="宋体" panose="02010600030101010101" pitchFamily="2" charset="-122"/>
                <a:ea typeface="宋体" panose="02010600030101010101" pitchFamily="2" charset="-122"/>
                <a:cs typeface="黑体" panose="02010609060101010101" charset="-122"/>
                <a:sym typeface="宋体" panose="02010600030101010101" pitchFamily="2" charset="-122"/>
              </a:rPr>
              <a:t>阶</a:t>
            </a:r>
            <a:r>
              <a:rPr lang="en-US">
                <a:latin typeface="华文新魏"/>
                <a:ea typeface="华文新魏"/>
                <a:cs typeface="华文新魏"/>
                <a:sym typeface="宋体" panose="02010600030101010101" pitchFamily="2" charset="-122"/>
              </a:rPr>
              <a:t>            </a:t>
            </a:r>
            <a:endParaRPr altLang="zh-CN">
              <a:latin typeface="华文新魏"/>
              <a:ea typeface="华文新魏"/>
              <a:cs typeface="华文新魏"/>
              <a:sym typeface="宋体" panose="02010600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9336" y="4653136"/>
            <a:ext cx="12072664" cy="22048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标题 1"/>
          <p:cNvSpPr>
            <a:spLocks noGrp="1"/>
          </p:cNvSpPr>
          <p:nvPr>
            <p:ph type="title" hasCustomPrompt="1"/>
          </p:nvPr>
        </p:nvSpPr>
        <p:spPr>
          <a:xfrm>
            <a:off x="3147695" y="1122680"/>
            <a:ext cx="4544060" cy="1235710"/>
          </a:xfrm>
        </p:spPr>
        <p:txBody>
          <a:bodyPr/>
          <a:lstStyle/>
          <a:p>
            <a:pPr>
              <a:spcAft>
                <a:spcPts val="0"/>
              </a:spcAft>
              <a:defRPr/>
            </a:pPr>
            <a:r>
              <a:rPr lang="en-US" altLang="zh-CN" sz="280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  </a:t>
            </a:r>
            <a:r>
              <a:rPr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宋体" panose="02010600030101010101" pitchFamily="2" charset="-122"/>
                <a:sym typeface="+mn-ea"/>
              </a:rPr>
              <a:t>美好的愿望</a:t>
            </a:r>
            <a:r>
              <a:rPr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/>
            </a:r>
            <a:br>
              <a:rPr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</a:br>
            <a:r>
              <a:rPr altLang="zh-CN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  </a:t>
            </a:r>
            <a:r>
              <a:rPr altLang="zh-CN" sz="2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汪国真</a:t>
            </a:r>
            <a:r>
              <a:rPr altLang="zh-CN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/>
            </a:r>
            <a:br>
              <a:rPr altLang="zh-CN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</a:br>
            <a:endParaRPr altLang="zh-CN" spc="20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21509" name="文本占位符 8"/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>
          <a:xfrm>
            <a:off x="553720" y="2095500"/>
            <a:ext cx="9968230" cy="4665345"/>
          </a:xfrm>
        </p:spPr>
        <p:txBody>
          <a:bodyPr wrap="square" lIns="90000" tIns="46800" rIns="90000" bIns="46800" numCol="1" anchorCtr="0" compatLnSpc="1">
            <a:normAutofit/>
          </a:bodyPr>
          <a:lstStyle/>
          <a:p>
            <a:pPr marL="228600" indent="-228600" algn="ctr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微软雅黑" panose="020B0503020204020204" charset="-122"/>
              </a:rPr>
              <a:t>我要用一生去实现</a:t>
            </a:r>
          </a:p>
          <a:p>
            <a:pPr marL="228600" indent="-228600" algn="ctr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微软雅黑" panose="020B0503020204020204" charset="-122"/>
              </a:rPr>
              <a:t>心中美好的愿望</a:t>
            </a:r>
          </a:p>
          <a:p>
            <a:pPr marL="228600" indent="-228600" algn="ctr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微软雅黑" panose="020B0503020204020204" charset="-122"/>
              </a:rPr>
              <a:t>即便那是一条</a:t>
            </a:r>
          </a:p>
          <a:p>
            <a:pPr marL="228600" indent="-228600" algn="ctr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微软雅黑" panose="020B0503020204020204" charset="-122"/>
              </a:rPr>
              <a:t>没有尽头的路</a:t>
            </a:r>
          </a:p>
          <a:p>
            <a:pPr marL="228600" indent="-228600" algn="ctr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US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  <a:sym typeface="微软雅黑" panose="020B0503020204020204" charset="-122"/>
              </a:rPr>
              <a:t>……</a:t>
            </a:r>
            <a:endParaRPr lang="zh-CN" altLang="en-US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  <a:cs typeface="宋体" panose="02010600030101010101" pitchFamily="2" charset="-122"/>
              <a:sym typeface="微软雅黑" panose="020B0503020204020204" charset="-122"/>
            </a:endParaRPr>
          </a:p>
          <a:p>
            <a:pPr marL="228600" indent="-228600" algn="ctr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微软雅黑" panose="020B0503020204020204" charset="-122"/>
            </a:endParaRPr>
          </a:p>
          <a:p>
            <a:pPr marL="228600" indent="-228600" algn="ctr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微软雅黑" panose="020B0503020204020204" charset="-122"/>
            </a:endParaRPr>
          </a:p>
        </p:txBody>
      </p:sp>
    </p:spTree>
    <p:custDataLst>
      <p:tags r:id="rId2"/>
    </p:custData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4367808" y="620688"/>
            <a:ext cx="3096344" cy="693420"/>
          </a:xfrm>
          <a:prstGeom prst="rect">
            <a:avLst/>
          </a:prstGeom>
          <a:noFill/>
        </p:spPr>
        <p:txBody>
          <a:bodyPr anchor="b">
            <a:noAutofit/>
          </a:bodyPr>
          <a:lstStyle/>
          <a:p>
            <a:pPr algn="dist">
              <a:defRPr/>
            </a:pPr>
            <a:r>
              <a:rPr lang="zh-CN" altLang="en-US" sz="4000" b="1" noProof="1">
                <a:solidFill>
                  <a:srgbClr val="0000FF"/>
                </a:solidFill>
                <a:latin typeface="Arial" panose="020B0604020202020204" pitchFamily="34" charset="0"/>
                <a:ea typeface="隶书" pitchFamily="49" charset="-122"/>
                <a:cs typeface="+mn-ea"/>
                <a:sym typeface="宋体" panose="02010600030101010101" pitchFamily="2" charset="-122"/>
              </a:rPr>
              <a:t>学习目标</a:t>
            </a:r>
          </a:p>
        </p:txBody>
      </p:sp>
      <p:sp>
        <p:nvSpPr>
          <p:cNvPr id="21509" name="文本占位符 8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1487488" y="1628800"/>
            <a:ext cx="9361040" cy="3672408"/>
          </a:xfrm>
        </p:spPr>
        <p:txBody>
          <a:bodyPr wrap="square" lIns="90000" tIns="46800" rIns="90000" bIns="46800" numCol="1" anchorCtr="0" compatLnSpc="1">
            <a:noAutofit/>
          </a:bodyPr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zh-CN" altLang="zh-CN" sz="3200" noProof="1">
                <a:latin typeface="隶书"/>
                <a:ea typeface="隶书"/>
                <a:sym typeface="微软雅黑" panose="020B0503020204020204" charset="-122"/>
              </a:rPr>
              <a:t>1.</a:t>
            </a:r>
            <a:r>
              <a:rPr lang="zh-CN" altLang="en-US" sz="3200" dirty="0">
                <a:latin typeface="隶书"/>
                <a:ea typeface="隶书"/>
                <a:sym typeface="微软雅黑" panose="020B0503020204020204" charset="-122"/>
              </a:rPr>
              <a:t>读懂人物，通过理解重点词句把握父亲的形象特点和意蕴。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zh-CN" altLang="zh-CN" sz="3200" noProof="1">
                <a:latin typeface="隶书"/>
                <a:ea typeface="隶书"/>
                <a:sym typeface="微软雅黑" panose="020B0503020204020204" charset="-122"/>
              </a:rPr>
              <a:t>2.</a:t>
            </a:r>
            <a:r>
              <a:rPr lang="zh-CN" altLang="en-US" sz="3200" dirty="0">
                <a:latin typeface="隶书"/>
                <a:ea typeface="隶书"/>
                <a:sym typeface="微软雅黑" panose="020B0503020204020204" charset="-122"/>
              </a:rPr>
              <a:t>读懂作者，通过重点词句体会作者感情，把握文章主旨。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zh-CN" altLang="zh-CN" sz="3200" noProof="1">
                <a:latin typeface="隶书"/>
                <a:ea typeface="隶书"/>
                <a:sym typeface="微软雅黑" panose="020B0503020204020204" charset="-122"/>
              </a:rPr>
              <a:t>3.</a:t>
            </a:r>
            <a:r>
              <a:rPr lang="zh-CN" altLang="en-US" sz="3200" dirty="0">
                <a:latin typeface="隶书"/>
                <a:ea typeface="隶书"/>
                <a:sym typeface="微软雅黑" panose="020B0503020204020204" charset="-122"/>
              </a:rPr>
              <a:t>读出自己，</a:t>
            </a:r>
            <a:r>
              <a:rPr lang="zh-CN" altLang="en-US" sz="3200" b="1" dirty="0">
                <a:latin typeface="隶书"/>
                <a:ea typeface="隶书"/>
                <a:sym typeface="微软雅黑" panose="020B0503020204020204" charset="-122"/>
              </a:rPr>
              <a:t>学会珍惜、感恩父亲。</a:t>
            </a:r>
          </a:p>
        </p:txBody>
      </p:sp>
    </p:spTree>
    <p:custDataLst>
      <p:tags r:id="rId2"/>
    </p:custDataLst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ext Box 3"/>
          <p:cNvSpPr txBox="1">
            <a:spLocks noChangeArrowheads="1"/>
          </p:cNvSpPr>
          <p:nvPr/>
        </p:nvSpPr>
        <p:spPr bwMode="auto">
          <a:xfrm>
            <a:off x="263352" y="476672"/>
            <a:ext cx="11061700" cy="563231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kumimoji="1" lang="zh-CN" altLang="en-US" sz="44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                           </a:t>
            </a:r>
            <a:r>
              <a:rPr kumimoji="1" lang="zh-CN" altLang="en-US" sz="36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字音与词语解释</a:t>
            </a:r>
            <a:r>
              <a:rPr kumimoji="1" lang="zh-CN" altLang="en-US" sz="36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endParaRPr kumimoji="1" lang="zh-CN" altLang="en-US" sz="2800" b="1" dirty="0">
              <a:solidFill>
                <a:srgbClr val="CC0000"/>
              </a:solidFill>
              <a:latin typeface="Times New Roman" panose="02020603050405020304" pitchFamily="18" charset="0"/>
            </a:endParaRPr>
          </a:p>
          <a:p>
            <a:r>
              <a:rPr kumimoji="1"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                           </a:t>
            </a:r>
          </a:p>
          <a:p>
            <a:r>
              <a:rPr kumimoji="1" lang="zh-CN" altLang="en-US" sz="28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     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啃</a:t>
            </a:r>
            <a:r>
              <a:rPr kumimoji="1" lang="en-US" altLang="zh-CN" sz="3200" b="1" dirty="0">
                <a:latin typeface="黑体" panose="02010609060101010101" charset="-122"/>
                <a:ea typeface="黑体" panose="02010609060101010101" charset="-122"/>
              </a:rPr>
              <a:t>( </a:t>
            </a:r>
            <a:r>
              <a:rPr kumimoji="1" lang="en-US" altLang="zh-CN" sz="32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</a:rPr>
              <a:t>k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Times New Roman" panose="02020603050405020304" pitchFamily="18" charset="0"/>
              </a:rPr>
              <a:t>ĕ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</a:rPr>
              <a:t>n</a:t>
            </a:r>
            <a:r>
              <a:rPr kumimoji="1" lang="en-US" altLang="zh-CN" sz="3200" b="1" dirty="0">
                <a:latin typeface="黑体" panose="02010609060101010101" charset="-122"/>
                <a:ea typeface="黑体" panose="02010609060101010101" charset="-122"/>
              </a:rPr>
              <a:t>)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蹦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b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è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ng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)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撬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qi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à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o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 )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磕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k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ē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)    </a:t>
            </a:r>
          </a:p>
          <a:p>
            <a:r>
              <a:rPr kumimoji="1" lang="en-US" altLang="zh-CN" sz="3200" b="1" dirty="0">
                <a:latin typeface="Times New Roman" panose="02020603050405020304" pitchFamily="18" charset="0"/>
              </a:rPr>
              <a:t>       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门槛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kǎn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)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厚道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ò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u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dao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)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糟糕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z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ā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o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g</a:t>
            </a:r>
            <a:r>
              <a:rPr kumimoji="1" lang="en-US" altLang="zh-CN" sz="2800" b="1" dirty="0" err="1">
                <a:solidFill>
                  <a:srgbClr val="990000"/>
                </a:solidFill>
              </a:rPr>
              <a:t>ā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o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 )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  </a:t>
            </a: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            醒悟（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x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Ink Free" panose="03080402000500000000" charset="0"/>
                <a:cs typeface="Ink Free" panose="03080402000500000000" charset="0"/>
              </a:rPr>
              <a:t>ǐ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ng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 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w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ù</a:t>
            </a:r>
            <a:r>
              <a:rPr kumimoji="1" lang="zh-CN" altLang="en-US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）</a:t>
            </a:r>
            <a:r>
              <a:rPr kumimoji="1" lang="zh-CN" altLang="en-US" sz="3200" b="1" dirty="0"/>
              <a:t>    </a:t>
            </a:r>
            <a:r>
              <a:rPr kumimoji="1" lang="zh-CN" altLang="en-US" sz="3200" b="1" dirty="0">
                <a:latin typeface="Times New Roman" panose="02020603050405020304" pitchFamily="18" charset="0"/>
                <a:sym typeface="+mn-ea"/>
              </a:rPr>
              <a:t>晌 </a:t>
            </a:r>
            <a:r>
              <a:rPr kumimoji="1" lang="en-US" altLang="zh-CN" sz="3200" b="1" dirty="0">
                <a:latin typeface="Times New Roman" panose="02020603050405020304" pitchFamily="18" charset="0"/>
                <a:sym typeface="+mn-ea"/>
              </a:rPr>
              <a:t>(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sym typeface="+mn-ea"/>
              </a:rPr>
              <a:t>sh</a:t>
            </a:r>
            <a:r>
              <a:rPr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sym typeface="微软雅黑" panose="020B0503020204020204" charset="-122"/>
              </a:rPr>
              <a:t>ǎ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sym typeface="+mn-ea"/>
              </a:rPr>
              <a:t>ng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kumimoji="1" lang="en-US" altLang="zh-CN" sz="3200" b="1" dirty="0">
                <a:latin typeface="Times New Roman" panose="02020603050405020304" pitchFamily="18" charset="0"/>
                <a:sym typeface="+mn-ea"/>
              </a:rPr>
              <a:t> )</a:t>
            </a:r>
            <a:r>
              <a:rPr kumimoji="1" lang="zh-CN" altLang="en-US" sz="3200" b="1" dirty="0">
                <a:sym typeface="+mn-ea"/>
              </a:rPr>
              <a:t>午</a:t>
            </a:r>
            <a:r>
              <a:rPr kumimoji="1" lang="zh-CN" altLang="en-US" sz="3200" b="1" dirty="0"/>
              <a:t>   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烦躁 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( 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</a:rPr>
              <a:t>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</a:rPr>
              <a:t>zào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 )  </a:t>
            </a:r>
          </a:p>
          <a:p>
            <a:r>
              <a:rPr kumimoji="1" lang="en-US" altLang="zh-CN" sz="3200" b="1" dirty="0">
                <a:latin typeface="Times New Roman" panose="02020603050405020304" pitchFamily="18" charset="0"/>
              </a:rPr>
              <a:t>            </a:t>
            </a:r>
            <a:r>
              <a:rPr kumimoji="1" lang="zh-CN" altLang="en-US" sz="3200" b="1" dirty="0">
                <a:latin typeface="Times New Roman" panose="02020603050405020304" pitchFamily="18" charset="0"/>
                <a:sym typeface="+mn-ea"/>
              </a:rPr>
              <a:t>头颅 </a:t>
            </a:r>
            <a:r>
              <a:rPr kumimoji="1" lang="en-US" altLang="zh-CN" sz="3200" b="1" dirty="0">
                <a:latin typeface="Times New Roman" panose="02020603050405020304" pitchFamily="18" charset="0"/>
                <a:sym typeface="+mn-ea"/>
              </a:rPr>
              <a:t>( 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  <a:sym typeface="+mn-ea"/>
              </a:rPr>
              <a:t>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sym typeface="+mn-ea"/>
              </a:rPr>
              <a:t>l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ú</a:t>
            </a:r>
            <a:r>
              <a:rPr kumimoji="1" lang="en-US" altLang="zh-CN" sz="3200" b="1" dirty="0">
                <a:latin typeface="Times New Roman" panose="02020603050405020304" pitchFamily="18" charset="0"/>
                <a:sym typeface="+mn-ea"/>
              </a:rPr>
              <a:t> )      </a:t>
            </a:r>
            <a:r>
              <a:rPr kumimoji="1" lang="zh-CN" altLang="en-US" sz="3200" b="1" dirty="0">
                <a:latin typeface="Times New Roman" panose="02020603050405020304" pitchFamily="18" charset="0"/>
                <a:sym typeface="+mn-ea"/>
              </a:rPr>
              <a:t>尴 尬</a:t>
            </a:r>
            <a:r>
              <a:rPr kumimoji="1" lang="en-US" altLang="zh-CN" sz="3200" b="1" dirty="0">
                <a:latin typeface="Times New Roman" panose="02020603050405020304" pitchFamily="18" charset="0"/>
                <a:sym typeface="+mn-ea"/>
              </a:rPr>
              <a:t>(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sym typeface="+mn-ea"/>
              </a:rPr>
              <a:t>ɡān</a:t>
            </a:r>
            <a:r>
              <a:rPr kumimoji="1" lang="en-US" altLang="zh-CN" sz="3200" b="1" dirty="0">
                <a:solidFill>
                  <a:srgbClr val="990000"/>
                </a:solidFill>
                <a:latin typeface="Times New Roman" panose="02020603050405020304" pitchFamily="18" charset="0"/>
                <a:sym typeface="+mn-ea"/>
              </a:rPr>
              <a:t>  </a:t>
            </a:r>
            <a:r>
              <a:rPr kumimoji="1" lang="en-US" altLang="zh-CN" sz="3200" b="1" dirty="0" err="1">
                <a:solidFill>
                  <a:srgbClr val="990000"/>
                </a:solidFill>
                <a:latin typeface="Times New Roman" panose="02020603050405020304" pitchFamily="18" charset="0"/>
                <a:sym typeface="+mn-ea"/>
              </a:rPr>
              <a:t>gà</a:t>
            </a:r>
            <a:r>
              <a:rPr kumimoji="1" lang="en-US" altLang="zh-CN" sz="3200" b="1" dirty="0">
                <a:latin typeface="Times New Roman" panose="02020603050405020304" pitchFamily="18" charset="0"/>
                <a:sym typeface="+mn-ea"/>
              </a:rPr>
              <a:t> ) </a:t>
            </a:r>
            <a:endParaRPr kumimoji="1" lang="en-US" altLang="zh-CN" sz="3200" b="1" dirty="0" smtClean="0">
              <a:latin typeface="Times New Roman" panose="02020603050405020304" pitchFamily="18" charset="0"/>
              <a:sym typeface="+mn-ea"/>
            </a:endParaRPr>
          </a:p>
          <a:p>
            <a:endParaRPr kumimoji="1" lang="en-US" altLang="zh-CN" sz="3200" b="1" dirty="0"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           </a:t>
            </a:r>
            <a:r>
              <a:rPr kumimoji="1" lang="zh-CN" altLang="en-US" sz="3200" b="1" dirty="0"/>
              <a:t>自言自语：自己对自己说话。</a:t>
            </a:r>
            <a:endParaRPr kumimoji="1" lang="en-US" altLang="zh-CN" sz="3200" b="1" dirty="0">
              <a:latin typeface="Times New Roman" panose="02020603050405020304" pitchFamily="18" charset="0"/>
            </a:endParaRP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           言外之意：有这个意思，但没有在话里明说出来。</a:t>
            </a: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           微不足道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:  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微小而不值一提。</a:t>
            </a:r>
          </a:p>
          <a:p>
            <a:r>
              <a:rPr kumimoji="1" lang="zh-CN" altLang="en-US" sz="3200" b="1" dirty="0">
                <a:latin typeface="Times New Roman" panose="02020603050405020304" pitchFamily="18" charset="0"/>
              </a:rPr>
              <a:t>           大庭广众</a:t>
            </a:r>
            <a:r>
              <a:rPr kumimoji="1" lang="en-US" altLang="zh-CN" sz="3200" b="1" dirty="0">
                <a:latin typeface="Times New Roman" panose="02020603050405020304" pitchFamily="18" charset="0"/>
              </a:rPr>
              <a:t>:</a:t>
            </a:r>
            <a:r>
              <a:rPr kumimoji="1" lang="zh-CN" altLang="en-US" sz="3200" b="1" dirty="0"/>
              <a:t> 人很多的公开场合</a:t>
            </a:r>
            <a:r>
              <a:rPr kumimoji="1" lang="zh-CN" altLang="en-US" sz="3200" b="1" dirty="0">
                <a:latin typeface="Times New Roman" panose="02020603050405020304" pitchFamily="18" charset="0"/>
              </a:rPr>
              <a:t>。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022985" y="1089660"/>
            <a:ext cx="10213340" cy="2484120"/>
          </a:xfrm>
        </p:spPr>
        <p:txBody>
          <a:bodyPr wrap="square" numCol="1" anchorCtr="0" compatLnSpc="1"/>
          <a:lstStyle/>
          <a:p>
            <a:pPr lvl="1" algn="just"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</a:t>
            </a:r>
            <a:r>
              <a:rPr lang="en-US" altLang="zh-CN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初读：踏上台阶  走进父亲</a:t>
            </a:r>
          </a:p>
          <a:p>
            <a:pPr>
              <a:buFont typeface="Arial" panose="020B0604020202020204" pitchFamily="34" charset="0"/>
              <a:buNone/>
              <a:tabLst>
                <a:tab pos="1609725" algn="l"/>
              </a:tabLst>
              <a:defRPr/>
            </a:pPr>
            <a:r>
              <a:rPr lang="zh-CN" altLang="en-US" sz="3600" b="1" dirty="0">
                <a:latin typeface="隶书"/>
                <a:ea typeface="隶书"/>
              </a:rPr>
              <a:t>  </a:t>
            </a:r>
            <a:r>
              <a:rPr lang="zh-CN" altLang="en-US" sz="3600" b="1" dirty="0">
                <a:solidFill>
                  <a:srgbClr val="0070C0"/>
                </a:solidFill>
                <a:latin typeface="隶书"/>
                <a:ea typeface="隶书"/>
              </a:rPr>
              <a:t> 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有一句父亲说了不知多少遍的话，你能找出来吗？</a:t>
            </a:r>
          </a:p>
        </p:txBody>
      </p:sp>
      <p:sp>
        <p:nvSpPr>
          <p:cNvPr id="45058" name="Text Box 4"/>
          <p:cNvSpPr txBox="1">
            <a:spLocks noChangeArrowheads="1"/>
          </p:cNvSpPr>
          <p:nvPr/>
        </p:nvSpPr>
        <p:spPr bwMode="auto">
          <a:xfrm>
            <a:off x="2927648" y="2655888"/>
            <a:ext cx="3381077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dirty="0"/>
              <a:t>我们家的台阶低</a:t>
            </a:r>
          </a:p>
        </p:txBody>
      </p:sp>
      <p:sp>
        <p:nvSpPr>
          <p:cNvPr id="45060" name="Text Box 6"/>
          <p:cNvSpPr txBox="1">
            <a:spLocks noChangeArrowheads="1"/>
          </p:cNvSpPr>
          <p:nvPr/>
        </p:nvSpPr>
        <p:spPr bwMode="auto">
          <a:xfrm>
            <a:off x="1330960" y="3376295"/>
            <a:ext cx="642874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dirty="0"/>
              <a:t>     台阶高，屋子主人的地位就相应高。</a:t>
            </a:r>
          </a:p>
        </p:txBody>
      </p:sp>
      <p:sp>
        <p:nvSpPr>
          <p:cNvPr id="45061" name="Text Box 7"/>
          <p:cNvSpPr txBox="1">
            <a:spLocks noChangeArrowheads="1"/>
          </p:cNvSpPr>
          <p:nvPr/>
        </p:nvSpPr>
        <p:spPr bwMode="auto">
          <a:xfrm>
            <a:off x="8040688" y="3284538"/>
            <a:ext cx="1612900" cy="18002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C0000"/>
                </a:solidFill>
              </a:rPr>
              <a:t>   </a:t>
            </a:r>
            <a:r>
              <a:rPr lang="zh-CN" altLang="en-US" sz="28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要强   </a:t>
            </a:r>
          </a:p>
          <a:p>
            <a:r>
              <a:rPr lang="zh-CN" altLang="en-US" sz="28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不甘人后</a:t>
            </a:r>
          </a:p>
          <a:p>
            <a:r>
              <a:rPr lang="zh-CN" altLang="en-US" sz="28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渴望尊重</a:t>
            </a:r>
          </a:p>
          <a:p>
            <a:r>
              <a:rPr lang="zh-CN" altLang="en-US" sz="28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</a:rPr>
              <a:t>老实厚道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847528" y="4099560"/>
            <a:ext cx="5693386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       </a:t>
            </a:r>
            <a:r>
              <a:rPr lang="zh-CN" altLang="en-US" sz="2800" b="1" dirty="0"/>
              <a:t>父亲</a:t>
            </a:r>
            <a:r>
              <a:rPr lang="zh-CN" altLang="en-US" sz="2800" b="1" dirty="0">
                <a:solidFill>
                  <a:srgbClr val="FF0000"/>
                </a:solidFill>
              </a:rPr>
              <a:t>老实厚道</a:t>
            </a:r>
            <a:r>
              <a:rPr lang="zh-CN" altLang="en-US" sz="2800" b="1" dirty="0"/>
              <a:t>低眉顺眼累了一辈子，没人说过他有地位，父亲也从没觉得自己有地位。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1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1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uiExpand="1" build="p"/>
      <p:bldP spid="91139" grpId="1" build="p"/>
      <p:bldP spid="45058" grpId="0"/>
      <p:bldP spid="45058" grpId="1"/>
      <p:bldP spid="45060" grpId="0"/>
      <p:bldP spid="45060" grpId="1"/>
      <p:bldP spid="45061" grpId="0"/>
      <p:bldP spid="45061" grpId="1"/>
      <p:bldP spid="2" grpId="0"/>
      <p:bldP spid="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3"/>
          <p:cNvSpPr txBox="1">
            <a:spLocks noChangeArrowheads="1"/>
          </p:cNvSpPr>
          <p:nvPr/>
        </p:nvSpPr>
        <p:spPr bwMode="auto">
          <a:xfrm>
            <a:off x="0" y="-171450"/>
            <a:ext cx="11928475" cy="21092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L="742950" lvl="1" indent="-285750" eaLnBrk="0" hangingPunct="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endParaRPr lang="zh-CN" altLang="en-US" sz="2800" b="1" dirty="0"/>
          </a:p>
          <a:p>
            <a:pPr marL="742950" lvl="1" indent="-285750" algn="just" eaLnBrk="0" hangingPunct="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            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细读： 驻足台阶  感知父亲</a:t>
            </a:r>
            <a:endParaRPr lang="zh-CN" altLang="en-US" sz="2800" b="1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742950" lvl="1" indent="-285750" eaLnBrk="0" hangingPunct="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隶书"/>
              </a:rPr>
              <a:t>                 </a:t>
            </a:r>
            <a:r>
              <a:rPr lang="zh-CN" altLang="en-US" sz="2800" b="1" spc="15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隶书"/>
              </a:rPr>
              <a:t>父亲建新屋和台阶的过程艰难吗？                                    </a:t>
            </a:r>
          </a:p>
        </p:txBody>
      </p:sp>
      <p:sp>
        <p:nvSpPr>
          <p:cNvPr id="46082" name="Text Box 5"/>
          <p:cNvSpPr txBox="1">
            <a:spLocks noChangeArrowheads="1"/>
          </p:cNvSpPr>
          <p:nvPr/>
        </p:nvSpPr>
        <p:spPr bwMode="auto">
          <a:xfrm>
            <a:off x="7149465" y="2410460"/>
            <a:ext cx="3923030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</a:rPr>
              <a:t>1.</a:t>
            </a:r>
            <a:r>
              <a:rPr lang="zh-CN" altLang="en-US" sz="2800" b="1">
                <a:solidFill>
                  <a:srgbClr val="C00000"/>
                </a:solidFill>
              </a:rPr>
              <a:t>准备的过程非常漫长</a:t>
            </a:r>
            <a:endParaRPr lang="zh-CN" altLang="en-US" sz="2800" b="1"/>
          </a:p>
          <a:p>
            <a:endParaRPr lang="zh-CN" altLang="en-US" sz="2800" b="1"/>
          </a:p>
        </p:txBody>
      </p:sp>
      <p:sp>
        <p:nvSpPr>
          <p:cNvPr id="46083" name="Text Box 6"/>
          <p:cNvSpPr txBox="1">
            <a:spLocks noChangeArrowheads="1"/>
          </p:cNvSpPr>
          <p:nvPr/>
        </p:nvSpPr>
        <p:spPr bwMode="auto">
          <a:xfrm>
            <a:off x="7613967" y="3544887"/>
            <a:ext cx="262445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</a:rPr>
              <a:t>2.</a:t>
            </a:r>
            <a:r>
              <a:rPr lang="zh-CN" altLang="en-US" sz="2800" b="1" dirty="0">
                <a:solidFill>
                  <a:srgbClr val="C00000"/>
                </a:solidFill>
              </a:rPr>
              <a:t>父亲特别辛苦</a:t>
            </a:r>
          </a:p>
        </p:txBody>
      </p:sp>
      <p:sp>
        <p:nvSpPr>
          <p:cNvPr id="46084" name="Text Box 7"/>
          <p:cNvSpPr txBox="1">
            <a:spLocks noChangeArrowheads="1"/>
          </p:cNvSpPr>
          <p:nvPr/>
        </p:nvSpPr>
        <p:spPr bwMode="auto">
          <a:xfrm>
            <a:off x="767409" y="2102485"/>
            <a:ext cx="5548302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CC0000"/>
                </a:solidFill>
              </a:rPr>
              <a:t>     </a:t>
            </a:r>
            <a:r>
              <a:rPr lang="zh-CN" altLang="en-US" sz="2400" b="1" dirty="0">
                <a:solidFill>
                  <a:schemeClr val="tx1"/>
                </a:solidFill>
              </a:rPr>
              <a:t>今天捡一砖 ，明天捡一瓦。</a:t>
            </a:r>
          </a:p>
          <a:p>
            <a:r>
              <a:rPr lang="zh-CN" altLang="en-US" sz="2400" b="1" dirty="0">
                <a:solidFill>
                  <a:schemeClr val="tx1"/>
                </a:solidFill>
              </a:rPr>
              <a:t>     塞角票的瓦罐满了几次 。</a:t>
            </a:r>
          </a:p>
          <a:p>
            <a:r>
              <a:rPr lang="zh-CN" altLang="en-US" sz="2400" b="1" dirty="0">
                <a:solidFill>
                  <a:schemeClr val="tx1"/>
                </a:solidFill>
              </a:rPr>
              <a:t>    门口空地上的的鹅卵石堆得小山般高。</a:t>
            </a:r>
            <a:r>
              <a:rPr lang="zh-CN" altLang="en-US" sz="2400" b="1" dirty="0">
                <a:solidFill>
                  <a:srgbClr val="CC0000"/>
                </a:solidFill>
              </a:rPr>
              <a:t>   </a:t>
            </a:r>
          </a:p>
          <a:p>
            <a:r>
              <a:rPr lang="zh-CN" altLang="en-US" sz="2400" b="1" dirty="0">
                <a:solidFill>
                  <a:srgbClr val="CC0000"/>
                </a:solidFill>
              </a:rPr>
              <a:t>    </a:t>
            </a:r>
            <a:r>
              <a:rPr lang="zh-CN" altLang="en-US" sz="2400" b="1" dirty="0">
                <a:solidFill>
                  <a:schemeClr val="tx1"/>
                </a:solidFill>
              </a:rPr>
              <a:t>父亲就这样准备了大半辈子。 </a:t>
            </a:r>
            <a:r>
              <a:rPr lang="zh-CN" altLang="en-US" sz="2400" b="1" dirty="0">
                <a:solidFill>
                  <a:srgbClr val="CC0000"/>
                </a:solidFill>
              </a:rPr>
              <a:t>        </a:t>
            </a:r>
            <a:r>
              <a:rPr lang="zh-CN" altLang="en-US" sz="2400" b="1" dirty="0">
                <a:solidFill>
                  <a:srgbClr val="CC0000"/>
                </a:solidFill>
                <a:sym typeface="+mn-ea"/>
              </a:rPr>
              <a:t> </a:t>
            </a:r>
            <a:endParaRPr lang="zh-CN" altLang="en-US" sz="2400" b="1" dirty="0">
              <a:solidFill>
                <a:srgbClr val="CC0000"/>
              </a:solidFill>
            </a:endParaRPr>
          </a:p>
        </p:txBody>
      </p:sp>
      <p:sp>
        <p:nvSpPr>
          <p:cNvPr id="46085" name="Text Box 8"/>
          <p:cNvSpPr txBox="1">
            <a:spLocks noChangeArrowheads="1"/>
          </p:cNvSpPr>
          <p:nvPr/>
        </p:nvSpPr>
        <p:spPr bwMode="auto">
          <a:xfrm>
            <a:off x="744921" y="4005064"/>
            <a:ext cx="7185025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chemeClr val="tx1"/>
                </a:solidFill>
              </a:rPr>
              <a:t>      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一年中</a:t>
            </a:r>
            <a:r>
              <a:rPr lang="zh-CN" altLang="en-US" sz="2400" b="1" dirty="0">
                <a:solidFill>
                  <a:schemeClr val="tx1"/>
                </a:solidFill>
              </a:rPr>
              <a:t>七个月种田，四个月去山里砍柴，半个月在溪滩捡鹅卵石 ，半个月过年、 编草鞋。</a:t>
            </a:r>
            <a:endParaRPr lang="en-US" altLang="zh-CN" sz="2400" b="1" dirty="0">
              <a:solidFill>
                <a:schemeClr val="tx1"/>
              </a:solidFill>
            </a:endParaRPr>
          </a:p>
          <a:p>
            <a:r>
              <a:rPr lang="en-US" altLang="zh-CN" sz="2400" b="1" dirty="0"/>
              <a:t>      </a:t>
            </a:r>
            <a:r>
              <a:rPr lang="en-US" altLang="zh-CN" sz="2400" b="1" dirty="0" smtClean="0"/>
              <a:t> </a:t>
            </a:r>
            <a:r>
              <a:rPr lang="zh-CN" altLang="en-US" sz="2400" b="1" dirty="0" smtClean="0">
                <a:solidFill>
                  <a:schemeClr val="tx1"/>
                </a:solidFill>
              </a:rPr>
              <a:t>鸡</a:t>
            </a:r>
            <a:r>
              <a:rPr lang="zh-CN" altLang="en-US" sz="2400" b="1" dirty="0">
                <a:solidFill>
                  <a:schemeClr val="tx1"/>
                </a:solidFill>
              </a:rPr>
              <a:t>叫三遍出发，  黄昏时回来。身上淌着一片大汗，顾不得揩一把。一个冬天下来，磨穿了底的草鞋堆得超过了 台阶</a:t>
            </a:r>
            <a:r>
              <a:rPr lang="zh-CN" altLang="en-US" sz="2400" b="1" dirty="0">
                <a:solidFill>
                  <a:srgbClr val="CC0000"/>
                </a:solidFill>
              </a:rPr>
              <a:t> </a:t>
            </a:r>
            <a:r>
              <a:rPr lang="zh-CN" altLang="en-US" sz="2400" b="1" dirty="0">
                <a:solidFill>
                  <a:schemeClr val="tx1"/>
                </a:solidFill>
              </a:rPr>
              <a:t>。只睡三四个钟。</a:t>
            </a:r>
            <a:r>
              <a:rPr lang="zh-CN" altLang="en-US" sz="2400" b="1" dirty="0">
                <a:solidFill>
                  <a:srgbClr val="CC0000"/>
                </a:solidFill>
              </a:rPr>
              <a:t>    </a:t>
            </a:r>
          </a:p>
        </p:txBody>
      </p:sp>
      <p:sp>
        <p:nvSpPr>
          <p:cNvPr id="46086" name="Text Box 9"/>
          <p:cNvSpPr txBox="1">
            <a:spLocks noChangeArrowheads="1"/>
          </p:cNvSpPr>
          <p:nvPr/>
        </p:nvSpPr>
        <p:spPr bwMode="auto">
          <a:xfrm>
            <a:off x="8115300" y="4248150"/>
            <a:ext cx="2229172" cy="27997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执着坚韧</a:t>
            </a:r>
          </a:p>
          <a:p>
            <a:r>
              <a:rPr lang="zh-CN" altLang="en-US" sz="28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勤劳顽强</a:t>
            </a:r>
          </a:p>
          <a:p>
            <a:r>
              <a:rPr lang="zh-CN" altLang="en-US" sz="28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吃苦耐劳</a:t>
            </a:r>
          </a:p>
          <a:p>
            <a:r>
              <a:rPr lang="zh-CN" altLang="en-US" sz="2800" b="1" dirty="0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热爱生活</a:t>
            </a:r>
            <a:endParaRPr lang="zh-CN" altLang="en-US" sz="3200" b="1" dirty="0">
              <a:solidFill>
                <a:srgbClr val="CC0000"/>
              </a:solidFill>
            </a:endParaRPr>
          </a:p>
          <a:p>
            <a:endParaRPr lang="zh-CN" altLang="en-US" sz="3200" b="1" dirty="0">
              <a:solidFill>
                <a:srgbClr val="CC0000"/>
              </a:solidFill>
            </a:endParaRPr>
          </a:p>
          <a:p>
            <a:endParaRPr lang="zh-CN" altLang="en-US" sz="3200" b="1" dirty="0">
              <a:solidFill>
                <a:srgbClr val="CC000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6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1" grpId="0"/>
      <p:bldP spid="46081" grpId="1"/>
      <p:bldP spid="46082" grpId="0"/>
      <p:bldP spid="46082" grpId="1"/>
      <p:bldP spid="46083" grpId="0"/>
      <p:bldP spid="46083" grpId="1"/>
      <p:bldP spid="46084" grpId="0"/>
      <p:bldP spid="46084" grpId="1"/>
      <p:bldP spid="46085" grpId="0"/>
      <p:bldP spid="46085" grpId="1"/>
      <p:bldP spid="46086" grpId="0"/>
      <p:bldP spid="4608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body" orient="vert" idx="4294967295"/>
          </p:nvPr>
        </p:nvSpPr>
        <p:spPr bwMode="auto"/>
        <p:txBody>
          <a:bodyPr vert="eaVert" wrap="square" lIns="91440" tIns="45720" rIns="91440" bIns="45720" numCol="1" anchorCtr="0" compatLnSpc="1"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b="1">
                <a:solidFill>
                  <a:schemeClr val="accent2"/>
                </a:solidFill>
                <a:latin typeface="隶书"/>
                <a:ea typeface="黑体" panose="02010609060101010101" charset="-122"/>
              </a:rPr>
              <a:t> </a:t>
            </a: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668655" y="888048"/>
            <a:ext cx="11928475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kumimoji="1" lang="en-US" altLang="zh-CN" sz="2800" b="1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  </a:t>
            </a:r>
            <a:r>
              <a:rPr kumimoji="1" lang="zh-CN" altLang="en-US" sz="2800" b="1">
                <a:solidFill>
                  <a:srgbClr val="CC0000"/>
                </a:solidFill>
                <a:latin typeface="黑体" panose="02010609060101010101" charset="-122"/>
                <a:ea typeface="黑体" panose="02010609060101010101" charset="-122"/>
              </a:rPr>
              <a:t>  建高台阶愿望实现后，父亲有哪些变化？填写表格。</a:t>
            </a:r>
            <a:r>
              <a:rPr kumimoji="1" lang="zh-CN" altLang="en-US" sz="3200" b="1">
                <a:solidFill>
                  <a:srgbClr val="CC0000"/>
                </a:solidFill>
                <a:latin typeface="Times New Roman" panose="02020603050405020304" pitchFamily="18" charset="0"/>
              </a:rPr>
              <a:t>                                    </a:t>
            </a:r>
          </a:p>
        </p:txBody>
      </p:sp>
      <p:sp>
        <p:nvSpPr>
          <p:cNvPr id="47107" name="Text Box 4"/>
          <p:cNvSpPr txBox="1">
            <a:spLocks noChangeArrowheads="1"/>
          </p:cNvSpPr>
          <p:nvPr/>
        </p:nvSpPr>
        <p:spPr bwMode="auto">
          <a:xfrm>
            <a:off x="3843338" y="2354263"/>
            <a:ext cx="184150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graphicFrame>
        <p:nvGraphicFramePr>
          <p:cNvPr id="95330" name="Group 9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468360"/>
              </p:ext>
            </p:extLst>
          </p:nvPr>
        </p:nvGraphicFramePr>
        <p:xfrm>
          <a:off x="1297940" y="1824038"/>
          <a:ext cx="9226550" cy="4239959"/>
        </p:xfrm>
        <a:graphic>
          <a:graphicData uri="http://schemas.openxmlformats.org/drawingml/2006/table">
            <a:tbl>
              <a:tblPr/>
              <a:tblGrid>
                <a:gridCol w="27425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67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56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015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50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 </a:t>
                      </a:r>
                      <a:r>
                        <a:rPr kumimoji="0" lang="zh-CN" alt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建</a:t>
                      </a: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台阶前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建台阶中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  </a:t>
                      </a: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建台阶后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8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父亲的身体状况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  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7226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 父亲的心情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8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隶书"/>
                          <a:ea typeface="隶书"/>
                          <a:cs typeface="隶书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3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隶书"/>
                        <a:ea typeface="隶书"/>
                        <a:cs typeface="隶书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7130" name="Text Box 82"/>
          <p:cNvSpPr txBox="1">
            <a:spLocks noChangeArrowheads="1"/>
          </p:cNvSpPr>
          <p:nvPr/>
        </p:nvSpPr>
        <p:spPr bwMode="auto">
          <a:xfrm flipV="1">
            <a:off x="4295775" y="3357563"/>
            <a:ext cx="184150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rot="10800000">
            <a:spAutoFit/>
          </a:bodyPr>
          <a:lstStyle/>
          <a:p>
            <a:endParaRPr lang="zh-CN" altLang="en-US"/>
          </a:p>
        </p:txBody>
      </p:sp>
      <p:sp>
        <p:nvSpPr>
          <p:cNvPr id="95315" name="Text Box 83"/>
          <p:cNvSpPr txBox="1">
            <a:spLocks noChangeArrowheads="1"/>
          </p:cNvSpPr>
          <p:nvPr/>
        </p:nvSpPr>
        <p:spPr bwMode="auto">
          <a:xfrm>
            <a:off x="4217035" y="3355023"/>
            <a:ext cx="1612900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/>
              <a:t>年轻力壮</a:t>
            </a:r>
          </a:p>
        </p:txBody>
      </p:sp>
      <p:sp>
        <p:nvSpPr>
          <p:cNvPr id="95316" name="Text Box 84"/>
          <p:cNvSpPr txBox="1">
            <a:spLocks noChangeArrowheads="1"/>
          </p:cNvSpPr>
          <p:nvPr/>
        </p:nvSpPr>
        <p:spPr bwMode="auto">
          <a:xfrm>
            <a:off x="6154738" y="3355340"/>
            <a:ext cx="1612900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/>
              <a:t>精力旺盛</a:t>
            </a:r>
          </a:p>
        </p:txBody>
      </p:sp>
      <p:sp>
        <p:nvSpPr>
          <p:cNvPr id="95317" name="Text Box 85"/>
          <p:cNvSpPr txBox="1">
            <a:spLocks noChangeArrowheads="1"/>
          </p:cNvSpPr>
          <p:nvPr/>
        </p:nvSpPr>
        <p:spPr bwMode="auto">
          <a:xfrm>
            <a:off x="7767955" y="3355023"/>
            <a:ext cx="2684463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b="1"/>
              <a:t>      </a:t>
            </a:r>
            <a:r>
              <a:rPr lang="zh-CN" altLang="en-US" sz="2800" b="1"/>
              <a:t>积劳成疾</a:t>
            </a:r>
          </a:p>
          <a:p>
            <a:r>
              <a:rPr lang="zh-CN" altLang="en-US" sz="2800" b="1"/>
              <a:t>    每况愈下</a:t>
            </a:r>
          </a:p>
          <a:p>
            <a:endParaRPr lang="zh-CN" altLang="en-US" sz="2800" b="1"/>
          </a:p>
        </p:txBody>
      </p:sp>
      <p:sp>
        <p:nvSpPr>
          <p:cNvPr id="95318" name="Text Box 86"/>
          <p:cNvSpPr txBox="1">
            <a:spLocks noChangeArrowheads="1"/>
          </p:cNvSpPr>
          <p:nvPr/>
        </p:nvSpPr>
        <p:spPr bwMode="auto">
          <a:xfrm>
            <a:off x="4027805" y="4864418"/>
            <a:ext cx="171196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/>
              <a:t>失落 平静</a:t>
            </a:r>
          </a:p>
        </p:txBody>
      </p:sp>
      <p:sp>
        <p:nvSpPr>
          <p:cNvPr id="47135" name="Text Box 87"/>
          <p:cNvSpPr txBox="1">
            <a:spLocks noChangeArrowheads="1"/>
          </p:cNvSpPr>
          <p:nvPr/>
        </p:nvSpPr>
        <p:spPr bwMode="auto">
          <a:xfrm>
            <a:off x="6240463" y="4738688"/>
            <a:ext cx="184150" cy="6477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endParaRPr lang="zh-CN" altLang="en-US" sz="2800" b="1"/>
          </a:p>
        </p:txBody>
      </p:sp>
      <p:sp>
        <p:nvSpPr>
          <p:cNvPr id="95321" name="Text Box 89"/>
          <p:cNvSpPr txBox="1">
            <a:spLocks noChangeArrowheads="1"/>
          </p:cNvSpPr>
          <p:nvPr/>
        </p:nvSpPr>
        <p:spPr bwMode="auto">
          <a:xfrm>
            <a:off x="7881620" y="4648835"/>
            <a:ext cx="2642870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/>
              <a:t>若有所失 烦躁 </a:t>
            </a:r>
          </a:p>
          <a:p>
            <a:r>
              <a:rPr lang="zh-CN" altLang="en-US" sz="2800" b="1"/>
              <a:t>  空虚 寂寞</a:t>
            </a:r>
          </a:p>
        </p:txBody>
      </p:sp>
      <p:sp>
        <p:nvSpPr>
          <p:cNvPr id="95329" name="Text Box 97"/>
          <p:cNvSpPr txBox="1">
            <a:spLocks noChangeArrowheads="1"/>
          </p:cNvSpPr>
          <p:nvPr/>
        </p:nvSpPr>
        <p:spPr bwMode="auto">
          <a:xfrm>
            <a:off x="6007735" y="4804728"/>
            <a:ext cx="1908175" cy="946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/>
              <a:t>兴奋  快乐 </a:t>
            </a:r>
          </a:p>
          <a:p>
            <a:r>
              <a:rPr lang="zh-CN" altLang="en-US" sz="2800" b="1"/>
              <a:t>   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5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5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5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/>
      <p:bldP spid="95315" grpId="0"/>
      <p:bldP spid="95316" grpId="0"/>
      <p:bldP spid="95317" grpId="0"/>
      <p:bldP spid="95318" grpId="0"/>
      <p:bldP spid="95321" grpId="0"/>
      <p:bldP spid="953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ext Box 3"/>
          <p:cNvSpPr txBox="1">
            <a:spLocks noChangeArrowheads="1"/>
          </p:cNvSpPr>
          <p:nvPr/>
        </p:nvSpPr>
        <p:spPr bwMode="auto">
          <a:xfrm>
            <a:off x="358775" y="752158"/>
            <a:ext cx="11304588" cy="18148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latinLnBrk="0" hangingPunct="1"/>
            <a:r>
              <a:rPr lang="en-US" altLang="zh-CN" sz="2800" b="1" dirty="0"/>
              <a:t>                              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</a:rPr>
              <a:t>精读</a:t>
            </a:r>
            <a:r>
              <a:rPr lang="zh-CN" altLang="en-US" sz="2800" b="1" dirty="0"/>
              <a:t>：</a:t>
            </a:r>
            <a:r>
              <a:rPr lang="en-US" altLang="zh-CN" sz="2800" b="1" dirty="0"/>
              <a:t>  </a:t>
            </a:r>
            <a:r>
              <a:rPr lang="zh-CN" altLang="en-US" sz="2800" b="1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驻足台阶  细品父亲</a:t>
            </a:r>
          </a:p>
          <a:p>
            <a:pPr eaLnBrk="1" latinLnBrk="0" hangingPunct="1"/>
            <a:r>
              <a:rPr lang="zh-CN" altLang="en-US" sz="2800" b="1" dirty="0"/>
              <a:t>        </a:t>
            </a:r>
          </a:p>
          <a:p>
            <a:pPr eaLnBrk="1" latinLnBrk="0" hangingPunct="1"/>
            <a:r>
              <a:rPr lang="zh-CN" altLang="en-US" sz="2800" b="1" dirty="0"/>
              <a:t>         </a:t>
            </a:r>
            <a:r>
              <a:rPr lang="zh-CN" altLang="en-US" sz="2800" b="1" spc="15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隶书"/>
              </a:rPr>
              <a:t>实现建高台阶的愿望后，父亲为什么若有所失、脾气暴躁？</a:t>
            </a:r>
          </a:p>
          <a:p>
            <a:pPr eaLnBrk="1" latinLnBrk="0" hangingPunct="1"/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49154" name="Text Box 5"/>
          <p:cNvSpPr txBox="1">
            <a:spLocks noChangeArrowheads="1"/>
          </p:cNvSpPr>
          <p:nvPr/>
        </p:nvSpPr>
        <p:spPr bwMode="auto">
          <a:xfrm>
            <a:off x="993775" y="4247515"/>
            <a:ext cx="6607810" cy="25082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120000"/>
              </a:lnSpc>
              <a:spcAft>
                <a:spcPts val="1000"/>
              </a:spcAft>
              <a:buFont typeface="Arial" panose="020B0604020202020204" pitchFamily="34" charset="0"/>
              <a:buNone/>
            </a:pPr>
            <a:r>
              <a:rPr lang="en-US" altLang="zh-CN" sz="2800" b="1"/>
              <a:t>     </a:t>
            </a:r>
            <a:r>
              <a:rPr lang="zh-CN" altLang="en-US" sz="2800" b="1"/>
              <a:t>父亲</a:t>
            </a:r>
            <a:r>
              <a:rPr lang="zh-CN" altLang="en-US" sz="2800" b="1">
                <a:solidFill>
                  <a:srgbClr val="990000"/>
                </a:solidFill>
              </a:rPr>
              <a:t>不知怎么</a:t>
            </a:r>
            <a:r>
              <a:rPr lang="zh-CN" altLang="en-US" sz="2800" b="1"/>
              <a:t>就回答错了。第二次他再坐台阶上时就比上次低了一级，他</a:t>
            </a:r>
            <a:r>
              <a:rPr lang="zh-CN" altLang="en-US" sz="2800" b="1">
                <a:solidFill>
                  <a:srgbClr val="990000"/>
                </a:solidFill>
              </a:rPr>
              <a:t>总觉得</a:t>
            </a:r>
            <a:r>
              <a:rPr lang="zh-CN" altLang="en-US" sz="2800" b="1"/>
              <a:t>坐太高了和人打招呼有些</a:t>
            </a:r>
            <a:r>
              <a:rPr lang="zh-CN" altLang="en-US" sz="2800" b="1">
                <a:solidFill>
                  <a:srgbClr val="990000"/>
                </a:solidFill>
              </a:rPr>
              <a:t>不自在</a:t>
            </a:r>
            <a:r>
              <a:rPr lang="zh-CN" altLang="en-US" sz="2800" b="1"/>
              <a:t>。 </a:t>
            </a:r>
          </a:p>
          <a:p>
            <a:endParaRPr lang="zh-CN" altLang="en-US" sz="2400"/>
          </a:p>
          <a:p>
            <a:r>
              <a:rPr lang="zh-CN" altLang="en-US" sz="2400" b="1"/>
              <a:t>  </a:t>
            </a:r>
          </a:p>
        </p:txBody>
      </p:sp>
      <p:sp>
        <p:nvSpPr>
          <p:cNvPr id="49155" name="Text Box 6"/>
          <p:cNvSpPr txBox="1">
            <a:spLocks noChangeArrowheads="1"/>
          </p:cNvSpPr>
          <p:nvPr/>
        </p:nvSpPr>
        <p:spPr bwMode="auto">
          <a:xfrm>
            <a:off x="8313420" y="5115560"/>
            <a:ext cx="1697990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质朴谦卑</a:t>
            </a:r>
          </a:p>
        </p:txBody>
      </p:sp>
      <p:sp>
        <p:nvSpPr>
          <p:cNvPr id="49156" name="Text Box 7"/>
          <p:cNvSpPr txBox="1">
            <a:spLocks noChangeArrowheads="1"/>
          </p:cNvSpPr>
          <p:nvPr/>
        </p:nvSpPr>
        <p:spPr bwMode="auto">
          <a:xfrm>
            <a:off x="8422640" y="2268220"/>
            <a:ext cx="1687830" cy="9531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990000"/>
                </a:solidFill>
              </a:rPr>
              <a:t>  </a:t>
            </a:r>
            <a:r>
              <a:rPr lang="zh-CN" altLang="en-US" sz="2800" b="1">
                <a:solidFill>
                  <a:srgbClr val="FF0000"/>
                </a:solidFill>
              </a:rPr>
              <a:t>倔强</a:t>
            </a:r>
          </a:p>
          <a:p>
            <a:r>
              <a:rPr lang="zh-CN" altLang="en-US" sz="2800" b="1">
                <a:solidFill>
                  <a:srgbClr val="FF0000"/>
                </a:solidFill>
              </a:rPr>
              <a:t>不服老</a:t>
            </a:r>
          </a:p>
        </p:txBody>
      </p:sp>
      <p:sp>
        <p:nvSpPr>
          <p:cNvPr id="48133" name="Text Box 9"/>
          <p:cNvSpPr txBox="1">
            <a:spLocks noChangeArrowheads="1"/>
          </p:cNvSpPr>
          <p:nvPr/>
        </p:nvSpPr>
        <p:spPr bwMode="auto">
          <a:xfrm>
            <a:off x="10396538" y="3722688"/>
            <a:ext cx="184150" cy="3667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endParaRPr lang="zh-CN" altLang="en-US"/>
          </a:p>
        </p:txBody>
      </p:sp>
      <p:sp>
        <p:nvSpPr>
          <p:cNvPr id="49158" name="Text Box 10"/>
          <p:cNvSpPr txBox="1">
            <a:spLocks noChangeArrowheads="1"/>
          </p:cNvSpPr>
          <p:nvPr/>
        </p:nvSpPr>
        <p:spPr bwMode="auto">
          <a:xfrm>
            <a:off x="7506335" y="3356610"/>
            <a:ext cx="3923665" cy="1383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400" b="1">
                <a:solidFill>
                  <a:srgbClr val="990000"/>
                </a:solidFill>
              </a:rPr>
              <a:t>    </a:t>
            </a:r>
            <a:r>
              <a:rPr lang="zh-CN" altLang="en-US" sz="2800" b="1">
                <a:solidFill>
                  <a:srgbClr val="990000"/>
                </a:solidFill>
              </a:rPr>
              <a:t> </a:t>
            </a:r>
          </a:p>
          <a:p>
            <a:r>
              <a:rPr lang="zh-CN" altLang="en-US" sz="2800" b="1">
                <a:solidFill>
                  <a:srgbClr val="FF0000"/>
                </a:solidFill>
              </a:rPr>
              <a:t>  闲下来没了生活目标</a:t>
            </a:r>
          </a:p>
          <a:p>
            <a:r>
              <a:rPr lang="zh-CN" altLang="en-US" sz="2800" b="1">
                <a:solidFill>
                  <a:srgbClr val="FF0000"/>
                </a:solidFill>
                <a:sym typeface="+mn-ea"/>
              </a:rPr>
              <a:t>地位没有因新台阶改变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85621" y="2231245"/>
            <a:ext cx="66672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zh-CN" sz="28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   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我连忙去抢父亲的担子，他</a:t>
            </a:r>
            <a:r>
              <a:rPr lang="zh-CN" altLang="en-US" sz="2800" b="1" dirty="0">
                <a:solidFill>
                  <a:srgbClr val="99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却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很</a:t>
            </a:r>
            <a:r>
              <a:rPr lang="zh-CN" altLang="en-US" sz="2800" b="1" dirty="0">
                <a:solidFill>
                  <a:srgbClr val="99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粗暴地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一把</a:t>
            </a:r>
            <a:r>
              <a:rPr lang="zh-CN" altLang="en-US" sz="2800" b="1" dirty="0">
                <a:solidFill>
                  <a:srgbClr val="99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推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开我：“不要你凑热闹，我连一担水都挑不</a:t>
            </a:r>
            <a:r>
              <a:rPr lang="en-US" altLang="zh-CN" sz="2800" b="1" dirty="0">
                <a:solidFill>
                  <a:srgbClr val="990000"/>
                </a:solidFill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——</a:t>
            </a:r>
            <a:r>
              <a:rPr lang="zh-CN" altLang="en-US" sz="2800" b="1" dirty="0">
                <a:latin typeface="宋体" panose="02010600030101010101" pitchFamily="2" charset="-122"/>
                <a:cs typeface="宋体" panose="02010600030101010101" pitchFamily="2" charset="-122"/>
                <a:sym typeface="+mn-ea"/>
              </a:rPr>
              <a:t>动吗！”我只好让在一边，看父亲把水挑进厨房里去。</a:t>
            </a:r>
            <a:endParaRPr lang="zh-CN" altLang="en-US" sz="2800" dirty="0"/>
          </a:p>
        </p:txBody>
      </p:sp>
      <p:sp>
        <p:nvSpPr>
          <p:cNvPr id="3" name="文本框 2"/>
          <p:cNvSpPr txBox="1"/>
          <p:nvPr/>
        </p:nvSpPr>
        <p:spPr>
          <a:xfrm>
            <a:off x="8088630" y="3364865"/>
            <a:ext cx="232791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>
                <a:solidFill>
                  <a:srgbClr val="FF0000"/>
                </a:solidFill>
                <a:sym typeface="+mn-ea"/>
              </a:rPr>
              <a:t>觉得自己老了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9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3" grpId="0"/>
      <p:bldP spid="49153" grpId="1"/>
      <p:bldP spid="49154" grpId="0"/>
      <p:bldP spid="49154" grpId="1"/>
      <p:bldP spid="49155" grpId="0"/>
      <p:bldP spid="49155" grpId="1"/>
      <p:bldP spid="49156" grpId="0"/>
      <p:bldP spid="49156" grpId="1"/>
      <p:bldP spid="49158" grpId="0"/>
      <p:bldP spid="49158" grpId="1"/>
      <p:bldP spid="2" grpId="0"/>
      <p:bldP spid="2" grpId="1"/>
      <p:bldP spid="3" grpId="0"/>
      <p:bldP spid="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60070" y="555784"/>
            <a:ext cx="11306810" cy="1503680"/>
          </a:xfrm>
        </p:spPr>
        <p:txBody>
          <a:bodyPr wrap="square" numCol="1" anchorCtr="0" compatLnSpc="1"/>
          <a:lstStyle/>
          <a:p>
            <a:pPr algn="ctr">
              <a:defRPr/>
            </a:pPr>
            <a:r>
              <a:rPr lang="zh-CN" altLang="en-US" sz="3200" dirty="0">
                <a:solidFill>
                  <a:srgbClr val="0000FF"/>
                </a:solidFill>
                <a:latin typeface="隶书"/>
                <a:ea typeface="隶书"/>
              </a:rPr>
              <a:t>悟读：凝望台阶 理解父亲（表达了作者怎样的感情</a:t>
            </a:r>
            <a:r>
              <a:rPr lang="en-US" altLang="zh-CN" sz="3200" dirty="0">
                <a:solidFill>
                  <a:srgbClr val="0000FF"/>
                </a:solidFill>
                <a:latin typeface="隶书"/>
                <a:ea typeface="隶书"/>
              </a:rPr>
              <a:t>? </a:t>
            </a:r>
            <a:r>
              <a:rPr lang="zh-CN" altLang="en-US" sz="3200" dirty="0">
                <a:solidFill>
                  <a:srgbClr val="0000FF"/>
                </a:solidFill>
                <a:latin typeface="隶书"/>
                <a:ea typeface="隶书"/>
              </a:rPr>
              <a:t>）</a:t>
            </a:r>
            <a:r>
              <a:rPr lang="en-US" altLang="zh-CN" sz="3200" dirty="0">
                <a:solidFill>
                  <a:srgbClr val="0000FF"/>
                </a:solidFill>
                <a:latin typeface="隶书"/>
                <a:ea typeface="隶书"/>
              </a:rPr>
              <a:t> </a:t>
            </a:r>
            <a:r>
              <a:rPr lang="en-US" altLang="zh-CN" sz="2800" dirty="0">
                <a:solidFill>
                  <a:srgbClr val="0000FF"/>
                </a:solidFill>
                <a:latin typeface="隶书"/>
                <a:ea typeface="隶书"/>
              </a:rPr>
              <a:t/>
            </a:r>
            <a:br>
              <a:rPr lang="en-US" altLang="zh-CN" sz="2800" dirty="0">
                <a:solidFill>
                  <a:srgbClr val="0000FF"/>
                </a:solidFill>
                <a:latin typeface="隶书"/>
                <a:ea typeface="隶书"/>
              </a:rPr>
            </a:br>
            <a:r>
              <a:rPr lang="zh-CN" altLang="en-US" sz="2800" dirty="0">
                <a:latin typeface="隶书"/>
                <a:ea typeface="隶书"/>
              </a:rPr>
              <a:t>      </a:t>
            </a:r>
            <a:br>
              <a:rPr lang="zh-CN" altLang="en-US" sz="2800" dirty="0">
                <a:latin typeface="隶书"/>
                <a:ea typeface="隶书"/>
              </a:rPr>
            </a:br>
            <a:endParaRPr lang="zh-CN" altLang="en-US" sz="2800" dirty="0">
              <a:latin typeface="隶书"/>
              <a:ea typeface="隶书"/>
            </a:endParaRPr>
          </a:p>
        </p:txBody>
      </p:sp>
      <p:sp>
        <p:nvSpPr>
          <p:cNvPr id="96259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17475" y="1114743"/>
            <a:ext cx="12192000" cy="6021387"/>
          </a:xfrm>
        </p:spPr>
        <p:txBody>
          <a:bodyPr wrap="square" numCol="1" anchorCtr="0" compatLnSpc="1"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隶书"/>
                <a:ea typeface="隶书"/>
              </a:rPr>
              <a:t>                 </a:t>
            </a:r>
            <a:r>
              <a:rPr lang="zh-CN" altLang="en-US" sz="1400" b="1" dirty="0">
                <a:latin typeface="隶书"/>
                <a:ea typeface="隶书"/>
              </a:rPr>
              <a:t>      </a:t>
            </a:r>
            <a:endParaRPr lang="en-US" altLang="zh-CN" sz="1400" b="1" dirty="0">
              <a:latin typeface="隶书"/>
              <a:ea typeface="隶书"/>
            </a:endParaRPr>
          </a:p>
        </p:txBody>
      </p:sp>
      <p:sp>
        <p:nvSpPr>
          <p:cNvPr id="100354" name="Rectangle 2"/>
          <p:cNvSpPr>
            <a:spLocks noChangeArrowheads="1"/>
          </p:cNvSpPr>
          <p:nvPr/>
        </p:nvSpPr>
        <p:spPr bwMode="auto">
          <a:xfrm>
            <a:off x="0" y="908050"/>
            <a:ext cx="10855325" cy="5389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/>
          <a:lstStyle/>
          <a:p>
            <a:pPr marL="228600" indent="-228600">
              <a:lnSpc>
                <a:spcPct val="130000"/>
              </a:lnSpc>
              <a:spcAft>
                <a:spcPts val="1000"/>
              </a:spcAft>
              <a:buFont typeface="Arial" panose="020B0604020202020204" pitchFamily="34" charset="0"/>
              <a:buNone/>
              <a:defRPr/>
            </a:pPr>
            <a:r>
              <a:rPr lang="en-US" altLang="zh-CN" sz="1600" b="1" spc="150">
                <a:solidFill>
                  <a:schemeClr val="accent2"/>
                </a:solidFill>
                <a:latin typeface="隶书"/>
                <a:ea typeface="黑体" panose="02010609060101010101" charset="-122"/>
                <a:cs typeface="隶书"/>
              </a:rPr>
              <a:t> </a:t>
            </a:r>
          </a:p>
        </p:txBody>
      </p:sp>
      <p:sp>
        <p:nvSpPr>
          <p:cNvPr id="49156" name="Text Box 5"/>
          <p:cNvSpPr txBox="1">
            <a:spLocks noChangeArrowheads="1"/>
          </p:cNvSpPr>
          <p:nvPr/>
        </p:nvSpPr>
        <p:spPr bwMode="auto">
          <a:xfrm>
            <a:off x="6302374" y="1410970"/>
            <a:ext cx="4995545" cy="39703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latinLnBrk="0" hangingPunct="1"/>
            <a:r>
              <a:rPr lang="en-US" altLang="zh-CN" sz="2400" b="1" dirty="0"/>
              <a:t>  </a:t>
            </a:r>
            <a:r>
              <a:rPr lang="en-US" altLang="zh-CN" sz="2800" b="1" dirty="0"/>
              <a:t> </a:t>
            </a:r>
            <a:r>
              <a:rPr lang="zh-CN" altLang="en-US" sz="2800" b="1" dirty="0"/>
              <a:t>   我就</a:t>
            </a:r>
            <a:r>
              <a:rPr lang="zh-CN" altLang="en-US" sz="2800" b="1" dirty="0">
                <a:solidFill>
                  <a:srgbClr val="990000"/>
                </a:solidFill>
              </a:rPr>
              <a:t>陪</a:t>
            </a:r>
            <a:r>
              <a:rPr lang="zh-CN" altLang="en-US" sz="2800" b="1" dirty="0"/>
              <a:t>父亲在门槛上休息一会儿，他那颗很倔的头颅埋在膝盖里半晌都没动，</a:t>
            </a:r>
            <a:r>
              <a:rPr lang="zh-CN" altLang="en-US" sz="2800" b="1" dirty="0">
                <a:solidFill>
                  <a:srgbClr val="990000"/>
                </a:solidFill>
              </a:rPr>
              <a:t>那极短的发，似刚收割过的庄稼茬，高低不齐，灰白而失去了生机。</a:t>
            </a:r>
          </a:p>
          <a:p>
            <a:pPr eaLnBrk="1" latinLnBrk="0" hangingPunct="1"/>
            <a:r>
              <a:rPr lang="zh-CN" altLang="en-US" sz="2800" b="1" dirty="0"/>
              <a:t>　 好久之后，父亲又像问自己又像是问我：</a:t>
            </a:r>
            <a:r>
              <a:rPr lang="en-US" altLang="zh-CN" sz="2800" b="1" dirty="0"/>
              <a:t>“</a:t>
            </a:r>
            <a:r>
              <a:rPr lang="zh-CN" altLang="en-US" sz="2800" b="1" dirty="0"/>
              <a:t>这人怎么了？</a:t>
            </a:r>
            <a:r>
              <a:rPr lang="en-US" altLang="zh-CN" sz="2800" b="1" dirty="0"/>
              <a:t>”</a:t>
            </a:r>
            <a:endParaRPr lang="zh-CN" altLang="en-US" sz="2800" b="1" dirty="0"/>
          </a:p>
          <a:p>
            <a:pPr eaLnBrk="1" latinLnBrk="0" hangingPunct="1"/>
            <a:r>
              <a:rPr lang="zh-CN" altLang="en-US" sz="2800" b="1" dirty="0"/>
              <a:t>　 怎么了呢，</a:t>
            </a:r>
            <a:r>
              <a:rPr lang="zh-CN" altLang="en-US" sz="2800" b="1" dirty="0">
                <a:solidFill>
                  <a:srgbClr val="990000"/>
                </a:solidFill>
              </a:rPr>
              <a:t>父亲老了</a:t>
            </a:r>
            <a:r>
              <a:rPr lang="zh-CN" altLang="en-US" sz="2800" b="1" dirty="0"/>
              <a:t>。</a:t>
            </a:r>
            <a:endParaRPr lang="en-US" altLang="zh-CN" sz="2800" b="1" dirty="0"/>
          </a:p>
          <a:p>
            <a:endParaRPr lang="zh-CN" altLang="en-US" sz="2800" dirty="0"/>
          </a:p>
        </p:txBody>
      </p:sp>
      <p:sp>
        <p:nvSpPr>
          <p:cNvPr id="50181" name="Text Box 6"/>
          <p:cNvSpPr txBox="1">
            <a:spLocks noChangeArrowheads="1"/>
          </p:cNvSpPr>
          <p:nvPr/>
        </p:nvSpPr>
        <p:spPr bwMode="auto">
          <a:xfrm flipH="1">
            <a:off x="1559496" y="4073597"/>
            <a:ext cx="5429885" cy="52197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敬仰  赞美 理解  惋惜 </a:t>
            </a:r>
            <a:r>
              <a:rPr lang="zh-CN" altLang="en-US" sz="2800" b="1">
                <a:solidFill>
                  <a:srgbClr val="FF0000"/>
                </a:solidFill>
                <a:latin typeface="等线 Light" panose="02010600030101010101" charset="-122"/>
                <a:ea typeface="等线 Light" panose="02010600030101010101" charset="-122"/>
                <a:cs typeface="等线 Light" panose="02010600030101010101" charset="-122"/>
              </a:rPr>
              <a:t> </a:t>
            </a:r>
            <a:r>
              <a:rPr lang="zh-CN" altLang="en-US" sz="2800" b="1">
                <a:solidFill>
                  <a:srgbClr val="99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311592" y="1634490"/>
            <a:ext cx="4548187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latinLnBrk="0" hangingPunct="1"/>
            <a:r>
              <a:rPr lang="en-US" altLang="zh-CN" sz="2800" b="1" dirty="0"/>
              <a:t>   </a:t>
            </a:r>
            <a:r>
              <a:rPr lang="en-US" altLang="zh-CN" sz="2800" b="1" dirty="0" smtClean="0"/>
              <a:t>     </a:t>
            </a:r>
            <a:r>
              <a:rPr lang="zh-CN" altLang="en-US" sz="2800" b="1" dirty="0"/>
              <a:t>父亲的头发上像是飘了一层细雨，</a:t>
            </a:r>
            <a:r>
              <a:rPr lang="zh-CN" altLang="en-US" sz="2800" b="1" dirty="0">
                <a:solidFill>
                  <a:srgbClr val="990000"/>
                </a:solidFill>
              </a:rPr>
              <a:t>每一根</a:t>
            </a:r>
            <a:r>
              <a:rPr lang="zh-CN" altLang="en-US" sz="2800" b="1" dirty="0"/>
              <a:t>细发</a:t>
            </a:r>
            <a:r>
              <a:rPr lang="zh-CN" altLang="en-US" sz="2800" b="1" dirty="0">
                <a:solidFill>
                  <a:srgbClr val="990000"/>
                </a:solidFill>
              </a:rPr>
              <a:t>都</a:t>
            </a:r>
            <a:r>
              <a:rPr lang="zh-CN" altLang="en-US" sz="2800" b="1" dirty="0">
                <a:solidFill>
                  <a:schemeClr val="tx1"/>
                </a:solidFill>
              </a:rPr>
              <a:t>很</a:t>
            </a:r>
            <a:r>
              <a:rPr lang="zh-CN" altLang="en-US" sz="2800" b="1" dirty="0">
                <a:solidFill>
                  <a:srgbClr val="C00000"/>
                </a:solidFill>
              </a:rPr>
              <a:t>艰难地挑</a:t>
            </a:r>
            <a:r>
              <a:rPr lang="zh-CN" altLang="en-US" sz="2800" b="1" dirty="0"/>
              <a:t>着一颗乃至无数颗小水珠，随着父亲踏黄泥的节奏一起一伏。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6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/>
      <p:bldP spid="96258" grpId="1"/>
      <p:bldP spid="49156" grpId="0"/>
      <p:bldP spid="49156" grpId="1"/>
      <p:bldP spid="50181" grpId="0"/>
      <p:bldP spid="50181" grpId="1"/>
      <p:bldP spid="2" grpId="0"/>
      <p:bldP spid="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88620" y="1012825"/>
            <a:ext cx="10825480" cy="709295"/>
          </a:xfrm>
        </p:spPr>
        <p:txBody>
          <a:bodyPr wrap="square" numCol="1" anchorCtr="0" compatLnSpc="1"/>
          <a:lstStyle/>
          <a:p>
            <a:pPr algn="ctr">
              <a:defRPr/>
            </a:pPr>
            <a:r>
              <a:rPr lang="en-US" altLang="zh-CN" sz="2800" dirty="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隶书"/>
                <a:ea typeface="隶书"/>
              </a:rPr>
              <a:t>   </a:t>
            </a:r>
            <a:r>
              <a:rPr lang="zh-CN" altLang="en-US" sz="3200" dirty="0">
                <a:solidFill>
                  <a:srgbClr val="0000FF"/>
                </a:solidFill>
                <a:latin typeface="隶书"/>
                <a:ea typeface="隶书"/>
              </a:rPr>
              <a:t>理解父亲   感悟主题</a:t>
            </a:r>
          </a:p>
        </p:txBody>
      </p:sp>
      <p:sp>
        <p:nvSpPr>
          <p:cNvPr id="93187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450975" y="2012950"/>
            <a:ext cx="9541569" cy="5389880"/>
          </a:xfrm>
        </p:spPr>
        <p:txBody>
          <a:bodyPr wrap="square" numCol="1" anchorCtr="0" compatLnSpc="1"/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latin typeface="隶书"/>
                <a:ea typeface="隶书"/>
              </a:rPr>
              <a:t>     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“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台阶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”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承载着父亲物质和精神上的双重理想，也象征着人的使命。作者通过父亲物质理想得以实现和精神理想受挫的结局，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引发读者对物质理想和精神追求错位现象的多元思考。</a:t>
            </a: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29578" y="782003"/>
            <a:ext cx="10855325" cy="442912"/>
          </a:xfrm>
        </p:spPr>
        <p:txBody>
          <a:bodyPr wrap="square" numCol="1" anchorCtr="0" compatLnSpc="1"/>
          <a:lstStyle/>
          <a:p>
            <a:pPr algn="ctr">
              <a:defRPr/>
            </a:pPr>
            <a:r>
              <a:rPr lang="zh-CN" altLang="en-US" sz="32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隶书"/>
                <a:ea typeface="隶书"/>
              </a:rPr>
              <a:t>课堂小结</a:t>
            </a:r>
          </a:p>
        </p:txBody>
      </p:sp>
      <p:sp>
        <p:nvSpPr>
          <p:cNvPr id="94211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989330" y="1680845"/>
            <a:ext cx="9596120" cy="5528310"/>
          </a:xfrm>
        </p:spPr>
        <p:txBody>
          <a:bodyPr wrap="square" numCol="1" anchorCtr="0" compatLnSpc="1"/>
          <a:lstStyle/>
          <a:p>
            <a:pPr marL="457200" indent="-749300" latinLnBrk="0">
              <a:buFont typeface="Arial" panose="020B0604020202020204" pitchFamily="34" charset="0"/>
              <a:buNone/>
              <a:defRPr/>
              <a:extLst>
                <a:ext uri="{35155182-B16C-46BC-9424-99874614C6A1}">
                  <wpsdc:indentchars xmlns="" xmlns:wpsdc="http://www.wps.cn/officeDocument/2017/drawingmlCustomData" val="-200" checksum="138793594"/>
                  <wpsdc:marlchars xmlns="" xmlns:wpsdc="http://www.wps.cn/officeDocument/2017/drawingmlCustomData" val="200" checksum="2975741746"/>
                </a:ext>
              </a:extLst>
            </a:pPr>
            <a:r>
              <a:rPr lang="zh-CN" altLang="en-US" sz="2800" b="1" dirty="0">
                <a:latin typeface="隶书"/>
                <a:ea typeface="隶书"/>
              </a:rPr>
              <a:t>     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这篇小说以“台阶”为线索，通过描写父亲穷其一生的心血建造高大台阶的感人故事，塑造了一个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坚韧执著、勤劳顽强、谦卑朴实、倔强要强、热爱生活的农民形象，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赞美了父亲的美好品质。表达了对以</a:t>
            </a:r>
            <a:r>
              <a:rPr lang="zh-CN" altLang="en-US" sz="32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父亲为代表的劳动人民生存现状的思考</a:t>
            </a:r>
            <a:r>
              <a:rPr lang="zh-CN" altLang="en-US" sz="32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。</a:t>
            </a:r>
            <a:endParaRPr lang="zh-CN" altLang="en-US" sz="3200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695325" y="1052513"/>
            <a:ext cx="10855325" cy="442912"/>
          </a:xfrm>
        </p:spPr>
        <p:txBody>
          <a:bodyPr wrap="square" numCol="1" anchorCtr="0" compatLnSpc="1"/>
          <a:lstStyle/>
          <a:p>
            <a:pPr algn="ctr">
              <a:defRPr/>
            </a:pPr>
            <a:r>
              <a:rPr lang="zh-CN" altLang="en-US" sz="3200">
                <a:gradFill>
                  <a:gsLst>
                    <a:gs pos="0">
                      <a:srgbClr val="007BD3"/>
                    </a:gs>
                    <a:gs pos="100000">
                      <a:srgbClr val="034373"/>
                    </a:gs>
                  </a:gsLst>
                  <a:lin scaled="0"/>
                </a:gradFill>
                <a:latin typeface="隶书"/>
                <a:ea typeface="隶书"/>
              </a:rPr>
              <a:t>教师寄语</a:t>
            </a:r>
          </a:p>
        </p:txBody>
      </p:sp>
      <p:sp>
        <p:nvSpPr>
          <p:cNvPr id="98307" name="Rectangle 3"/>
          <p:cNvSpPr>
            <a:spLocks noGrp="1"/>
          </p:cNvSpPr>
          <p:nvPr>
            <p:ph type="body" idx="4294967295"/>
          </p:nvPr>
        </p:nvSpPr>
        <p:spPr bwMode="auto">
          <a:xfrm>
            <a:off x="1250950" y="1780540"/>
            <a:ext cx="9689465" cy="5544185"/>
          </a:xfrm>
        </p:spPr>
        <p:txBody>
          <a:bodyPr wrap="square" numCol="1" anchorCtr="0" compatLnSpc="1"/>
          <a:lstStyle/>
          <a:p>
            <a:pPr marL="457200" indent="-749300" latinLnBrk="0">
              <a:buFont typeface="Arial" panose="020B0604020202020204" pitchFamily="34" charset="0"/>
              <a:buNone/>
              <a:defRPr/>
              <a:extLst>
                <a:ext uri="{35155182-B16C-46BC-9424-99874614C6A1}">
                  <wpsdc:indentchars xmlns="" xmlns:wpsdc="http://www.wps.cn/officeDocument/2017/drawingmlCustomData" val="-200" checksum="138793594"/>
                  <wpsdc:marlchars xmlns="" xmlns:wpsdc="http://www.wps.cn/officeDocument/2017/drawingmlCustomData" val="200" checksum="2975741746"/>
                </a:ext>
              </a:extLst>
            </a:pPr>
            <a:r>
              <a:rPr lang="zh-CN" altLang="en-US" sz="2800" b="1" dirty="0">
                <a:latin typeface="隶书"/>
                <a:ea typeface="隶书"/>
              </a:rPr>
              <a:t>       </a:t>
            </a:r>
            <a:r>
              <a:rPr lang="zh-CN" altLang="en-US" sz="3200" b="1" dirty="0">
                <a:latin typeface="宋体" panose="02010600030101010101" pitchFamily="2" charset="-122"/>
                <a:ea typeface="宋体" panose="02010600030101010101" pitchFamily="2" charset="-122"/>
              </a:rPr>
              <a:t>人生就像台阶，必须一级一级地走，正如父亲建台阶前一砖一瓦地捡一样；生命就是一步一个脚印地厚实积累的过程，有梦想，肯为梦想奋斗，谁都了不起。衰老的父亲虽然没有精力和勇气再次出发了，但他血管里流淌的坚忍不拔、拼命硬干的生命因子，同样让他活成了一束光。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64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20264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SUBCATEGORY" val="0"/>
  <p:tag name="KSO_WM_TEMPLATE_COLOR_TYPE" val="1"/>
  <p:tag name="KSO_WM_TEMPLATE_THUMBS_INDEX" val="1、6、7、8、9、10、11、12、13、14、15"/>
  <p:tag name="KSO_WM_TAG_VERSION" val="1.0"/>
  <p:tag name="KSO_WM_BEAUTIFY_FLAG" val="#wm#"/>
  <p:tag name="KSO_WM_TEMPLATE_CATEGORY" val="custom"/>
  <p:tag name="KSO_WM_TEMPLATE_INDEX" val="20202641"/>
  <p:tag name="KSO_WM_TEMPLATE_MASTER_TYPE" val="1"/>
  <p:tag name="KSO_WM_TEMPLATE_MASTER_THUMB_INDEX" val="1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MASK_FLAG" val="1"/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9*i*1"/>
  <p:tag name="KSO_WM_UNIT_BK_DARK_LIGHT" val="2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0*i*1"/>
  <p:tag name="KSO_WM_UNIT_BK_DARK_LIGHT" val="2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general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leftRigh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topBottom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ottomTop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navigation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belt"/>
  <p:tag name="KSO_WM_SLIDE_BK_DARK_LIGHT" val="2"/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BACKGROUND_TYPE" val="frame"/>
  <p:tag name="KSO_WM_SLIDE_BK_DARK_LIGHT" val="1"/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641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2641"/>
  <p:tag name="KSO_WM_SLIDE_LAYOUT" val="a_b_e"/>
  <p:tag name="KSO_WM_SLIDE_LAYOUT_CNT" val="1_1_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正文，文字是您思想的提炼，请尽量言简意赅的阐述观点。"/>
  <p:tag name="KSO_WM_UNIT_NOCLEAR" val="0"/>
  <p:tag name="KSO_WM_UNIT_VALUE" val="42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2641_7*b*1"/>
  <p:tag name="KSO_WM_TEMPLATE_CATEGORY" val="custom"/>
  <p:tag name="KSO_WM_TEMPLATE_INDEX" val="20202641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02641_7"/>
  <p:tag name="KSO_WM_TEMPLATE_SUBCATEGORY" val="0"/>
  <p:tag name="KSO_WM_TEMPLATE_MASTER_TYPE" val="1"/>
  <p:tag name="KSO_WM_TEMPLATE_COLOR_TYPE" val="1"/>
  <p:tag name="KSO_WM_SLIDE_TYPE" val="sectionTitle"/>
  <p:tag name="KSO_WM_SLIDE_SUBTYPE" val="pureTxt"/>
  <p:tag name="KSO_WM_SLIDE_ITEM_CNT" val="0"/>
  <p:tag name="KSO_WM_SLIDE_INDEX" val="7"/>
  <p:tag name="KSO_WM_TAG_VERSION" val="1.0"/>
  <p:tag name="KSO_WM_BEAUTIFY_FLAG" val="#wm#"/>
  <p:tag name="KSO_WM_TEMPLATE_CATEGORY" val="custom"/>
  <p:tag name="KSO_WM_TEMPLATE_INDEX" val="20202641"/>
  <p:tag name="KSO_WM_SLIDE_LAYOUT" val="a_b_e"/>
  <p:tag name="KSO_WM_SLIDE_LAYOUT_CNT" val="1_1_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第一章"/>
  <p:tag name="KSO_WM_UNIT_NOCLEAR" val="0"/>
  <p:tag name="KSO_WM_UNIT_VALUE" val="4"/>
  <p:tag name="KSO_WM_UNIT_HIGHLIGHT" val="0"/>
  <p:tag name="KSO_WM_UNIT_COMPATIBLE" val="0"/>
  <p:tag name="KSO_WM_UNIT_DIAGRAM_ISNUMVISUAL" val="0"/>
  <p:tag name="KSO_WM_UNIT_DIAGRAM_ISREFERUNIT" val="0"/>
  <p:tag name="KSO_WM_UNIT_TYPE" val="e"/>
  <p:tag name="KSO_WM_UNIT_INDEX" val="1"/>
  <p:tag name="KSO_WM_UNIT_ID" val="custom20202641_7*e*1"/>
  <p:tag name="KSO_WM_TEMPLATE_CATEGORY" val="custom"/>
  <p:tag name="KSO_WM_TEMPLATE_INDEX" val="20202641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PRESET_TEXT" val="单击此处添加正文，文字是您思想的提炼，请尽量言简意赅的阐述观点。"/>
  <p:tag name="KSO_WM_UNIT_NOCLEAR" val="0"/>
  <p:tag name="KSO_WM_UNIT_VALUE" val="42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custom20202641_7*b*1"/>
  <p:tag name="KSO_WM_TEMPLATE_CATEGORY" val="custom"/>
  <p:tag name="KSO_WM_TEMPLATE_INDEX" val="20202641"/>
  <p:tag name="KSO_WM_UNIT_LAYERLEVEL" val="1"/>
  <p:tag name="KSO_WM_TAG_VERSION" val="1.0"/>
  <p:tag name="KSO_WM_BEAUTIFY_FLAG" val="#wm#"/>
</p:tagLst>
</file>

<file path=ppt/theme/theme1.xml><?xml version="1.0" encoding="utf-8"?>
<a:theme xmlns:a="http://schemas.openxmlformats.org/drawingml/2006/main" name="1_Office 主题​​">
  <a:themeElements>
    <a:clrScheme name="自定义 45">
      <a:dk1>
        <a:srgbClr val="000000"/>
      </a:dk1>
      <a:lt1>
        <a:srgbClr val="FFFFFF"/>
      </a:lt1>
      <a:dk2>
        <a:srgbClr val="DEEBF7"/>
      </a:dk2>
      <a:lt2>
        <a:srgbClr val="FFFFFF"/>
      </a:lt2>
      <a:accent1>
        <a:srgbClr val="447CA0"/>
      </a:accent1>
      <a:accent2>
        <a:srgbClr val="528592"/>
      </a:accent2>
      <a:accent3>
        <a:srgbClr val="588D86"/>
      </a:accent3>
      <a:accent4>
        <a:srgbClr val="5E947A"/>
      </a:accent4>
      <a:accent5>
        <a:srgbClr val="649C6F"/>
      </a:accent5>
      <a:accent6>
        <a:srgbClr val="6CA56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自定义 12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7ABB9"/>
      </a:accent1>
      <a:accent2>
        <a:srgbClr val="21AF2F"/>
      </a:accent2>
      <a:accent3>
        <a:srgbClr val="06B0E4"/>
      </a:accent3>
      <a:accent4>
        <a:srgbClr val="0184DB"/>
      </a:accent4>
      <a:accent5>
        <a:srgbClr val="1F7F88"/>
      </a:accent5>
      <a:accent6>
        <a:srgbClr val="1A6191"/>
      </a:accent6>
      <a:hlink>
        <a:srgbClr val="0069B3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45">
    <a:dk1>
      <a:srgbClr val="000000"/>
    </a:dk1>
    <a:lt1>
      <a:srgbClr val="FFFFFF"/>
    </a:lt1>
    <a:dk2>
      <a:srgbClr val="DEEBF7"/>
    </a:dk2>
    <a:lt2>
      <a:srgbClr val="FFFFFF"/>
    </a:lt2>
    <a:accent1>
      <a:srgbClr val="447CA0"/>
    </a:accent1>
    <a:accent2>
      <a:srgbClr val="528592"/>
    </a:accent2>
    <a:accent3>
      <a:srgbClr val="588D86"/>
    </a:accent3>
    <a:accent4>
      <a:srgbClr val="5E947A"/>
    </a:accent4>
    <a:accent5>
      <a:srgbClr val="649C6F"/>
    </a:accent5>
    <a:accent6>
      <a:srgbClr val="6CA564"/>
    </a:accent6>
    <a:hlink>
      <a:srgbClr val="0563C1"/>
    </a:hlink>
    <a:folHlink>
      <a:srgbClr val="954D72"/>
    </a:folHlink>
  </a:clrScheme>
</a:themeOverride>
</file>

<file path=ppt/theme/themeOverride2.xml><?xml version="1.0" encoding="utf-8"?>
<a:themeOverride xmlns:a="http://schemas.openxmlformats.org/drawingml/2006/main">
  <a:clrScheme name="自定义 45">
    <a:dk1>
      <a:srgbClr val="000000"/>
    </a:dk1>
    <a:lt1>
      <a:srgbClr val="FFFFFF"/>
    </a:lt1>
    <a:dk2>
      <a:srgbClr val="DEEBF7"/>
    </a:dk2>
    <a:lt2>
      <a:srgbClr val="FFFFFF"/>
    </a:lt2>
    <a:accent1>
      <a:srgbClr val="447CA0"/>
    </a:accent1>
    <a:accent2>
      <a:srgbClr val="528592"/>
    </a:accent2>
    <a:accent3>
      <a:srgbClr val="588D86"/>
    </a:accent3>
    <a:accent4>
      <a:srgbClr val="5E947A"/>
    </a:accent4>
    <a:accent5>
      <a:srgbClr val="649C6F"/>
    </a:accent5>
    <a:accent6>
      <a:srgbClr val="6CA564"/>
    </a:accent6>
    <a:hlink>
      <a:srgbClr val="0563C1"/>
    </a:hlink>
    <a:folHlink>
      <a:srgbClr val="954D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955</Words>
  <Application>Microsoft Office PowerPoint</Application>
  <PresentationFormat>宽屏</PresentationFormat>
  <Paragraphs>95</Paragraphs>
  <Slides>12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30" baseType="lpstr">
      <vt:lpstr>等线 Light</vt:lpstr>
      <vt:lpstr>汉仪旗黑-85S</vt:lpstr>
      <vt:lpstr>汉仪尚巍手书W</vt:lpstr>
      <vt:lpstr>黑体</vt:lpstr>
      <vt:lpstr>华文新魏</vt:lpstr>
      <vt:lpstr>楷体</vt:lpstr>
      <vt:lpstr>隶书</vt:lpstr>
      <vt:lpstr>时尚中黑简体</vt:lpstr>
      <vt:lpstr>宋体</vt:lpstr>
      <vt:lpstr>微软雅黑</vt:lpstr>
      <vt:lpstr>Arial</vt:lpstr>
      <vt:lpstr>Calibri</vt:lpstr>
      <vt:lpstr>Impact</vt:lpstr>
      <vt:lpstr>Ink Free</vt:lpstr>
      <vt:lpstr>Times New Roman</vt:lpstr>
      <vt:lpstr>Viner Hand ITC</vt:lpstr>
      <vt:lpstr>1_Office 主题​​</vt:lpstr>
      <vt:lpstr>Office 主题</vt:lpstr>
      <vt:lpstr>PowerPoint 演示文稿</vt:lpstr>
      <vt:lpstr>  美好的愿望   汪国真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悟读：凝望台阶 理解父亲（表达了作者怎样的感情? ）         </vt:lpstr>
      <vt:lpstr>   理解父亲   感悟主题</vt:lpstr>
      <vt:lpstr>课堂小结</vt:lpstr>
      <vt:lpstr>教师寄语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黄河颂</dc:title>
  <dc:creator>Mushroom Mate</dc:creator>
  <cp:lastModifiedBy>lyq</cp:lastModifiedBy>
  <cp:revision>130</cp:revision>
  <dcterms:created xsi:type="dcterms:W3CDTF">2020-02-28T04:00:00Z</dcterms:created>
  <dcterms:modified xsi:type="dcterms:W3CDTF">2022-04-01T12:33:38Z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2052-11.1.0.9198</vt:lpwstr>
  </property>
</Properties>
</file>