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6E3A75-A408-4686-909A-1439CDE6C8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E75D024-11B8-42E8-8AC1-B32A7284EF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3BE781-482D-4A90-973D-DAC36F020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C4F7E82-FBCB-4216-8740-9A173A1BE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A319E4F-85A5-4473-85F9-DD3A2EC00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263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65A609-9FE6-4399-BA4B-C06F3A38B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7EB1C56-9DF5-4A0B-8EB5-732BA6E423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B122040-E841-4009-9F0A-4AD443C85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017894-3BE2-4AB2-A9CA-F9AD8AE48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50C10D-7DFA-4F47-8DD0-0167DE100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197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BE776E-53FC-4C5E-8924-86FF50860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D6CCCB3-2525-4F9B-942D-9FD0BE6EA2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9938128-E819-4F10-8CE7-8C0FC8A51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9CB15BA-1477-4947-8385-9438286D2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5BC528-63E4-489C-A3DF-4AA99DE6D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473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39DB75-0941-4AB1-9D0C-DF308F69B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C5BD48-4895-44E2-B283-C0D7BDE2C4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249C330-7741-42CD-BE1C-BBC50FFFA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763490E-1290-4879-9B2E-407E514F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E448B54-AB79-40B8-B854-C2CC828AE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12B832C-FFDC-4B5E-9FCA-EC75FF656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068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4ED610-73E1-429B-9AA3-18A6FDE2D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5101F9-ACF9-410D-9177-EBE5A8E9E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92D6759-AD65-4963-911A-E8CC290194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521BEB4-666C-4498-A190-2794EDC38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538990A-B616-4A44-A472-8CFEE190B9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2736CF0-180A-4E31-B190-905CD978B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048A30D-793A-4211-AA18-175FF52B9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859C224-7C82-4779-B297-D63730697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354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3362FB-9ECE-4912-9579-6DE1C9A9D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DD15706-EB73-431C-B436-E40B8D47F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16395E4-815F-47A3-966C-DEC40B576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BDD23EE-F358-40B2-AD4E-EC4F58302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411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13683BC-EC9D-4818-BB51-3C5015E05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79196E7-E674-48A5-8B51-70848338F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C4E6AEB-A6D0-42A1-B671-D5EF37335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757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BCBE2A-76BD-4AC7-AED1-D2BCEABC7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170B45F-07EB-47BB-8855-32951521B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8FAAD57-7F8F-431F-952E-51BF5BB68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2B5852A-1B7F-45B0-81CE-125BC602D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1EB52E5-FB41-4ACB-8E10-D7D2379B8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A8D0684-63D2-481D-BA19-FE2F72D45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475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A7532D-3431-4C80-8361-02EAD1983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71F29E7-A176-40A2-8037-288EB0D572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D7B8B89-3798-4405-9C8E-17806053CB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7E7A585-720F-426C-9084-ED70BD1BD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F548FDF-C852-42FA-B101-EF053C533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E988DBC-ED1B-40D7-84BD-DF1D90660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495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47E84E-AD93-4CBB-8535-728B38F22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B36A874-4D70-49D5-A494-C5E1E2045C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B8519EF-A3FF-42B8-982E-C78E72839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353A3B-0454-4F91-B678-1389F570A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C621FE-5448-4997-BBF7-CC6F6082C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894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2AC7D4A-9736-4142-A554-358C24258B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FA42540-DD1C-4B7C-B57F-2C8B607157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95F92F-F66A-434A-ABD8-03351AD60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6D9BBF5-59B8-4125-86CF-949F1244F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3F86FF-BEF0-4B19-9B32-326C04752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412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556C6B5-4BAB-44E4-9933-F34F515F9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56D98AF-CC8F-4285-846A-EB5E3F66BF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BE7D3BE-C3DB-40CD-86D9-0B0EAB14FB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1C46A-DA22-46E9-9818-134E33C5F0A3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8D4EE0-6B6C-4C28-BA6E-3835162D8B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3D2905-C861-4AFC-85FB-0F36DF68C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9104F-32D5-419C-BB6A-8B7079D68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898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5174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id="{9762D439-AE80-42BD-88CA-925069416FC2}"/>
              </a:ext>
            </a:extLst>
          </p:cNvPr>
          <p:cNvSpPr/>
          <p:nvPr/>
        </p:nvSpPr>
        <p:spPr>
          <a:xfrm>
            <a:off x="221672" y="563418"/>
            <a:ext cx="11711709" cy="60960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63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090573F-78BE-4EE6-8532-F06D93CD49D3}"/>
              </a:ext>
            </a:extLst>
          </p:cNvPr>
          <p:cNvSpPr txBox="1"/>
          <p:nvPr/>
        </p:nvSpPr>
        <p:spPr>
          <a:xfrm>
            <a:off x="258619" y="618836"/>
            <a:ext cx="11711709" cy="5831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Minor Snow, or "Xiao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Xue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in Chinese, is the 20th solar term of the Chinese lunar year, lasting from November 22 to December 6. As ___1___(indicate) by the name, the period refers to the time of year ___2___ the weather starts getting colder. 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According to an old Chinese saying, "If the sky is full of snow during Minor Snow, next year ___3___(be) a harvest year." The right kind of weather during Minor Snow can benefit the ___4___(agriculture) region. Low temperatures accompanying the snow can kill some hidden pests and bacteria in the soil, which can reduce pests and diseases in the following year.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FB500B-DA3D-49D5-A82B-04FCA00C5300}"/>
              </a:ext>
            </a:extLst>
          </p:cNvPr>
          <p:cNvSpPr txBox="1"/>
          <p:nvPr/>
        </p:nvSpPr>
        <p:spPr>
          <a:xfrm>
            <a:off x="8381999" y="1371599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indicated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706273F-897D-41E2-9BDD-B1E40B083DCB}"/>
              </a:ext>
            </a:extLst>
          </p:cNvPr>
          <p:cNvSpPr txBox="1"/>
          <p:nvPr/>
        </p:nvSpPr>
        <p:spPr>
          <a:xfrm>
            <a:off x="7044266" y="1950237"/>
            <a:ext cx="1166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6BA0255-1839-49AE-96AE-462AE95396DB}"/>
              </a:ext>
            </a:extLst>
          </p:cNvPr>
          <p:cNvSpPr txBox="1"/>
          <p:nvPr/>
        </p:nvSpPr>
        <p:spPr>
          <a:xfrm>
            <a:off x="2878666" y="3914504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will be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1BE51DD-C5BF-4C2D-8733-AABBD9C476EE}"/>
              </a:ext>
            </a:extLst>
          </p:cNvPr>
          <p:cNvSpPr txBox="1"/>
          <p:nvPr/>
        </p:nvSpPr>
        <p:spPr>
          <a:xfrm>
            <a:off x="4251806" y="4493142"/>
            <a:ext cx="1862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agricultural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965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id="{9762D439-AE80-42BD-88CA-925069416FC2}"/>
              </a:ext>
            </a:extLst>
          </p:cNvPr>
          <p:cNvSpPr/>
          <p:nvPr/>
        </p:nvSpPr>
        <p:spPr>
          <a:xfrm>
            <a:off x="101600" y="258618"/>
            <a:ext cx="11711709" cy="60960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63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090573F-78BE-4EE6-8532-F06D93CD49D3}"/>
              </a:ext>
            </a:extLst>
          </p:cNvPr>
          <p:cNvSpPr txBox="1"/>
          <p:nvPr/>
        </p:nvSpPr>
        <p:spPr>
          <a:xfrm>
            <a:off x="646546" y="942109"/>
            <a:ext cx="11333018" cy="3901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0" i="0" dirty="0">
                <a:solidFill>
                  <a:srgbClr val="333333"/>
                </a:solidFill>
                <a:effectLst/>
                <a:latin typeface="-apple-system"/>
              </a:rPr>
              <a:t>During Minor Snow, the temperature declines ___5___(sharp) and the air becomes dry. People adjust their eating ___6___(habit) to adapt to the environment. In most of north China, the temperature will drop below zero degrees. People drink more hot soups, such as radish soup, __7___(keep) them warm. Meanwhile in some areas of south China, it is customary to eat glutinous rice cakes for more energy.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55F5591-DCB2-493E-979C-6F9C86C7FD4F}"/>
              </a:ext>
            </a:extLst>
          </p:cNvPr>
          <p:cNvSpPr txBox="1"/>
          <p:nvPr/>
        </p:nvSpPr>
        <p:spPr>
          <a:xfrm>
            <a:off x="7382932" y="1086637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sharply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5913F30-D17E-40AA-A0E5-9FFE6C8756C6}"/>
              </a:ext>
            </a:extLst>
          </p:cNvPr>
          <p:cNvSpPr txBox="1"/>
          <p:nvPr/>
        </p:nvSpPr>
        <p:spPr>
          <a:xfrm>
            <a:off x="6620933" y="1730770"/>
            <a:ext cx="1236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habits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F594334-9783-43F3-BAF0-73E17BB84588}"/>
              </a:ext>
            </a:extLst>
          </p:cNvPr>
          <p:cNvSpPr txBox="1"/>
          <p:nvPr/>
        </p:nvSpPr>
        <p:spPr>
          <a:xfrm>
            <a:off x="508000" y="3643571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to keep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266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id="{9762D439-AE80-42BD-88CA-925069416FC2}"/>
              </a:ext>
            </a:extLst>
          </p:cNvPr>
          <p:cNvSpPr/>
          <p:nvPr/>
        </p:nvSpPr>
        <p:spPr>
          <a:xfrm>
            <a:off x="101600" y="258618"/>
            <a:ext cx="11711709" cy="60960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63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090573F-78BE-4EE6-8532-F06D93CD49D3}"/>
              </a:ext>
            </a:extLst>
          </p:cNvPr>
          <p:cNvSpPr txBox="1"/>
          <p:nvPr/>
        </p:nvSpPr>
        <p:spPr>
          <a:xfrm>
            <a:off x="637310" y="1117600"/>
            <a:ext cx="11333018" cy="3254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0" i="0" dirty="0">
                <a:solidFill>
                  <a:srgbClr val="333333"/>
                </a:solidFill>
                <a:effectLst/>
                <a:latin typeface="-apple-system"/>
              </a:rPr>
              <a:t>Moreover, Minor Snow is the ___8___(good) time to start making preserved foods such as preserved pork or preserved vegetables. Thanks to the cold weather, preserved food can be stored ___9___ a long time. During the Spring Festival, ___10___ couple of months later, everyone can enjoy the delicious preserved food.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3F8B25C-8162-46C8-B06F-7A314589542B}"/>
              </a:ext>
            </a:extLst>
          </p:cNvPr>
          <p:cNvSpPr txBox="1"/>
          <p:nvPr/>
        </p:nvSpPr>
        <p:spPr>
          <a:xfrm>
            <a:off x="5029199" y="1255971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best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F70EBEA-B670-4963-8E3D-75425BF9EF84}"/>
              </a:ext>
            </a:extLst>
          </p:cNvPr>
          <p:cNvSpPr txBox="1"/>
          <p:nvPr/>
        </p:nvSpPr>
        <p:spPr>
          <a:xfrm>
            <a:off x="6553199" y="2552608"/>
            <a:ext cx="943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C3A9F51-F0F2-4349-B9BA-6C250D229C92}"/>
              </a:ext>
            </a:extLst>
          </p:cNvPr>
          <p:cNvSpPr txBox="1"/>
          <p:nvPr/>
        </p:nvSpPr>
        <p:spPr>
          <a:xfrm>
            <a:off x="3980873" y="3167390"/>
            <a:ext cx="47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highlight>
                  <a:srgbClr val="FFFFCC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800" dirty="0">
              <a:highlight>
                <a:srgbClr val="FFFFCC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707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296</Words>
  <Application>Microsoft Office PowerPoint</Application>
  <PresentationFormat>宽屏</PresentationFormat>
  <Paragraphs>14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-apple-system</vt:lpstr>
      <vt:lpstr>等线</vt:lpstr>
      <vt:lpstr>等线 Light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kai guo</dc:creator>
  <cp:lastModifiedBy>kai guo</cp:lastModifiedBy>
  <cp:revision>1</cp:revision>
  <dcterms:created xsi:type="dcterms:W3CDTF">2021-11-22T12:42:52Z</dcterms:created>
  <dcterms:modified xsi:type="dcterms:W3CDTF">2021-11-22T12:52:54Z</dcterms:modified>
</cp:coreProperties>
</file>