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6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7" y="5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0BC04-12D2-4185-B498-16D12F96765D}" type="datetimeFigureOut">
              <a:rPr lang="zh-CN" altLang="en-US" smtClean="0"/>
              <a:t>2020/9/4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EA793-2EF5-40C5-9A2A-C5CFD0F0CA7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40094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0BC04-12D2-4185-B498-16D12F96765D}" type="datetimeFigureOut">
              <a:rPr lang="zh-CN" altLang="en-US" smtClean="0"/>
              <a:t>2020/9/4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EA793-2EF5-40C5-9A2A-C5CFD0F0CA7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73980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0BC04-12D2-4185-B498-16D12F96765D}" type="datetimeFigureOut">
              <a:rPr lang="zh-CN" altLang="en-US" smtClean="0"/>
              <a:t>2020/9/4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EA793-2EF5-40C5-9A2A-C5CFD0F0CA7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477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0BC04-12D2-4185-B498-16D12F96765D}" type="datetimeFigureOut">
              <a:rPr lang="zh-CN" altLang="en-US" smtClean="0"/>
              <a:t>2020/9/4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EA793-2EF5-40C5-9A2A-C5CFD0F0CA7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6337182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0BC04-12D2-4185-B498-16D12F96765D}" type="datetimeFigureOut">
              <a:rPr lang="zh-CN" altLang="en-US" smtClean="0"/>
              <a:t>2020/9/4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EA793-2EF5-40C5-9A2A-C5CFD0F0CA7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03624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0BC04-12D2-4185-B498-16D12F96765D}" type="datetimeFigureOut">
              <a:rPr lang="zh-CN" altLang="en-US" smtClean="0"/>
              <a:t>2020/9/4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EA793-2EF5-40C5-9A2A-C5CFD0F0CA7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9361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0BC04-12D2-4185-B498-16D12F96765D}" type="datetimeFigureOut">
              <a:rPr lang="zh-CN" altLang="en-US" smtClean="0"/>
              <a:t>2020/9/4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EA793-2EF5-40C5-9A2A-C5CFD0F0CA7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66256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0BC04-12D2-4185-B498-16D12F96765D}" type="datetimeFigureOut">
              <a:rPr lang="zh-CN" altLang="en-US" smtClean="0"/>
              <a:t>2020/9/4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EA793-2EF5-40C5-9A2A-C5CFD0F0CA7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8648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0BC04-12D2-4185-B498-16D12F96765D}" type="datetimeFigureOut">
              <a:rPr lang="zh-CN" altLang="en-US" smtClean="0"/>
              <a:t>2020/9/4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EA793-2EF5-40C5-9A2A-C5CFD0F0CA7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5950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0BC04-12D2-4185-B498-16D12F96765D}" type="datetimeFigureOut">
              <a:rPr lang="zh-CN" altLang="en-US" smtClean="0"/>
              <a:t>2020/9/4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EA793-2EF5-40C5-9A2A-C5CFD0F0CA7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78176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0BC04-12D2-4185-B498-16D12F96765D}" type="datetimeFigureOut">
              <a:rPr lang="zh-CN" altLang="en-US" smtClean="0"/>
              <a:t>2020/9/4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BEA793-2EF5-40C5-9A2A-C5CFD0F0CA7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64485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70BC04-12D2-4185-B498-16D12F96765D}" type="datetimeFigureOut">
              <a:rPr lang="zh-CN" altLang="en-US" smtClean="0"/>
              <a:t>2020/9/4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BEA793-2EF5-40C5-9A2A-C5CFD0F0CA7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8990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129146" y="782782"/>
            <a:ext cx="10370127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/>
              <a:t>                     </a:t>
            </a:r>
            <a:r>
              <a:rPr lang="zh-CN" altLang="en-US" sz="40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无    题</a:t>
            </a:r>
            <a:endParaRPr lang="en-US" altLang="zh-CN" sz="40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en-US" altLang="zh-CN" sz="4000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                                </a:t>
            </a:r>
            <a:r>
              <a:rPr lang="zh-CN" altLang="en-US" sz="4000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李商隐</a:t>
            </a:r>
            <a:endParaRPr lang="en-US" altLang="zh-CN" sz="4000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40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相见时难别亦难</a:t>
            </a:r>
            <a:r>
              <a:rPr lang="zh-CN" altLang="en-US" sz="4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，东风无力百花残。</a:t>
            </a:r>
          </a:p>
          <a:p>
            <a:r>
              <a:rPr lang="zh-CN" altLang="en-US" sz="4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春蚕到死丝方尽，</a:t>
            </a:r>
            <a:r>
              <a:rPr lang="zh-CN" altLang="en-US" sz="40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蜡炬</a:t>
            </a:r>
            <a:r>
              <a:rPr lang="zh-CN" altLang="en-US" sz="4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成灰泪始干。</a:t>
            </a:r>
          </a:p>
          <a:p>
            <a:r>
              <a:rPr lang="zh-CN" altLang="en-US" sz="4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晓镜但愁云鬓改，夜吟应觉月光寒。</a:t>
            </a:r>
          </a:p>
          <a:p>
            <a:r>
              <a:rPr lang="zh-CN" altLang="en-US" sz="4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蓬山此去无多路，青鸟殷勤为探看。</a:t>
            </a:r>
          </a:p>
          <a:p>
            <a:endParaRPr lang="zh-CN" altLang="en-US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919076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692727" y="333137"/>
            <a:ext cx="10432473" cy="6524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000" b="1" dirty="0" smtClean="0">
                <a:solidFill>
                  <a:srgbClr val="FF0000"/>
                </a:solidFill>
                <a:ea typeface="华文楷体" panose="02010600040101010101" pitchFamily="2" charset="-122"/>
              </a:rPr>
              <a:t>七子之歌 </a:t>
            </a:r>
            <a:r>
              <a:rPr lang="zh-CN" altLang="en-US" sz="4000" b="1" dirty="0" smtClean="0">
                <a:ea typeface="华文楷体" panose="02010600040101010101" pitchFamily="2" charset="-122"/>
              </a:rPr>
              <a:t>（</a:t>
            </a:r>
            <a:r>
              <a:rPr lang="zh-CN" altLang="en-US" sz="4000" b="1" dirty="0" smtClean="0">
                <a:ea typeface="华文楷体" panose="02010600040101010101" pitchFamily="2" charset="-122"/>
              </a:rPr>
              <a:t>澳门</a:t>
            </a:r>
            <a:r>
              <a:rPr lang="zh-CN" altLang="en-US" sz="4000" b="1" dirty="0" smtClean="0">
                <a:ea typeface="华文楷体" panose="02010600040101010101" pitchFamily="2" charset="-122"/>
              </a:rPr>
              <a:t>）</a:t>
            </a:r>
            <a:endParaRPr lang="en-US" altLang="zh-CN" sz="4000" b="1" dirty="0" smtClean="0">
              <a:ea typeface="华文楷体" panose="02010600040101010101" pitchFamily="2" charset="-122"/>
            </a:endParaRPr>
          </a:p>
          <a:p>
            <a:endParaRPr lang="zh-CN" altLang="en-US" sz="4000" b="1" dirty="0">
              <a:ea typeface="华文楷体" panose="02010600040101010101" pitchFamily="2" charset="-122"/>
            </a:endParaRPr>
          </a:p>
          <a:p>
            <a:r>
              <a:rPr lang="zh-CN" altLang="en-US" sz="4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你可知“妈港”不是我的真</a:t>
            </a:r>
            <a:r>
              <a:rPr lang="zh-CN" altLang="en-US" sz="40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名姓？</a:t>
            </a:r>
            <a:endParaRPr lang="zh-CN" altLang="en-US" sz="40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4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我离开你的襁褓太久了，母亲！</a:t>
            </a:r>
          </a:p>
          <a:p>
            <a:r>
              <a:rPr lang="zh-CN" altLang="en-US" sz="4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但是他们掳去的是我的肉体，</a:t>
            </a:r>
          </a:p>
          <a:p>
            <a:r>
              <a:rPr lang="zh-CN" altLang="en-US" sz="4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你依然保管我内心的灵魂。</a:t>
            </a:r>
          </a:p>
          <a:p>
            <a:r>
              <a:rPr lang="zh-CN" altLang="en-US" sz="4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那三百年来梦寐不忘的生母啊！</a:t>
            </a:r>
          </a:p>
          <a:p>
            <a:r>
              <a:rPr lang="zh-CN" altLang="en-US" sz="4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请叫儿的乳名，</a:t>
            </a:r>
          </a:p>
          <a:p>
            <a:r>
              <a:rPr lang="zh-CN" altLang="en-US" sz="4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叫我一声“澳门”！</a:t>
            </a:r>
          </a:p>
          <a:p>
            <a:r>
              <a:rPr lang="zh-CN" altLang="en-US" sz="40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母亲！我要回来，母亲！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216886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127</Words>
  <Application>Microsoft Office PowerPoint</Application>
  <PresentationFormat>宽屏</PresentationFormat>
  <Paragraphs>16</Paragraphs>
  <Slides>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7" baseType="lpstr">
      <vt:lpstr>等线</vt:lpstr>
      <vt:lpstr>等线 Light</vt:lpstr>
      <vt:lpstr>华文楷体</vt:lpstr>
      <vt:lpstr>Arial</vt:lpstr>
      <vt:lpstr>Office 主题​​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Think</dc:creator>
  <cp:lastModifiedBy>Think</cp:lastModifiedBy>
  <cp:revision>1</cp:revision>
  <dcterms:created xsi:type="dcterms:W3CDTF">2020-09-04T06:03:11Z</dcterms:created>
  <dcterms:modified xsi:type="dcterms:W3CDTF">2020-09-04T06:09:38Z</dcterms:modified>
</cp:coreProperties>
</file>