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4" r:id="rId4"/>
    <p:sldId id="263" r:id="rId5"/>
    <p:sldId id="262" r:id="rId6"/>
    <p:sldId id="261" r:id="rId7"/>
    <p:sldId id="273" r:id="rId8"/>
    <p:sldId id="260" r:id="rId9"/>
    <p:sldId id="259" r:id="rId10"/>
    <p:sldId id="274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22575"/>
            <a:ext cx="3200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4622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8554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177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2"/>
            <a:ext cx="9144000" cy="6852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45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8883"/>
            <a:ext cx="8964488" cy="684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71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612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0181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2" y="0"/>
            <a:ext cx="89561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78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21"/>
            <a:ext cx="9144000" cy="6830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314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0181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0</Words>
  <Application>Microsoft Office PowerPoint</Application>
  <PresentationFormat>全屏显示(4:3)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8</cp:revision>
  <dcterms:created xsi:type="dcterms:W3CDTF">2020-04-20T04:11:15Z</dcterms:created>
  <dcterms:modified xsi:type="dcterms:W3CDTF">2020-04-24T13:35:11Z</dcterms:modified>
</cp:coreProperties>
</file>