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6108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160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562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498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203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08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677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8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356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745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278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532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EDC01-7D6A-4A94-BF9C-906FDF4088BE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EDDCB-268C-4F20-9E6C-C93D9F1DC4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119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47752" y="172012"/>
            <a:ext cx="5112913" cy="42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52" b="1" smtClean="0">
                <a:latin typeface="微软雅黑" pitchFamily="34" charset="-122"/>
                <a:ea typeface="微软雅黑" pitchFamily="34" charset="-122"/>
              </a:rPr>
              <a:t>勒夏特列原理、平衡常数、浓度熵</a:t>
            </a:r>
            <a:r>
              <a:rPr lang="zh-CN" altLang="en-US" sz="2052" b="1" smtClean="0">
                <a:latin typeface="微软雅黑" pitchFamily="34" charset="-122"/>
                <a:ea typeface="微软雅黑" pitchFamily="34" charset="-122"/>
              </a:rPr>
              <a:t>应用模型</a:t>
            </a:r>
            <a:endParaRPr lang="en-US" altLang="zh-CN" sz="2052" b="1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18860" y="768022"/>
            <a:ext cx="75520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2NO</a:t>
            </a:r>
            <a:r>
              <a:rPr lang="en-US" altLang="zh-CN" sz="2800" b="1" baseline="-2500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(g) </a:t>
            </a:r>
            <a:r>
              <a:rPr lang="en-US" altLang="zh-CN" sz="2800" smtClean="0">
                <a:latin typeface="MS Mincho" panose="02020609040205080304" pitchFamily="49" charset="-128"/>
                <a:ea typeface="MS Mincho" panose="02020609040205080304" pitchFamily="49" charset="-128"/>
              </a:rPr>
              <a:t>⇌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N</a:t>
            </a:r>
            <a:r>
              <a:rPr lang="en-US" altLang="zh-CN" sz="2800" baseline="-2500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O</a:t>
            </a:r>
            <a:r>
              <a:rPr lang="en-US" altLang="zh-CN" sz="2800" baseline="-2500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加压，颜色变深还是变浅？</a:t>
            </a:r>
            <a:endParaRPr lang="zh-CN" altLang="en-US" sz="2800"/>
          </a:p>
        </p:txBody>
      </p:sp>
      <p:sp>
        <p:nvSpPr>
          <p:cNvPr id="5" name="矩形 4"/>
          <p:cNvSpPr/>
          <p:nvPr/>
        </p:nvSpPr>
        <p:spPr>
          <a:xfrm>
            <a:off x="0" y="1291242"/>
            <a:ext cx="681292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通过勒夏特列原理初步判断？</a:t>
            </a:r>
            <a:endParaRPr lang="en-US" altLang="zh-CN" sz="2800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请通过计算，得出变深还是变浅？</a:t>
            </a:r>
            <a:endParaRPr lang="en-US" altLang="zh-CN" sz="28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已知</a:t>
            </a:r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K=2.78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（数学不是问题，要化学思维）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299572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51</Words>
  <Application>Microsoft Office PowerPoint</Application>
  <PresentationFormat>宽屏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MS Mincho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1</cp:revision>
  <dcterms:created xsi:type="dcterms:W3CDTF">2017-12-13T14:42:35Z</dcterms:created>
  <dcterms:modified xsi:type="dcterms:W3CDTF">2017-12-13T14:47:34Z</dcterms:modified>
</cp:coreProperties>
</file>