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79B8BE-C5F3-46B3-880E-AAA9AD1757A8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3CFC35B-D49A-4C14-879A-6F2A48731D45}">
      <dgm:prSet phldrT="[文本]"/>
      <dgm:spPr/>
      <dgm:t>
        <a:bodyPr/>
        <a:lstStyle/>
        <a:p>
          <a:r>
            <a:rPr lang="zh-CN" altLang="en-US" dirty="0"/>
            <a:t>辨析问题</a:t>
          </a:r>
        </a:p>
      </dgm:t>
    </dgm:pt>
    <dgm:pt modelId="{2D947B03-CE86-4906-9FB9-0F3258E3A181}" type="parTrans" cxnId="{A5E3C51A-2879-496E-AD5F-C04DC7188673}">
      <dgm:prSet/>
      <dgm:spPr/>
      <dgm:t>
        <a:bodyPr/>
        <a:lstStyle/>
        <a:p>
          <a:endParaRPr lang="zh-CN" altLang="en-US"/>
        </a:p>
      </dgm:t>
    </dgm:pt>
    <dgm:pt modelId="{4836ABBD-D01F-4455-A730-984CA11619A3}" type="sibTrans" cxnId="{A5E3C51A-2879-496E-AD5F-C04DC7188673}">
      <dgm:prSet/>
      <dgm:spPr/>
      <dgm:t>
        <a:bodyPr/>
        <a:lstStyle/>
        <a:p>
          <a:endParaRPr lang="zh-CN" altLang="en-US"/>
        </a:p>
      </dgm:t>
    </dgm:pt>
    <dgm:pt modelId="{04205CBD-AEA3-47CB-8B43-591C9DF751B6}">
      <dgm:prSet phldrT="[文本]"/>
      <dgm:spPr/>
      <dgm:t>
        <a:bodyPr/>
        <a:lstStyle/>
        <a:p>
          <a:r>
            <a:rPr lang="zh-CN" altLang="en-US" dirty="0"/>
            <a:t>主角（对象）</a:t>
          </a:r>
        </a:p>
      </dgm:t>
    </dgm:pt>
    <dgm:pt modelId="{90C7AC4F-91AA-411F-93A2-E4C6B6EFA392}" type="parTrans" cxnId="{79334105-CF69-4743-92B2-F77416D24B9E}">
      <dgm:prSet/>
      <dgm:spPr/>
      <dgm:t>
        <a:bodyPr/>
        <a:lstStyle/>
        <a:p>
          <a:endParaRPr lang="zh-CN" altLang="en-US"/>
        </a:p>
      </dgm:t>
    </dgm:pt>
    <dgm:pt modelId="{1712B567-9B7B-447C-96DB-3D8E5886EA0E}" type="sibTrans" cxnId="{79334105-CF69-4743-92B2-F77416D24B9E}">
      <dgm:prSet/>
      <dgm:spPr/>
      <dgm:t>
        <a:bodyPr/>
        <a:lstStyle/>
        <a:p>
          <a:endParaRPr lang="zh-CN" altLang="en-US"/>
        </a:p>
      </dgm:t>
    </dgm:pt>
    <dgm:pt modelId="{398A6AFE-3DCC-4792-9E33-1457511D16F9}">
      <dgm:prSet phldrT="[文本]"/>
      <dgm:spPr/>
      <dgm:t>
        <a:bodyPr/>
        <a:lstStyle/>
        <a:p>
          <a:r>
            <a:rPr lang="zh-CN" altLang="en-US" dirty="0"/>
            <a:t>情景（做什么）</a:t>
          </a:r>
        </a:p>
      </dgm:t>
    </dgm:pt>
    <dgm:pt modelId="{184A3BC3-86D4-4FF6-9E93-BAD85CE4521D}" type="parTrans" cxnId="{76535B75-DB69-41D3-AB26-A7993C3A498C}">
      <dgm:prSet/>
      <dgm:spPr/>
      <dgm:t>
        <a:bodyPr/>
        <a:lstStyle/>
        <a:p>
          <a:endParaRPr lang="zh-CN" altLang="en-US"/>
        </a:p>
      </dgm:t>
    </dgm:pt>
    <dgm:pt modelId="{446DCE9D-28AD-4343-BB26-CEDBCEFDA1D5}" type="sibTrans" cxnId="{76535B75-DB69-41D3-AB26-A7993C3A498C}">
      <dgm:prSet/>
      <dgm:spPr/>
      <dgm:t>
        <a:bodyPr/>
        <a:lstStyle/>
        <a:p>
          <a:endParaRPr lang="zh-CN" altLang="en-US"/>
        </a:p>
      </dgm:t>
    </dgm:pt>
    <dgm:pt modelId="{7471FC9B-9E52-4DD3-8D61-9A54BC263EF3}">
      <dgm:prSet phldrT="[文本]"/>
      <dgm:spPr/>
      <dgm:t>
        <a:bodyPr/>
        <a:lstStyle/>
        <a:p>
          <a:r>
            <a:rPr lang="zh-CN" altLang="en-US" dirty="0"/>
            <a:t>假设</a:t>
          </a:r>
        </a:p>
      </dgm:t>
    </dgm:pt>
    <dgm:pt modelId="{1DCDED6D-FC5A-4F3B-B9B1-61DD5DF14AB8}" type="parTrans" cxnId="{347E7444-1B35-48DF-AC2E-51E529F1F23B}">
      <dgm:prSet/>
      <dgm:spPr/>
      <dgm:t>
        <a:bodyPr/>
        <a:lstStyle/>
        <a:p>
          <a:endParaRPr lang="zh-CN" altLang="en-US"/>
        </a:p>
      </dgm:t>
    </dgm:pt>
    <dgm:pt modelId="{482CBC5F-2997-4FCB-A7C1-935A57BD978E}" type="sibTrans" cxnId="{347E7444-1B35-48DF-AC2E-51E529F1F23B}">
      <dgm:prSet/>
      <dgm:spPr/>
      <dgm:t>
        <a:bodyPr/>
        <a:lstStyle/>
        <a:p>
          <a:endParaRPr lang="zh-CN" altLang="en-US"/>
        </a:p>
      </dgm:t>
    </dgm:pt>
    <dgm:pt modelId="{C0F122DF-4B39-4C70-ABAF-67F5C9FA6F2F}">
      <dgm:prSet phldrT="[文本]"/>
      <dgm:spPr/>
      <dgm:t>
        <a:bodyPr/>
        <a:lstStyle/>
        <a:p>
          <a:r>
            <a:rPr lang="zh-CN" altLang="en-US" dirty="0"/>
            <a:t>可能的情况</a:t>
          </a:r>
        </a:p>
      </dgm:t>
    </dgm:pt>
    <dgm:pt modelId="{B3F1D033-04FE-43F5-A8B3-5900C3648BEA}" type="parTrans" cxnId="{38E089E5-16ED-427E-A0E6-5C5638AD2ED9}">
      <dgm:prSet/>
      <dgm:spPr/>
      <dgm:t>
        <a:bodyPr/>
        <a:lstStyle/>
        <a:p>
          <a:endParaRPr lang="zh-CN" altLang="en-US"/>
        </a:p>
      </dgm:t>
    </dgm:pt>
    <dgm:pt modelId="{214FBAA4-CBC0-4535-B2B6-7DB320471E7B}" type="sibTrans" cxnId="{38E089E5-16ED-427E-A0E6-5C5638AD2ED9}">
      <dgm:prSet/>
      <dgm:spPr/>
      <dgm:t>
        <a:bodyPr/>
        <a:lstStyle/>
        <a:p>
          <a:endParaRPr lang="zh-CN" altLang="en-US"/>
        </a:p>
      </dgm:t>
    </dgm:pt>
    <dgm:pt modelId="{ECA73AE0-0A99-4FF7-9FEC-E798FD817B61}">
      <dgm:prSet phldrT="[文本]"/>
      <dgm:spPr/>
      <dgm:t>
        <a:bodyPr/>
        <a:lstStyle/>
        <a:p>
          <a:r>
            <a:rPr lang="zh-CN" altLang="en-US" dirty="0"/>
            <a:t>感觉</a:t>
          </a:r>
        </a:p>
      </dgm:t>
    </dgm:pt>
    <dgm:pt modelId="{CA82EE16-20E1-4097-B41A-47FF66291CC2}" type="parTrans" cxnId="{3CA7F4A2-812E-4F09-BF42-B9CF7F1A3D07}">
      <dgm:prSet/>
      <dgm:spPr/>
      <dgm:t>
        <a:bodyPr/>
        <a:lstStyle/>
        <a:p>
          <a:endParaRPr lang="zh-CN" altLang="en-US"/>
        </a:p>
      </dgm:t>
    </dgm:pt>
    <dgm:pt modelId="{F69CAB89-D094-47F9-BB57-F1EA72F9E763}" type="sibTrans" cxnId="{3CA7F4A2-812E-4F09-BF42-B9CF7F1A3D07}">
      <dgm:prSet/>
      <dgm:spPr/>
      <dgm:t>
        <a:bodyPr/>
        <a:lstStyle/>
        <a:p>
          <a:endParaRPr lang="zh-CN" altLang="en-US"/>
        </a:p>
      </dgm:t>
    </dgm:pt>
    <dgm:pt modelId="{2517BE94-9272-4175-A685-3D7388B2BC58}">
      <dgm:prSet phldrT="[文本]"/>
      <dgm:spPr/>
      <dgm:t>
        <a:bodyPr/>
        <a:lstStyle/>
        <a:p>
          <a:r>
            <a:rPr lang="zh-CN" altLang="en-US" dirty="0"/>
            <a:t>证明</a:t>
          </a:r>
        </a:p>
      </dgm:t>
    </dgm:pt>
    <dgm:pt modelId="{4EE52E6E-CBE8-43FE-9D31-46E567CDC6D6}" type="parTrans" cxnId="{B95C2955-9DE3-4058-AFF5-A14E40B1A511}">
      <dgm:prSet/>
      <dgm:spPr/>
      <dgm:t>
        <a:bodyPr/>
        <a:lstStyle/>
        <a:p>
          <a:endParaRPr lang="zh-CN" altLang="en-US"/>
        </a:p>
      </dgm:t>
    </dgm:pt>
    <dgm:pt modelId="{F8583190-8D69-48C7-A04B-8E7E715994AE}" type="sibTrans" cxnId="{B95C2955-9DE3-4058-AFF5-A14E40B1A511}">
      <dgm:prSet/>
      <dgm:spPr/>
      <dgm:t>
        <a:bodyPr/>
        <a:lstStyle/>
        <a:p>
          <a:endParaRPr lang="zh-CN" altLang="en-US"/>
        </a:p>
      </dgm:t>
    </dgm:pt>
    <dgm:pt modelId="{20DA23EF-FFAA-422B-8BD5-C0D0CF1E0882}">
      <dgm:prSet phldrT="[文本]"/>
      <dgm:spPr/>
      <dgm:t>
        <a:bodyPr/>
        <a:lstStyle/>
        <a:p>
          <a:r>
            <a:rPr lang="zh-CN" altLang="en-US" dirty="0"/>
            <a:t>成立的条件和结果</a:t>
          </a:r>
        </a:p>
      </dgm:t>
    </dgm:pt>
    <dgm:pt modelId="{3C276E25-B3D4-41DF-A852-BBF4FE302705}" type="parTrans" cxnId="{ECABE4E5-A800-4B5E-A3FD-A7ACC51225A2}">
      <dgm:prSet/>
      <dgm:spPr/>
      <dgm:t>
        <a:bodyPr/>
        <a:lstStyle/>
        <a:p>
          <a:endParaRPr lang="zh-CN" altLang="en-US"/>
        </a:p>
      </dgm:t>
    </dgm:pt>
    <dgm:pt modelId="{08A8E9A9-9D3B-4DAC-93D7-2583ECC547C3}" type="sibTrans" cxnId="{ECABE4E5-A800-4B5E-A3FD-A7ACC51225A2}">
      <dgm:prSet/>
      <dgm:spPr/>
      <dgm:t>
        <a:bodyPr/>
        <a:lstStyle/>
        <a:p>
          <a:endParaRPr lang="zh-CN" altLang="en-US"/>
        </a:p>
      </dgm:t>
    </dgm:pt>
    <dgm:pt modelId="{C5A6D2BF-41D9-4622-A86E-BF3F89C858B4}">
      <dgm:prSet phldrT="[文本]"/>
      <dgm:spPr/>
      <dgm:t>
        <a:bodyPr/>
        <a:lstStyle/>
        <a:p>
          <a:r>
            <a:rPr lang="zh-CN" altLang="en-US" dirty="0"/>
            <a:t>设计实验</a:t>
          </a:r>
        </a:p>
      </dgm:t>
    </dgm:pt>
    <dgm:pt modelId="{30928185-77FA-4877-BDCA-30CEB7C1DCBF}" type="parTrans" cxnId="{775D7B5F-5F0A-441F-B166-1489B8888EB0}">
      <dgm:prSet/>
      <dgm:spPr/>
      <dgm:t>
        <a:bodyPr/>
        <a:lstStyle/>
        <a:p>
          <a:endParaRPr lang="zh-CN" altLang="en-US"/>
        </a:p>
      </dgm:t>
    </dgm:pt>
    <dgm:pt modelId="{AF5A8C3E-DC97-47D6-BE9B-44480EFF6108}" type="sibTrans" cxnId="{775D7B5F-5F0A-441F-B166-1489B8888EB0}">
      <dgm:prSet/>
      <dgm:spPr/>
      <dgm:t>
        <a:bodyPr/>
        <a:lstStyle/>
        <a:p>
          <a:endParaRPr lang="zh-CN" altLang="en-US"/>
        </a:p>
      </dgm:t>
    </dgm:pt>
    <dgm:pt modelId="{433BAAA8-B27E-40D7-A492-4871AFFF18DC}">
      <dgm:prSet/>
      <dgm:spPr/>
      <dgm:t>
        <a:bodyPr/>
        <a:lstStyle/>
        <a:p>
          <a:r>
            <a:rPr lang="zh-CN" altLang="en-US" dirty="0"/>
            <a:t>得到结果</a:t>
          </a:r>
        </a:p>
      </dgm:t>
    </dgm:pt>
    <dgm:pt modelId="{23307C96-7784-485A-B266-45DC53118EB4}" type="parTrans" cxnId="{8CA598FC-08A8-4281-8ABC-1D3B5347C39E}">
      <dgm:prSet/>
      <dgm:spPr/>
      <dgm:t>
        <a:bodyPr/>
        <a:lstStyle/>
        <a:p>
          <a:endParaRPr lang="zh-CN" altLang="en-US"/>
        </a:p>
      </dgm:t>
    </dgm:pt>
    <dgm:pt modelId="{D114A6B0-4EFA-4A72-BB70-E8B62F930CC5}" type="sibTrans" cxnId="{8CA598FC-08A8-4281-8ABC-1D3B5347C39E}">
      <dgm:prSet/>
      <dgm:spPr/>
      <dgm:t>
        <a:bodyPr/>
        <a:lstStyle/>
        <a:p>
          <a:endParaRPr lang="zh-CN" altLang="en-US"/>
        </a:p>
      </dgm:t>
    </dgm:pt>
    <dgm:pt modelId="{A5C528B2-771E-425A-A73A-E72F984B0F05}" type="pres">
      <dgm:prSet presAssocID="{2B79B8BE-C5F3-46B3-880E-AAA9AD1757A8}" presName="theList" presStyleCnt="0">
        <dgm:presLayoutVars>
          <dgm:dir/>
          <dgm:animLvl val="lvl"/>
          <dgm:resizeHandles val="exact"/>
        </dgm:presLayoutVars>
      </dgm:prSet>
      <dgm:spPr/>
    </dgm:pt>
    <dgm:pt modelId="{0CC6A13C-CB29-4366-B1FB-AB4999BE4C87}" type="pres">
      <dgm:prSet presAssocID="{A3CFC35B-D49A-4C14-879A-6F2A48731D45}" presName="compNode" presStyleCnt="0"/>
      <dgm:spPr/>
    </dgm:pt>
    <dgm:pt modelId="{86DB3B89-4BD1-45A5-ACB7-8EBEB41BF0AC}" type="pres">
      <dgm:prSet presAssocID="{A3CFC35B-D49A-4C14-879A-6F2A48731D45}" presName="noGeometry" presStyleCnt="0"/>
      <dgm:spPr/>
    </dgm:pt>
    <dgm:pt modelId="{A9A882B5-DE25-46F7-9BD4-ABFA1E58E327}" type="pres">
      <dgm:prSet presAssocID="{A3CFC35B-D49A-4C14-879A-6F2A48731D45}" presName="childTextVisible" presStyleLbl="bgAccFollowNode1" presStyleIdx="0" presStyleCnt="4">
        <dgm:presLayoutVars>
          <dgm:bulletEnabled val="1"/>
        </dgm:presLayoutVars>
      </dgm:prSet>
      <dgm:spPr/>
    </dgm:pt>
    <dgm:pt modelId="{8BC0D59F-8E07-4C69-9B6B-6D470BD422F9}" type="pres">
      <dgm:prSet presAssocID="{A3CFC35B-D49A-4C14-879A-6F2A48731D45}" presName="childTextHidden" presStyleLbl="bgAccFollowNode1" presStyleIdx="0" presStyleCnt="4"/>
      <dgm:spPr/>
    </dgm:pt>
    <dgm:pt modelId="{F922F761-30EB-493D-BE3E-1965332C9805}" type="pres">
      <dgm:prSet presAssocID="{A3CFC35B-D49A-4C14-879A-6F2A48731D45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518F00EC-20D5-44DB-AB8B-ACD885EF1C88}" type="pres">
      <dgm:prSet presAssocID="{A3CFC35B-D49A-4C14-879A-6F2A48731D45}" presName="aSpace" presStyleCnt="0"/>
      <dgm:spPr/>
    </dgm:pt>
    <dgm:pt modelId="{042D3B52-9016-40D6-BBA1-F2CADE5A703A}" type="pres">
      <dgm:prSet presAssocID="{7471FC9B-9E52-4DD3-8D61-9A54BC263EF3}" presName="compNode" presStyleCnt="0"/>
      <dgm:spPr/>
    </dgm:pt>
    <dgm:pt modelId="{0459BC10-CC14-495E-8A1A-15F064E01F22}" type="pres">
      <dgm:prSet presAssocID="{7471FC9B-9E52-4DD3-8D61-9A54BC263EF3}" presName="noGeometry" presStyleCnt="0"/>
      <dgm:spPr/>
    </dgm:pt>
    <dgm:pt modelId="{AC0CF097-B42D-46E5-B1F1-82CD0283BD09}" type="pres">
      <dgm:prSet presAssocID="{7471FC9B-9E52-4DD3-8D61-9A54BC263EF3}" presName="childTextVisible" presStyleLbl="bgAccFollowNode1" presStyleIdx="1" presStyleCnt="4">
        <dgm:presLayoutVars>
          <dgm:bulletEnabled val="1"/>
        </dgm:presLayoutVars>
      </dgm:prSet>
      <dgm:spPr/>
    </dgm:pt>
    <dgm:pt modelId="{F059CEE5-D949-40D8-8284-A97E71E64A8B}" type="pres">
      <dgm:prSet presAssocID="{7471FC9B-9E52-4DD3-8D61-9A54BC263EF3}" presName="childTextHidden" presStyleLbl="bgAccFollowNode1" presStyleIdx="1" presStyleCnt="4"/>
      <dgm:spPr/>
    </dgm:pt>
    <dgm:pt modelId="{DAA5DF7F-5243-4AB8-A085-30EA167C1A5E}" type="pres">
      <dgm:prSet presAssocID="{7471FC9B-9E52-4DD3-8D61-9A54BC263EF3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3397D7FA-CBD7-49C0-BA88-2F26DEB735E2}" type="pres">
      <dgm:prSet presAssocID="{7471FC9B-9E52-4DD3-8D61-9A54BC263EF3}" presName="aSpace" presStyleCnt="0"/>
      <dgm:spPr/>
    </dgm:pt>
    <dgm:pt modelId="{158BFBA6-9F41-4C18-92E3-63232DCDA90B}" type="pres">
      <dgm:prSet presAssocID="{2517BE94-9272-4175-A685-3D7388B2BC58}" presName="compNode" presStyleCnt="0"/>
      <dgm:spPr/>
    </dgm:pt>
    <dgm:pt modelId="{F720B0B9-F2EF-43F5-9E10-069E0E43ADC3}" type="pres">
      <dgm:prSet presAssocID="{2517BE94-9272-4175-A685-3D7388B2BC58}" presName="noGeometry" presStyleCnt="0"/>
      <dgm:spPr/>
    </dgm:pt>
    <dgm:pt modelId="{39DF0EE6-3465-4D41-9693-47109044E2A8}" type="pres">
      <dgm:prSet presAssocID="{2517BE94-9272-4175-A685-3D7388B2BC58}" presName="childTextVisible" presStyleLbl="bgAccFollowNode1" presStyleIdx="2" presStyleCnt="4">
        <dgm:presLayoutVars>
          <dgm:bulletEnabled val="1"/>
        </dgm:presLayoutVars>
      </dgm:prSet>
      <dgm:spPr/>
    </dgm:pt>
    <dgm:pt modelId="{EBEB59D5-25C0-41A2-AE9A-DDB3146E2194}" type="pres">
      <dgm:prSet presAssocID="{2517BE94-9272-4175-A685-3D7388B2BC58}" presName="childTextHidden" presStyleLbl="bgAccFollowNode1" presStyleIdx="2" presStyleCnt="4"/>
      <dgm:spPr/>
    </dgm:pt>
    <dgm:pt modelId="{D912EFE5-0EA8-4905-8940-1434643BB43E}" type="pres">
      <dgm:prSet presAssocID="{2517BE94-9272-4175-A685-3D7388B2BC58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D8E6F32A-E6B5-48DB-B2A6-D38165C23094}" type="pres">
      <dgm:prSet presAssocID="{2517BE94-9272-4175-A685-3D7388B2BC58}" presName="aSpace" presStyleCnt="0"/>
      <dgm:spPr/>
    </dgm:pt>
    <dgm:pt modelId="{D1C950ED-2F93-43E1-BC19-A60C48657B40}" type="pres">
      <dgm:prSet presAssocID="{433BAAA8-B27E-40D7-A492-4871AFFF18DC}" presName="compNode" presStyleCnt="0"/>
      <dgm:spPr/>
    </dgm:pt>
    <dgm:pt modelId="{C549A137-CA32-4312-B479-8CA8E856390A}" type="pres">
      <dgm:prSet presAssocID="{433BAAA8-B27E-40D7-A492-4871AFFF18DC}" presName="noGeometry" presStyleCnt="0"/>
      <dgm:spPr/>
    </dgm:pt>
    <dgm:pt modelId="{77991FF3-5905-4559-8A82-B4FCED1826BA}" type="pres">
      <dgm:prSet presAssocID="{433BAAA8-B27E-40D7-A492-4871AFFF18DC}" presName="childTextVisible" presStyleLbl="bgAccFollowNode1" presStyleIdx="3" presStyleCnt="4">
        <dgm:presLayoutVars>
          <dgm:bulletEnabled val="1"/>
        </dgm:presLayoutVars>
      </dgm:prSet>
      <dgm:spPr/>
    </dgm:pt>
    <dgm:pt modelId="{B8B0645C-7B7D-416D-879D-2F1397962261}" type="pres">
      <dgm:prSet presAssocID="{433BAAA8-B27E-40D7-A492-4871AFFF18DC}" presName="childTextHidden" presStyleLbl="bgAccFollowNode1" presStyleIdx="3" presStyleCnt="4"/>
      <dgm:spPr/>
    </dgm:pt>
    <dgm:pt modelId="{7C262B94-7757-48D9-9AEE-57E5772F7086}" type="pres">
      <dgm:prSet presAssocID="{433BAAA8-B27E-40D7-A492-4871AFFF18DC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79334105-CF69-4743-92B2-F77416D24B9E}" srcId="{A3CFC35B-D49A-4C14-879A-6F2A48731D45}" destId="{04205CBD-AEA3-47CB-8B43-591C9DF751B6}" srcOrd="0" destOrd="0" parTransId="{90C7AC4F-91AA-411F-93A2-E4C6B6EFA392}" sibTransId="{1712B567-9B7B-447C-96DB-3D8E5886EA0E}"/>
    <dgm:cxn modelId="{1D8FA912-D7E4-4756-B375-0925E0CD8462}" type="presOf" srcId="{A3CFC35B-D49A-4C14-879A-6F2A48731D45}" destId="{F922F761-30EB-493D-BE3E-1965332C9805}" srcOrd="0" destOrd="0" presId="urn:microsoft.com/office/officeart/2005/8/layout/hProcess6"/>
    <dgm:cxn modelId="{F3BF8E17-B207-41CF-9B5F-2B31D62FD55E}" type="presOf" srcId="{ECA73AE0-0A99-4FF7-9FEC-E798FD817B61}" destId="{AC0CF097-B42D-46E5-B1F1-82CD0283BD09}" srcOrd="0" destOrd="1" presId="urn:microsoft.com/office/officeart/2005/8/layout/hProcess6"/>
    <dgm:cxn modelId="{A5E3C51A-2879-496E-AD5F-C04DC7188673}" srcId="{2B79B8BE-C5F3-46B3-880E-AAA9AD1757A8}" destId="{A3CFC35B-D49A-4C14-879A-6F2A48731D45}" srcOrd="0" destOrd="0" parTransId="{2D947B03-CE86-4906-9FB9-0F3258E3A181}" sibTransId="{4836ABBD-D01F-4455-A730-984CA11619A3}"/>
    <dgm:cxn modelId="{D32EB71C-DE02-4484-B902-92B36748D7FB}" type="presOf" srcId="{C0F122DF-4B39-4C70-ABAF-67F5C9FA6F2F}" destId="{F059CEE5-D949-40D8-8284-A97E71E64A8B}" srcOrd="1" destOrd="0" presId="urn:microsoft.com/office/officeart/2005/8/layout/hProcess6"/>
    <dgm:cxn modelId="{70D00E3F-B308-4ED0-8168-C9E1F54CDD44}" type="presOf" srcId="{20DA23EF-FFAA-422B-8BD5-C0D0CF1E0882}" destId="{EBEB59D5-25C0-41A2-AE9A-DDB3146E2194}" srcOrd="1" destOrd="0" presId="urn:microsoft.com/office/officeart/2005/8/layout/hProcess6"/>
    <dgm:cxn modelId="{775D7B5F-5F0A-441F-B166-1489B8888EB0}" srcId="{2517BE94-9272-4175-A685-3D7388B2BC58}" destId="{C5A6D2BF-41D9-4622-A86E-BF3F89C858B4}" srcOrd="1" destOrd="0" parTransId="{30928185-77FA-4877-BDCA-30CEB7C1DCBF}" sibTransId="{AF5A8C3E-DC97-47D6-BE9B-44480EFF6108}"/>
    <dgm:cxn modelId="{AB8FDF5F-EC01-44A0-9F7B-F1FF70682B72}" type="presOf" srcId="{20DA23EF-FFAA-422B-8BD5-C0D0CF1E0882}" destId="{39DF0EE6-3465-4D41-9693-47109044E2A8}" srcOrd="0" destOrd="0" presId="urn:microsoft.com/office/officeart/2005/8/layout/hProcess6"/>
    <dgm:cxn modelId="{347E7444-1B35-48DF-AC2E-51E529F1F23B}" srcId="{2B79B8BE-C5F3-46B3-880E-AAA9AD1757A8}" destId="{7471FC9B-9E52-4DD3-8D61-9A54BC263EF3}" srcOrd="1" destOrd="0" parTransId="{1DCDED6D-FC5A-4F3B-B9B1-61DD5DF14AB8}" sibTransId="{482CBC5F-2997-4FCB-A7C1-935A57BD978E}"/>
    <dgm:cxn modelId="{1E9A8544-3BEA-4B11-A88B-1FE27946A042}" type="presOf" srcId="{2517BE94-9272-4175-A685-3D7388B2BC58}" destId="{D912EFE5-0EA8-4905-8940-1434643BB43E}" srcOrd="0" destOrd="0" presId="urn:microsoft.com/office/officeart/2005/8/layout/hProcess6"/>
    <dgm:cxn modelId="{9C46A653-6853-4502-BE3A-18B2E80A4A44}" type="presOf" srcId="{C5A6D2BF-41D9-4622-A86E-BF3F89C858B4}" destId="{39DF0EE6-3465-4D41-9693-47109044E2A8}" srcOrd="0" destOrd="1" presId="urn:microsoft.com/office/officeart/2005/8/layout/hProcess6"/>
    <dgm:cxn modelId="{B95C2955-9DE3-4058-AFF5-A14E40B1A511}" srcId="{2B79B8BE-C5F3-46B3-880E-AAA9AD1757A8}" destId="{2517BE94-9272-4175-A685-3D7388B2BC58}" srcOrd="2" destOrd="0" parTransId="{4EE52E6E-CBE8-43FE-9D31-46E567CDC6D6}" sibTransId="{F8583190-8D69-48C7-A04B-8E7E715994AE}"/>
    <dgm:cxn modelId="{76535B75-DB69-41D3-AB26-A7993C3A498C}" srcId="{A3CFC35B-D49A-4C14-879A-6F2A48731D45}" destId="{398A6AFE-3DCC-4792-9E33-1457511D16F9}" srcOrd="1" destOrd="0" parTransId="{184A3BC3-86D4-4FF6-9E93-BAD85CE4521D}" sibTransId="{446DCE9D-28AD-4343-BB26-CEDBCEFDA1D5}"/>
    <dgm:cxn modelId="{97E7417A-BA41-47CB-A594-D73510735BB1}" type="presOf" srcId="{398A6AFE-3DCC-4792-9E33-1457511D16F9}" destId="{A9A882B5-DE25-46F7-9BD4-ABFA1E58E327}" srcOrd="0" destOrd="1" presId="urn:microsoft.com/office/officeart/2005/8/layout/hProcess6"/>
    <dgm:cxn modelId="{40F50E99-DF6D-40E5-901B-FCAD8503E549}" type="presOf" srcId="{2B79B8BE-C5F3-46B3-880E-AAA9AD1757A8}" destId="{A5C528B2-771E-425A-A73A-E72F984B0F05}" srcOrd="0" destOrd="0" presId="urn:microsoft.com/office/officeart/2005/8/layout/hProcess6"/>
    <dgm:cxn modelId="{C0CCB49F-8F5D-4150-A92A-E1C4F231B7F4}" type="presOf" srcId="{433BAAA8-B27E-40D7-A492-4871AFFF18DC}" destId="{7C262B94-7757-48D9-9AEE-57E5772F7086}" srcOrd="0" destOrd="0" presId="urn:microsoft.com/office/officeart/2005/8/layout/hProcess6"/>
    <dgm:cxn modelId="{3CA7F4A2-812E-4F09-BF42-B9CF7F1A3D07}" srcId="{7471FC9B-9E52-4DD3-8D61-9A54BC263EF3}" destId="{ECA73AE0-0A99-4FF7-9FEC-E798FD817B61}" srcOrd="1" destOrd="0" parTransId="{CA82EE16-20E1-4097-B41A-47FF66291CC2}" sibTransId="{F69CAB89-D094-47F9-BB57-F1EA72F9E763}"/>
    <dgm:cxn modelId="{3A6261AE-B03E-4432-B72C-5B597D13CF15}" type="presOf" srcId="{04205CBD-AEA3-47CB-8B43-591C9DF751B6}" destId="{A9A882B5-DE25-46F7-9BD4-ABFA1E58E327}" srcOrd="0" destOrd="0" presId="urn:microsoft.com/office/officeart/2005/8/layout/hProcess6"/>
    <dgm:cxn modelId="{15F308B6-DA3C-47C8-B2C0-B0576997C8FF}" type="presOf" srcId="{C0F122DF-4B39-4C70-ABAF-67F5C9FA6F2F}" destId="{AC0CF097-B42D-46E5-B1F1-82CD0283BD09}" srcOrd="0" destOrd="0" presId="urn:microsoft.com/office/officeart/2005/8/layout/hProcess6"/>
    <dgm:cxn modelId="{D88DA0B9-AD80-4A1D-BD75-455CA4D50902}" type="presOf" srcId="{04205CBD-AEA3-47CB-8B43-591C9DF751B6}" destId="{8BC0D59F-8E07-4C69-9B6B-6D470BD422F9}" srcOrd="1" destOrd="0" presId="urn:microsoft.com/office/officeart/2005/8/layout/hProcess6"/>
    <dgm:cxn modelId="{8EC856CD-6A4A-4D89-AB68-FDA35C326465}" type="presOf" srcId="{398A6AFE-3DCC-4792-9E33-1457511D16F9}" destId="{8BC0D59F-8E07-4C69-9B6B-6D470BD422F9}" srcOrd="1" destOrd="1" presId="urn:microsoft.com/office/officeart/2005/8/layout/hProcess6"/>
    <dgm:cxn modelId="{2AFEA8D1-4FA2-4608-8500-9E959EB6B48A}" type="presOf" srcId="{7471FC9B-9E52-4DD3-8D61-9A54BC263EF3}" destId="{DAA5DF7F-5243-4AB8-A085-30EA167C1A5E}" srcOrd="0" destOrd="0" presId="urn:microsoft.com/office/officeart/2005/8/layout/hProcess6"/>
    <dgm:cxn modelId="{A9F7C5D4-D560-4B3A-82E0-120CBEA17E41}" type="presOf" srcId="{ECA73AE0-0A99-4FF7-9FEC-E798FD817B61}" destId="{F059CEE5-D949-40D8-8284-A97E71E64A8B}" srcOrd="1" destOrd="1" presId="urn:microsoft.com/office/officeart/2005/8/layout/hProcess6"/>
    <dgm:cxn modelId="{8096DAD4-8CA8-4AB2-8399-DDA73B1778C1}" type="presOf" srcId="{C5A6D2BF-41D9-4622-A86E-BF3F89C858B4}" destId="{EBEB59D5-25C0-41A2-AE9A-DDB3146E2194}" srcOrd="1" destOrd="1" presId="urn:microsoft.com/office/officeart/2005/8/layout/hProcess6"/>
    <dgm:cxn modelId="{38E089E5-16ED-427E-A0E6-5C5638AD2ED9}" srcId="{7471FC9B-9E52-4DD3-8D61-9A54BC263EF3}" destId="{C0F122DF-4B39-4C70-ABAF-67F5C9FA6F2F}" srcOrd="0" destOrd="0" parTransId="{B3F1D033-04FE-43F5-A8B3-5900C3648BEA}" sibTransId="{214FBAA4-CBC0-4535-B2B6-7DB320471E7B}"/>
    <dgm:cxn modelId="{ECABE4E5-A800-4B5E-A3FD-A7ACC51225A2}" srcId="{2517BE94-9272-4175-A685-3D7388B2BC58}" destId="{20DA23EF-FFAA-422B-8BD5-C0D0CF1E0882}" srcOrd="0" destOrd="0" parTransId="{3C276E25-B3D4-41DF-A852-BBF4FE302705}" sibTransId="{08A8E9A9-9D3B-4DAC-93D7-2583ECC547C3}"/>
    <dgm:cxn modelId="{8CA598FC-08A8-4281-8ABC-1D3B5347C39E}" srcId="{2B79B8BE-C5F3-46B3-880E-AAA9AD1757A8}" destId="{433BAAA8-B27E-40D7-A492-4871AFFF18DC}" srcOrd="3" destOrd="0" parTransId="{23307C96-7784-485A-B266-45DC53118EB4}" sibTransId="{D114A6B0-4EFA-4A72-BB70-E8B62F930CC5}"/>
    <dgm:cxn modelId="{1BACD7C5-B189-490A-9A5D-8207ACC829F2}" type="presParOf" srcId="{A5C528B2-771E-425A-A73A-E72F984B0F05}" destId="{0CC6A13C-CB29-4366-B1FB-AB4999BE4C87}" srcOrd="0" destOrd="0" presId="urn:microsoft.com/office/officeart/2005/8/layout/hProcess6"/>
    <dgm:cxn modelId="{E1DB7335-E8AB-43F8-ACFD-DEE8EEE3488C}" type="presParOf" srcId="{0CC6A13C-CB29-4366-B1FB-AB4999BE4C87}" destId="{86DB3B89-4BD1-45A5-ACB7-8EBEB41BF0AC}" srcOrd="0" destOrd="0" presId="urn:microsoft.com/office/officeart/2005/8/layout/hProcess6"/>
    <dgm:cxn modelId="{17E68B73-19FE-46C0-AF0C-43B4156947FD}" type="presParOf" srcId="{0CC6A13C-CB29-4366-B1FB-AB4999BE4C87}" destId="{A9A882B5-DE25-46F7-9BD4-ABFA1E58E327}" srcOrd="1" destOrd="0" presId="urn:microsoft.com/office/officeart/2005/8/layout/hProcess6"/>
    <dgm:cxn modelId="{DDC718F6-589D-456A-BE8F-56654EBAA44D}" type="presParOf" srcId="{0CC6A13C-CB29-4366-B1FB-AB4999BE4C87}" destId="{8BC0D59F-8E07-4C69-9B6B-6D470BD422F9}" srcOrd="2" destOrd="0" presId="urn:microsoft.com/office/officeart/2005/8/layout/hProcess6"/>
    <dgm:cxn modelId="{DFBBBCE0-B7AA-4903-A77E-255D11E25D63}" type="presParOf" srcId="{0CC6A13C-CB29-4366-B1FB-AB4999BE4C87}" destId="{F922F761-30EB-493D-BE3E-1965332C9805}" srcOrd="3" destOrd="0" presId="urn:microsoft.com/office/officeart/2005/8/layout/hProcess6"/>
    <dgm:cxn modelId="{A9BFE89C-EEED-4E0C-9240-B57F76F1C0A9}" type="presParOf" srcId="{A5C528B2-771E-425A-A73A-E72F984B0F05}" destId="{518F00EC-20D5-44DB-AB8B-ACD885EF1C88}" srcOrd="1" destOrd="0" presId="urn:microsoft.com/office/officeart/2005/8/layout/hProcess6"/>
    <dgm:cxn modelId="{BDB751DC-1368-451E-900C-C657E35F9641}" type="presParOf" srcId="{A5C528B2-771E-425A-A73A-E72F984B0F05}" destId="{042D3B52-9016-40D6-BBA1-F2CADE5A703A}" srcOrd="2" destOrd="0" presId="urn:microsoft.com/office/officeart/2005/8/layout/hProcess6"/>
    <dgm:cxn modelId="{36E96944-7D1D-4CC0-8F7F-3810BB1EA4C0}" type="presParOf" srcId="{042D3B52-9016-40D6-BBA1-F2CADE5A703A}" destId="{0459BC10-CC14-495E-8A1A-15F064E01F22}" srcOrd="0" destOrd="0" presId="urn:microsoft.com/office/officeart/2005/8/layout/hProcess6"/>
    <dgm:cxn modelId="{1CF2CBD9-7349-43AF-B179-24962E22A364}" type="presParOf" srcId="{042D3B52-9016-40D6-BBA1-F2CADE5A703A}" destId="{AC0CF097-B42D-46E5-B1F1-82CD0283BD09}" srcOrd="1" destOrd="0" presId="urn:microsoft.com/office/officeart/2005/8/layout/hProcess6"/>
    <dgm:cxn modelId="{8CD50444-74CD-4F40-B19D-56181B9AE4DD}" type="presParOf" srcId="{042D3B52-9016-40D6-BBA1-F2CADE5A703A}" destId="{F059CEE5-D949-40D8-8284-A97E71E64A8B}" srcOrd="2" destOrd="0" presId="urn:microsoft.com/office/officeart/2005/8/layout/hProcess6"/>
    <dgm:cxn modelId="{4A72B1BA-1058-4542-9E2F-AA6991EA7CD6}" type="presParOf" srcId="{042D3B52-9016-40D6-BBA1-F2CADE5A703A}" destId="{DAA5DF7F-5243-4AB8-A085-30EA167C1A5E}" srcOrd="3" destOrd="0" presId="urn:microsoft.com/office/officeart/2005/8/layout/hProcess6"/>
    <dgm:cxn modelId="{7F95038E-70B9-4375-A7C6-04E2261C72CD}" type="presParOf" srcId="{A5C528B2-771E-425A-A73A-E72F984B0F05}" destId="{3397D7FA-CBD7-49C0-BA88-2F26DEB735E2}" srcOrd="3" destOrd="0" presId="urn:microsoft.com/office/officeart/2005/8/layout/hProcess6"/>
    <dgm:cxn modelId="{1B6D0BE1-5E00-4E3E-8AA4-FF7D075DD2EF}" type="presParOf" srcId="{A5C528B2-771E-425A-A73A-E72F984B0F05}" destId="{158BFBA6-9F41-4C18-92E3-63232DCDA90B}" srcOrd="4" destOrd="0" presId="urn:microsoft.com/office/officeart/2005/8/layout/hProcess6"/>
    <dgm:cxn modelId="{7C10D965-43C5-4AA3-AF39-3AE40443D429}" type="presParOf" srcId="{158BFBA6-9F41-4C18-92E3-63232DCDA90B}" destId="{F720B0B9-F2EF-43F5-9E10-069E0E43ADC3}" srcOrd="0" destOrd="0" presId="urn:microsoft.com/office/officeart/2005/8/layout/hProcess6"/>
    <dgm:cxn modelId="{E17313E5-03FA-4F37-BB95-161B15138BBE}" type="presParOf" srcId="{158BFBA6-9F41-4C18-92E3-63232DCDA90B}" destId="{39DF0EE6-3465-4D41-9693-47109044E2A8}" srcOrd="1" destOrd="0" presId="urn:microsoft.com/office/officeart/2005/8/layout/hProcess6"/>
    <dgm:cxn modelId="{4EA1760E-E39C-4919-B3AA-CAF55B6F73CD}" type="presParOf" srcId="{158BFBA6-9F41-4C18-92E3-63232DCDA90B}" destId="{EBEB59D5-25C0-41A2-AE9A-DDB3146E2194}" srcOrd="2" destOrd="0" presId="urn:microsoft.com/office/officeart/2005/8/layout/hProcess6"/>
    <dgm:cxn modelId="{87A4CB02-C9C5-4AC6-9252-4F2E15491ADD}" type="presParOf" srcId="{158BFBA6-9F41-4C18-92E3-63232DCDA90B}" destId="{D912EFE5-0EA8-4905-8940-1434643BB43E}" srcOrd="3" destOrd="0" presId="urn:microsoft.com/office/officeart/2005/8/layout/hProcess6"/>
    <dgm:cxn modelId="{BF19AF36-76FB-454B-8A32-EB879BB1C107}" type="presParOf" srcId="{A5C528B2-771E-425A-A73A-E72F984B0F05}" destId="{D8E6F32A-E6B5-48DB-B2A6-D38165C23094}" srcOrd="5" destOrd="0" presId="urn:microsoft.com/office/officeart/2005/8/layout/hProcess6"/>
    <dgm:cxn modelId="{89A208D4-B60D-4527-9728-1F714BF7C957}" type="presParOf" srcId="{A5C528B2-771E-425A-A73A-E72F984B0F05}" destId="{D1C950ED-2F93-43E1-BC19-A60C48657B40}" srcOrd="6" destOrd="0" presId="urn:microsoft.com/office/officeart/2005/8/layout/hProcess6"/>
    <dgm:cxn modelId="{E80181B0-0D63-4BDE-AB7B-F681D2EAC416}" type="presParOf" srcId="{D1C950ED-2F93-43E1-BC19-A60C48657B40}" destId="{C549A137-CA32-4312-B479-8CA8E856390A}" srcOrd="0" destOrd="0" presId="urn:microsoft.com/office/officeart/2005/8/layout/hProcess6"/>
    <dgm:cxn modelId="{6D912F5D-46C1-499F-A114-F9C2D368B36F}" type="presParOf" srcId="{D1C950ED-2F93-43E1-BC19-A60C48657B40}" destId="{77991FF3-5905-4559-8A82-B4FCED1826BA}" srcOrd="1" destOrd="0" presId="urn:microsoft.com/office/officeart/2005/8/layout/hProcess6"/>
    <dgm:cxn modelId="{50A14BEC-4BCB-4DFA-8F98-B47093092B18}" type="presParOf" srcId="{D1C950ED-2F93-43E1-BC19-A60C48657B40}" destId="{B8B0645C-7B7D-416D-879D-2F1397962261}" srcOrd="2" destOrd="0" presId="urn:microsoft.com/office/officeart/2005/8/layout/hProcess6"/>
    <dgm:cxn modelId="{1C447E19-F6A4-47C2-B45C-F0F388B494E9}" type="presParOf" srcId="{D1C950ED-2F93-43E1-BC19-A60C48657B40}" destId="{7C262B94-7757-48D9-9AEE-57E5772F708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A882B5-DE25-46F7-9BD4-ABFA1E58E327}">
      <dsp:nvSpPr>
        <dsp:cNvPr id="0" name=""/>
        <dsp:cNvSpPr/>
      </dsp:nvSpPr>
      <dsp:spPr>
        <a:xfrm>
          <a:off x="515727" y="2008605"/>
          <a:ext cx="2041686" cy="178469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19050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1500" kern="1200" dirty="0"/>
            <a:t>主角（对象）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1500" kern="1200" dirty="0"/>
            <a:t>情景（做什么）</a:t>
          </a:r>
        </a:p>
      </dsp:txBody>
      <dsp:txXfrm>
        <a:off x="1026149" y="2276309"/>
        <a:ext cx="995322" cy="1249283"/>
      </dsp:txXfrm>
    </dsp:sp>
    <dsp:sp modelId="{F922F761-30EB-493D-BE3E-1965332C9805}">
      <dsp:nvSpPr>
        <dsp:cNvPr id="0" name=""/>
        <dsp:cNvSpPr/>
      </dsp:nvSpPr>
      <dsp:spPr>
        <a:xfrm>
          <a:off x="5306" y="2390529"/>
          <a:ext cx="1020843" cy="1020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kern="1200" dirty="0"/>
            <a:t>辨析问题</a:t>
          </a:r>
        </a:p>
      </dsp:txBody>
      <dsp:txXfrm>
        <a:off x="154805" y="2540028"/>
        <a:ext cx="721845" cy="721845"/>
      </dsp:txXfrm>
    </dsp:sp>
    <dsp:sp modelId="{AC0CF097-B42D-46E5-B1F1-82CD0283BD09}">
      <dsp:nvSpPr>
        <dsp:cNvPr id="0" name=""/>
        <dsp:cNvSpPr/>
      </dsp:nvSpPr>
      <dsp:spPr>
        <a:xfrm>
          <a:off x="3195441" y="2008605"/>
          <a:ext cx="2041686" cy="178469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19050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1500" kern="1200" dirty="0"/>
            <a:t>可能的情况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1500" kern="1200" dirty="0"/>
            <a:t>感觉</a:t>
          </a:r>
        </a:p>
      </dsp:txBody>
      <dsp:txXfrm>
        <a:off x="3705863" y="2276309"/>
        <a:ext cx="995322" cy="1249283"/>
      </dsp:txXfrm>
    </dsp:sp>
    <dsp:sp modelId="{DAA5DF7F-5243-4AB8-A085-30EA167C1A5E}">
      <dsp:nvSpPr>
        <dsp:cNvPr id="0" name=""/>
        <dsp:cNvSpPr/>
      </dsp:nvSpPr>
      <dsp:spPr>
        <a:xfrm>
          <a:off x="2685020" y="2390529"/>
          <a:ext cx="1020843" cy="1020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kern="1200" dirty="0"/>
            <a:t>假设</a:t>
          </a:r>
        </a:p>
      </dsp:txBody>
      <dsp:txXfrm>
        <a:off x="2834519" y="2540028"/>
        <a:ext cx="721845" cy="721845"/>
      </dsp:txXfrm>
    </dsp:sp>
    <dsp:sp modelId="{39DF0EE6-3465-4D41-9693-47109044E2A8}">
      <dsp:nvSpPr>
        <dsp:cNvPr id="0" name=""/>
        <dsp:cNvSpPr/>
      </dsp:nvSpPr>
      <dsp:spPr>
        <a:xfrm>
          <a:off x="5875155" y="2008605"/>
          <a:ext cx="2041686" cy="178469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19050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1500" kern="1200" dirty="0"/>
            <a:t>成立的条件和结果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1500" kern="1200" dirty="0"/>
            <a:t>设计实验</a:t>
          </a:r>
        </a:p>
      </dsp:txBody>
      <dsp:txXfrm>
        <a:off x="6385577" y="2276309"/>
        <a:ext cx="995322" cy="1249283"/>
      </dsp:txXfrm>
    </dsp:sp>
    <dsp:sp modelId="{D912EFE5-0EA8-4905-8940-1434643BB43E}">
      <dsp:nvSpPr>
        <dsp:cNvPr id="0" name=""/>
        <dsp:cNvSpPr/>
      </dsp:nvSpPr>
      <dsp:spPr>
        <a:xfrm>
          <a:off x="5364734" y="2390529"/>
          <a:ext cx="1020843" cy="1020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kern="1200" dirty="0"/>
            <a:t>证明</a:t>
          </a:r>
        </a:p>
      </dsp:txBody>
      <dsp:txXfrm>
        <a:off x="5514233" y="2540028"/>
        <a:ext cx="721845" cy="721845"/>
      </dsp:txXfrm>
    </dsp:sp>
    <dsp:sp modelId="{77991FF3-5905-4559-8A82-B4FCED1826BA}">
      <dsp:nvSpPr>
        <dsp:cNvPr id="0" name=""/>
        <dsp:cNvSpPr/>
      </dsp:nvSpPr>
      <dsp:spPr>
        <a:xfrm>
          <a:off x="8554869" y="2008605"/>
          <a:ext cx="2041686" cy="178469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262B94-7757-48D9-9AEE-57E5772F7086}">
      <dsp:nvSpPr>
        <dsp:cNvPr id="0" name=""/>
        <dsp:cNvSpPr/>
      </dsp:nvSpPr>
      <dsp:spPr>
        <a:xfrm>
          <a:off x="8044448" y="2390529"/>
          <a:ext cx="1020843" cy="10208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kern="1200" dirty="0"/>
            <a:t>得到结果</a:t>
          </a:r>
        </a:p>
      </dsp:txBody>
      <dsp:txXfrm>
        <a:off x="8193947" y="2540028"/>
        <a:ext cx="721845" cy="7218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D80854-A1DB-49CE-BC59-8D0DDC6587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高中物理第一课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0E31075-DE97-47F5-92F5-51EA6B9D7F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伽利略的困惑</a:t>
            </a:r>
          </a:p>
        </p:txBody>
      </p:sp>
    </p:spTree>
    <p:extLst>
      <p:ext uri="{BB962C8B-B14F-4D97-AF65-F5344CB8AC3E}">
        <p14:creationId xmlns:p14="http://schemas.microsoft.com/office/powerpoint/2010/main" val="3376586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20BE54-EFA6-4E7C-AF75-B512FC3D9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问题的文字描述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A3250E-C9AD-4196-AE7C-04A15C629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0138" y="1785669"/>
            <a:ext cx="3803401" cy="20272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/>
              <a:t>是重的物体下落的快还是轻的物体下落的快？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9C4CDC8-C6E9-42BF-AE92-CFF166E201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638"/>
          <a:stretch/>
        </p:blipFill>
        <p:spPr>
          <a:xfrm>
            <a:off x="5135473" y="1217695"/>
            <a:ext cx="6769100" cy="5257920"/>
          </a:xfrm>
          <a:prstGeom prst="rect">
            <a:avLst/>
          </a:prstGeom>
        </p:spPr>
      </p:pic>
      <p:sp>
        <p:nvSpPr>
          <p:cNvPr id="7" name="内容占位符 2">
            <a:extLst>
              <a:ext uri="{FF2B5EF4-FFF2-40B4-BE49-F238E27FC236}">
                <a16:creationId xmlns:a16="http://schemas.microsoft.com/office/drawing/2014/main" id="{4BA74A9A-008C-42E1-AE5C-581BF6C0CCFC}"/>
              </a:ext>
            </a:extLst>
          </p:cNvPr>
          <p:cNvSpPr txBox="1">
            <a:spLocks/>
          </p:cNvSpPr>
          <p:nvPr/>
        </p:nvSpPr>
        <p:spPr>
          <a:xfrm>
            <a:off x="1010138" y="3969880"/>
            <a:ext cx="3803401" cy="14647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sz="3600" dirty="0"/>
              <a:t>请证明之！</a:t>
            </a:r>
            <a:endParaRPr lang="en-US" altLang="zh-CN" sz="3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sz="3600" dirty="0"/>
              <a:t>写篇论文。</a:t>
            </a:r>
          </a:p>
        </p:txBody>
      </p:sp>
    </p:spTree>
    <p:extLst>
      <p:ext uri="{BB962C8B-B14F-4D97-AF65-F5344CB8AC3E}">
        <p14:creationId xmlns:p14="http://schemas.microsoft.com/office/powerpoint/2010/main" val="249047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>
            <a:extLst>
              <a:ext uri="{FF2B5EF4-FFF2-40B4-BE49-F238E27FC236}">
                <a16:creationId xmlns:a16="http://schemas.microsoft.com/office/drawing/2014/main" id="{40F92EC9-C47D-433E-896E-AC31277AE3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6983652"/>
              </p:ext>
            </p:extLst>
          </p:nvPr>
        </p:nvGraphicFramePr>
        <p:xfrm>
          <a:off x="1147313" y="719666"/>
          <a:ext cx="10601863" cy="5801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2750760"/>
      </p:ext>
    </p:extLst>
  </p:cSld>
  <p:clrMapOvr>
    <a:masterClrMapping/>
  </p:clrMapOvr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37</TotalTime>
  <Words>60</Words>
  <Application>Microsoft Office PowerPoint</Application>
  <PresentationFormat>宽屏</PresentationFormat>
  <Paragraphs>16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华文中宋</vt:lpstr>
      <vt:lpstr>宋体</vt:lpstr>
      <vt:lpstr>Arial</vt:lpstr>
      <vt:lpstr>Gill Sans MT</vt:lpstr>
      <vt:lpstr>Impact</vt:lpstr>
      <vt:lpstr>徽章</vt:lpstr>
      <vt:lpstr>高中物理第一课</vt:lpstr>
      <vt:lpstr>问题的文字描述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高中物理第一课</dc:title>
  <dc:creator>彭 矗</dc:creator>
  <cp:lastModifiedBy>彭 矗</cp:lastModifiedBy>
  <cp:revision>2</cp:revision>
  <dcterms:created xsi:type="dcterms:W3CDTF">2018-09-02T12:02:36Z</dcterms:created>
  <dcterms:modified xsi:type="dcterms:W3CDTF">2018-09-02T12:39:38Z</dcterms:modified>
</cp:coreProperties>
</file>