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366" r:id="rId3"/>
    <p:sldId id="368" r:id="rId4"/>
    <p:sldId id="376" r:id="rId5"/>
    <p:sldId id="367" r:id="rId6"/>
    <p:sldId id="369" r:id="rId7"/>
    <p:sldId id="372" r:id="rId8"/>
    <p:sldId id="377" r:id="rId9"/>
    <p:sldId id="381" r:id="rId10"/>
    <p:sldId id="380" r:id="rId11"/>
    <p:sldId id="379" r:id="rId12"/>
    <p:sldId id="378" r:id="rId13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爬虫基础知识" id="{354347DB-713E-8E4C-B426-7A036AC9D821}">
          <p14:sldIdLst>
            <p14:sldId id="366"/>
            <p14:sldId id="368"/>
            <p14:sldId id="376"/>
            <p14:sldId id="367"/>
            <p14:sldId id="369"/>
            <p14:sldId id="377"/>
            <p14:sldId id="381"/>
            <p14:sldId id="380"/>
            <p14:sldId id="378"/>
            <p14:sldId id="372"/>
            <p14:sldId id="37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5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二级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三级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四级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五级</a:t>
            </a:r>
            <a:endParaRPr lang="zh-CN" altLang="en-US" smtClean="0"/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  <a:endParaRPr lang="zh-CN" dirty="0" smtClean="0">
              <a:sym typeface="Eurostile" charset="0"/>
            </a:endParaRP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  <a:endParaRPr lang="zh-CN" dirty="0" smtClean="0">
              <a:sym typeface="Eurostile" charset="0"/>
            </a:endParaRP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  <a:endParaRPr lang="zh-CN" dirty="0" smtClean="0">
              <a:sym typeface="Eurostile" charset="0"/>
            </a:endParaRP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  <a:endParaRPr lang="zh-CN" dirty="0" smtClean="0">
              <a:sym typeface="Eurostile" charset="0"/>
            </a:endParaRP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  <a:endParaRPr lang="zh-CN" dirty="0" smtClean="0">
              <a:sym typeface="Eurostile" charset="0"/>
            </a:endParaRP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  <a:endParaRPr lang="zh-CN" dirty="0" smtClean="0">
              <a:sym typeface="Eurostile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06074" y="2393512"/>
            <a:ext cx="2559932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ython</a:t>
            </a:r>
            <a:endParaRPr lang="zh-CN" altLang="zh-CN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  <a:endParaRPr kumimoji="0" lang="en-US" altLang="zh-CN" sz="1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  <a:endParaRPr kumimoji="0" lang="en-US" altLang="zh-CN" sz="16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76546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属于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解释型语言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，程序执行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无需编译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，以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文本方式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存储，执行时需要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解释器</a:t>
            </a:r>
            <a:r>
              <a:rPr lang="zh-CN" altLang="en-US" sz="1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，逐句解释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</a:t>
            </a:r>
            <a:endParaRPr lang="en-US" altLang="zh-CN" sz="1400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4961358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安装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521" y="4216366"/>
            <a:ext cx="3656791" cy="183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33202" y="2543200"/>
            <a:ext cx="647517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扩展名 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sz="14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，是文本文件，可使用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任意文本编辑软件</a:t>
            </a: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做程序开发</a:t>
            </a:r>
            <a:endParaRPr kumimoji="1" lang="zh-CN" altLang="en-US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2"/>
          <p:cNvSpPr txBox="1"/>
          <p:nvPr/>
        </p:nvSpPr>
        <p:spPr>
          <a:xfrm>
            <a:off x="971224" y="888211"/>
            <a:ext cx="7524560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用什么写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代码？</a:t>
            </a:r>
            <a:endParaRPr kumimoji="1"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57" y="3796935"/>
            <a:ext cx="2867529" cy="201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304" y="3796936"/>
            <a:ext cx="3723824" cy="201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2"/>
          <p:cNvSpPr txBox="1"/>
          <p:nvPr/>
        </p:nvSpPr>
        <p:spPr>
          <a:xfrm>
            <a:off x="1203257" y="3362915"/>
            <a:ext cx="1082348" cy="3774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海龟编辑器</a:t>
            </a:r>
            <a:endParaRPr kumimoji="1" lang="zh-CN" altLang="en-US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2"/>
          <p:cNvSpPr txBox="1"/>
          <p:nvPr/>
        </p:nvSpPr>
        <p:spPr>
          <a:xfrm>
            <a:off x="4323145" y="3306897"/>
            <a:ext cx="1194238" cy="4589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pycharm</a:t>
            </a:r>
            <a:endParaRPr kumimoji="1" lang="zh-CN" altLang="en-US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59064" y="1080557"/>
            <a:ext cx="6038704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运行</a:t>
            </a:r>
            <a:r>
              <a:rPr lang="en-US" altLang="zh-CN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r>
              <a:rPr lang="zh-CN" altLang="en-US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程序</a:t>
            </a:r>
            <a:endParaRPr lang="en-US" altLang="zh-CN" sz="6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终端：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win+R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（运行）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cmd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 xx.py</a:t>
            </a: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Ide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集成开发环境，如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pycharm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海龟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编辑器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</a:t>
            </a:r>
            <a:r>
              <a:rPr lang="en-US" altLang="zh-CN" b="1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文件，运行</a:t>
            </a:r>
            <a:endParaRPr lang="zh-CN" altLang="zh-CN" dirty="0">
              <a:solidFill>
                <a:srgbClr val="0070C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31593" y="1175447"/>
            <a:ext cx="6145978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交互式运行</a:t>
            </a:r>
            <a:r>
              <a:rPr lang="en-US" altLang="zh-CN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终端：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win+R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– 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cmd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ipython</a:t>
            </a: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en-US" altLang="zh-CN" b="1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kumimoji="1"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kumimoji="1"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退出：</a:t>
            </a:r>
            <a:r>
              <a:rPr kumimoji="1"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quit()</a:t>
            </a:r>
            <a:endParaRPr kumimoji="1"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6433171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练习一：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声明变量并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赋值</a:t>
            </a:r>
            <a:endParaRPr lang="en-US" altLang="zh-CN" sz="28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在海龟编辑器操作，保存为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姓名：小明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年龄：18 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性别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：男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身高：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体重：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477246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练习：声明变量并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赋值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=‘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age = 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gender = ‘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 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410490" y="5029591"/>
            <a:ext cx="8494633" cy="119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注意不要使用中文标点符号</a:t>
            </a:r>
            <a:endParaRPr kumimoji="1"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5" y="962054"/>
            <a:ext cx="73015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课堂资料的下载和上传：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计算机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ftp://192.168.5.254</a:t>
            </a:r>
            <a:endParaRPr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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用户名：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gz10X      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x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为班级，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1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班为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1</a:t>
            </a:r>
            <a:endParaRPr lang="en-US" altLang="zh-CN" sz="2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971207" y="3412701"/>
            <a:ext cx="53575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文件命名规则</a:t>
            </a:r>
            <a:r>
              <a:rPr kumimoji="1"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：学号后两位</a:t>
            </a:r>
            <a:r>
              <a:rPr kumimoji="1" lang="en-US" altLang="zh-CN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kumimoji="1"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你的中文名</a:t>
            </a:r>
            <a:endParaRPr kumimoji="1"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629223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练习二：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ipython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算术运算测试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a=10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b=3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 =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hello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 = 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world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 = True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f = False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5" y="962054"/>
            <a:ext cx="784498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算术运算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加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、减 </a:t>
            </a:r>
            <a:r>
              <a:rPr 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、乘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、除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endParaRPr lang="en-US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商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//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求余数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幂运算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**</a:t>
            </a:r>
            <a:endParaRPr lang="en-US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en-US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、数字和布尔值可进行算术运算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、字符串可进行加法运算（拼接）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、字符串与数字进行乘法（字符串拼接）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02196" y="962054"/>
            <a:ext cx="477246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练习：声明变量并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赋值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28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name =‘</a:t>
            </a:r>
            <a:r>
              <a:rPr sz="28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小明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age = 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gender = ‘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'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height =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weight = </a:t>
            </a:r>
            <a:r>
              <a:rPr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endParaRPr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410490" y="5029591"/>
            <a:ext cx="8494633" cy="119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注意不要使用中文标点符号</a:t>
            </a:r>
            <a:endParaRPr kumimoji="1" lang="zh-CN" altLang="en-US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792</Words>
  <Application>WPS 演示</Application>
  <PresentationFormat>全屏显示(4:3)</PresentationFormat>
  <Paragraphs>85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Arial</vt:lpstr>
      <vt:lpstr>宋体</vt:lpstr>
      <vt:lpstr>Wingdings</vt:lpstr>
      <vt:lpstr>Eurostile</vt:lpstr>
      <vt:lpstr>ZWSimpleStroke</vt:lpstr>
      <vt:lpstr>Hiragino Sans GB W3</vt:lpstr>
      <vt:lpstr>微软雅黑</vt:lpstr>
      <vt:lpstr>Arial</vt:lpstr>
      <vt:lpstr>Arial Unicode MS</vt:lpstr>
      <vt:lpstr>Calibri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lenovo</cp:lastModifiedBy>
  <cp:revision>95</cp:revision>
  <dcterms:created xsi:type="dcterms:W3CDTF">2015-04-23T13:51:00Z</dcterms:created>
  <dcterms:modified xsi:type="dcterms:W3CDTF">2020-09-09T01:14:57Z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