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mp4" ContentType="video/mp4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1" r:id="rId1"/>
    <p:sldMasterId id="2147483673" r:id="rId2"/>
    <p:sldMasterId id="2147483744" r:id="rId3"/>
  </p:sldMasterIdLst>
  <p:notesMasterIdLst>
    <p:notesMasterId r:id="rId4"/>
  </p:notesMasterIdLst>
  <p:sldIdLst>
    <p:sldId id="301" r:id="rId5"/>
    <p:sldId id="299" r:id="rId6"/>
    <p:sldId id="509" r:id="rId7"/>
    <p:sldId id="527" r:id="rId8"/>
    <p:sldId id="512" r:id="rId9"/>
    <p:sldId id="528" r:id="rId10"/>
    <p:sldId id="529" r:id="rId11"/>
    <p:sldId id="517" r:id="rId12"/>
    <p:sldId id="530" r:id="rId13"/>
    <p:sldId id="531" r:id="rId14"/>
    <p:sldId id="534" r:id="rId15"/>
    <p:sldId id="532" r:id="rId16"/>
    <p:sldId id="533" r:id="rId17"/>
    <p:sldId id="522" r:id="rId18"/>
    <p:sldId id="536" r:id="rId19"/>
    <p:sldId id="537" r:id="rId20"/>
    <p:sldId id="525" r:id="rId21"/>
    <p:sldId id="535" r:id="rId22"/>
    <p:sldId id="526" r:id="rId23"/>
    <p:sldId id="321" r:id="rId24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48" userDrawn="1">
          <p15:clr>
            <a:srgbClr val="A4A3A4"/>
          </p15:clr>
        </p15:guide>
        <p15:guide id="2" pos="39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359" autoAdjust="0"/>
  </p:normalViewPr>
  <p:slideViewPr>
    <p:cSldViewPr>
      <p:cViewPr varScale="1">
        <p:scale>
          <a:sx n="66" d="100"/>
          <a:sy n="66" d="100"/>
        </p:scale>
        <p:origin x="144" y="786"/>
      </p:cViewPr>
      <p:guideLst>
        <p:guide orient="horz" pos="2248"/>
        <p:guide pos="3917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5" cy="72005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tags" Target="tags/tag517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5.wmf" /><Relationship Id="rId2" Type="http://schemas.openxmlformats.org/officeDocument/2006/relationships/image" Target="../media/image26.wmf" /><Relationship Id="rId3" Type="http://schemas.openxmlformats.org/officeDocument/2006/relationships/image" Target="../media/image27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8.wmf" /><Relationship Id="rId2" Type="http://schemas.openxmlformats.org/officeDocument/2006/relationships/image" Target="../media/image29.wmf" /><Relationship Id="rId3" Type="http://schemas.openxmlformats.org/officeDocument/2006/relationships/image" Target="../media/image30.wmf" /><Relationship Id="rId4" Type="http://schemas.openxmlformats.org/officeDocument/2006/relationships/image" Target="../media/image31.wmf" /><Relationship Id="rId5" Type="http://schemas.openxmlformats.org/officeDocument/2006/relationships/image" Target="../media/image32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wmf" /><Relationship Id="rId2" Type="http://schemas.openxmlformats.org/officeDocument/2006/relationships/image" Target="../media/image34.wmf" /><Relationship Id="rId3" Type="http://schemas.openxmlformats.org/officeDocument/2006/relationships/image" Target="../media/image35.wmf" /><Relationship Id="rId4" Type="http://schemas.openxmlformats.org/officeDocument/2006/relationships/image" Target="../media/image36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wmf" /><Relationship Id="rId2" Type="http://schemas.openxmlformats.org/officeDocument/2006/relationships/image" Target="../media/image38.wmf" /><Relationship Id="rId3" Type="http://schemas.openxmlformats.org/officeDocument/2006/relationships/image" Target="../media/image39.wmf" /><Relationship Id="rId4" Type="http://schemas.openxmlformats.org/officeDocument/2006/relationships/image" Target="../media/image40.w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1.w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wmf" /><Relationship Id="rId2" Type="http://schemas.openxmlformats.org/officeDocument/2006/relationships/image" Target="../media/image49.wmf" /><Relationship Id="rId3" Type="http://schemas.openxmlformats.org/officeDocument/2006/relationships/image" Target="../media/image50.w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3.xml" /><Relationship Id="rId2" Type="http://schemas.openxmlformats.org/officeDocument/2006/relationships/tags" Target="../tags/tag284.xml" /><Relationship Id="rId3" Type="http://schemas.openxmlformats.org/officeDocument/2006/relationships/tags" Target="../tags/tag285.xml" /><Relationship Id="rId4" Type="http://schemas.openxmlformats.org/officeDocument/2006/relationships/tags" Target="../tags/tag286.xml" /><Relationship Id="rId5" Type="http://schemas.openxmlformats.org/officeDocument/2006/relationships/tags" Target="../tags/tag287.xml" /><Relationship Id="rId6" Type="http://schemas.openxmlformats.org/officeDocument/2006/relationships/tags" Target="../tags/tag288.xml" /><Relationship Id="rId7" Type="http://schemas.openxmlformats.org/officeDocument/2006/relationships/tags" Target="../tags/tag289.xml" /><Relationship Id="rId8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62D94DE1-3B9F-40D3-AC72-005DFEC6689A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  <p:custDataLst>
              <p:tags r:id="rId2"/>
            </p:custDataLst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E1C4DE1A-C57F-4CE6-9D93-B31C279228CF}"/>
              </a:ext>
            </a:extLst>
          </p:cNvPr>
          <p:cNvSpPr>
            <a:spLocks noGrp="1" noChangeArrowheads="1"/>
          </p:cNvSpPr>
          <p:nvPr>
            <p:ph type="body" sz="quarter" idx="6"/>
            <p:custDataLst>
              <p:tags r:id="rId3"/>
            </p:custDataLst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628FBF15-3549-43B5-BF1E-7AEA8BF327E2}"/>
              </a:ext>
            </a:extLst>
          </p:cNvPr>
          <p:cNvSpPr>
            <a:spLocks noGrp="1" noChangeArrowheads="1"/>
          </p:cNvSpPr>
          <p:nvPr>
            <p:ph type="hdr" sz="quarter"/>
            <p:custDataLst>
              <p:tags r:id="rId4"/>
            </p:custDataLst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1C180A9B-3E4C-44D0-98F9-4BFEE97BC4A4}"/>
              </a:ext>
            </a:extLst>
          </p:cNvPr>
          <p:cNvSpPr>
            <a:spLocks noGrp="1" noChangeArrowheads="1"/>
          </p:cNvSpPr>
          <p:nvPr>
            <p:ph type="dt" idx="1"/>
            <p:custDataLst>
              <p:tags r:id="rId5"/>
            </p:custDataLst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C240C790-0659-4C67-B2F7-6AA5D5C07FDA}"/>
              </a:ext>
            </a:extLst>
          </p:cNvPr>
          <p:cNvSpPr>
            <a:spLocks noGrp="1" noChangeArrowheads="1"/>
          </p:cNvSpPr>
          <p:nvPr>
            <p:ph type="ftr" sz="quarter" idx="4"/>
            <p:custDataLst>
              <p:tags r:id="rId6"/>
            </p:custDataLst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DC74000E-BC73-43C7-BF76-20B8D2C45E80}"/>
              </a:ext>
            </a:extLst>
          </p:cNvPr>
          <p:cNvSpPr>
            <a:spLocks noGrp="1" noChangeArrowheads="1"/>
          </p:cNvSpPr>
          <p:nvPr>
            <p:ph type="sldNum" sz="quarter" idx="5"/>
            <p:custDataLst>
              <p:tags r:id="rId7"/>
            </p:custDataLst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375263B-6473-45AB-838F-EBE96A0A99A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09.xml" /><Relationship Id="rId4" Type="http://schemas.openxmlformats.org/officeDocument/2006/relationships/tags" Target="../tags/tag310.xml" /><Relationship Id="rId5" Type="http://schemas.openxmlformats.org/officeDocument/2006/relationships/tags" Target="../tags/tag311.xml" /><Relationship Id="rId6" Type="http://schemas.openxmlformats.org/officeDocument/2006/relationships/tags" Target="../tags/tag312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10" Type="http://schemas.openxmlformats.org/officeDocument/2006/relationships/tags" Target="../tags/tag10.xml" /><Relationship Id="rId11" Type="http://schemas.openxmlformats.org/officeDocument/2006/relationships/tags" Target="../tags/tag11.xml" /><Relationship Id="rId12" Type="http://schemas.openxmlformats.org/officeDocument/2006/relationships/tags" Target="../tags/tag12.xml" /><Relationship Id="rId13" Type="http://schemas.openxmlformats.org/officeDocument/2006/relationships/tags" Target="../tags/tag13.xml" /><Relationship Id="rId14" Type="http://schemas.openxmlformats.org/officeDocument/2006/relationships/tags" Target="../tags/tag14.xml" /><Relationship Id="rId15" Type="http://schemas.openxmlformats.org/officeDocument/2006/relationships/tags" Target="../tags/tag15.xml" /><Relationship Id="rId16" Type="http://schemas.openxmlformats.org/officeDocument/2006/relationships/tags" Target="../tags/tag16.xml" /><Relationship Id="rId17" Type="http://schemas.openxmlformats.org/officeDocument/2006/relationships/tags" Target="../tags/tag17.xml" /><Relationship Id="rId18" Type="http://schemas.openxmlformats.org/officeDocument/2006/relationships/tags" Target="../tags/tag18.xml" /><Relationship Id="rId19" Type="http://schemas.openxmlformats.org/officeDocument/2006/relationships/slideMaster" Target="../slideMasters/slideMaster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tags" Target="../tags/tag7.xml" /><Relationship Id="rId8" Type="http://schemas.openxmlformats.org/officeDocument/2006/relationships/tags" Target="../tags/tag8.xml" /><Relationship Id="rId9" Type="http://schemas.openxmlformats.org/officeDocument/2006/relationships/tags" Target="../tags/tag9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.xml" /><Relationship Id="rId10" Type="http://schemas.openxmlformats.org/officeDocument/2006/relationships/tags" Target="../tags/tag34.xml" /><Relationship Id="rId11" Type="http://schemas.openxmlformats.org/officeDocument/2006/relationships/tags" Target="../tags/tag35.xml" /><Relationship Id="rId12" Type="http://schemas.openxmlformats.org/officeDocument/2006/relationships/tags" Target="../tags/tag36.xml" /><Relationship Id="rId13" Type="http://schemas.openxmlformats.org/officeDocument/2006/relationships/tags" Target="../tags/tag37.xml" /><Relationship Id="rId14" Type="http://schemas.openxmlformats.org/officeDocument/2006/relationships/tags" Target="../tags/tag38.xml" /><Relationship Id="rId15" Type="http://schemas.openxmlformats.org/officeDocument/2006/relationships/tags" Target="../tags/tag39.xml" /><Relationship Id="rId16" Type="http://schemas.openxmlformats.org/officeDocument/2006/relationships/tags" Target="../tags/tag40.xml" /><Relationship Id="rId17" Type="http://schemas.openxmlformats.org/officeDocument/2006/relationships/tags" Target="../tags/tag41.xml" /><Relationship Id="rId18" Type="http://schemas.openxmlformats.org/officeDocument/2006/relationships/tags" Target="../tags/tag42.xml" /><Relationship Id="rId19" Type="http://schemas.openxmlformats.org/officeDocument/2006/relationships/tags" Target="../tags/tag43.xml" /><Relationship Id="rId2" Type="http://schemas.openxmlformats.org/officeDocument/2006/relationships/tags" Target="../tags/tag26.xml" /><Relationship Id="rId20" Type="http://schemas.openxmlformats.org/officeDocument/2006/relationships/slideMaster" Target="../slideMasters/slideMaster1.xml" /><Relationship Id="rId3" Type="http://schemas.openxmlformats.org/officeDocument/2006/relationships/tags" Target="../tags/tag27.xml" /><Relationship Id="rId4" Type="http://schemas.openxmlformats.org/officeDocument/2006/relationships/tags" Target="../tags/tag28.xml" /><Relationship Id="rId5" Type="http://schemas.openxmlformats.org/officeDocument/2006/relationships/tags" Target="../tags/tag29.xml" /><Relationship Id="rId6" Type="http://schemas.openxmlformats.org/officeDocument/2006/relationships/tags" Target="../tags/tag30.xml" /><Relationship Id="rId7" Type="http://schemas.openxmlformats.org/officeDocument/2006/relationships/tags" Target="../tags/tag31.xml" /><Relationship Id="rId8" Type="http://schemas.openxmlformats.org/officeDocument/2006/relationships/tags" Target="../tags/tag32.xml" /><Relationship Id="rId9" Type="http://schemas.openxmlformats.org/officeDocument/2006/relationships/tags" Target="../tags/tag3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tags" Target="../tags/tag58.xml" /><Relationship Id="rId9" Type="http://schemas.openxmlformats.org/officeDocument/2006/relationships/tags" Target="../tags/tag59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0.xml" /><Relationship Id="rId10" Type="http://schemas.openxmlformats.org/officeDocument/2006/relationships/tags" Target="../tags/tag69.xml" /><Relationship Id="rId11" Type="http://schemas.openxmlformats.org/officeDocument/2006/relationships/tags" Target="../tags/tag70.xml" /><Relationship Id="rId12" Type="http://schemas.openxmlformats.org/officeDocument/2006/relationships/tags" Target="../tags/tag71.xml" /><Relationship Id="rId13" Type="http://schemas.openxmlformats.org/officeDocument/2006/relationships/tags" Target="../tags/tag72.xml" /><Relationship Id="rId14" Type="http://schemas.openxmlformats.org/officeDocument/2006/relationships/tags" Target="../tags/tag73.xml" /><Relationship Id="rId15" Type="http://schemas.openxmlformats.org/officeDocument/2006/relationships/tags" Target="../tags/tag74.xml" /><Relationship Id="rId16" Type="http://schemas.openxmlformats.org/officeDocument/2006/relationships/tags" Target="../tags/tag75.xml" /><Relationship Id="rId17" Type="http://schemas.openxmlformats.org/officeDocument/2006/relationships/tags" Target="../tags/tag76.xml" /><Relationship Id="rId18" Type="http://schemas.openxmlformats.org/officeDocument/2006/relationships/tags" Target="../tags/tag77.xml" /><Relationship Id="rId19" Type="http://schemas.openxmlformats.org/officeDocument/2006/relationships/slideMaster" Target="../slideMasters/slideMaster1.xml" /><Relationship Id="rId2" Type="http://schemas.openxmlformats.org/officeDocument/2006/relationships/tags" Target="../tags/tag61.xml" /><Relationship Id="rId3" Type="http://schemas.openxmlformats.org/officeDocument/2006/relationships/tags" Target="../tags/tag62.xml" /><Relationship Id="rId4" Type="http://schemas.openxmlformats.org/officeDocument/2006/relationships/tags" Target="../tags/tag63.xml" /><Relationship Id="rId5" Type="http://schemas.openxmlformats.org/officeDocument/2006/relationships/tags" Target="../tags/tag64.xml" /><Relationship Id="rId6" Type="http://schemas.openxmlformats.org/officeDocument/2006/relationships/tags" Target="../tags/tag65.xml" /><Relationship Id="rId7" Type="http://schemas.openxmlformats.org/officeDocument/2006/relationships/tags" Target="../tags/tag66.xml" /><Relationship Id="rId8" Type="http://schemas.openxmlformats.org/officeDocument/2006/relationships/tags" Target="../tags/tag67.xml" /><Relationship Id="rId9" Type="http://schemas.openxmlformats.org/officeDocument/2006/relationships/tags" Target="../tags/tag68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8.xml" /><Relationship Id="rId2" Type="http://schemas.openxmlformats.org/officeDocument/2006/relationships/tags" Target="../tags/tag79.xml" /><Relationship Id="rId3" Type="http://schemas.openxmlformats.org/officeDocument/2006/relationships/tags" Target="../tags/tag80.xml" /><Relationship Id="rId4" Type="http://schemas.openxmlformats.org/officeDocument/2006/relationships/tags" Target="../tags/tag81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tags" Target="../tags/tag85.xml" /><Relationship Id="rId5" Type="http://schemas.openxmlformats.org/officeDocument/2006/relationships/tags" Target="../tags/tag86.xml" /><Relationship Id="rId6" Type="http://schemas.openxmlformats.org/officeDocument/2006/relationships/tags" Target="../tags/tag87.xml" /><Relationship Id="rId7" Type="http://schemas.openxmlformats.org/officeDocument/2006/relationships/tags" Target="../tags/tag88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9.xml" /><Relationship Id="rId2" Type="http://schemas.openxmlformats.org/officeDocument/2006/relationships/tags" Target="../tags/tag90.xml" /><Relationship Id="rId3" Type="http://schemas.openxmlformats.org/officeDocument/2006/relationships/tags" Target="../tags/tag91.xml" /><Relationship Id="rId4" Type="http://schemas.openxmlformats.org/officeDocument/2006/relationships/tags" Target="../tags/tag92.xml" /><Relationship Id="rId5" Type="http://schemas.openxmlformats.org/officeDocument/2006/relationships/tags" Target="../tags/tag93.xml" /><Relationship Id="rId6" Type="http://schemas.openxmlformats.org/officeDocument/2006/relationships/tags" Target="../tags/tag94.xml" /><Relationship Id="rId7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5.xml" /><Relationship Id="rId2" Type="http://schemas.openxmlformats.org/officeDocument/2006/relationships/tags" Target="../tags/tag96.xml" /><Relationship Id="rId3" Type="http://schemas.openxmlformats.org/officeDocument/2006/relationships/tags" Target="../tags/tag97.xml" /><Relationship Id="rId4" Type="http://schemas.openxmlformats.org/officeDocument/2006/relationships/tags" Target="../tags/tag98.xml" /><Relationship Id="rId5" Type="http://schemas.openxmlformats.org/officeDocument/2006/relationships/tags" Target="../tags/tag99.xml" /><Relationship Id="rId6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0.xml" /><Relationship Id="rId2" Type="http://schemas.openxmlformats.org/officeDocument/2006/relationships/tags" Target="../tags/tag101.xml" /><Relationship Id="rId3" Type="http://schemas.openxmlformats.org/officeDocument/2006/relationships/tags" Target="../tags/tag102.xml" /><Relationship Id="rId4" Type="http://schemas.openxmlformats.org/officeDocument/2006/relationships/tags" Target="../tags/tag103.xml" /><Relationship Id="rId5" Type="http://schemas.openxmlformats.org/officeDocument/2006/relationships/tags" Target="../tags/tag104.xml" /><Relationship Id="rId6" Type="http://schemas.openxmlformats.org/officeDocument/2006/relationships/tags" Target="../tags/tag105.xml" /><Relationship Id="rId7" Type="http://schemas.openxmlformats.org/officeDocument/2006/relationships/tags" Target="../tags/tag106.xml" /><Relationship Id="rId8" Type="http://schemas.openxmlformats.org/officeDocument/2006/relationships/tags" Target="../tags/tag107.xml" /><Relationship Id="rId9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4.xml" /><Relationship Id="rId10" Type="http://schemas.openxmlformats.org/officeDocument/2006/relationships/tags" Target="../tags/tag133.xml" /><Relationship Id="rId11" Type="http://schemas.openxmlformats.org/officeDocument/2006/relationships/tags" Target="../tags/tag134.xml" /><Relationship Id="rId12" Type="http://schemas.openxmlformats.org/officeDocument/2006/relationships/tags" Target="../tags/tag135.xml" /><Relationship Id="rId13" Type="http://schemas.openxmlformats.org/officeDocument/2006/relationships/tags" Target="../tags/tag136.xml" /><Relationship Id="rId14" Type="http://schemas.openxmlformats.org/officeDocument/2006/relationships/tags" Target="../tags/tag137.xml" /><Relationship Id="rId15" Type="http://schemas.openxmlformats.org/officeDocument/2006/relationships/tags" Target="../tags/tag138.xml" /><Relationship Id="rId16" Type="http://schemas.openxmlformats.org/officeDocument/2006/relationships/tags" Target="../tags/tag139.xml" /><Relationship Id="rId17" Type="http://schemas.openxmlformats.org/officeDocument/2006/relationships/tags" Target="../tags/tag140.xml" /><Relationship Id="rId18" Type="http://schemas.openxmlformats.org/officeDocument/2006/relationships/tags" Target="../tags/tag141.xml" /><Relationship Id="rId19" Type="http://schemas.openxmlformats.org/officeDocument/2006/relationships/slideMaster" Target="../slideMasters/slideMaster2.xml" /><Relationship Id="rId2" Type="http://schemas.openxmlformats.org/officeDocument/2006/relationships/tags" Target="../tags/tag125.xml" /><Relationship Id="rId3" Type="http://schemas.openxmlformats.org/officeDocument/2006/relationships/tags" Target="../tags/tag126.xml" /><Relationship Id="rId4" Type="http://schemas.openxmlformats.org/officeDocument/2006/relationships/tags" Target="../tags/tag127.xml" /><Relationship Id="rId5" Type="http://schemas.openxmlformats.org/officeDocument/2006/relationships/tags" Target="../tags/tag128.xml" /><Relationship Id="rId6" Type="http://schemas.openxmlformats.org/officeDocument/2006/relationships/tags" Target="../tags/tag129.xml" /><Relationship Id="rId7" Type="http://schemas.openxmlformats.org/officeDocument/2006/relationships/tags" Target="../tags/tag130.xml" /><Relationship Id="rId8" Type="http://schemas.openxmlformats.org/officeDocument/2006/relationships/tags" Target="../tags/tag131.xml" /><Relationship Id="rId9" Type="http://schemas.openxmlformats.org/officeDocument/2006/relationships/tags" Target="../tags/tag13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2.xml" /><Relationship Id="rId2" Type="http://schemas.openxmlformats.org/officeDocument/2006/relationships/tags" Target="../tags/tag143.xml" /><Relationship Id="rId3" Type="http://schemas.openxmlformats.org/officeDocument/2006/relationships/tags" Target="../tags/tag144.xml" /><Relationship Id="rId4" Type="http://schemas.openxmlformats.org/officeDocument/2006/relationships/tags" Target="../tags/tag145.xml" /><Relationship Id="rId5" Type="http://schemas.openxmlformats.org/officeDocument/2006/relationships/tags" Target="../tags/tag146.xml" /><Relationship Id="rId6" Type="http://schemas.openxmlformats.org/officeDocument/2006/relationships/tags" Target="../tags/tag147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8.xml" /><Relationship Id="rId10" Type="http://schemas.openxmlformats.org/officeDocument/2006/relationships/tags" Target="../tags/tag157.xml" /><Relationship Id="rId11" Type="http://schemas.openxmlformats.org/officeDocument/2006/relationships/tags" Target="../tags/tag158.xml" /><Relationship Id="rId12" Type="http://schemas.openxmlformats.org/officeDocument/2006/relationships/tags" Target="../tags/tag159.xml" /><Relationship Id="rId13" Type="http://schemas.openxmlformats.org/officeDocument/2006/relationships/tags" Target="../tags/tag160.xml" /><Relationship Id="rId14" Type="http://schemas.openxmlformats.org/officeDocument/2006/relationships/tags" Target="../tags/tag161.xml" /><Relationship Id="rId15" Type="http://schemas.openxmlformats.org/officeDocument/2006/relationships/tags" Target="../tags/tag162.xml" /><Relationship Id="rId16" Type="http://schemas.openxmlformats.org/officeDocument/2006/relationships/tags" Target="../tags/tag163.xml" /><Relationship Id="rId17" Type="http://schemas.openxmlformats.org/officeDocument/2006/relationships/tags" Target="../tags/tag164.xml" /><Relationship Id="rId18" Type="http://schemas.openxmlformats.org/officeDocument/2006/relationships/tags" Target="../tags/tag165.xml" /><Relationship Id="rId19" Type="http://schemas.openxmlformats.org/officeDocument/2006/relationships/tags" Target="../tags/tag166.xml" /><Relationship Id="rId2" Type="http://schemas.openxmlformats.org/officeDocument/2006/relationships/tags" Target="../tags/tag149.xml" /><Relationship Id="rId20" Type="http://schemas.openxmlformats.org/officeDocument/2006/relationships/slideMaster" Target="../slideMasters/slideMaster2.xml" /><Relationship Id="rId3" Type="http://schemas.openxmlformats.org/officeDocument/2006/relationships/tags" Target="../tags/tag150.xml" /><Relationship Id="rId4" Type="http://schemas.openxmlformats.org/officeDocument/2006/relationships/tags" Target="../tags/tag151.xml" /><Relationship Id="rId5" Type="http://schemas.openxmlformats.org/officeDocument/2006/relationships/tags" Target="../tags/tag152.xml" /><Relationship Id="rId6" Type="http://schemas.openxmlformats.org/officeDocument/2006/relationships/tags" Target="../tags/tag153.xml" /><Relationship Id="rId7" Type="http://schemas.openxmlformats.org/officeDocument/2006/relationships/tags" Target="../tags/tag154.xml" /><Relationship Id="rId8" Type="http://schemas.openxmlformats.org/officeDocument/2006/relationships/tags" Target="../tags/tag155.xml" /><Relationship Id="rId9" Type="http://schemas.openxmlformats.org/officeDocument/2006/relationships/tags" Target="../tags/tag156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7.xml" /><Relationship Id="rId2" Type="http://schemas.openxmlformats.org/officeDocument/2006/relationships/tags" Target="../tags/tag168.xml" /><Relationship Id="rId3" Type="http://schemas.openxmlformats.org/officeDocument/2006/relationships/tags" Target="../tags/tag169.xml" /><Relationship Id="rId4" Type="http://schemas.openxmlformats.org/officeDocument/2006/relationships/tags" Target="../tags/tag170.xml" /><Relationship Id="rId5" Type="http://schemas.openxmlformats.org/officeDocument/2006/relationships/tags" Target="../tags/tag171.xml" /><Relationship Id="rId6" Type="http://schemas.openxmlformats.org/officeDocument/2006/relationships/tags" Target="../tags/tag172.xml" /><Relationship Id="rId7" Type="http://schemas.openxmlformats.org/officeDocument/2006/relationships/tags" Target="../tags/tag173.xml" /><Relationship Id="rId8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4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75.xml" /><Relationship Id="rId3" Type="http://schemas.openxmlformats.org/officeDocument/2006/relationships/tags" Target="../tags/tag176.xml" /><Relationship Id="rId4" Type="http://schemas.openxmlformats.org/officeDocument/2006/relationships/tags" Target="../tags/tag177.xml" /><Relationship Id="rId5" Type="http://schemas.openxmlformats.org/officeDocument/2006/relationships/tags" Target="../tags/tag178.xml" /><Relationship Id="rId6" Type="http://schemas.openxmlformats.org/officeDocument/2006/relationships/tags" Target="../tags/tag179.xml" /><Relationship Id="rId7" Type="http://schemas.openxmlformats.org/officeDocument/2006/relationships/tags" Target="../tags/tag180.xml" /><Relationship Id="rId8" Type="http://schemas.openxmlformats.org/officeDocument/2006/relationships/tags" Target="../tags/tag181.xml" /><Relationship Id="rId9" Type="http://schemas.openxmlformats.org/officeDocument/2006/relationships/tags" Target="../tags/tag18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3.xml" /><Relationship Id="rId10" Type="http://schemas.openxmlformats.org/officeDocument/2006/relationships/tags" Target="../tags/tag192.xml" /><Relationship Id="rId11" Type="http://schemas.openxmlformats.org/officeDocument/2006/relationships/tags" Target="../tags/tag193.xml" /><Relationship Id="rId12" Type="http://schemas.openxmlformats.org/officeDocument/2006/relationships/tags" Target="../tags/tag194.xml" /><Relationship Id="rId13" Type="http://schemas.openxmlformats.org/officeDocument/2006/relationships/tags" Target="../tags/tag195.xml" /><Relationship Id="rId14" Type="http://schemas.openxmlformats.org/officeDocument/2006/relationships/tags" Target="../tags/tag196.xml" /><Relationship Id="rId15" Type="http://schemas.openxmlformats.org/officeDocument/2006/relationships/tags" Target="../tags/tag197.xml" /><Relationship Id="rId16" Type="http://schemas.openxmlformats.org/officeDocument/2006/relationships/tags" Target="../tags/tag198.xml" /><Relationship Id="rId17" Type="http://schemas.openxmlformats.org/officeDocument/2006/relationships/tags" Target="../tags/tag199.xml" /><Relationship Id="rId18" Type="http://schemas.openxmlformats.org/officeDocument/2006/relationships/tags" Target="../tags/tag200.xml" /><Relationship Id="rId19" Type="http://schemas.openxmlformats.org/officeDocument/2006/relationships/slideMaster" Target="../slideMasters/slideMaster2.xml" /><Relationship Id="rId2" Type="http://schemas.openxmlformats.org/officeDocument/2006/relationships/tags" Target="../tags/tag184.xml" /><Relationship Id="rId3" Type="http://schemas.openxmlformats.org/officeDocument/2006/relationships/tags" Target="../tags/tag185.xml" /><Relationship Id="rId4" Type="http://schemas.openxmlformats.org/officeDocument/2006/relationships/tags" Target="../tags/tag186.xml" /><Relationship Id="rId5" Type="http://schemas.openxmlformats.org/officeDocument/2006/relationships/tags" Target="../tags/tag187.xml" /><Relationship Id="rId6" Type="http://schemas.openxmlformats.org/officeDocument/2006/relationships/tags" Target="../tags/tag188.xml" /><Relationship Id="rId7" Type="http://schemas.openxmlformats.org/officeDocument/2006/relationships/tags" Target="../tags/tag189.xml" /><Relationship Id="rId8" Type="http://schemas.openxmlformats.org/officeDocument/2006/relationships/tags" Target="../tags/tag190.xml" /><Relationship Id="rId9" Type="http://schemas.openxmlformats.org/officeDocument/2006/relationships/tags" Target="../tags/tag19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1.xml" /><Relationship Id="rId2" Type="http://schemas.openxmlformats.org/officeDocument/2006/relationships/tags" Target="../tags/tag202.xml" /><Relationship Id="rId3" Type="http://schemas.openxmlformats.org/officeDocument/2006/relationships/tags" Target="../tags/tag203.xml" /><Relationship Id="rId4" Type="http://schemas.openxmlformats.org/officeDocument/2006/relationships/tags" Target="../tags/tag204.xml" /><Relationship Id="rId5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5.xml" /><Relationship Id="rId2" Type="http://schemas.openxmlformats.org/officeDocument/2006/relationships/tags" Target="../tags/tag206.xml" /><Relationship Id="rId3" Type="http://schemas.openxmlformats.org/officeDocument/2006/relationships/tags" Target="../tags/tag207.xml" /><Relationship Id="rId4" Type="http://schemas.openxmlformats.org/officeDocument/2006/relationships/tags" Target="../tags/tag208.xml" /><Relationship Id="rId5" Type="http://schemas.openxmlformats.org/officeDocument/2006/relationships/tags" Target="../tags/tag209.xml" /><Relationship Id="rId6" Type="http://schemas.openxmlformats.org/officeDocument/2006/relationships/tags" Target="../tags/tag210.xml" /><Relationship Id="rId7" Type="http://schemas.openxmlformats.org/officeDocument/2006/relationships/tags" Target="../tags/tag211.xml" /><Relationship Id="rId8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12.xml" /><Relationship Id="rId2" Type="http://schemas.openxmlformats.org/officeDocument/2006/relationships/tags" Target="../tags/tag213.xml" /><Relationship Id="rId3" Type="http://schemas.openxmlformats.org/officeDocument/2006/relationships/tags" Target="../tags/tag214.xml" /><Relationship Id="rId4" Type="http://schemas.openxmlformats.org/officeDocument/2006/relationships/tags" Target="../tags/tag215.xml" /><Relationship Id="rId5" Type="http://schemas.openxmlformats.org/officeDocument/2006/relationships/tags" Target="../tags/tag216.xml" /><Relationship Id="rId6" Type="http://schemas.openxmlformats.org/officeDocument/2006/relationships/tags" Target="../tags/tag217.xml" /><Relationship Id="rId7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18.xml" /><Relationship Id="rId2" Type="http://schemas.openxmlformats.org/officeDocument/2006/relationships/tags" Target="../tags/tag219.xml" /><Relationship Id="rId3" Type="http://schemas.openxmlformats.org/officeDocument/2006/relationships/tags" Target="../tags/tag220.xml" /><Relationship Id="rId4" Type="http://schemas.openxmlformats.org/officeDocument/2006/relationships/tags" Target="../tags/tag221.xml" /><Relationship Id="rId5" Type="http://schemas.openxmlformats.org/officeDocument/2006/relationships/tags" Target="../tags/tag222.xml" /><Relationship Id="rId6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3.xml" /><Relationship Id="rId2" Type="http://schemas.openxmlformats.org/officeDocument/2006/relationships/tags" Target="../tags/tag224.xml" /><Relationship Id="rId3" Type="http://schemas.openxmlformats.org/officeDocument/2006/relationships/tags" Target="../tags/tag225.xml" /><Relationship Id="rId4" Type="http://schemas.openxmlformats.org/officeDocument/2006/relationships/tags" Target="../tags/tag226.xml" /><Relationship Id="rId5" Type="http://schemas.openxmlformats.org/officeDocument/2006/relationships/tags" Target="../tags/tag227.xml" /><Relationship Id="rId6" Type="http://schemas.openxmlformats.org/officeDocument/2006/relationships/tags" Target="../tags/tag228.xml" /><Relationship Id="rId7" Type="http://schemas.openxmlformats.org/officeDocument/2006/relationships/tags" Target="../tags/tag229.xml" /><Relationship Id="rId8" Type="http://schemas.openxmlformats.org/officeDocument/2006/relationships/tags" Target="../tags/tag230.xml" /><Relationship Id="rId9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47.xml" /><Relationship Id="rId2" Type="http://schemas.openxmlformats.org/officeDocument/2006/relationships/image" Target="../media/image2.jpeg" /><Relationship Id="rId3" Type="http://schemas.openxmlformats.org/officeDocument/2006/relationships/tags" Target="../tags/tag248.xml" /><Relationship Id="rId4" Type="http://schemas.openxmlformats.org/officeDocument/2006/relationships/image" Target="../media/image3.png" /><Relationship Id="rId5" Type="http://schemas.openxmlformats.org/officeDocument/2006/relationships/tags" Target="../tags/tag249.xml" /><Relationship Id="rId6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0.xml" /><Relationship Id="rId2" Type="http://schemas.openxmlformats.org/officeDocument/2006/relationships/image" Target="../media/image4.png" /><Relationship Id="rId3" Type="http://schemas.openxmlformats.org/officeDocument/2006/relationships/tags" Target="../tags/tag251.xml" /><Relationship Id="rId4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2.xml" /><Relationship Id="rId2" Type="http://schemas.openxmlformats.org/officeDocument/2006/relationships/image" Target="../media/image5.png" /><Relationship Id="rId3" Type="http://schemas.openxmlformats.org/officeDocument/2006/relationships/tags" Target="../tags/tag253.xml" /><Relationship Id="rId4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4.xml" /><Relationship Id="rId2" Type="http://schemas.openxmlformats.org/officeDocument/2006/relationships/image" Target="../media/image6.png" /><Relationship Id="rId3" Type="http://schemas.openxmlformats.org/officeDocument/2006/relationships/tags" Target="../tags/tag255.xml" /><Relationship Id="rId4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6.xml" /><Relationship Id="rId2" Type="http://schemas.openxmlformats.org/officeDocument/2006/relationships/image" Target="../media/image7.png" /><Relationship Id="rId3" Type="http://schemas.openxmlformats.org/officeDocument/2006/relationships/tags" Target="../tags/tag257.xml" /><Relationship Id="rId4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8.xml" /><Relationship Id="rId2" Type="http://schemas.openxmlformats.org/officeDocument/2006/relationships/image" Target="../media/image8.png" /><Relationship Id="rId3" Type="http://schemas.openxmlformats.org/officeDocument/2006/relationships/tags" Target="../tags/tag259.xml" /><Relationship Id="rId4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0.xml" /><Relationship Id="rId2" Type="http://schemas.openxmlformats.org/officeDocument/2006/relationships/image" Target="../media/image9.png" /><Relationship Id="rId3" Type="http://schemas.openxmlformats.org/officeDocument/2006/relationships/tags" Target="../tags/tag261.xml" /><Relationship Id="rId4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2.xml" /><Relationship Id="rId2" Type="http://schemas.openxmlformats.org/officeDocument/2006/relationships/image" Target="../media/image10.png" /><Relationship Id="rId3" Type="http://schemas.openxmlformats.org/officeDocument/2006/relationships/tags" Target="../tags/tag263.xml" /><Relationship Id="rId4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4.xml" /><Relationship Id="rId2" Type="http://schemas.openxmlformats.org/officeDocument/2006/relationships/image" Target="../media/image11.png" /><Relationship Id="rId3" Type="http://schemas.openxmlformats.org/officeDocument/2006/relationships/tags" Target="../tags/tag265.xml" /><Relationship Id="rId4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6.xml" /><Relationship Id="rId2" Type="http://schemas.openxmlformats.org/officeDocument/2006/relationships/tags" Target="../tags/tag267.xml" /><Relationship Id="rId3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8.xml" /><Relationship Id="rId2" Type="http://schemas.openxmlformats.org/officeDocument/2006/relationships/image" Target="../media/image2.jpeg" /><Relationship Id="rId3" Type="http://schemas.openxmlformats.org/officeDocument/2006/relationships/tags" Target="../tags/tag269.xml" /><Relationship Id="rId4" Type="http://schemas.openxmlformats.org/officeDocument/2006/relationships/image" Target="../media/image12.png" /><Relationship Id="rId5" Type="http://schemas.openxmlformats.org/officeDocument/2006/relationships/tags" Target="../tags/tag270.xml" /><Relationship Id="rId6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1.xml" /><Relationship Id="rId2" Type="http://schemas.openxmlformats.org/officeDocument/2006/relationships/tags" Target="../tags/tag272.xml" /><Relationship Id="rId3" Type="http://schemas.openxmlformats.org/officeDocument/2006/relationships/tags" Target="../tags/tag273.xml" /><Relationship Id="rId4" Type="http://schemas.openxmlformats.org/officeDocument/2006/relationships/tags" Target="../tags/tag274.xml" /><Relationship Id="rId5" Type="http://schemas.openxmlformats.org/officeDocument/2006/relationships/tags" Target="../tags/tag275.xml" /><Relationship Id="rId6" Type="http://schemas.openxmlformats.org/officeDocument/2006/relationships/tags" Target="../tags/tag276.xml" /><Relationship Id="rId7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7.xml" /><Relationship Id="rId2" Type="http://schemas.openxmlformats.org/officeDocument/2006/relationships/image" Target="../media/image13.png" /><Relationship Id="rId3" Type="http://schemas.openxmlformats.org/officeDocument/2006/relationships/tags" Target="../tags/tag278.xml" /><Relationship Id="rId4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id="{F853D055-FF1C-4AC1-95C1-8CB7AAE59906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id="{E97EB2E2-A37A-486D-B58E-82D987919E9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2E3BC05B-D581-44A8-8382-DDBC5A0AF0E3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B71C80D9-AC76-4A8F-B45E-F8C6186ACF5D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CA6000B5-B906-43A3-A57F-7B632DD0E851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id="{6C75914E-D3DE-49A8-9E87-C6ED3FB936BE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43D81211-9D50-4EB6-95BF-D25C4DB4CFAC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id="{6125F760-F78B-4ACD-839D-8512C47D6F70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24D53847-E502-4247-B3C2-A4A2ED97FB0A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78C99FDF-A7BE-4BDC-A7C5-4959B8878D09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2C786CD3-2ECD-472C-A1AC-216E96955834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9FAF7487-1661-48C7-87B0-52EC09EBADA2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  <p:custDataLst>
              <p:tags r:id="rId14"/>
            </p:custDataLst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15"/>
            </p:custDataLst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id="{3B142637-E37C-4C39-AA82-03EDCB087729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16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id="{672A7D59-DD50-4C4C-9C3C-F73BC71D0230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7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id="{279FFA29-2A58-4442-99C2-2BBCA93C3965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1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50519FA1-757F-4455-B842-C002F84CCAB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43511599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8FCA571-5A69-4089-B4DC-68B56D2E7AEE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05B3843-F98A-4582-8B50-945717D5E54C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D9FAA21-F8AB-4343-9C0A-BB85B8949241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C071D92-4074-4F76-8419-68F7D79D7D1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52036536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8D34A574-FEF1-4647-BEC8-3B15EFDDFB92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id="{8BA9E7B4-F035-42C3-A8BF-1075013BF92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0543BAE6-4D4A-4E3E-A241-D089F3D3440B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42EC5483-5356-4826-88F6-3A4D1592D509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E812E1A1-2938-4ED3-8F0D-B8EA3E01D8F4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id="{1F39C255-87FB-4457-89D6-5A7A6D1FF416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844F7FF2-5DFF-40EF-A6DD-DC5589F4EB15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6C02068E-A161-4CD2-840F-563E95821382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1587522C-823A-4120-9FF4-56E185D02E1E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28A2221D-AE17-4D0B-AB24-5C1507D1755A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602837B2-4960-41E5-9526-8641FCFFF08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4F770287-9DF1-4E8B-9087-AACB05A2C013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id="{06EE734D-6AB7-4128-B216-B08BD39BC9EB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id="{6CF085DB-2624-46CC-94CD-E8859E45435A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17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id="{FC03A458-6BF8-4F99-99DA-261F1FA53711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8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id="{E40804C1-A7AA-4B7E-A8E5-9B1CBCA619F5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1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D0B1BD6-92AF-46DB-855F-E59CC72119D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01682832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674476C7-1C00-40A7-85F1-8E72E57C5D9C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F93AA05E-00DE-422E-A715-0B1F0C6FA97F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E5A9A557-73C1-4BD8-A0A8-C1B9F432C4F6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6F16F273-21BE-4E93-A67F-3CAF097026D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92960484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334A6152-A96A-4A77-A244-E3DA70A11250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77C3F758-E01F-492C-843D-E98C376588EA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B3EBB136-9EBA-4FB3-AD03-583B76DE2278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728913F7-6755-4470-9B59-06B66F54C94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862694484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id="{D3A4E7DC-B3FF-4C42-9089-58BD81E266D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38EDF3FB-7422-4110-A499-04FFA39F5576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634E7259-B08A-4292-B82A-5C2D87BDEC92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FD26F4BD-74B7-4456-923F-5D4A44DCC8D0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id="{9BD184E4-C506-4CFB-BBA7-648F88D7DAAC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E762F4F7-F672-40C8-8ABA-33EA2C9CBB35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66AC4AC0-EF36-4FFA-AED4-6264BA0C6B5C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7D508E23-796C-43CA-975D-5158CB638051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id="{F6C9B5F4-B687-453A-BFF8-922F8BF29B25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id="{5E3643C9-80A3-4125-958D-14573F5C6174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id="{35CFAB58-D9AE-4CA9-9E72-2060716AB5C4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id="{A0C3217D-2A34-4906-9F56-1A0672C8E01C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  <p:custDataLst>
              <p:tags r:id="rId15"/>
            </p:custDataLst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id="{939B3384-381C-48FB-8D7E-FF2512E5F41B}"/>
              </a:ext>
            </a:extLst>
          </p:cNvPr>
          <p:cNvSpPr>
            <a:spLocks noGrp="1"/>
          </p:cNvSpPr>
          <p:nvPr>
            <p:ph type="dt" sz="half" idx="14"/>
            <p:custDataLst>
              <p:tags r:id="rId16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id="{C257CB0D-57F5-4DCB-BAC4-435F08EC6A8D}"/>
              </a:ext>
            </a:extLst>
          </p:cNvPr>
          <p:cNvSpPr>
            <a:spLocks noGrp="1"/>
          </p:cNvSpPr>
          <p:nvPr>
            <p:ph type="ftr" sz="quarter" idx="15"/>
            <p:custDataLst>
              <p:tags r:id="rId17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id="{6DCAAD02-EEE8-4455-8394-1366CFF538F8}"/>
              </a:ext>
            </a:extLst>
          </p:cNvPr>
          <p:cNvSpPr>
            <a:spLocks noGrp="1"/>
          </p:cNvSpPr>
          <p:nvPr>
            <p:ph type="sldNum" sz="quarter" idx="16"/>
            <p:custDataLst>
              <p:tags r:id="rId1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8B11AF6B-D34F-4DC4-8315-E9486C0C38D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18140701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6D70ED51-3967-40EE-AF51-73761C24190A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692F8CD0-92AC-4157-898C-D87FAF8363F6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CC6FB693-8E49-42CD-93F5-65E08DE3489D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7479A3D-8B8B-4BEB-B83A-9013AE71B80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268802975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25F87D8-636B-4F43-83D9-64E3E701A844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9EE63E2-D838-42A3-A396-E3F49925D48D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873F9C3-F0A0-49F3-910D-127E82C3298E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3E58E5E6-F518-4487-8E75-571F2A19291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507245297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215CF1F-947F-409D-BA7D-057840A716CC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CBDB148-5CB3-44E5-8BC4-F8FFEA7AEA01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FFD4E64-471D-4BB3-A6DD-FB0DBF164F95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255FF42-CC63-4B0D-A026-7EEB5106BD8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05526070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C7CA617-C724-4820-8C0C-9CAEE785A6C1}"/>
              </a:ext>
            </a:extLst>
          </p:cNvPr>
          <p:cNvSpPr>
            <a:spLocks noGrp="1"/>
          </p:cNvSpPr>
          <p:nvPr>
            <p:ph type="dt" sz="half" idx="14"/>
            <p:custDataLst>
              <p:tags r:id="rId3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A6CFF78-4496-4FB8-A2D2-4DDA6DF08F33}"/>
              </a:ext>
            </a:extLst>
          </p:cNvPr>
          <p:cNvSpPr>
            <a:spLocks noGrp="1"/>
          </p:cNvSpPr>
          <p:nvPr>
            <p:ph type="ftr" sz="quarter" idx="15"/>
            <p:custDataLst>
              <p:tags r:id="rId4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5FA4B7E-92B9-41F6-83C0-0963EE9BA827}"/>
              </a:ext>
            </a:extLst>
          </p:cNvPr>
          <p:cNvSpPr>
            <a:spLocks noGrp="1"/>
          </p:cNvSpPr>
          <p:nvPr>
            <p:ph type="sldNum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A0A47613-E265-4994-AD62-06C10F9CCA5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04196744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AndTwoObj">
  <p:cSld name="标题，文本与两项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  <p:custDataLst>
              <p:tags r:id="rId4"/>
            </p:custDataLst>
          </p:nvPr>
        </p:nvSpPr>
        <p:spPr>
          <a:xfrm>
            <a:off x="6172200" y="1825626"/>
            <a:ext cx="5181600" cy="20986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  <p:custDataLst>
              <p:tags r:id="rId5"/>
            </p:custDataLst>
          </p:nvPr>
        </p:nvSpPr>
        <p:spPr>
          <a:xfrm>
            <a:off x="6172200" y="4076701"/>
            <a:ext cx="5181600" cy="21002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BF02ADB4-0327-4F0A-A85D-9DA16252CD54}"/>
              </a:ext>
            </a:extLst>
          </p:cNvPr>
          <p:cNvSpPr>
            <a:spLocks noGrp="1" noChangeArrowheads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DE2E63CC-11FA-40A4-AE1D-B6BF17C90952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17AD0E2B-A4D7-4CFB-A254-ECAF4DE2E3BD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3602B789-42D5-429C-8066-61BC52BB2AAD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84542501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id="{CAFEA861-6135-47EA-B8CB-0F25C46CA01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id="{14B6633C-79B2-4C75-940B-3FF81601AFF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3C1A0D17-A993-4F56-B14F-07708BFF30BB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6B518359-EF97-4347-99D0-076B98DB22B1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2ABD05C1-D4C4-40CD-9D1A-C74FCF22C46A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id="{913F4312-D7A5-41EF-81E5-EA054B6D57EC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AD635C00-69C6-42DA-9474-2FD59EC0B74A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id="{5A15DE01-ED59-4114-93B3-34EC05F156C6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5FC02CAA-9F91-4275-800A-A0B9FD344D26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0E8F0017-A9A5-455D-9A50-308BE288A672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55C892C7-48AB-4BBE-9F59-691D7BE8A351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920E515D-21E0-48DF-BE24-11B6DDC6BB99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  <p:custDataLst>
              <p:tags r:id="rId14"/>
            </p:custDataLst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15"/>
            </p:custDataLst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id="{C5EB6BBE-2A92-4059-AB58-B1FABCA23FCA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16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id="{91D0A7DA-1E0C-4DE6-A302-E5D8E283F959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7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id="{7A8EE0BF-2CFA-4494-8358-03C81F89EA2D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1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3A50CEC1-9A8B-47B7-B6E5-4CD1E5C970F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94929882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82DF25F-85FC-44D0-8028-20EBFA296863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7825A6B-FCCE-4530-BA15-BEE00DA5E30D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D6F96B1-ED37-400C-BF91-58796BFA3265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42A32640-4314-4F6C-9055-F16A7BD6101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8655029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6BDB4A2D-AE76-4449-B766-E0A67CE65C61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id="{8036562F-84FB-4B47-BEEF-6CDBF650EAE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CA5F43FF-C022-4E56-99CD-3AA4559F3642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9CC4B5EF-CA98-45ED-A429-4B39F8890C90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81CC1029-4D1D-4075-A8F3-BB2BACBD3558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id="{353DCFC1-B749-41B8-AF5D-C044424D23F3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B9B64639-9273-4888-B8D4-6C72020CF8F6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A42B5316-5C55-41F4-AC07-1A75D51CB608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7B2FD609-D1EE-4417-8BD3-6F02CDCA1DC5}"/>
                </a:ext>
              </a:extLst>
            </p:cNvPr>
            <p:cNvSpPr/>
            <p:nvPr>
              <p:custDataLst>
                <p:tags r:id="rId10"/>
              </p:custDataLst>
            </p:nvPr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id="{AE49F619-1133-400D-A4D8-17923D450FC3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id="{F358B025-3589-4E04-9F22-8AAFF8E076FB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id="{471D9D4D-9496-4522-BCF1-01DB92002BE2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id="{ABB15D04-FDD5-47EC-8397-3238B94F7B32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id="{C12F93CB-09C9-4F96-BFCB-7E48DD76AAE6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17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id="{9130D160-8DB7-40C7-9F5C-F838B5845B3A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18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id="{7B3E6F67-EB44-45B9-903C-2D249A6246E3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1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63895FC5-8918-4EDF-923E-8EE805BE2AE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236518472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8C62D685-A7EA-4A8D-9C41-4E5B9C0B5BB3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5BFC13C6-D950-4FB6-B531-1951588CEA59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8AF9629D-54D6-483E-BCB1-458BBF76AC5F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7FB82F3-7774-45A8-99F6-1597306D5C9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61524275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CF4B71BF-9AEA-4763-98AD-072D2592F01D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6D1A15B2-B82D-482C-B415-42B043CF4750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473AA6B5-B456-4EF8-BF5D-969620479711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286DE752-1C7D-4D39-82CA-0FE5C529263E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70657092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id="{1396DAE5-A6C6-4248-B452-7FBB352A432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id="{EAC456B8-51AB-4919-9631-35C895E81405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41C0BD4B-391B-4C6F-8CE4-53BCBD4ABE91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3639AE03-6769-41EF-8A13-4E261AEE0E07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id="{0197B63C-6CC8-4381-BC90-7A82DF82221D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0D962BF4-0370-4D50-A6E2-C4B364B8E7B1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D69E5151-06BB-4B6F-867F-312C432E7FEF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id="{1C91B6EF-0FC1-4EFC-BD8C-A3113D272212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id="{606A0200-764E-4565-80C2-B8FB67DAC62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id="{C285C9EE-E372-43E5-B01C-EF06289605EE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id="{DA25A0D2-28BB-4496-A669-0B1FA2148B31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id="{CA69A7A7-82BE-4D44-8FAC-B1621C270296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  <p:custDataLst>
              <p:tags r:id="rId15"/>
            </p:custDataLst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id="{60D97D3B-2415-4729-BF14-073E90024A65}"/>
              </a:ext>
            </a:extLst>
          </p:cNvPr>
          <p:cNvSpPr>
            <a:spLocks noGrp="1"/>
          </p:cNvSpPr>
          <p:nvPr>
            <p:ph type="dt" sz="half" idx="14"/>
            <p:custDataLst>
              <p:tags r:id="rId16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id="{30CBE16B-4AE3-4FB4-B394-06B641887C86}"/>
              </a:ext>
            </a:extLst>
          </p:cNvPr>
          <p:cNvSpPr>
            <a:spLocks noGrp="1"/>
          </p:cNvSpPr>
          <p:nvPr>
            <p:ph type="ftr" sz="quarter" idx="15"/>
            <p:custDataLst>
              <p:tags r:id="rId17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id="{00EE9B8F-917E-498F-AC42-7E5A65091189}"/>
              </a:ext>
            </a:extLst>
          </p:cNvPr>
          <p:cNvSpPr>
            <a:spLocks noGrp="1"/>
          </p:cNvSpPr>
          <p:nvPr>
            <p:ph type="sldNum" sz="quarter" idx="16"/>
            <p:custDataLst>
              <p:tags r:id="rId1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CACEB3FC-A949-4A5A-9F90-037867231F11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636710585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D4F3E301-7C38-43D4-B1B0-5005E8651B74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F41B0FB2-F477-4BA0-B350-AFF483E2F35C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C341BD30-2863-46AB-97EC-AEA8557A09B9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F6806F9C-450F-4F86-AC04-D3F27C9557F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99357160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DF7E6E4-5A3E-4359-81F6-BF9655DC829D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B508D02-017C-4E65-B951-16CA24DF3164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624CF7C-37BD-4CD2-85CB-85C690D1031B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D6C09AF0-0AE6-43E3-9505-8FDF0FE3194F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60046768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E30DD18-04B2-480C-8532-11E71ED3961B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1112CDE-A7B2-4F6C-86C2-0CA563BAB091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AAF402B-4A28-40AE-B17C-41412A557A78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B9534A0A-29F7-4449-A0EA-67890F505F1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99167177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2"/>
            </p:custDataLst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8FCB8EFE-F6E0-4203-912C-8EB6BCC68685}"/>
              </a:ext>
            </a:extLst>
          </p:cNvPr>
          <p:cNvSpPr>
            <a:spLocks noGrp="1"/>
          </p:cNvSpPr>
          <p:nvPr>
            <p:ph type="dt" sz="half" idx="14"/>
            <p:custDataLst>
              <p:tags r:id="rId3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C30216B-FA71-48D1-A11E-BC4078619326}"/>
              </a:ext>
            </a:extLst>
          </p:cNvPr>
          <p:cNvSpPr>
            <a:spLocks noGrp="1"/>
          </p:cNvSpPr>
          <p:nvPr>
            <p:ph type="ftr" sz="quarter" idx="15"/>
            <p:custDataLst>
              <p:tags r:id="rId4"/>
            </p:custDataLst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49E701C-1EEF-41C2-9844-F5F6888745A2}"/>
              </a:ext>
            </a:extLst>
          </p:cNvPr>
          <p:cNvSpPr>
            <a:spLocks noGrp="1"/>
          </p:cNvSpPr>
          <p:nvPr>
            <p:ph type="sldNum" sz="quarter" idx="16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F19FAF2C-0A9C-45D7-9A7A-1433F2829F4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14308823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xAndTwoObj">
  <p:cSld name="标题，文本与两项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  <p:custDataLst>
              <p:tags r:id="rId4"/>
            </p:custDataLst>
          </p:nvPr>
        </p:nvSpPr>
        <p:spPr>
          <a:xfrm>
            <a:off x="6172200" y="1825626"/>
            <a:ext cx="5181600" cy="20986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  <p:custDataLst>
              <p:tags r:id="rId5"/>
            </p:custDataLst>
          </p:nvPr>
        </p:nvSpPr>
        <p:spPr>
          <a:xfrm>
            <a:off x="6172200" y="4076701"/>
            <a:ext cx="5181600" cy="21002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56B6DECA-07BE-4819-BF99-0A8919007C5E}"/>
              </a:ext>
            </a:extLst>
          </p:cNvPr>
          <p:cNvSpPr>
            <a:spLocks noGrp="1" noChangeArrowheads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8865753-611D-4DEB-B607-724A715077C3}"/>
              </a:ext>
            </a:extLst>
          </p:cNvPr>
          <p:cNvSpPr>
            <a:spLocks noGrp="1" noChangeArrowheads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FCFC80A0-49AE-4966-87A5-5DA0BF4E167F}"/>
              </a:ext>
            </a:extLst>
          </p:cNvPr>
          <p:cNvSpPr>
            <a:spLocks noGrp="1" noChangeArrowheads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90335397-AB2D-4EDC-8151-3CA9C683FE9A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78685520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id="{D287BB42-592F-44CC-BBB2-FCD77F935528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E63E0F26-63AF-4EF4-A3CC-71854E842DB7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681357" y="1143487"/>
            <a:ext cx="2834886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41048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学习目标2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0789B583-68CA-4ECC-9162-C4669AD0168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918603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情境2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F7A29D4-897A-4C98-A620-68834AEC7895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406939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问题2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6B9A104-79F3-4042-AEAE-55ED4CFFCE94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04418"/>
      </p:ext>
    </p:extLst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知识2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7CB6492-C3C0-41EF-8C31-57671CF5A16E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77061"/>
      </p:ext>
    </p:extLst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典例2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89EF59B-6A0C-4365-9ED0-EA67FFAF5C66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356553"/>
      </p:ext>
    </p:extLst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A18AE621-25F2-4127-A646-38C596FE4D6A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7614"/>
      </p:ext>
    </p:extLst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达标2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78C5F11-9CFC-483E-9CDB-01220FDA5C76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418107"/>
      </p:ext>
    </p:extLst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小结2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EFA07B8-6CCF-4022-8795-0BE562262C38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507837"/>
      </p:ext>
    </p:extLst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7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2CF09E4-EA7F-4E06-BF06-6333F3E2F9E2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3459850194"/>
      </p:ext>
    </p:extLst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1A1CB997-956F-4096-92FB-AB4386DE164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EFD3B65-B539-4E50-A704-0A8A1E401AF5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3983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4AC671-4549-40E1-B105-89E82523EF04}"/>
              </a:ext>
            </a:extLst>
          </p:cNvPr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45B7D31-5355-44F8-9AE2-44FD37043BEC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C07F4A-E074-4E8B-85C8-2B7FAD232D2B}"/>
              </a:ext>
            </a:extLst>
          </p:cNvPr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C7E2CB-AE5E-4908-915B-7874E7198BDF}"/>
              </a:ext>
            </a:extLst>
          </p:cNvPr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A50CEC1-9A8B-47B7-B6E5-4CD1E5C970F3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4887237"/>
      </p:ext>
    </p:extLst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 userDrawn="1">
            <p:custDataLst>
              <p:tags r:id="rId3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728" y="-531440"/>
            <a:ext cx="13177464" cy="820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084304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108.xml" /><Relationship Id="rId13" Type="http://schemas.openxmlformats.org/officeDocument/2006/relationships/tags" Target="../tags/tag109.xml" /><Relationship Id="rId14" Type="http://schemas.openxmlformats.org/officeDocument/2006/relationships/tags" Target="../tags/tag110.xml" /><Relationship Id="rId15" Type="http://schemas.openxmlformats.org/officeDocument/2006/relationships/tags" Target="../tags/tag111.xml" /><Relationship Id="rId16" Type="http://schemas.openxmlformats.org/officeDocument/2006/relationships/tags" Target="../tags/tag112.xml" /><Relationship Id="rId17" Type="http://schemas.openxmlformats.org/officeDocument/2006/relationships/tags" Target="../tags/tag113.xml" /><Relationship Id="rId18" Type="http://schemas.openxmlformats.org/officeDocument/2006/relationships/tags" Target="../tags/tag114.xml" /><Relationship Id="rId19" Type="http://schemas.openxmlformats.org/officeDocument/2006/relationships/tags" Target="../tags/tag115.xml" /><Relationship Id="rId2" Type="http://schemas.openxmlformats.org/officeDocument/2006/relationships/slideLayout" Target="../slideLayouts/slideLayout2.xml" /><Relationship Id="rId20" Type="http://schemas.openxmlformats.org/officeDocument/2006/relationships/tags" Target="../tags/tag116.xml" /><Relationship Id="rId21" Type="http://schemas.openxmlformats.org/officeDocument/2006/relationships/tags" Target="../tags/tag117.xml" /><Relationship Id="rId22" Type="http://schemas.openxmlformats.org/officeDocument/2006/relationships/tags" Target="../tags/tag118.xml" /><Relationship Id="rId23" Type="http://schemas.openxmlformats.org/officeDocument/2006/relationships/tags" Target="../tags/tag119.xml" /><Relationship Id="rId24" Type="http://schemas.openxmlformats.org/officeDocument/2006/relationships/tags" Target="../tags/tag120.xml" /><Relationship Id="rId25" Type="http://schemas.openxmlformats.org/officeDocument/2006/relationships/tags" Target="../tags/tag121.xml" /><Relationship Id="rId26" Type="http://schemas.openxmlformats.org/officeDocument/2006/relationships/tags" Target="../tags/tag122.xml" /><Relationship Id="rId27" Type="http://schemas.openxmlformats.org/officeDocument/2006/relationships/image" Target="file:///D:\qq&#25991;&#20214;\712321467\Image\C2C\Image2\%7b75232B38-A165-1FB7-499C-2E1C792CACB5%7d.png" TargetMode="External" /><Relationship Id="rId28" Type="http://schemas.openxmlformats.org/officeDocument/2006/relationships/image" Target="../media/image1.png" /><Relationship Id="rId29" Type="http://schemas.openxmlformats.org/officeDocument/2006/relationships/tags" Target="../tags/tag123.xml" /><Relationship Id="rId3" Type="http://schemas.openxmlformats.org/officeDocument/2006/relationships/slideLayout" Target="../slideLayouts/slideLayout3.xml" /><Relationship Id="rId30" Type="http://schemas.openxmlformats.org/officeDocument/2006/relationships/theme" Target="../theme/theme1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ags" Target="../tags/tag231.xml" /><Relationship Id="rId13" Type="http://schemas.openxmlformats.org/officeDocument/2006/relationships/tags" Target="../tags/tag232.xml" /><Relationship Id="rId14" Type="http://schemas.openxmlformats.org/officeDocument/2006/relationships/tags" Target="../tags/tag233.xml" /><Relationship Id="rId15" Type="http://schemas.openxmlformats.org/officeDocument/2006/relationships/tags" Target="../tags/tag234.xml" /><Relationship Id="rId16" Type="http://schemas.openxmlformats.org/officeDocument/2006/relationships/tags" Target="../tags/tag235.xml" /><Relationship Id="rId17" Type="http://schemas.openxmlformats.org/officeDocument/2006/relationships/tags" Target="../tags/tag236.xml" /><Relationship Id="rId18" Type="http://schemas.openxmlformats.org/officeDocument/2006/relationships/tags" Target="../tags/tag237.xml" /><Relationship Id="rId19" Type="http://schemas.openxmlformats.org/officeDocument/2006/relationships/tags" Target="../tags/tag238.xml" /><Relationship Id="rId2" Type="http://schemas.openxmlformats.org/officeDocument/2006/relationships/slideLayout" Target="../slideLayouts/slideLayout13.xml" /><Relationship Id="rId20" Type="http://schemas.openxmlformats.org/officeDocument/2006/relationships/tags" Target="../tags/tag239.xml" /><Relationship Id="rId21" Type="http://schemas.openxmlformats.org/officeDocument/2006/relationships/tags" Target="../tags/tag240.xml" /><Relationship Id="rId22" Type="http://schemas.openxmlformats.org/officeDocument/2006/relationships/tags" Target="../tags/tag241.xml" /><Relationship Id="rId23" Type="http://schemas.openxmlformats.org/officeDocument/2006/relationships/tags" Target="../tags/tag242.xml" /><Relationship Id="rId24" Type="http://schemas.openxmlformats.org/officeDocument/2006/relationships/tags" Target="../tags/tag243.xml" /><Relationship Id="rId25" Type="http://schemas.openxmlformats.org/officeDocument/2006/relationships/tags" Target="../tags/tag244.xml" /><Relationship Id="rId26" Type="http://schemas.openxmlformats.org/officeDocument/2006/relationships/tags" Target="../tags/tag245.xml" /><Relationship Id="rId27" Type="http://schemas.openxmlformats.org/officeDocument/2006/relationships/image" Target="file:///D:\qq&#25991;&#20214;\712321467\Image\C2C\Image2\%7b75232B38-A165-1FB7-499C-2E1C792CACB5%7d.png" TargetMode="External" /><Relationship Id="rId28" Type="http://schemas.openxmlformats.org/officeDocument/2006/relationships/image" Target="../media/image1.png" /><Relationship Id="rId29" Type="http://schemas.openxmlformats.org/officeDocument/2006/relationships/tags" Target="../tags/tag246.xml" /><Relationship Id="rId3" Type="http://schemas.openxmlformats.org/officeDocument/2006/relationships/slideLayout" Target="../slideLayouts/slideLayout14.xml" /><Relationship Id="rId30" Type="http://schemas.openxmlformats.org/officeDocument/2006/relationships/theme" Target="../theme/theme2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slideLayout" Target="../slideLayouts/slideLayout34.xml" /><Relationship Id="rId13" Type="http://schemas.openxmlformats.org/officeDocument/2006/relationships/slideLayout" Target="../slideLayouts/slideLayout35.xml" /><Relationship Id="rId14" Type="http://schemas.openxmlformats.org/officeDocument/2006/relationships/tags" Target="../tags/tag279.xml" /><Relationship Id="rId15" Type="http://schemas.openxmlformats.org/officeDocument/2006/relationships/image" Target="../media/image14.png" /><Relationship Id="rId16" Type="http://schemas.openxmlformats.org/officeDocument/2006/relationships/tags" Target="../tags/tag280.xml" /><Relationship Id="rId17" Type="http://schemas.openxmlformats.org/officeDocument/2006/relationships/tags" Target="../tags/tag281.xml" /><Relationship Id="rId18" Type="http://schemas.openxmlformats.org/officeDocument/2006/relationships/image" Target="file:///D:\qq&#25991;&#20214;\712321467\Image\C2C\Image2\%7b75232B38-A165-1FB7-499C-2E1C792CACB5%7d.png" TargetMode="External" /><Relationship Id="rId19" Type="http://schemas.openxmlformats.org/officeDocument/2006/relationships/image" Target="../media/image1.png" /><Relationship Id="rId2" Type="http://schemas.openxmlformats.org/officeDocument/2006/relationships/slideLayout" Target="../slideLayouts/slideLayout24.xml" /><Relationship Id="rId20" Type="http://schemas.openxmlformats.org/officeDocument/2006/relationships/tags" Target="../tags/tag282.xml" /><Relationship Id="rId21" Type="http://schemas.openxmlformats.org/officeDocument/2006/relationships/theme" Target="../theme/theme3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:a16="http://schemas.microsoft.com/office/drawing/2014/main" id="{D8D01DDD-4583-44D4-9799-E3BCC10A380E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9C92FD6D-73C4-4988-A9B4-D08E732B3AD6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DB36012F-2E13-40D5-A7DA-7AF9B0B3007A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7A653B34-FA4D-47EA-8AE3-1F5586771C0B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:a16="http://schemas.microsoft.com/office/drawing/2014/main" id="{118005B3-2BFE-40D9-AA70-9AD60BB344F5}"/>
              </a:ext>
            </a:extLst>
          </p:cNvPr>
          <p:cNvGrpSpPr/>
          <p:nvPr>
            <p:custDataLst>
              <p:tags r:id="rId17"/>
            </p:custDataLst>
          </p:nvPr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AA85953B-3D11-4850-B167-D5D195BDE3AD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1692D137-0B0E-45AC-8F9F-092AC63F163C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BC50CF38-AD8E-46A3-8ACE-02B4150FE692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:a16="http://schemas.microsoft.com/office/drawing/2014/main" id="{F185AA9E-8052-4031-A3EF-D52B85350EAF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2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:a16="http://schemas.microsoft.com/office/drawing/2014/main" id="{73495A16-9BCE-4283-AD6A-9BFAB23934CA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2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DC8C8C8-2A93-493F-8454-AFF5E958CAC6}"/>
              </a:ext>
            </a:extLst>
          </p:cNvPr>
          <p:cNvSpPr>
            <a:spLocks noGrp="1"/>
          </p:cNvSpPr>
          <p:nvPr>
            <p:ph type="dt" sz="half" idx="2"/>
            <p:custDataLst>
              <p:tags r:id="rId23"/>
            </p:custDataLst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49BD678-9C7D-4086-A658-592A391904CC}"/>
              </a:ext>
            </a:extLst>
          </p:cNvPr>
          <p:cNvSpPr>
            <a:spLocks noGrp="1"/>
          </p:cNvSpPr>
          <p:nvPr>
            <p:ph type="ftr" sz="quarter" idx="3"/>
            <p:custDataLst>
              <p:tags r:id="rId24"/>
            </p:custDataLst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873E5F4-A7F3-4DBE-9E40-547ABF80908F}"/>
              </a:ext>
            </a:extLst>
          </p:cNvPr>
          <p:cNvSpPr>
            <a:spLocks noGrp="1"/>
          </p:cNvSpPr>
          <p:nvPr>
            <p:ph type="sldNum" sz="quarter" idx="4"/>
            <p:custDataLst>
              <p:tags r:id="rId25"/>
            </p:custDataLst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A58C805F-8EEB-432F-82A8-30B2D5CC4123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id="{B82CA3DC-F297-4722-AF5A-6B3C28E56CC5}"/>
              </a:ext>
            </a:extLst>
          </p:cNvPr>
          <p:cNvSpPr/>
          <p:nvPr>
            <p:custDataLst>
              <p:tags r:id="rId2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>
            <p:custDataLst>
              <p:tags r:id="rId29"/>
            </p:custDataLst>
          </p:nvPr>
        </p:nvPicPr>
        <p:blipFill>
          <a:blip r:embed="rId28" r:link="rId2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699" r:id="rId2"/>
    <p:sldLayoutId id="2147483705" r:id="rId3"/>
    <p:sldLayoutId id="2147483698" r:id="rId4"/>
    <p:sldLayoutId id="2147483697" r:id="rId5"/>
    <p:sldLayoutId id="2147483706" r:id="rId6"/>
    <p:sldLayoutId id="2147483696" r:id="rId7"/>
    <p:sldLayoutId id="2147483707" r:id="rId8"/>
    <p:sldLayoutId id="2147483708" r:id="rId9"/>
    <p:sldLayoutId id="2147483709" r:id="rId10"/>
    <p:sldLayoutId id="2147483710" r:id="rId11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:a16="http://schemas.microsoft.com/office/drawing/2014/main" id="{EFDBA4D1-AA2F-49F5-B468-98272A52A169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2B729E81-2AE1-4CF1-B6CD-15D9DA19BC23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E74F06E1-4692-4BCC-9500-8A216DA9570B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BABF77A7-37D8-4D26-9198-1D28D2AD6A2C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:a16="http://schemas.microsoft.com/office/drawing/2014/main" id="{91D37914-8DA8-4303-B700-C9353B7F3253}"/>
              </a:ext>
            </a:extLst>
          </p:cNvPr>
          <p:cNvGrpSpPr/>
          <p:nvPr>
            <p:custDataLst>
              <p:tags r:id="rId17"/>
            </p:custDataLst>
          </p:nvPr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id="{8C2687C5-3644-4584-BB90-813B6E5582A6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F5E1E04C-77E4-42CC-987E-744CD308B1A3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AC6BFCA0-BF3B-4ACC-9309-1A77466CE3D2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:a16="http://schemas.microsoft.com/office/drawing/2014/main" id="{67DB367D-3793-4E16-9E77-ACF8A4AC6B12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2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:a16="http://schemas.microsoft.com/office/drawing/2014/main" id="{9173A0CA-8ACC-47DF-BF6A-796F8DB6BA35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2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8850ACD-D9AA-4055-B581-391ACB930B8B}"/>
              </a:ext>
            </a:extLst>
          </p:cNvPr>
          <p:cNvSpPr>
            <a:spLocks noGrp="1"/>
          </p:cNvSpPr>
          <p:nvPr>
            <p:ph type="dt" sz="half" idx="2"/>
            <p:custDataLst>
              <p:tags r:id="rId23"/>
            </p:custDataLst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20D7A23-E814-44F1-A63C-7CD2FF623F25}"/>
              </a:ext>
            </a:extLst>
          </p:cNvPr>
          <p:cNvSpPr>
            <a:spLocks noGrp="1"/>
          </p:cNvSpPr>
          <p:nvPr>
            <p:ph type="ftr" sz="quarter" idx="3"/>
            <p:custDataLst>
              <p:tags r:id="rId24"/>
            </p:custDataLst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74F6F77-E1E4-4E09-98B5-535EA7A686E3}"/>
              </a:ext>
            </a:extLst>
          </p:cNvPr>
          <p:cNvSpPr>
            <a:spLocks noGrp="1"/>
          </p:cNvSpPr>
          <p:nvPr>
            <p:ph type="sldNum" sz="quarter" idx="4"/>
            <p:custDataLst>
              <p:tags r:id="rId25"/>
            </p:custDataLst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B73E65B6-0F3C-4617-9004-85D0EC1CD653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id="{F67F30F3-EECE-4135-95E0-78900996461D}"/>
              </a:ext>
            </a:extLst>
          </p:cNvPr>
          <p:cNvSpPr/>
          <p:nvPr>
            <p:custDataLst>
              <p:tags r:id="rId26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>
            <p:custDataLst>
              <p:tags r:id="rId29"/>
            </p:custDataLst>
          </p:nvPr>
        </p:nvPicPr>
        <p:blipFill>
          <a:blip r:embed="rId28" r:link="rId27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03" r:id="rId2"/>
    <p:sldLayoutId id="2147483712" r:id="rId3"/>
    <p:sldLayoutId id="2147483702" r:id="rId4"/>
    <p:sldLayoutId id="2147483701" r:id="rId5"/>
    <p:sldLayoutId id="2147483713" r:id="rId6"/>
    <p:sldLayoutId id="2147483700" r:id="rId7"/>
    <p:sldLayoutId id="2147483714" r:id="rId8"/>
    <p:sldLayoutId id="2147483715" r:id="rId9"/>
    <p:sldLayoutId id="2147483716" r:id="rId10"/>
    <p:sldLayoutId id="2147483717" r:id="rId11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>
          <p:custDataLst>
            <p:tags r:id="rId14"/>
          </p:custDataLst>
        </p:nvPr>
      </p:nvGrpSpPr>
      <p:grpSpPr>
        <a:xfrm>
          <a:off x="0" y="0"/>
          <a: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DFA8001-A67E-494D-86C9-43C6776E21BB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D1CF1413-C3F6-43F1-9E5E-925289154BB9}"/>
              </a:ext>
            </a:extLst>
          </p:cNvPr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19" r:link="rId1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2817631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43" r:id="rId13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tags" Target="../tags/tag298.xml" /><Relationship Id="rId11" Type="http://schemas.openxmlformats.org/officeDocument/2006/relationships/tags" Target="../tags/tag299.xml" /><Relationship Id="rId12" Type="http://schemas.openxmlformats.org/officeDocument/2006/relationships/tags" Target="../tags/tag300.xml" /><Relationship Id="rId13" Type="http://schemas.openxmlformats.org/officeDocument/2006/relationships/tags" Target="../tags/tag301.xml" /><Relationship Id="rId14" Type="http://schemas.openxmlformats.org/officeDocument/2006/relationships/tags" Target="../tags/tag302.xml" /><Relationship Id="rId15" Type="http://schemas.openxmlformats.org/officeDocument/2006/relationships/tags" Target="../tags/tag303.xml" /><Relationship Id="rId16" Type="http://schemas.openxmlformats.org/officeDocument/2006/relationships/tags" Target="../tags/tag304.xml" /><Relationship Id="rId17" Type="http://schemas.openxmlformats.org/officeDocument/2006/relationships/tags" Target="../tags/tag305.xml" /><Relationship Id="rId18" Type="http://schemas.openxmlformats.org/officeDocument/2006/relationships/tags" Target="../tags/tag306.xml" /><Relationship Id="rId19" Type="http://schemas.openxmlformats.org/officeDocument/2006/relationships/tags" Target="../tags/tag307.xml" /><Relationship Id="rId2" Type="http://schemas.openxmlformats.org/officeDocument/2006/relationships/tags" Target="../tags/tag290.xml" /><Relationship Id="rId20" Type="http://schemas.openxmlformats.org/officeDocument/2006/relationships/tags" Target="../tags/tag308.xml" /><Relationship Id="rId3" Type="http://schemas.openxmlformats.org/officeDocument/2006/relationships/tags" Target="../tags/tag291.xml" /><Relationship Id="rId4" Type="http://schemas.openxmlformats.org/officeDocument/2006/relationships/tags" Target="../tags/tag292.xml" /><Relationship Id="rId5" Type="http://schemas.openxmlformats.org/officeDocument/2006/relationships/tags" Target="../tags/tag293.xml" /><Relationship Id="rId6" Type="http://schemas.openxmlformats.org/officeDocument/2006/relationships/tags" Target="../tags/tag294.xml" /><Relationship Id="rId7" Type="http://schemas.openxmlformats.org/officeDocument/2006/relationships/tags" Target="../tags/tag295.xml" /><Relationship Id="rId8" Type="http://schemas.openxmlformats.org/officeDocument/2006/relationships/tags" Target="../tags/tag296.xml" /><Relationship Id="rId9" Type="http://schemas.openxmlformats.org/officeDocument/2006/relationships/tags" Target="../tags/tag29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313.xml" /><Relationship Id="rId4" Type="http://schemas.openxmlformats.org/officeDocument/2006/relationships/image" Target="../media/image15.png" /><Relationship Id="rId5" Type="http://schemas.openxmlformats.org/officeDocument/2006/relationships/tags" Target="../tags/tag314.xml" /><Relationship Id="rId6" Type="http://schemas.openxmlformats.org/officeDocument/2006/relationships/tags" Target="../tags/tag315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2" Type="http://schemas.openxmlformats.org/officeDocument/2006/relationships/tags" Target="../tags/tag316.xml" /><Relationship Id="rId3" Type="http://schemas.openxmlformats.org/officeDocument/2006/relationships/image" Target="../media/image16.png" /><Relationship Id="rId4" Type="http://schemas.openxmlformats.org/officeDocument/2006/relationships/tags" Target="../tags/tag317.xml" /><Relationship Id="rId5" Type="http://schemas.openxmlformats.org/officeDocument/2006/relationships/video" Target="../media/media1.mp4" /><Relationship Id="rId6" Type="http://schemas.microsoft.com/office/2007/relationships/media" Target="../media/media1.mp4" /><Relationship Id="rId7" Type="http://schemas.openxmlformats.org/officeDocument/2006/relationships/tags" Target="../tags/tag318.xml" /><Relationship Id="rId8" Type="http://schemas.openxmlformats.org/officeDocument/2006/relationships/image" Target="../media/image17.png" /><Relationship Id="rId9" Type="http://schemas.openxmlformats.org/officeDocument/2006/relationships/tags" Target="../tags/tag31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5.xml" /><Relationship Id="rId10" Type="http://schemas.openxmlformats.org/officeDocument/2006/relationships/tags" Target="../tags/tag326.xml" /><Relationship Id="rId11" Type="http://schemas.openxmlformats.org/officeDocument/2006/relationships/tags" Target="../tags/tag327.xml" /><Relationship Id="rId2" Type="http://schemas.openxmlformats.org/officeDocument/2006/relationships/tags" Target="../tags/tag320.xml" /><Relationship Id="rId3" Type="http://schemas.openxmlformats.org/officeDocument/2006/relationships/tags" Target="../tags/tag321.xml" /><Relationship Id="rId4" Type="http://schemas.openxmlformats.org/officeDocument/2006/relationships/image" Target="../media/image17.png" /><Relationship Id="rId5" Type="http://schemas.openxmlformats.org/officeDocument/2006/relationships/tags" Target="../tags/tag322.xml" /><Relationship Id="rId6" Type="http://schemas.openxmlformats.org/officeDocument/2006/relationships/tags" Target="../tags/tag323.xml" /><Relationship Id="rId7" Type="http://schemas.openxmlformats.org/officeDocument/2006/relationships/image" Target="../media/image18.png" /><Relationship Id="rId8" Type="http://schemas.openxmlformats.org/officeDocument/2006/relationships/tags" Target="../tags/tag324.xml" /><Relationship Id="rId9" Type="http://schemas.openxmlformats.org/officeDocument/2006/relationships/tags" Target="../tags/tag32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10" Type="http://schemas.openxmlformats.org/officeDocument/2006/relationships/tags" Target="../tags/tag336.xml" /><Relationship Id="rId11" Type="http://schemas.openxmlformats.org/officeDocument/2006/relationships/tags" Target="../tags/tag337.xml" /><Relationship Id="rId12" Type="http://schemas.openxmlformats.org/officeDocument/2006/relationships/tags" Target="../tags/tag338.xml" /><Relationship Id="rId13" Type="http://schemas.openxmlformats.org/officeDocument/2006/relationships/tags" Target="../tags/tag339.xml" /><Relationship Id="rId14" Type="http://schemas.openxmlformats.org/officeDocument/2006/relationships/tags" Target="../tags/tag340.xml" /><Relationship Id="rId15" Type="http://schemas.openxmlformats.org/officeDocument/2006/relationships/tags" Target="../tags/tag341.xml" /><Relationship Id="rId16" Type="http://schemas.openxmlformats.org/officeDocument/2006/relationships/tags" Target="../tags/tag342.xml" /><Relationship Id="rId17" Type="http://schemas.openxmlformats.org/officeDocument/2006/relationships/tags" Target="../tags/tag343.xml" /><Relationship Id="rId18" Type="http://schemas.openxmlformats.org/officeDocument/2006/relationships/tags" Target="../tags/tag344.xml" /><Relationship Id="rId19" Type="http://schemas.openxmlformats.org/officeDocument/2006/relationships/tags" Target="../tags/tag345.xml" /><Relationship Id="rId2" Type="http://schemas.openxmlformats.org/officeDocument/2006/relationships/tags" Target="../tags/tag328.xml" /><Relationship Id="rId20" Type="http://schemas.openxmlformats.org/officeDocument/2006/relationships/tags" Target="../tags/tag346.xml" /><Relationship Id="rId21" Type="http://schemas.openxmlformats.org/officeDocument/2006/relationships/tags" Target="../tags/tag347.xml" /><Relationship Id="rId22" Type="http://schemas.openxmlformats.org/officeDocument/2006/relationships/tags" Target="../tags/tag348.xml" /><Relationship Id="rId23" Type="http://schemas.openxmlformats.org/officeDocument/2006/relationships/tags" Target="../tags/tag349.xml" /><Relationship Id="rId24" Type="http://schemas.openxmlformats.org/officeDocument/2006/relationships/tags" Target="../tags/tag350.xml" /><Relationship Id="rId25" Type="http://schemas.openxmlformats.org/officeDocument/2006/relationships/tags" Target="../tags/tag351.xml" /><Relationship Id="rId26" Type="http://schemas.openxmlformats.org/officeDocument/2006/relationships/tags" Target="../tags/tag352.xml" /><Relationship Id="rId27" Type="http://schemas.openxmlformats.org/officeDocument/2006/relationships/tags" Target="../tags/tag353.xml" /><Relationship Id="rId28" Type="http://schemas.openxmlformats.org/officeDocument/2006/relationships/tags" Target="../tags/tag354.xml" /><Relationship Id="rId29" Type="http://schemas.openxmlformats.org/officeDocument/2006/relationships/tags" Target="../tags/tag355.xml" /><Relationship Id="rId3" Type="http://schemas.openxmlformats.org/officeDocument/2006/relationships/tags" Target="../tags/tag329.xml" /><Relationship Id="rId30" Type="http://schemas.openxmlformats.org/officeDocument/2006/relationships/tags" Target="../tags/tag356.xml" /><Relationship Id="rId31" Type="http://schemas.openxmlformats.org/officeDocument/2006/relationships/tags" Target="../tags/tag357.xml" /><Relationship Id="rId32" Type="http://schemas.openxmlformats.org/officeDocument/2006/relationships/tags" Target="../tags/tag358.xml" /><Relationship Id="rId33" Type="http://schemas.openxmlformats.org/officeDocument/2006/relationships/tags" Target="../tags/tag359.xml" /><Relationship Id="rId34" Type="http://schemas.openxmlformats.org/officeDocument/2006/relationships/tags" Target="../tags/tag360.xml" /><Relationship Id="rId35" Type="http://schemas.openxmlformats.org/officeDocument/2006/relationships/tags" Target="../tags/tag361.xml" /><Relationship Id="rId36" Type="http://schemas.openxmlformats.org/officeDocument/2006/relationships/tags" Target="../tags/tag362.xml" /><Relationship Id="rId37" Type="http://schemas.openxmlformats.org/officeDocument/2006/relationships/tags" Target="../tags/tag363.xml" /><Relationship Id="rId38" Type="http://schemas.openxmlformats.org/officeDocument/2006/relationships/tags" Target="../tags/tag364.xml" /><Relationship Id="rId39" Type="http://schemas.openxmlformats.org/officeDocument/2006/relationships/tags" Target="../tags/tag365.xml" /><Relationship Id="rId4" Type="http://schemas.openxmlformats.org/officeDocument/2006/relationships/tags" Target="../tags/tag330.xml" /><Relationship Id="rId40" Type="http://schemas.openxmlformats.org/officeDocument/2006/relationships/tags" Target="../tags/tag366.xml" /><Relationship Id="rId41" Type="http://schemas.openxmlformats.org/officeDocument/2006/relationships/tags" Target="../tags/tag367.xml" /><Relationship Id="rId42" Type="http://schemas.openxmlformats.org/officeDocument/2006/relationships/tags" Target="../tags/tag368.xml" /><Relationship Id="rId43" Type="http://schemas.openxmlformats.org/officeDocument/2006/relationships/image" Target="../media/image19.png" /><Relationship Id="rId44" Type="http://schemas.openxmlformats.org/officeDocument/2006/relationships/tags" Target="../tags/tag369.xml" /><Relationship Id="rId5" Type="http://schemas.openxmlformats.org/officeDocument/2006/relationships/tags" Target="../tags/tag331.xml" /><Relationship Id="rId6" Type="http://schemas.openxmlformats.org/officeDocument/2006/relationships/tags" Target="../tags/tag332.xml" /><Relationship Id="rId7" Type="http://schemas.openxmlformats.org/officeDocument/2006/relationships/tags" Target="../tags/tag333.xml" /><Relationship Id="rId8" Type="http://schemas.openxmlformats.org/officeDocument/2006/relationships/tags" Target="../tags/tag334.xml" /><Relationship Id="rId9" Type="http://schemas.openxmlformats.org/officeDocument/2006/relationships/tags" Target="../tags/tag33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10" Type="http://schemas.openxmlformats.org/officeDocument/2006/relationships/image" Target="../media/image17.png" /><Relationship Id="rId11" Type="http://schemas.openxmlformats.org/officeDocument/2006/relationships/tags" Target="../tags/tag376.xml" /><Relationship Id="rId2" Type="http://schemas.openxmlformats.org/officeDocument/2006/relationships/tags" Target="../tags/tag370.xml" /><Relationship Id="rId3" Type="http://schemas.openxmlformats.org/officeDocument/2006/relationships/tags" Target="../tags/tag371.xml" /><Relationship Id="rId4" Type="http://schemas.openxmlformats.org/officeDocument/2006/relationships/tags" Target="../tags/tag372.xml" /><Relationship Id="rId5" Type="http://schemas.openxmlformats.org/officeDocument/2006/relationships/image" Target="../media/image20.png" /><Relationship Id="rId6" Type="http://schemas.openxmlformats.org/officeDocument/2006/relationships/tags" Target="../tags/tag373.xml" /><Relationship Id="rId7" Type="http://schemas.openxmlformats.org/officeDocument/2006/relationships/tags" Target="../tags/tag374.xml" /><Relationship Id="rId8" Type="http://schemas.openxmlformats.org/officeDocument/2006/relationships/image" Target="../media/image21.png" /><Relationship Id="rId9" Type="http://schemas.openxmlformats.org/officeDocument/2006/relationships/tags" Target="../tags/tag375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10" Type="http://schemas.openxmlformats.org/officeDocument/2006/relationships/tags" Target="../tags/tag383.xml" /><Relationship Id="rId11" Type="http://schemas.openxmlformats.org/officeDocument/2006/relationships/tags" Target="../tags/tag384.xml" /><Relationship Id="rId12" Type="http://schemas.openxmlformats.org/officeDocument/2006/relationships/tags" Target="../tags/tag385.xml" /><Relationship Id="rId13" Type="http://schemas.openxmlformats.org/officeDocument/2006/relationships/tags" Target="../tags/tag386.xml" /><Relationship Id="rId14" Type="http://schemas.openxmlformats.org/officeDocument/2006/relationships/oleObject" Target="../embeddings/oleObject1.bin" TargetMode="Internal" /><Relationship Id="rId15" Type="http://schemas.openxmlformats.org/officeDocument/2006/relationships/image" Target="../media/image24.wmf" /><Relationship Id="rId16" Type="http://schemas.openxmlformats.org/officeDocument/2006/relationships/vmlDrawing" Target="../drawings/vmlDrawing1.vml" /><Relationship Id="rId2" Type="http://schemas.openxmlformats.org/officeDocument/2006/relationships/tags" Target="../tags/tag377.xml" /><Relationship Id="rId3" Type="http://schemas.openxmlformats.org/officeDocument/2006/relationships/image" Target="../media/image22.png" /><Relationship Id="rId4" Type="http://schemas.openxmlformats.org/officeDocument/2006/relationships/tags" Target="../tags/tag378.xml" /><Relationship Id="rId5" Type="http://schemas.openxmlformats.org/officeDocument/2006/relationships/tags" Target="../tags/tag379.xml" /><Relationship Id="rId6" Type="http://schemas.openxmlformats.org/officeDocument/2006/relationships/tags" Target="../tags/tag380.xml" /><Relationship Id="rId7" Type="http://schemas.openxmlformats.org/officeDocument/2006/relationships/image" Target="../media/image23.png" /><Relationship Id="rId8" Type="http://schemas.openxmlformats.org/officeDocument/2006/relationships/tags" Target="../tags/tag381.xml" /><Relationship Id="rId9" Type="http://schemas.openxmlformats.org/officeDocument/2006/relationships/tags" Target="../tags/tag38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10" Type="http://schemas.openxmlformats.org/officeDocument/2006/relationships/tags" Target="../tags/tag395.xml" /><Relationship Id="rId11" Type="http://schemas.openxmlformats.org/officeDocument/2006/relationships/tags" Target="../tags/tag396.xml" /><Relationship Id="rId12" Type="http://schemas.openxmlformats.org/officeDocument/2006/relationships/tags" Target="../tags/tag397.xml" /><Relationship Id="rId13" Type="http://schemas.openxmlformats.org/officeDocument/2006/relationships/tags" Target="../tags/tag398.xml" /><Relationship Id="rId14" Type="http://schemas.openxmlformats.org/officeDocument/2006/relationships/image" Target="../media/image17.png" /><Relationship Id="rId15" Type="http://schemas.openxmlformats.org/officeDocument/2006/relationships/tags" Target="../tags/tag399.xml" /><Relationship Id="rId2" Type="http://schemas.openxmlformats.org/officeDocument/2006/relationships/tags" Target="../tags/tag387.xml" /><Relationship Id="rId3" Type="http://schemas.openxmlformats.org/officeDocument/2006/relationships/tags" Target="../tags/tag388.xml" /><Relationship Id="rId4" Type="http://schemas.openxmlformats.org/officeDocument/2006/relationships/tags" Target="../tags/tag389.xml" /><Relationship Id="rId5" Type="http://schemas.openxmlformats.org/officeDocument/2006/relationships/tags" Target="../tags/tag390.xml" /><Relationship Id="rId6" Type="http://schemas.openxmlformats.org/officeDocument/2006/relationships/tags" Target="../tags/tag391.xml" /><Relationship Id="rId7" Type="http://schemas.openxmlformats.org/officeDocument/2006/relationships/tags" Target="../tags/tag392.xml" /><Relationship Id="rId8" Type="http://schemas.openxmlformats.org/officeDocument/2006/relationships/tags" Target="../tags/tag393.xml" /><Relationship Id="rId9" Type="http://schemas.openxmlformats.org/officeDocument/2006/relationships/tags" Target="../tags/tag394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10" Type="http://schemas.openxmlformats.org/officeDocument/2006/relationships/tags" Target="../tags/tag406.xml" /><Relationship Id="rId11" Type="http://schemas.openxmlformats.org/officeDocument/2006/relationships/tags" Target="../tags/tag407.xml" /><Relationship Id="rId12" Type="http://schemas.openxmlformats.org/officeDocument/2006/relationships/oleObject" Target="../embeddings/oleObject3.bin" TargetMode="Internal" /><Relationship Id="rId13" Type="http://schemas.openxmlformats.org/officeDocument/2006/relationships/image" Target="../media/image26.wmf" /><Relationship Id="rId14" Type="http://schemas.openxmlformats.org/officeDocument/2006/relationships/tags" Target="../tags/tag408.xml" /><Relationship Id="rId15" Type="http://schemas.openxmlformats.org/officeDocument/2006/relationships/oleObject" Target="../embeddings/oleObject4.bin" TargetMode="Internal" /><Relationship Id="rId16" Type="http://schemas.openxmlformats.org/officeDocument/2006/relationships/image" Target="../media/image27.wmf" /><Relationship Id="rId17" Type="http://schemas.openxmlformats.org/officeDocument/2006/relationships/vmlDrawing" Target="../drawings/vmlDrawing2.vml" /><Relationship Id="rId2" Type="http://schemas.openxmlformats.org/officeDocument/2006/relationships/tags" Target="../tags/tag400.xml" /><Relationship Id="rId3" Type="http://schemas.openxmlformats.org/officeDocument/2006/relationships/tags" Target="../tags/tag401.xml" /><Relationship Id="rId4" Type="http://schemas.openxmlformats.org/officeDocument/2006/relationships/tags" Target="../tags/tag402.xml" /><Relationship Id="rId5" Type="http://schemas.openxmlformats.org/officeDocument/2006/relationships/oleObject" Target="../embeddings/oleObject2.bin" TargetMode="Internal" /><Relationship Id="rId6" Type="http://schemas.openxmlformats.org/officeDocument/2006/relationships/image" Target="../media/image25.wmf" /><Relationship Id="rId7" Type="http://schemas.openxmlformats.org/officeDocument/2006/relationships/tags" Target="../tags/tag403.xml" /><Relationship Id="rId8" Type="http://schemas.openxmlformats.org/officeDocument/2006/relationships/tags" Target="../tags/tag404.xml" /><Relationship Id="rId9" Type="http://schemas.openxmlformats.org/officeDocument/2006/relationships/tags" Target="../tags/tag40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10" Type="http://schemas.openxmlformats.org/officeDocument/2006/relationships/tags" Target="../tags/tag415.xml" /><Relationship Id="rId11" Type="http://schemas.openxmlformats.org/officeDocument/2006/relationships/oleObject" Target="../embeddings/oleObject6.bin" TargetMode="Internal" /><Relationship Id="rId12" Type="http://schemas.openxmlformats.org/officeDocument/2006/relationships/image" Target="../media/image29.wmf" /><Relationship Id="rId13" Type="http://schemas.openxmlformats.org/officeDocument/2006/relationships/tags" Target="../tags/tag416.xml" /><Relationship Id="rId14" Type="http://schemas.openxmlformats.org/officeDocument/2006/relationships/oleObject" Target="../embeddings/oleObject7.bin" TargetMode="Internal" /><Relationship Id="rId15" Type="http://schemas.openxmlformats.org/officeDocument/2006/relationships/image" Target="../media/image30.wmf" /><Relationship Id="rId16" Type="http://schemas.openxmlformats.org/officeDocument/2006/relationships/tags" Target="../tags/tag417.xml" /><Relationship Id="rId17" Type="http://schemas.openxmlformats.org/officeDocument/2006/relationships/tags" Target="../tags/tag418.xml" /><Relationship Id="rId18" Type="http://schemas.openxmlformats.org/officeDocument/2006/relationships/tags" Target="../tags/tag419.xml" /><Relationship Id="rId19" Type="http://schemas.openxmlformats.org/officeDocument/2006/relationships/oleObject" Target="../embeddings/oleObject8.bin" TargetMode="Internal" /><Relationship Id="rId2" Type="http://schemas.openxmlformats.org/officeDocument/2006/relationships/tags" Target="../tags/tag409.xml" /><Relationship Id="rId20" Type="http://schemas.openxmlformats.org/officeDocument/2006/relationships/image" Target="../media/image31.wmf" /><Relationship Id="rId21" Type="http://schemas.openxmlformats.org/officeDocument/2006/relationships/tags" Target="../tags/tag420.xml" /><Relationship Id="rId22" Type="http://schemas.openxmlformats.org/officeDocument/2006/relationships/oleObject" Target="../embeddings/oleObject9.bin" TargetMode="Internal" /><Relationship Id="rId23" Type="http://schemas.openxmlformats.org/officeDocument/2006/relationships/image" Target="../media/image32.wmf" /><Relationship Id="rId24" Type="http://schemas.openxmlformats.org/officeDocument/2006/relationships/vmlDrawing" Target="../drawings/vmlDrawing3.vml" /><Relationship Id="rId3" Type="http://schemas.openxmlformats.org/officeDocument/2006/relationships/tags" Target="../tags/tag410.xml" /><Relationship Id="rId4" Type="http://schemas.openxmlformats.org/officeDocument/2006/relationships/tags" Target="../tags/tag411.xml" /><Relationship Id="rId5" Type="http://schemas.openxmlformats.org/officeDocument/2006/relationships/tags" Target="../tags/tag412.xml" /><Relationship Id="rId6" Type="http://schemas.openxmlformats.org/officeDocument/2006/relationships/oleObject" Target="../embeddings/oleObject5.bin" TargetMode="Internal" /><Relationship Id="rId7" Type="http://schemas.openxmlformats.org/officeDocument/2006/relationships/image" Target="../media/image28.wmf" /><Relationship Id="rId8" Type="http://schemas.openxmlformats.org/officeDocument/2006/relationships/tags" Target="../tags/tag413.xml" /><Relationship Id="rId9" Type="http://schemas.openxmlformats.org/officeDocument/2006/relationships/tags" Target="../tags/tag414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10" Type="http://schemas.openxmlformats.org/officeDocument/2006/relationships/tags" Target="../tags/tag427.xml" /><Relationship Id="rId11" Type="http://schemas.openxmlformats.org/officeDocument/2006/relationships/tags" Target="../tags/tag428.xml" /><Relationship Id="rId12" Type="http://schemas.openxmlformats.org/officeDocument/2006/relationships/tags" Target="../tags/tag429.xml" /><Relationship Id="rId13" Type="http://schemas.openxmlformats.org/officeDocument/2006/relationships/tags" Target="../tags/tag430.xml" /><Relationship Id="rId14" Type="http://schemas.openxmlformats.org/officeDocument/2006/relationships/tags" Target="../tags/tag431.xml" /><Relationship Id="rId15" Type="http://schemas.openxmlformats.org/officeDocument/2006/relationships/oleObject" Target="../embeddings/oleObject11.bin" TargetMode="Internal" /><Relationship Id="rId16" Type="http://schemas.openxmlformats.org/officeDocument/2006/relationships/image" Target="../media/image34.wmf" /><Relationship Id="rId17" Type="http://schemas.openxmlformats.org/officeDocument/2006/relationships/tags" Target="../tags/tag432.xml" /><Relationship Id="rId18" Type="http://schemas.openxmlformats.org/officeDocument/2006/relationships/oleObject" Target="../embeddings/oleObject12.bin" TargetMode="Internal" /><Relationship Id="rId19" Type="http://schemas.openxmlformats.org/officeDocument/2006/relationships/image" Target="../media/image35.wmf" /><Relationship Id="rId2" Type="http://schemas.openxmlformats.org/officeDocument/2006/relationships/tags" Target="../tags/tag421.xml" /><Relationship Id="rId20" Type="http://schemas.openxmlformats.org/officeDocument/2006/relationships/tags" Target="../tags/tag433.xml" /><Relationship Id="rId21" Type="http://schemas.openxmlformats.org/officeDocument/2006/relationships/oleObject" Target="../embeddings/oleObject13.bin" TargetMode="Internal" /><Relationship Id="rId22" Type="http://schemas.openxmlformats.org/officeDocument/2006/relationships/image" Target="../media/image36.wmf" /><Relationship Id="rId23" Type="http://schemas.openxmlformats.org/officeDocument/2006/relationships/tags" Target="../tags/tag434.xml" /><Relationship Id="rId24" Type="http://schemas.openxmlformats.org/officeDocument/2006/relationships/vmlDrawing" Target="../drawings/vmlDrawing4.vml" /><Relationship Id="rId3" Type="http://schemas.openxmlformats.org/officeDocument/2006/relationships/tags" Target="../tags/tag422.xml" /><Relationship Id="rId4" Type="http://schemas.openxmlformats.org/officeDocument/2006/relationships/tags" Target="../tags/tag423.xml" /><Relationship Id="rId5" Type="http://schemas.openxmlformats.org/officeDocument/2006/relationships/tags" Target="../tags/tag424.xml" /><Relationship Id="rId6" Type="http://schemas.openxmlformats.org/officeDocument/2006/relationships/oleObject" Target="../embeddings/oleObject10.bin" TargetMode="Internal" /><Relationship Id="rId7" Type="http://schemas.openxmlformats.org/officeDocument/2006/relationships/image" Target="../media/image33.wmf" /><Relationship Id="rId8" Type="http://schemas.openxmlformats.org/officeDocument/2006/relationships/tags" Target="../tags/tag425.xml" /><Relationship Id="rId9" Type="http://schemas.openxmlformats.org/officeDocument/2006/relationships/tags" Target="../tags/tag426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10" Type="http://schemas.openxmlformats.org/officeDocument/2006/relationships/tags" Target="../tags/tag441.xml" /><Relationship Id="rId11" Type="http://schemas.openxmlformats.org/officeDocument/2006/relationships/oleObject" Target="../embeddings/oleObject15.bin" TargetMode="Internal" /><Relationship Id="rId12" Type="http://schemas.openxmlformats.org/officeDocument/2006/relationships/image" Target="../media/image38.wmf" /><Relationship Id="rId13" Type="http://schemas.openxmlformats.org/officeDocument/2006/relationships/tags" Target="../tags/tag442.xml" /><Relationship Id="rId14" Type="http://schemas.openxmlformats.org/officeDocument/2006/relationships/oleObject" Target="../embeddings/oleObject16.bin" TargetMode="Internal" /><Relationship Id="rId15" Type="http://schemas.openxmlformats.org/officeDocument/2006/relationships/image" Target="../media/image39.wmf" /><Relationship Id="rId16" Type="http://schemas.openxmlformats.org/officeDocument/2006/relationships/tags" Target="../tags/tag443.xml" /><Relationship Id="rId17" Type="http://schemas.openxmlformats.org/officeDocument/2006/relationships/oleObject" Target="../embeddings/oleObject17.bin" TargetMode="Internal" /><Relationship Id="rId18" Type="http://schemas.openxmlformats.org/officeDocument/2006/relationships/image" Target="../media/image40.wmf" /><Relationship Id="rId19" Type="http://schemas.openxmlformats.org/officeDocument/2006/relationships/tags" Target="../tags/tag444.xml" /><Relationship Id="rId2" Type="http://schemas.openxmlformats.org/officeDocument/2006/relationships/tags" Target="../tags/tag435.xml" /><Relationship Id="rId20" Type="http://schemas.openxmlformats.org/officeDocument/2006/relationships/tags" Target="../tags/tag445.xml" /><Relationship Id="rId21" Type="http://schemas.openxmlformats.org/officeDocument/2006/relationships/tags" Target="../tags/tag446.xml" /><Relationship Id="rId22" Type="http://schemas.openxmlformats.org/officeDocument/2006/relationships/vmlDrawing" Target="../drawings/vmlDrawing5.vml" /><Relationship Id="rId3" Type="http://schemas.openxmlformats.org/officeDocument/2006/relationships/tags" Target="../tags/tag436.xml" /><Relationship Id="rId4" Type="http://schemas.openxmlformats.org/officeDocument/2006/relationships/tags" Target="../tags/tag437.xml" /><Relationship Id="rId5" Type="http://schemas.openxmlformats.org/officeDocument/2006/relationships/oleObject" Target="../embeddings/oleObject14.bin" TargetMode="Internal" /><Relationship Id="rId6" Type="http://schemas.openxmlformats.org/officeDocument/2006/relationships/image" Target="../media/image37.wmf" /><Relationship Id="rId7" Type="http://schemas.openxmlformats.org/officeDocument/2006/relationships/tags" Target="../tags/tag438.xml" /><Relationship Id="rId8" Type="http://schemas.openxmlformats.org/officeDocument/2006/relationships/tags" Target="../tags/tag439.xml" /><Relationship Id="rId9" Type="http://schemas.openxmlformats.org/officeDocument/2006/relationships/tags" Target="../tags/tag440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10" Type="http://schemas.openxmlformats.org/officeDocument/2006/relationships/tags" Target="../tags/tag453.xml" /><Relationship Id="rId11" Type="http://schemas.openxmlformats.org/officeDocument/2006/relationships/tags" Target="../tags/tag454.xml" /><Relationship Id="rId12" Type="http://schemas.openxmlformats.org/officeDocument/2006/relationships/vmlDrawing" Target="../drawings/vmlDrawing6.vml" /><Relationship Id="rId2" Type="http://schemas.openxmlformats.org/officeDocument/2006/relationships/tags" Target="../tags/tag447.xml" /><Relationship Id="rId3" Type="http://schemas.openxmlformats.org/officeDocument/2006/relationships/tags" Target="../tags/tag448.xml" /><Relationship Id="rId4" Type="http://schemas.openxmlformats.org/officeDocument/2006/relationships/tags" Target="../tags/tag449.xml" /><Relationship Id="rId5" Type="http://schemas.openxmlformats.org/officeDocument/2006/relationships/tags" Target="../tags/tag450.xml" /><Relationship Id="rId6" Type="http://schemas.openxmlformats.org/officeDocument/2006/relationships/tags" Target="../tags/tag451.xml" /><Relationship Id="rId7" Type="http://schemas.openxmlformats.org/officeDocument/2006/relationships/oleObject" Target="../embeddings/oleObject18.bin" TargetMode="Internal" /><Relationship Id="rId8" Type="http://schemas.openxmlformats.org/officeDocument/2006/relationships/image" Target="../media/image41.wmf" /><Relationship Id="rId9" Type="http://schemas.openxmlformats.org/officeDocument/2006/relationships/tags" Target="../tags/tag45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10" Type="http://schemas.openxmlformats.org/officeDocument/2006/relationships/tags" Target="../tags/tag461.xml" /><Relationship Id="rId11" Type="http://schemas.openxmlformats.org/officeDocument/2006/relationships/tags" Target="../tags/tag462.xml" /><Relationship Id="rId12" Type="http://schemas.openxmlformats.org/officeDocument/2006/relationships/tags" Target="../tags/tag463.xml" /><Relationship Id="rId2" Type="http://schemas.openxmlformats.org/officeDocument/2006/relationships/tags" Target="../tags/tag455.xml" /><Relationship Id="rId3" Type="http://schemas.openxmlformats.org/officeDocument/2006/relationships/tags" Target="../tags/tag456.xml" /><Relationship Id="rId4" Type="http://schemas.openxmlformats.org/officeDocument/2006/relationships/tags" Target="../tags/tag457.xml" /><Relationship Id="rId5" Type="http://schemas.openxmlformats.org/officeDocument/2006/relationships/tags" Target="../tags/tag458.xml" /><Relationship Id="rId6" Type="http://schemas.openxmlformats.org/officeDocument/2006/relationships/image" Target="../media/image42.jpeg" /><Relationship Id="rId7" Type="http://schemas.openxmlformats.org/officeDocument/2006/relationships/tags" Target="../tags/tag459.xml" /><Relationship Id="rId8" Type="http://schemas.openxmlformats.org/officeDocument/2006/relationships/image" Target="../media/image43.jpeg" /><Relationship Id="rId9" Type="http://schemas.openxmlformats.org/officeDocument/2006/relationships/tags" Target="../tags/tag460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10" Type="http://schemas.openxmlformats.org/officeDocument/2006/relationships/tags" Target="../tags/tag471.xml" /><Relationship Id="rId11" Type="http://schemas.openxmlformats.org/officeDocument/2006/relationships/tags" Target="../tags/tag472.xml" /><Relationship Id="rId12" Type="http://schemas.openxmlformats.org/officeDocument/2006/relationships/tags" Target="../tags/tag473.xml" /><Relationship Id="rId13" Type="http://schemas.openxmlformats.org/officeDocument/2006/relationships/tags" Target="../tags/tag474.xml" /><Relationship Id="rId14" Type="http://schemas.openxmlformats.org/officeDocument/2006/relationships/tags" Target="../tags/tag475.xml" /><Relationship Id="rId15" Type="http://schemas.openxmlformats.org/officeDocument/2006/relationships/tags" Target="../tags/tag476.xml" /><Relationship Id="rId2" Type="http://schemas.openxmlformats.org/officeDocument/2006/relationships/tags" Target="../tags/tag464.xml" /><Relationship Id="rId3" Type="http://schemas.openxmlformats.org/officeDocument/2006/relationships/tags" Target="../tags/tag465.xml" /><Relationship Id="rId4" Type="http://schemas.openxmlformats.org/officeDocument/2006/relationships/tags" Target="../tags/tag466.xml" /><Relationship Id="rId5" Type="http://schemas.openxmlformats.org/officeDocument/2006/relationships/image" Target="../media/image44.png" /><Relationship Id="rId6" Type="http://schemas.openxmlformats.org/officeDocument/2006/relationships/tags" Target="../tags/tag467.xml" /><Relationship Id="rId7" Type="http://schemas.openxmlformats.org/officeDocument/2006/relationships/tags" Target="../tags/tag468.xml" /><Relationship Id="rId8" Type="http://schemas.openxmlformats.org/officeDocument/2006/relationships/tags" Target="../tags/tag469.xml" /><Relationship Id="rId9" Type="http://schemas.openxmlformats.org/officeDocument/2006/relationships/tags" Target="../tags/tag470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2" Type="http://schemas.openxmlformats.org/officeDocument/2006/relationships/tags" Target="../tags/tag477.xml" /><Relationship Id="rId3" Type="http://schemas.openxmlformats.org/officeDocument/2006/relationships/tags" Target="../tags/tag478.xml" /><Relationship Id="rId4" Type="http://schemas.openxmlformats.org/officeDocument/2006/relationships/tags" Target="../tags/tag479.xml" /><Relationship Id="rId5" Type="http://schemas.openxmlformats.org/officeDocument/2006/relationships/image" Target="../media/image45.png" /><Relationship Id="rId6" Type="http://schemas.openxmlformats.org/officeDocument/2006/relationships/tags" Target="../tags/tag480.xml" /><Relationship Id="rId7" Type="http://schemas.openxmlformats.org/officeDocument/2006/relationships/tags" Target="../tags/tag481.xml" /><Relationship Id="rId8" Type="http://schemas.openxmlformats.org/officeDocument/2006/relationships/image" Target="../media/image4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10" Type="http://schemas.openxmlformats.org/officeDocument/2006/relationships/oleObject" Target="../embeddings/oleObject19.bin" TargetMode="Internal" /><Relationship Id="rId11" Type="http://schemas.openxmlformats.org/officeDocument/2006/relationships/image" Target="../media/image48.wmf" /><Relationship Id="rId12" Type="http://schemas.openxmlformats.org/officeDocument/2006/relationships/tags" Target="../tags/tag489.xml" /><Relationship Id="rId13" Type="http://schemas.openxmlformats.org/officeDocument/2006/relationships/tags" Target="../tags/tag490.xml" /><Relationship Id="rId14" Type="http://schemas.openxmlformats.org/officeDocument/2006/relationships/tags" Target="../tags/tag491.xml" /><Relationship Id="rId15" Type="http://schemas.openxmlformats.org/officeDocument/2006/relationships/tags" Target="../tags/tag492.xml" /><Relationship Id="rId16" Type="http://schemas.openxmlformats.org/officeDocument/2006/relationships/oleObject" Target="../embeddings/oleObject20.bin" TargetMode="Internal" /><Relationship Id="rId17" Type="http://schemas.openxmlformats.org/officeDocument/2006/relationships/image" Target="../media/image49.wmf" /><Relationship Id="rId18" Type="http://schemas.openxmlformats.org/officeDocument/2006/relationships/tags" Target="../tags/tag493.xml" /><Relationship Id="rId19" Type="http://schemas.openxmlformats.org/officeDocument/2006/relationships/tags" Target="../tags/tag494.xml" /><Relationship Id="rId2" Type="http://schemas.openxmlformats.org/officeDocument/2006/relationships/tags" Target="../tags/tag482.xml" /><Relationship Id="rId20" Type="http://schemas.openxmlformats.org/officeDocument/2006/relationships/tags" Target="../tags/tag495.xml" /><Relationship Id="rId21" Type="http://schemas.openxmlformats.org/officeDocument/2006/relationships/oleObject" Target="../embeddings/oleObject21.bin" TargetMode="Internal" /><Relationship Id="rId22" Type="http://schemas.openxmlformats.org/officeDocument/2006/relationships/image" Target="../media/image50.wmf" /><Relationship Id="rId23" Type="http://schemas.openxmlformats.org/officeDocument/2006/relationships/tags" Target="../tags/tag496.xml" /><Relationship Id="rId24" Type="http://schemas.openxmlformats.org/officeDocument/2006/relationships/tags" Target="../tags/tag497.xml" /><Relationship Id="rId25" Type="http://schemas.openxmlformats.org/officeDocument/2006/relationships/tags" Target="../tags/tag498.xml" /><Relationship Id="rId26" Type="http://schemas.openxmlformats.org/officeDocument/2006/relationships/tags" Target="../tags/tag499.xml" /><Relationship Id="rId27" Type="http://schemas.openxmlformats.org/officeDocument/2006/relationships/tags" Target="../tags/tag500.xml" /><Relationship Id="rId28" Type="http://schemas.openxmlformats.org/officeDocument/2006/relationships/tags" Target="../tags/tag501.xml" /><Relationship Id="rId29" Type="http://schemas.openxmlformats.org/officeDocument/2006/relationships/tags" Target="../tags/tag502.xml" /><Relationship Id="rId3" Type="http://schemas.openxmlformats.org/officeDocument/2006/relationships/tags" Target="../tags/tag483.xml" /><Relationship Id="rId30" Type="http://schemas.openxmlformats.org/officeDocument/2006/relationships/vmlDrawing" Target="../drawings/vmlDrawing7.vml" /><Relationship Id="rId4" Type="http://schemas.openxmlformats.org/officeDocument/2006/relationships/tags" Target="../tags/tag484.xml" /><Relationship Id="rId5" Type="http://schemas.openxmlformats.org/officeDocument/2006/relationships/image" Target="../media/image47.png" /><Relationship Id="rId6" Type="http://schemas.openxmlformats.org/officeDocument/2006/relationships/tags" Target="../tags/tag485.xml" /><Relationship Id="rId7" Type="http://schemas.openxmlformats.org/officeDocument/2006/relationships/tags" Target="../tags/tag486.xml" /><Relationship Id="rId8" Type="http://schemas.openxmlformats.org/officeDocument/2006/relationships/tags" Target="../tags/tag487.xml" /><Relationship Id="rId9" Type="http://schemas.openxmlformats.org/officeDocument/2006/relationships/tags" Target="../tags/tag488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2" Type="http://schemas.openxmlformats.org/officeDocument/2006/relationships/tags" Target="../tags/tag503.xml" /><Relationship Id="rId3" Type="http://schemas.openxmlformats.org/officeDocument/2006/relationships/tags" Target="../tags/tag504.xml" /><Relationship Id="rId4" Type="http://schemas.openxmlformats.org/officeDocument/2006/relationships/tags" Target="../tags/tag505.xml" /><Relationship Id="rId5" Type="http://schemas.openxmlformats.org/officeDocument/2006/relationships/tags" Target="../tags/tag506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1.xml" /><Relationship Id="rId10" Type="http://schemas.openxmlformats.org/officeDocument/2006/relationships/image" Target="../media/image19.png" /><Relationship Id="rId11" Type="http://schemas.openxmlformats.org/officeDocument/2006/relationships/tags" Target="../tags/tag513.xml" /><Relationship Id="rId12" Type="http://schemas.openxmlformats.org/officeDocument/2006/relationships/tags" Target="../tags/tag514.xml" /><Relationship Id="rId13" Type="http://schemas.openxmlformats.org/officeDocument/2006/relationships/vmlDrawing" Target="../drawings/vmlDrawing8.vml" /><Relationship Id="rId2" Type="http://schemas.openxmlformats.org/officeDocument/2006/relationships/tags" Target="../tags/tag507.xml" /><Relationship Id="rId3" Type="http://schemas.openxmlformats.org/officeDocument/2006/relationships/tags" Target="../tags/tag508.xml" /><Relationship Id="rId4" Type="http://schemas.openxmlformats.org/officeDocument/2006/relationships/tags" Target="../tags/tag509.xml" /><Relationship Id="rId5" Type="http://schemas.openxmlformats.org/officeDocument/2006/relationships/tags" Target="../tags/tag510.xml" /><Relationship Id="rId6" Type="http://schemas.openxmlformats.org/officeDocument/2006/relationships/oleObject" Target="../embeddings/oleObject22.bin" TargetMode="Internal" /><Relationship Id="rId7" Type="http://schemas.openxmlformats.org/officeDocument/2006/relationships/image" Target="../media/image51.wmf" /><Relationship Id="rId8" Type="http://schemas.openxmlformats.org/officeDocument/2006/relationships/tags" Target="../tags/tag511.xml" /><Relationship Id="rId9" Type="http://schemas.openxmlformats.org/officeDocument/2006/relationships/tags" Target="../tags/tag51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Relationship Id="rId2" Type="http://schemas.openxmlformats.org/officeDocument/2006/relationships/tags" Target="../tags/tag515.xml" /><Relationship Id="rId3" Type="http://schemas.openxmlformats.org/officeDocument/2006/relationships/image" Target="../media/image52.png" /><Relationship Id="rId4" Type="http://schemas.openxmlformats.org/officeDocument/2006/relationships/tags" Target="../tags/tag516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3" name="椭圆 22"/>
          <p:cNvSpPr/>
          <p:nvPr>
            <p:custDataLst>
              <p:tags r:id="rId3"/>
            </p:custDataLst>
          </p:nvPr>
        </p:nvSpPr>
        <p:spPr>
          <a:xfrm>
            <a:off x="-222910" y="2188750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>
            <p:custDataLst>
              <p:tags r:id="rId4"/>
            </p:custDataLst>
          </p:nvPr>
        </p:nvSpPr>
        <p:spPr>
          <a:xfrm>
            <a:off x="-353974" y="251488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>
            <p:custDataLst>
              <p:tags r:id="rId5"/>
            </p:custDataLst>
          </p:nvPr>
        </p:nvSpPr>
        <p:spPr>
          <a:xfrm>
            <a:off x="-265074" y="265141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>
            <p:custDataLst>
              <p:tags r:id="rId6"/>
            </p:custDataLst>
          </p:nvPr>
        </p:nvSpPr>
        <p:spPr>
          <a:xfrm>
            <a:off x="-280069" y="182203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>
            <p:custDataLst>
              <p:tags r:id="rId7"/>
            </p:custDataLst>
          </p:nvPr>
        </p:nvSpPr>
        <p:spPr>
          <a:xfrm>
            <a:off x="-489619" y="207920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>
            <p:custDataLst>
              <p:tags r:id="rId8"/>
            </p:custDataLst>
          </p:nvPr>
        </p:nvSpPr>
        <p:spPr>
          <a:xfrm>
            <a:off x="-350799" y="297526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>
            <p:custDataLst>
              <p:tags r:id="rId9"/>
            </p:custDataLst>
          </p:nvPr>
        </p:nvSpPr>
        <p:spPr>
          <a:xfrm>
            <a:off x="-477799" y="266728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>
            <p:custDataLst>
              <p:tags r:id="rId10"/>
            </p:custDataLst>
          </p:nvPr>
        </p:nvSpPr>
        <p:spPr>
          <a:xfrm>
            <a:off x="-407949" y="2864136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>
            <p:custDataLst>
              <p:tags r:id="rId11"/>
            </p:custDataLst>
          </p:nvPr>
        </p:nvSpPr>
        <p:spPr>
          <a:xfrm>
            <a:off x="-222910" y="2188750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>
            <p:custDataLst>
              <p:tags r:id="rId12"/>
            </p:custDataLst>
          </p:nvPr>
        </p:nvSpPr>
        <p:spPr>
          <a:xfrm>
            <a:off x="-515899" y="3133444"/>
            <a:ext cx="72000" cy="720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>
            <p:custDataLst>
              <p:tags r:id="rId13"/>
            </p:custDataLst>
          </p:nvPr>
        </p:nvSpPr>
        <p:spPr>
          <a:xfrm>
            <a:off x="-369849" y="1813211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>
            <p:custDataLst>
              <p:tags r:id="rId14"/>
            </p:custDataLst>
          </p:nvPr>
        </p:nvSpPr>
        <p:spPr>
          <a:xfrm>
            <a:off x="-351507" y="1880625"/>
            <a:ext cx="144000" cy="144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>
            <p:custDataLst>
              <p:tags r:id="rId15"/>
            </p:custDataLst>
          </p:nvPr>
        </p:nvSpPr>
        <p:spPr>
          <a:xfrm>
            <a:off x="-600744" y="2653881"/>
            <a:ext cx="126000" cy="126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>
            <p:custDataLst>
              <p:tags r:id="rId16"/>
            </p:custDataLst>
          </p:nvPr>
        </p:nvSpPr>
        <p:spPr>
          <a:xfrm>
            <a:off x="-300793" y="3189574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>
            <p:custDataLst>
              <p:tags r:id="rId17"/>
            </p:custDataLst>
          </p:nvPr>
        </p:nvSpPr>
        <p:spPr>
          <a:xfrm>
            <a:off x="-244437" y="2507742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>
            <p:custDataLst>
              <p:tags r:id="rId18"/>
            </p:custDataLst>
          </p:nvPr>
        </p:nvSpPr>
        <p:spPr>
          <a:xfrm>
            <a:off x="-355561" y="2999868"/>
            <a:ext cx="43200" cy="43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6FC25DDF-DA7F-4386-81BF-A8E0AFA7286D}"/>
              </a:ext>
            </a:extLst>
          </p:cNvPr>
          <p:cNvSpPr/>
          <p:nvPr>
            <p:custDataLst>
              <p:tags r:id="rId19"/>
            </p:custDataLst>
          </p:nvPr>
        </p:nvSpPr>
        <p:spPr>
          <a:xfrm>
            <a:off x="4613861" y="2524838"/>
            <a:ext cx="296427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72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绝对值</a:t>
            </a:r>
            <a:endParaRPr lang="zh-CN" altLang="en-US" sz="7200" b="1" cap="none" spc="0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1A565633-0436-48F4-A66A-AD179B47AA19}"/>
              </a:ext>
            </a:extLst>
          </p:cNvPr>
          <p:cNvSpPr/>
          <p:nvPr>
            <p:custDataLst>
              <p:tags r:id="rId20"/>
            </p:custDataLst>
          </p:nvPr>
        </p:nvSpPr>
        <p:spPr>
          <a:xfrm>
            <a:off x="2760791" y="1901584"/>
            <a:ext cx="667041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人教版七年级上册第一章有理数</a:t>
            </a:r>
          </a:p>
        </p:txBody>
      </p:sp>
    </p:spTree>
    <p:extLst>
      <p:ext uri="{BB962C8B-B14F-4D97-AF65-F5344CB8AC3E}">
        <p14:creationId xmlns:p14="http://schemas.microsoft.com/office/powerpoint/2010/main" val="30961182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12" name="图片 11">
            <a:extLst>
              <a:ext uri="{FF2B5EF4-FFF2-40B4-BE49-F238E27FC236}">
                <a16:creationId xmlns:a16="http://schemas.microsoft.com/office/drawing/2014/main" id="{20737FED-5D72-4E50-AFF5-1CEF5ADDABAA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256240" y="3861048"/>
            <a:ext cx="2798307" cy="2633700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18816090-A98E-407D-9E7D-7C290C14A2DD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91343" y="980728"/>
            <a:ext cx="11881071" cy="3222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．理解绝对值的概念及其几何意义，通过从数、形两个方面理解绝对值的意义，初步了解数形结合的思想方法；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重点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．会求一个数的绝对值，知道一个数的绝对值，会求这个数；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难点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．通过应用绝对值解决实际问题，培养学生的学习兴趣，提高学生对数学的好奇心和求知欲．　　　　</a:t>
            </a:r>
          </a:p>
        </p:txBody>
      </p:sp>
    </p:spTree>
    <p:extLst>
      <p:ext uri="{BB962C8B-B14F-4D97-AF65-F5344CB8AC3E}">
        <p14:creationId xmlns:p14="http://schemas.microsoft.com/office/powerpoint/2010/main" val="3231539052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" name="1650592091172">
            <a:hlinkClick action="ppaction://media"/>
            <a:extLst>
              <a:ext uri="{FF2B5EF4-FFF2-40B4-BE49-F238E27FC236}">
                <a16:creationId xmlns:a16="http://schemas.microsoft.com/office/drawing/2014/main" id="{3DF44DB6-ACA2-4D15-9F35-6613DE481E8A}"/>
              </a:ext>
            </a:extLst>
          </p:cNvPr>
          <p:cNvPicPr>
            <a:picLocks noChangeAspect="1"/>
          </p:cNvPicPr>
          <p:nvPr>
            <a:videoFile r:link="rId5"/>
            <p:custDataLst>
              <p:tags r:id="rId4"/>
            </p:custDataLst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"/>
          <a:srcRect t="10080"/>
          <a:stretch>
            <a:fillRect/>
          </a:stretch>
        </p:blipFill>
        <p:spPr>
          <a:xfrm>
            <a:off x="1055650" y="4365065"/>
            <a:ext cx="9601200" cy="1284740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DD56F49F-7F15-4B43-8F49-9DD3FF8537B2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335600" y="1527766"/>
            <a:ext cx="9432655" cy="1930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在数轴上表示出这一情景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(2)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它们所要跑的路线相同吗？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(3)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它们所要跑的路程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线段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OA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OB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的长度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一样吗？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3367787-65B9-46FD-9A69-865E38E9AA1B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1590" y="893909"/>
            <a:ext cx="1485714" cy="6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842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C8B2120-8F34-4A3B-9AA9-153859113285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35600" y="1527766"/>
            <a:ext cx="9432655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在数轴上表示出这一情景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7853A533-36F5-43A6-8BD8-E2188A46484C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1590" y="893909"/>
            <a:ext cx="1485714" cy="628571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659AFDB8-B8D9-46FC-B7EA-D51C66F9CD72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335600" y="3866564"/>
            <a:ext cx="9432655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(2)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它们所要跑的路线相同吗？</a:t>
            </a:r>
          </a:p>
        </p:txBody>
      </p:sp>
      <p:pic>
        <p:nvPicPr>
          <p:cNvPr id="46082" name="Picture 2">
            <a:extLst>
              <a:ext uri="{FF2B5EF4-FFF2-40B4-BE49-F238E27FC236}">
                <a16:creationId xmlns:a16="http://schemas.microsoft.com/office/drawing/2014/main" id="{A3C3429A-8FA7-4BC0-9FEE-697BAB796541}"/>
              </a:ext>
            </a:extLst>
          </p:cNvPr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67322" y="2402044"/>
            <a:ext cx="6857356" cy="1314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EB6E9E6A-FBD1-4AED-8BA6-2AC8A248157F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334893" y="5099305"/>
            <a:ext cx="9432655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(3)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它们所要跑的路程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线段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OA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OB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的长度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一样吗？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CAA086EC-33D2-4B71-B2CB-42906CBAEC33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479610" y="4482935"/>
            <a:ext cx="6096000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zh-CN">
                <a:solidFill>
                  <a:srgbClr val="FF0000"/>
                </a:solidFill>
              </a:rPr>
              <a:t>解：路线不同</a:t>
            </a:r>
            <a:r>
              <a:rPr lang="en-US" altLang="zh-CN">
                <a:solidFill>
                  <a:srgbClr val="FF0000"/>
                </a:solidFill>
              </a:rPr>
              <a:t>.</a:t>
            </a:r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841E1A1A-F14E-4C4F-A3D6-E9D000FF1E7B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450581" y="5736980"/>
            <a:ext cx="10325743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zh-CN"/>
              <a:t>解：路程一样，到原点的距离相等</a:t>
            </a:r>
            <a:r>
              <a:rPr lang="en-US" altLang="zh-CN"/>
              <a:t>(</a:t>
            </a:r>
            <a:r>
              <a:rPr lang="zh-CN" altLang="zh-CN"/>
              <a:t>不管方向</a:t>
            </a:r>
            <a:r>
              <a:rPr lang="en-US" altLang="zh-CN"/>
              <a:t>)</a:t>
            </a:r>
            <a:r>
              <a:rPr lang="zh-CN" altLang="zh-CN"/>
              <a:t>，</a:t>
            </a:r>
            <a:r>
              <a:rPr lang="en-US" altLang="zh-CN"/>
              <a:t>OA=OB.</a:t>
            </a:r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6331194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椭圆 1">
            <a:extLst>
              <a:ext uri="{FF2B5EF4-FFF2-40B4-BE49-F238E27FC236}">
                <a16:creationId xmlns:a16="http://schemas.microsoft.com/office/drawing/2014/main" id="{802DBDFF-28CA-4B08-A8E3-9F5884AB4294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453350" y="5880537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3" name="组合 115714">
            <a:extLst>
              <a:ext uri="{FF2B5EF4-FFF2-40B4-BE49-F238E27FC236}">
                <a16:creationId xmlns:a16="http://schemas.microsoft.com/office/drawing/2014/main" id="{A3413ED4-54BD-4546-9B8E-AB427A1C8881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767550" y="5718613"/>
            <a:ext cx="6248400" cy="627063"/>
            <a:chExt cx="3936" cy="395"/>
          </a:xfrm>
        </p:grpSpPr>
        <p:grpSp>
          <p:nvGrpSpPr>
            <p:cNvPr id="4" name="组合 115715">
              <a:extLst>
                <a:ext uri="{FF2B5EF4-FFF2-40B4-BE49-F238E27FC236}">
                  <a16:creationId xmlns:a16="http://schemas.microsoft.com/office/drawing/2014/main" id="{85BCA568-CD9E-40B2-BC77-325168018037}"/>
                </a:ext>
              </a:extLst>
            </p:cNvPr>
            <p:cNvGrpSpPr/>
            <p:nvPr>
              <p:custDataLst>
                <p:tags r:id="rId5"/>
              </p:custDataLst>
            </p:nvPr>
          </p:nvGrpSpPr>
          <p:grpSpPr>
            <a:xfrm>
              <a:off x="192" y="0"/>
              <a:ext cx="3456" cy="144"/>
              <a:chExt cx="3456" cy="144"/>
            </a:xfrm>
          </p:grpSpPr>
          <p:sp>
            <p:nvSpPr>
              <p:cNvPr id="21" name="直接连接符 115716">
                <a:extLst>
                  <a:ext uri="{FF2B5EF4-FFF2-40B4-BE49-F238E27FC236}">
                    <a16:creationId xmlns:a16="http://schemas.microsoft.com/office/drawing/2014/main" id="{92D6C567-40B3-41C7-AC72-4E0AB4893B46}"/>
                  </a:ext>
                </a:extLst>
              </p:cNvPr>
              <p:cNvSpPr>
                <a:spLocks noChangeShapeType="1"/>
              </p:cNvSpPr>
              <p:nvPr>
                <p:custDataLst>
                  <p:tags r:id="rId6"/>
                </p:custDataLst>
              </p:nvPr>
            </p:nvSpPr>
            <p:spPr bwMode="auto">
              <a:xfrm flipH="1">
                <a:off x="1728" y="0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" name="直接连接符 115717">
                <a:extLst>
                  <a:ext uri="{FF2B5EF4-FFF2-40B4-BE49-F238E27FC236}">
                    <a16:creationId xmlns:a16="http://schemas.microsoft.com/office/drawing/2014/main" id="{CBD1F438-DF32-4DC7-A423-FE8DC5AF2749}"/>
                  </a:ext>
                </a:extLst>
              </p:cNvPr>
              <p:cNvSpPr>
                <a:spLocks noChangeShapeType="1"/>
              </p:cNvSpPr>
              <p:nvPr>
                <p:custDataLst>
                  <p:tags r:id="rId7"/>
                </p:custDataLst>
              </p:nvPr>
            </p:nvSpPr>
            <p:spPr bwMode="auto">
              <a:xfrm flipH="1">
                <a:off x="2304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" name="直接连接符 115718">
                <a:extLst>
                  <a:ext uri="{FF2B5EF4-FFF2-40B4-BE49-F238E27FC236}">
                    <a16:creationId xmlns:a16="http://schemas.microsoft.com/office/drawing/2014/main" id="{585ADF11-7195-40C8-B2FE-5520388222C5}"/>
                  </a:ext>
                </a:extLst>
              </p:cNvPr>
              <p:cNvSpPr>
                <a:spLocks noChangeShapeType="1"/>
              </p:cNvSpPr>
              <p:nvPr>
                <p:custDataLst>
                  <p:tags r:id="rId8"/>
                </p:custDataLst>
              </p:nvPr>
            </p:nvSpPr>
            <p:spPr bwMode="auto">
              <a:xfrm flipH="1">
                <a:off x="2016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4" name="直接连接符 115719">
                <a:extLst>
                  <a:ext uri="{FF2B5EF4-FFF2-40B4-BE49-F238E27FC236}">
                    <a16:creationId xmlns:a16="http://schemas.microsoft.com/office/drawing/2014/main" id="{D3F353DD-7369-44F3-A5A4-D907B32693CE}"/>
                  </a:ext>
                </a:extLst>
              </p:cNvPr>
              <p:cNvSpPr>
                <a:spLocks noChangeShapeType="1"/>
              </p:cNvSpPr>
              <p:nvPr>
                <p:custDataLst>
                  <p:tags r:id="rId9"/>
                </p:custDataLst>
              </p:nvPr>
            </p:nvSpPr>
            <p:spPr bwMode="auto">
              <a:xfrm flipH="1">
                <a:off x="2592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" name="直接连接符 115720">
                <a:extLst>
                  <a:ext uri="{FF2B5EF4-FFF2-40B4-BE49-F238E27FC236}">
                    <a16:creationId xmlns:a16="http://schemas.microsoft.com/office/drawing/2014/main" id="{E6065E08-133A-44AA-A5D8-4341F46BDA6E}"/>
                  </a:ext>
                </a:extLst>
              </p:cNvPr>
              <p:cNvSpPr>
                <a:spLocks noChangeShapeType="1"/>
              </p:cNvSpPr>
              <p:nvPr>
                <p:custDataLst>
                  <p:tags r:id="rId10"/>
                </p:custDataLst>
              </p:nvPr>
            </p:nvSpPr>
            <p:spPr bwMode="auto">
              <a:xfrm flipH="1">
                <a:off x="2880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" name="直接连接符 115721">
                <a:extLst>
                  <a:ext uri="{FF2B5EF4-FFF2-40B4-BE49-F238E27FC236}">
                    <a16:creationId xmlns:a16="http://schemas.microsoft.com/office/drawing/2014/main" id="{4EA34ACA-1BCA-4279-BF4F-506D52553AB5}"/>
                  </a:ext>
                </a:extLst>
              </p:cNvPr>
              <p:cNvSpPr>
                <a:spLocks noChangeShapeType="1"/>
              </p:cNvSpPr>
              <p:nvPr>
                <p:custDataLst>
                  <p:tags r:id="rId11"/>
                </p:custDataLst>
              </p:nvPr>
            </p:nvSpPr>
            <p:spPr bwMode="auto">
              <a:xfrm flipH="1">
                <a:off x="864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7" name="直接连接符 115722">
                <a:extLst>
                  <a:ext uri="{FF2B5EF4-FFF2-40B4-BE49-F238E27FC236}">
                    <a16:creationId xmlns:a16="http://schemas.microsoft.com/office/drawing/2014/main" id="{E6AEE4FC-9F36-49AC-B180-185CCE0F2E25}"/>
                  </a:ext>
                </a:extLst>
              </p:cNvPr>
              <p:cNvSpPr>
                <a:spLocks noChangeShapeType="1"/>
              </p:cNvSpPr>
              <p:nvPr>
                <p:custDataLst>
                  <p:tags r:id="rId12"/>
                </p:custDataLst>
              </p:nvPr>
            </p:nvSpPr>
            <p:spPr bwMode="auto">
              <a:xfrm flipH="1">
                <a:off x="3168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8" name="直接连接符 115723">
                <a:extLst>
                  <a:ext uri="{FF2B5EF4-FFF2-40B4-BE49-F238E27FC236}">
                    <a16:creationId xmlns:a16="http://schemas.microsoft.com/office/drawing/2014/main" id="{3423C783-B911-4E66-8371-5AFD71634FCF}"/>
                  </a:ext>
                </a:extLst>
              </p:cNvPr>
              <p:cNvSpPr>
                <a:spLocks noChangeShapeType="1"/>
              </p:cNvSpPr>
              <p:nvPr>
                <p:custDataLst>
                  <p:tags r:id="rId13"/>
                </p:custDataLst>
              </p:nvPr>
            </p:nvSpPr>
            <p:spPr bwMode="auto">
              <a:xfrm flipH="1">
                <a:off x="3456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直接连接符 115724">
                <a:extLst>
                  <a:ext uri="{FF2B5EF4-FFF2-40B4-BE49-F238E27FC236}">
                    <a16:creationId xmlns:a16="http://schemas.microsoft.com/office/drawing/2014/main" id="{919C7508-77BF-4598-B9C6-E6038BA5DD9B}"/>
                  </a:ext>
                </a:extLst>
              </p:cNvPr>
              <p:cNvSpPr>
                <a:spLocks noChangeShapeType="1"/>
              </p:cNvSpPr>
              <p:nvPr>
                <p:custDataLst>
                  <p:tags r:id="rId14"/>
                </p:custDataLst>
              </p:nvPr>
            </p:nvSpPr>
            <p:spPr bwMode="auto">
              <a:xfrm flipH="1">
                <a:off x="1440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直接连接符 115725">
                <a:extLst>
                  <a:ext uri="{FF2B5EF4-FFF2-40B4-BE49-F238E27FC236}">
                    <a16:creationId xmlns:a16="http://schemas.microsoft.com/office/drawing/2014/main" id="{3CFC3E2E-F5EE-40DC-A282-4C20A6F07844}"/>
                  </a:ext>
                </a:extLst>
              </p:cNvPr>
              <p:cNvSpPr>
                <a:spLocks noChangeShapeType="1"/>
              </p:cNvSpPr>
              <p:nvPr>
                <p:custDataLst>
                  <p:tags r:id="rId15"/>
                </p:custDataLst>
              </p:nvPr>
            </p:nvSpPr>
            <p:spPr bwMode="auto">
              <a:xfrm flipH="1">
                <a:off x="1152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直接连接符 115726">
                <a:extLst>
                  <a:ext uri="{FF2B5EF4-FFF2-40B4-BE49-F238E27FC236}">
                    <a16:creationId xmlns:a16="http://schemas.microsoft.com/office/drawing/2014/main" id="{50EBFFF0-DF71-4448-8D67-2831A482E0AF}"/>
                  </a:ext>
                </a:extLst>
              </p:cNvPr>
              <p:cNvSpPr>
                <a:spLocks noChangeShapeType="1"/>
              </p:cNvSpPr>
              <p:nvPr>
                <p:custDataLst>
                  <p:tags r:id="rId16"/>
                </p:custDataLst>
              </p:nvPr>
            </p:nvSpPr>
            <p:spPr bwMode="auto">
              <a:xfrm flipH="1">
                <a:off x="576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2" name="直接连接符 115727">
                <a:extLst>
                  <a:ext uri="{FF2B5EF4-FFF2-40B4-BE49-F238E27FC236}">
                    <a16:creationId xmlns:a16="http://schemas.microsoft.com/office/drawing/2014/main" id="{DB62C0CF-3521-4BAE-AD6D-C999BFBC1437}"/>
                  </a:ext>
                </a:extLst>
              </p:cNvPr>
              <p:cNvSpPr>
                <a:spLocks noChangeShapeType="1"/>
              </p:cNvSpPr>
              <p:nvPr>
                <p:custDataLst>
                  <p:tags r:id="rId17"/>
                </p:custDataLst>
              </p:nvPr>
            </p:nvSpPr>
            <p:spPr bwMode="auto">
              <a:xfrm flipH="1">
                <a:off x="288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3" name="直接连接符 115728">
                <a:extLst>
                  <a:ext uri="{FF2B5EF4-FFF2-40B4-BE49-F238E27FC236}">
                    <a16:creationId xmlns:a16="http://schemas.microsoft.com/office/drawing/2014/main" id="{2BC39652-ED44-4568-B2C9-514B41C8583F}"/>
                  </a:ext>
                </a:extLst>
              </p:cNvPr>
              <p:cNvSpPr>
                <a:spLocks noChangeShapeType="1"/>
              </p:cNvSpPr>
              <p:nvPr>
                <p:custDataLst>
                  <p:tags r:id="rId18"/>
                </p:custDataLst>
              </p:nvPr>
            </p:nvSpPr>
            <p:spPr bwMode="auto">
              <a:xfrm flipH="1">
                <a:off x="0" y="4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" name="组合 115729">
              <a:extLst>
                <a:ext uri="{FF2B5EF4-FFF2-40B4-BE49-F238E27FC236}">
                  <a16:creationId xmlns:a16="http://schemas.microsoft.com/office/drawing/2014/main" id="{A56C8B59-515F-48A9-9986-BB7BADEDBC87}"/>
                </a:ext>
              </a:extLst>
            </p:cNvPr>
            <p:cNvGrpSpPr/>
            <p:nvPr>
              <p:custDataLst>
                <p:tags r:id="rId19"/>
              </p:custDataLst>
            </p:nvPr>
          </p:nvGrpSpPr>
          <p:grpSpPr>
            <a:xfrm>
              <a:off x="0" y="98"/>
              <a:ext cx="3936" cy="297"/>
              <a:chExt cx="3936" cy="297"/>
            </a:xfrm>
          </p:grpSpPr>
          <p:sp>
            <p:nvSpPr>
              <p:cNvPr id="6" name="直接连接符 115730">
                <a:extLst>
                  <a:ext uri="{FF2B5EF4-FFF2-40B4-BE49-F238E27FC236}">
                    <a16:creationId xmlns:a16="http://schemas.microsoft.com/office/drawing/2014/main" id="{76A84AE1-6924-4C57-912D-D8D6502549EC}"/>
                  </a:ext>
                </a:extLst>
              </p:cNvPr>
              <p:cNvSpPr>
                <a:spLocks noChangeShapeType="1"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0" y="48"/>
                <a:ext cx="3936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" name="文本框 115731">
                <a:extLst>
                  <a:ext uri="{FF2B5EF4-FFF2-40B4-BE49-F238E27FC236}">
                    <a16:creationId xmlns:a16="http://schemas.microsoft.com/office/drawing/2014/main" id="{8E3EEB86-9BD3-4B3A-AB4C-75890816A03E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824" y="6"/>
                <a:ext cx="197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0</a:t>
                </a:r>
                <a:endParaRPr lang="en-US" altLang="zh-CN" sz="2400"/>
              </a:p>
            </p:txBody>
          </p:sp>
          <p:sp>
            <p:nvSpPr>
              <p:cNvPr id="8" name="文本框 115732">
                <a:extLst>
                  <a:ext uri="{FF2B5EF4-FFF2-40B4-BE49-F238E27FC236}">
                    <a16:creationId xmlns:a16="http://schemas.microsoft.com/office/drawing/2014/main" id="{59A72D1D-39FA-4AE6-896D-80936BAE69BB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3552" y="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6</a:t>
                </a:r>
              </a:p>
            </p:txBody>
          </p:sp>
          <p:sp>
            <p:nvSpPr>
              <p:cNvPr id="9" name="椭圆 115733">
                <a:extLst>
                  <a:ext uri="{FF2B5EF4-FFF2-40B4-BE49-F238E27FC236}">
                    <a16:creationId xmlns:a16="http://schemas.microsoft.com/office/drawing/2014/main" id="{FE78B03A-F72D-46BD-AC99-7BFC8E11E6DC}"/>
                  </a:ext>
                </a:extLst>
              </p:cNvPr>
              <p:cNvSpPr>
                <a:spLocks noChangeArrowheads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1872" y="0"/>
                <a:ext cx="96" cy="96"/>
              </a:xfrm>
              <a:prstGeom prst="ellipse">
                <a:avLst/>
              </a:prstGeom>
              <a:solidFill>
                <a:srgbClr val="0000CC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" name="文本框 115734">
                <a:extLst>
                  <a:ext uri="{FF2B5EF4-FFF2-40B4-BE49-F238E27FC236}">
                    <a16:creationId xmlns:a16="http://schemas.microsoft.com/office/drawing/2014/main" id="{29085C50-1CD2-41FD-A67D-6011FB5D7ECE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1488" y="0"/>
                <a:ext cx="289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 sz="2400"/>
                  <a:t>-1</a:t>
                </a:r>
              </a:p>
            </p:txBody>
          </p:sp>
          <p:sp>
            <p:nvSpPr>
              <p:cNvPr id="11" name="文本框 115735">
                <a:extLst>
                  <a:ext uri="{FF2B5EF4-FFF2-40B4-BE49-F238E27FC236}">
                    <a16:creationId xmlns:a16="http://schemas.microsoft.com/office/drawing/2014/main" id="{6522A981-567E-46DF-B55C-E8C65DA600EE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1200" y="48"/>
                <a:ext cx="24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-2</a:t>
                </a:r>
              </a:p>
            </p:txBody>
          </p:sp>
          <p:sp>
            <p:nvSpPr>
              <p:cNvPr id="12" name="文本框 115736">
                <a:extLst>
                  <a:ext uri="{FF2B5EF4-FFF2-40B4-BE49-F238E27FC236}">
                    <a16:creationId xmlns:a16="http://schemas.microsoft.com/office/drawing/2014/main" id="{BD5F5128-BA31-46BC-80CC-B4B52B363598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912" y="48"/>
                <a:ext cx="24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-3</a:t>
                </a:r>
              </a:p>
            </p:txBody>
          </p:sp>
          <p:sp>
            <p:nvSpPr>
              <p:cNvPr id="13" name="文本框 115737">
                <a:extLst>
                  <a:ext uri="{FF2B5EF4-FFF2-40B4-BE49-F238E27FC236}">
                    <a16:creationId xmlns:a16="http://schemas.microsoft.com/office/drawing/2014/main" id="{3214F182-1EFD-4C77-8B84-843413D2C4C8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624" y="48"/>
                <a:ext cx="24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-4</a:t>
                </a:r>
              </a:p>
            </p:txBody>
          </p:sp>
          <p:sp>
            <p:nvSpPr>
              <p:cNvPr id="14" name="文本框 115738">
                <a:extLst>
                  <a:ext uri="{FF2B5EF4-FFF2-40B4-BE49-F238E27FC236}">
                    <a16:creationId xmlns:a16="http://schemas.microsoft.com/office/drawing/2014/main" id="{2CEC2391-86DD-4DF5-911D-89F92CF54DAA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336" y="48"/>
                <a:ext cx="24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-5</a:t>
                </a:r>
              </a:p>
            </p:txBody>
          </p:sp>
          <p:sp>
            <p:nvSpPr>
              <p:cNvPr id="15" name="文本框 115739">
                <a:extLst>
                  <a:ext uri="{FF2B5EF4-FFF2-40B4-BE49-F238E27FC236}">
                    <a16:creationId xmlns:a16="http://schemas.microsoft.com/office/drawing/2014/main" id="{7F278D9D-7E98-4965-BA5E-1B85034C90D1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48" y="48"/>
                <a:ext cx="282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-6</a:t>
                </a:r>
              </a:p>
            </p:txBody>
          </p:sp>
          <p:sp>
            <p:nvSpPr>
              <p:cNvPr id="16" name="文本框 115740">
                <a:extLst>
                  <a:ext uri="{FF2B5EF4-FFF2-40B4-BE49-F238E27FC236}">
                    <a16:creationId xmlns:a16="http://schemas.microsoft.com/office/drawing/2014/main" id="{9290EB15-0004-442B-B7F1-3D0714215FF1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30"/>
                </p:custDataLst>
              </p:nvPr>
            </p:nvSpPr>
            <p:spPr bwMode="auto">
              <a:xfrm>
                <a:off x="2112" y="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1</a:t>
                </a:r>
              </a:p>
            </p:txBody>
          </p:sp>
          <p:sp>
            <p:nvSpPr>
              <p:cNvPr id="17" name="文本框 115741">
                <a:extLst>
                  <a:ext uri="{FF2B5EF4-FFF2-40B4-BE49-F238E27FC236}">
                    <a16:creationId xmlns:a16="http://schemas.microsoft.com/office/drawing/2014/main" id="{114E8BC8-6490-402C-AEA5-ED03BC5A2593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31"/>
                </p:custDataLst>
              </p:nvPr>
            </p:nvSpPr>
            <p:spPr bwMode="auto">
              <a:xfrm>
                <a:off x="2400" y="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2</a:t>
                </a:r>
              </a:p>
            </p:txBody>
          </p:sp>
          <p:sp>
            <p:nvSpPr>
              <p:cNvPr id="18" name="文本框 115742">
                <a:extLst>
                  <a:ext uri="{FF2B5EF4-FFF2-40B4-BE49-F238E27FC236}">
                    <a16:creationId xmlns:a16="http://schemas.microsoft.com/office/drawing/2014/main" id="{DA1C6F1D-EA44-459D-9DE7-D23AC2E5D528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32"/>
                </p:custDataLst>
              </p:nvPr>
            </p:nvSpPr>
            <p:spPr bwMode="auto">
              <a:xfrm>
                <a:off x="2688" y="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3</a:t>
                </a:r>
              </a:p>
            </p:txBody>
          </p:sp>
          <p:sp>
            <p:nvSpPr>
              <p:cNvPr id="19" name="文本框 115743">
                <a:extLst>
                  <a:ext uri="{FF2B5EF4-FFF2-40B4-BE49-F238E27FC236}">
                    <a16:creationId xmlns:a16="http://schemas.microsoft.com/office/drawing/2014/main" id="{6E238E19-F2A1-4D38-9F00-152BC81ED4D5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2976" y="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4</a:t>
                </a:r>
              </a:p>
            </p:txBody>
          </p:sp>
          <p:sp>
            <p:nvSpPr>
              <p:cNvPr id="20" name="文本框 115744">
                <a:extLst>
                  <a:ext uri="{FF2B5EF4-FFF2-40B4-BE49-F238E27FC236}">
                    <a16:creationId xmlns:a16="http://schemas.microsoft.com/office/drawing/2014/main" id="{2A19C25E-0788-4C83-8653-B65552D2755B}"/>
                  </a:ext>
                </a:extLst>
              </p:cNvPr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3264" y="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en-US" altLang="zh-CN"/>
                  <a:t>5</a:t>
                </a:r>
              </a:p>
            </p:txBody>
          </p:sp>
        </p:grpSp>
      </p:grpSp>
      <p:sp>
        <p:nvSpPr>
          <p:cNvPr id="34" name="椭圆 33">
            <a:extLst>
              <a:ext uri="{FF2B5EF4-FFF2-40B4-BE49-F238E27FC236}">
                <a16:creationId xmlns:a16="http://schemas.microsoft.com/office/drawing/2014/main" id="{58094E17-BFE4-43F6-83DE-7719A60666C4}"/>
              </a:ext>
            </a:extLst>
          </p:cNvPr>
          <p:cNvSpPr>
            <a:spLocks noChangeArrowheads="1"/>
          </p:cNvSpPr>
          <p:nvPr>
            <p:custDataLst>
              <p:tags r:id="rId35"/>
            </p:custDataLst>
          </p:nvPr>
        </p:nvSpPr>
        <p:spPr bwMode="auto">
          <a:xfrm>
            <a:off x="7568150" y="5880537"/>
            <a:ext cx="152400" cy="1524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>
              <a:solidFill>
                <a:srgbClr val="33CCFF"/>
              </a:solidFill>
            </a:endParaRPr>
          </a:p>
        </p:txBody>
      </p:sp>
      <p:sp>
        <p:nvSpPr>
          <p:cNvPr id="35" name="直接连接符 34">
            <a:extLst>
              <a:ext uri="{FF2B5EF4-FFF2-40B4-BE49-F238E27FC236}">
                <a16:creationId xmlns:a16="http://schemas.microsoft.com/office/drawing/2014/main" id="{AABC6E1D-1BAF-483D-80CA-3B8174C06E79}"/>
              </a:ext>
            </a:extLst>
          </p:cNvPr>
          <p:cNvSpPr>
            <a:spLocks noChangeShapeType="1"/>
          </p:cNvSpPr>
          <p:nvPr>
            <p:custDataLst>
              <p:tags r:id="rId36"/>
            </p:custDataLst>
          </p:nvPr>
        </p:nvSpPr>
        <p:spPr bwMode="auto">
          <a:xfrm flipH="1">
            <a:off x="3480339" y="5961500"/>
            <a:ext cx="2376487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" name="直接连接符 35">
            <a:extLst>
              <a:ext uri="{FF2B5EF4-FFF2-40B4-BE49-F238E27FC236}">
                <a16:creationId xmlns:a16="http://schemas.microsoft.com/office/drawing/2014/main" id="{320C795F-1BEF-4BDC-81C4-EB6EE4B3FF11}"/>
              </a:ext>
            </a:extLst>
          </p:cNvPr>
          <p:cNvSpPr>
            <a:spLocks noChangeShapeType="1"/>
          </p:cNvSpPr>
          <p:nvPr>
            <p:custDataLst>
              <p:tags r:id="rId37"/>
            </p:custDataLst>
          </p:nvPr>
        </p:nvSpPr>
        <p:spPr bwMode="auto">
          <a:xfrm>
            <a:off x="5815550" y="5961500"/>
            <a:ext cx="1841500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" name="圆角矩形标注 115750">
            <a:extLst>
              <a:ext uri="{FF2B5EF4-FFF2-40B4-BE49-F238E27FC236}">
                <a16:creationId xmlns:a16="http://schemas.microsoft.com/office/drawing/2014/main" id="{B8F9303F-6A34-418F-803E-F00236D4C7C9}"/>
              </a:ext>
            </a:extLst>
          </p:cNvPr>
          <p:cNvSpPr>
            <a:spLocks noChangeArrowheads="1"/>
          </p:cNvSpPr>
          <p:nvPr>
            <p:custDataLst>
              <p:tags r:id="rId38"/>
            </p:custDataLst>
          </p:nvPr>
        </p:nvSpPr>
        <p:spPr bwMode="auto">
          <a:xfrm>
            <a:off x="7512589" y="3800913"/>
            <a:ext cx="2808287" cy="1298575"/>
          </a:xfrm>
          <a:prstGeom prst="wedgeRoundRectCallout">
            <a:avLst>
              <a:gd name="adj1" fmla="val -43838"/>
              <a:gd name="adj2" fmla="val 106968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>
              <a:defRPr/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到原点的距离是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4,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的绝对值是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4,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记做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|4|=4</a:t>
            </a:r>
          </a:p>
        </p:txBody>
      </p:sp>
      <p:sp>
        <p:nvSpPr>
          <p:cNvPr id="40" name="圆角矩形标注 115751">
            <a:extLst>
              <a:ext uri="{FF2B5EF4-FFF2-40B4-BE49-F238E27FC236}">
                <a16:creationId xmlns:a16="http://schemas.microsoft.com/office/drawing/2014/main" id="{584A3CC2-0CD7-4935-ABB0-B9D0E8524B09}"/>
              </a:ext>
            </a:extLst>
          </p:cNvPr>
          <p:cNvSpPr>
            <a:spLocks noChangeArrowheads="1"/>
          </p:cNvSpPr>
          <p:nvPr>
            <p:custDataLst>
              <p:tags r:id="rId39"/>
            </p:custDataLst>
          </p:nvPr>
        </p:nvSpPr>
        <p:spPr bwMode="auto">
          <a:xfrm flipH="1">
            <a:off x="1969039" y="3388162"/>
            <a:ext cx="2376487" cy="1658938"/>
          </a:xfrm>
          <a:prstGeom prst="wedgeRoundRectCallout">
            <a:avLst>
              <a:gd name="adj1" fmla="val -15667"/>
              <a:gd name="adj2" fmla="val 99509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>
              <a:defRPr/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到原点的距离是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5,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的绝对值是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5,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记做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|-5|=5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9CF3CEB5-5ABF-412C-B175-6231863D11A2}"/>
              </a:ext>
            </a:extLst>
          </p:cNvPr>
          <p:cNvSpPr txBox="1">
            <a:spLocks noChangeArrowheads="1"/>
          </p:cNvSpPr>
          <p:nvPr>
            <p:custDataLst>
              <p:tags r:id="rId40"/>
            </p:custDataLst>
          </p:nvPr>
        </p:nvSpPr>
        <p:spPr bwMode="auto">
          <a:xfrm>
            <a:off x="179485" y="938555"/>
            <a:ext cx="11592805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    一般地，数轴上表示数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的点与原点的</a:t>
            </a: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距离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叫做数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绝对值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，用“</a:t>
            </a: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|a|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”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表示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  <p:sp>
        <p:nvSpPr>
          <p:cNvPr id="42" name="圆角矩形标注 115753">
            <a:extLst>
              <a:ext uri="{FF2B5EF4-FFF2-40B4-BE49-F238E27FC236}">
                <a16:creationId xmlns:a16="http://schemas.microsoft.com/office/drawing/2014/main" id="{BB26EB85-760E-425D-976B-97367B49AE57}"/>
              </a:ext>
            </a:extLst>
          </p:cNvPr>
          <p:cNvSpPr>
            <a:spLocks noChangeArrowheads="1"/>
          </p:cNvSpPr>
          <p:nvPr>
            <p:custDataLst>
              <p:tags r:id="rId41"/>
            </p:custDataLst>
          </p:nvPr>
        </p:nvSpPr>
        <p:spPr bwMode="auto">
          <a:xfrm flipH="1">
            <a:off x="4883687" y="2711887"/>
            <a:ext cx="2303457" cy="1658938"/>
          </a:xfrm>
          <a:prstGeom prst="wedgeRoundRectCallout">
            <a:avLst>
              <a:gd name="adj1" fmla="val 10077"/>
              <a:gd name="adj2" fmla="val 136626"/>
              <a:gd name="adj3" fmla="val 1666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>
              <a:defRPr/>
            </a:pP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到原点的距离是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0,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的绝对值是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0,</a:t>
            </a:r>
            <a:r>
              <a:rPr lang="zh-CN" altLang="en-US" sz="2400" b="1">
                <a:latin typeface="隶书" panose="02010509060101010101" pitchFamily="49" charset="-122"/>
                <a:ea typeface="隶书" panose="02010509060101010101" pitchFamily="49" charset="-122"/>
              </a:rPr>
              <a:t>记做</a:t>
            </a:r>
            <a:r>
              <a:rPr lang="en-US" altLang="zh-CN" sz="2400" b="1">
                <a:latin typeface="隶书" panose="02010509060101010101" pitchFamily="49" charset="-122"/>
                <a:ea typeface="隶书" panose="02010509060101010101" pitchFamily="49" charset="-122"/>
              </a:rPr>
              <a:t>|0|=0</a:t>
            </a:r>
          </a:p>
        </p:txBody>
      </p:sp>
      <p:sp>
        <p:nvSpPr>
          <p:cNvPr id="43" name="椭圆 42">
            <a:extLst>
              <a:ext uri="{FF2B5EF4-FFF2-40B4-BE49-F238E27FC236}">
                <a16:creationId xmlns:a16="http://schemas.microsoft.com/office/drawing/2014/main" id="{956035D7-1EA9-4EA0-B1E1-99F18B9739B6}"/>
              </a:ext>
            </a:extLst>
          </p:cNvPr>
          <p:cNvSpPr>
            <a:spLocks noChangeArrowheads="1"/>
          </p:cNvSpPr>
          <p:nvPr>
            <p:custDataLst>
              <p:tags r:id="rId42"/>
            </p:custDataLst>
          </p:nvPr>
        </p:nvSpPr>
        <p:spPr bwMode="auto">
          <a:xfrm>
            <a:off x="5748875" y="5878950"/>
            <a:ext cx="152400" cy="152400"/>
          </a:xfrm>
          <a:prstGeom prst="ellipse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zh-CN" altLang="en-US">
              <a:solidFill>
                <a:srgbClr val="33CCFF"/>
              </a:solidFill>
            </a:endParaRPr>
          </a:p>
        </p:txBody>
      </p:sp>
      <p:pic>
        <p:nvPicPr>
          <p:cNvPr id="38" name="图片 37">
            <a:extLst>
              <a:ext uri="{FF2B5EF4-FFF2-40B4-BE49-F238E27FC236}">
                <a16:creationId xmlns:a16="http://schemas.microsoft.com/office/drawing/2014/main" id="{991AD632-FA68-42D1-9835-C1C45D6E584A}"/>
              </a:ext>
            </a:extLst>
          </p:cNvPr>
          <p:cNvPicPr>
            <a:picLocks noChangeAspect="1"/>
          </p:cNvPicPr>
          <p:nvPr>
            <p:custDataLst>
              <p:tags r:id="rId44"/>
            </p:custDataLst>
          </p:nvPr>
        </p:nvPicPr>
        <p:blipFill>
          <a:blip r:embed="rId43"/>
          <a:stretch>
            <a:fillRect/>
          </a:stretch>
        </p:blipFill>
        <p:spPr>
          <a:xfrm>
            <a:off x="9202991" y="1697201"/>
            <a:ext cx="2809524" cy="20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3905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9" grpId="0"/>
      <p:bldP spid="40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5233D151-773C-4E4D-9FF1-4E56B766F37B}"/>
                  </a:ext>
                </a:extLst>
              </p:cNvPr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407605" y="980830"/>
                <a:ext cx="6096000" cy="180171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32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例</a:t>
                </a:r>
                <a:r>
                  <a:rPr lang="en-US" altLang="zh-CN" sz="32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1.</a:t>
                </a:r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求下列各数的绝对值：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    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-21</a:t>
                </a:r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12</a:t>
                </a:r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5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4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0</a:t>
                </a:r>
                <a:r>
                  <a:rPr lang="zh-CN" altLang="en-US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-7.8.</a:t>
                </a:r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5233D151-773C-4E4D-9FF1-4E56B766F3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407605" y="980830"/>
                <a:ext cx="6096000" cy="1801712"/>
              </a:xfrm>
              <a:prstGeom prst="rect">
                <a:avLst/>
              </a:prstGeom>
              <a:blipFill>
                <a:blip r:embed="rId5"/>
                <a:stretch>
                  <a:fillRect l="-2600" r="-1100" b="-27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5E5D7124-32EE-4552-94EB-225E0995D8A1}"/>
                  </a:ext>
                </a:extLst>
              </p:cNvPr>
              <p:cNvSpPr txBox="1"/>
              <p:nvPr>
                <p:custDataLst>
                  <p:tags r:id="rId6"/>
                </p:custDataLst>
              </p:nvPr>
            </p:nvSpPr>
            <p:spPr>
              <a:xfrm>
                <a:off x="436846" y="2974576"/>
                <a:ext cx="10267474" cy="17745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32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zh-CN" altLang="en-US"/>
                  <a:t>解：</a:t>
                </a:r>
                <a:r>
                  <a:rPr lang="en-US" altLang="zh-CN"/>
                  <a:t>|-21|=21</a:t>
                </a:r>
                <a:r>
                  <a:rPr lang="zh-CN" altLang="en-US"/>
                  <a:t>，</a:t>
                </a:r>
                <a:r>
                  <a:rPr lang="en-US" altLang="zh-CN"/>
                  <a:t>|12|=12</a:t>
                </a:r>
                <a:r>
                  <a:rPr lang="zh-CN" altLang="en-US"/>
                  <a:t>，</a:t>
                </a:r>
                <a:r>
                  <a:rPr lang="en-US" altLang="zh-CN"/>
                  <a:t>|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5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|=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altLang="zh-CN" b="0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|+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|=+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|0|=0</a:t>
                </a:r>
                <a:r>
                  <a:rPr lang="zh-CN" altLang="en-US"/>
                  <a:t>，</a:t>
                </a:r>
                <a:endParaRPr lang="en-US" altLang="zh-CN"/>
              </a:p>
              <a:p>
                <a:r>
                  <a:rPr lang="en-US" altLang="zh-CN"/>
                  <a:t>|-7.8|=7.8.</a:t>
                </a:r>
                <a:endParaRPr lang="zh-CN" altLang="en-US"/>
              </a:p>
            </p:txBody>
          </p:sp>
        </mc:Choice>
        <mc:Fallback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5E5D7124-32EE-4552-94EB-225E0995D8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7"/>
                </p:custDataLst>
              </p:nvPr>
            </p:nvSpPr>
            <p:spPr>
              <a:xfrm>
                <a:off x="436846" y="2974576"/>
                <a:ext cx="10267474" cy="1774525"/>
              </a:xfrm>
              <a:prstGeom prst="rect">
                <a:avLst/>
              </a:prstGeom>
              <a:blipFill>
                <a:blip r:embed="rId8"/>
                <a:stretch>
                  <a:fillRect l="-1544" r="0" b="-103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文本框 7">
            <a:extLst>
              <a:ext uri="{FF2B5EF4-FFF2-40B4-BE49-F238E27FC236}">
                <a16:creationId xmlns:a16="http://schemas.microsoft.com/office/drawing/2014/main" id="{7D84B5D4-9688-4AC5-A4CD-61F03B8851A7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129602" y="4749101"/>
            <a:ext cx="10044698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>
                <a:solidFill>
                  <a:srgbClr val="13020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一个正数的绝对值是什么？一个负数的绝对值是什么？</a:t>
            </a:r>
            <a:r>
              <a:rPr lang="en-US" altLang="zh-CN" sz="3200">
                <a:solidFill>
                  <a:srgbClr val="13020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3200">
                <a:solidFill>
                  <a:srgbClr val="13020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的绝对值是什么？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2A2E48D6-6C14-4BD0-85B8-1F20E6CB2392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0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7605" y="4941135"/>
            <a:ext cx="1485714" cy="6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9381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C7DDF92-2BA5-43BE-8678-4555B8874367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clrChange>
              <a:clrFrom>
                <a:srgbClr val="FFFFDB"/>
              </a:clrFrom>
              <a:clrTo>
                <a:srgbClr val="FFFFD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1590" y="2132910"/>
            <a:ext cx="1561905" cy="704762"/>
          </a:xfrm>
          <a:prstGeom prst="rect">
            <a:avLst/>
          </a:prstGeom>
        </p:spPr>
      </p:pic>
      <mc:AlternateContent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D35F5CE8-EBC4-43A1-ADAE-2A41B1E31592}"/>
                  </a:ext>
                </a:extLst>
              </p:cNvPr>
              <p:cNvSpPr txBox="1"/>
              <p:nvPr>
                <p:custDataLst>
                  <p:tags r:id="rId5"/>
                </p:custDataLst>
              </p:nvPr>
            </p:nvSpPr>
            <p:spPr>
              <a:xfrm>
                <a:off x="407605" y="1052835"/>
                <a:ext cx="11088770" cy="106304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3200" b="1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/>
                  <a:t>|-21|=21</a:t>
                </a:r>
                <a:r>
                  <a:rPr lang="zh-CN" altLang="en-US"/>
                  <a:t>，</a:t>
                </a:r>
                <a:r>
                  <a:rPr lang="en-US" altLang="zh-CN"/>
                  <a:t>|12|=12</a:t>
                </a:r>
                <a:r>
                  <a:rPr lang="zh-CN" altLang="en-US"/>
                  <a:t>，</a:t>
                </a:r>
                <a:r>
                  <a:rPr lang="en-US" altLang="zh-CN"/>
                  <a:t>|</a:t>
                </a:r>
                <a:r>
                  <a:rPr lang="en-US" altLang="zh-CN" sz="320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320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</m:ctrlPr>
                        </m:fPr>
                        <m:num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5</m:t>
                          </m:r>
                        </m:num>
                        <m:den>
                          <m:r>
                            <a:rPr lang="en-US" altLang="zh-CN" sz="3200" b="0" i="1" smtClean="0">
                              <a:latin typeface="Cambria Math" panose="02040503050406030204" pitchFamily="18" charset="0"/>
                              <a:ea typeface="隶书" panose="02010509060101010101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|=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altLang="zh-CN" b="0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|+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r>
                  <a:rPr lang="en-US" altLang="zh-CN"/>
                  <a:t>|=+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altLang="zh-CN" b="0" i="1">
                              <a:latin typeface="Cambria Math" panose="02040503050406030204" pitchFamily="18" charset="0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|0|=0</a:t>
                </a:r>
                <a:r>
                  <a:rPr lang="zh-CN" altLang="en-US"/>
                  <a:t>，</a:t>
                </a:r>
                <a:r>
                  <a:rPr lang="en-US" altLang="zh-CN"/>
                  <a:t>|-7.8|=7.8.</a:t>
                </a:r>
                <a:endParaRPr lang="zh-CN" altLang="en-US"/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D35F5CE8-EBC4-43A1-ADAE-2A41B1E315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6"/>
                </p:custDataLst>
              </p:nvPr>
            </p:nvSpPr>
            <p:spPr>
              <a:xfrm>
                <a:off x="407605" y="1052835"/>
                <a:ext cx="11088770" cy="1063048"/>
              </a:xfrm>
              <a:prstGeom prst="rect">
                <a:avLst/>
              </a:prstGeom>
              <a:blipFill>
                <a:blip r:embed="rId7"/>
                <a:stretch>
                  <a:fillRect l="-1429" r="-3189" b="-51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>
            <a:extLst>
              <a:ext uri="{FF2B5EF4-FFF2-40B4-BE49-F238E27FC236}">
                <a16:creationId xmlns:a16="http://schemas.microsoft.com/office/drawing/2014/main" id="{1F8E98CF-EA27-472A-A0E5-EC9B5005E5BE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299597" y="2837672"/>
            <a:ext cx="11700813" cy="36702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zh-CN" altLang="en-US" b="0">
                <a:solidFill>
                  <a:schemeClr val="tx1"/>
                </a:solidFill>
              </a:rPr>
              <a:t>  一个正数的绝对值是它本身，一个负数的绝对值是它的相反数，</a:t>
            </a:r>
            <a:r>
              <a:rPr lang="en-US" altLang="zh-CN" b="0">
                <a:solidFill>
                  <a:schemeClr val="tx1"/>
                </a:solidFill>
              </a:rPr>
              <a:t>0</a:t>
            </a:r>
            <a:r>
              <a:rPr lang="zh-CN" altLang="en-US" b="0">
                <a:solidFill>
                  <a:schemeClr val="tx1"/>
                </a:solidFill>
              </a:rPr>
              <a:t>的绝对值是</a:t>
            </a:r>
            <a:r>
              <a:rPr lang="en-US" altLang="zh-CN" b="0">
                <a:solidFill>
                  <a:schemeClr val="tx1"/>
                </a:solidFill>
              </a:rPr>
              <a:t>0. </a:t>
            </a:r>
            <a:r>
              <a:rPr lang="zh-CN" altLang="en-US" b="0">
                <a:solidFill>
                  <a:schemeClr val="tx1"/>
                </a:solidFill>
              </a:rPr>
              <a:t>即</a:t>
            </a:r>
          </a:p>
          <a:p>
            <a:r>
              <a:rPr lang="en-US" altLang="zh-CN" b="0">
                <a:solidFill>
                  <a:schemeClr val="tx1"/>
                </a:solidFill>
              </a:rPr>
              <a:t>(1)</a:t>
            </a:r>
            <a:r>
              <a:rPr lang="zh-CN" altLang="en-US" b="0">
                <a:solidFill>
                  <a:schemeClr val="tx1"/>
                </a:solidFill>
              </a:rPr>
              <a:t>如果 </a:t>
            </a:r>
            <a:r>
              <a:rPr lang="en-US" altLang="zh-CN" b="0">
                <a:solidFill>
                  <a:schemeClr val="tx1"/>
                </a:solidFill>
              </a:rPr>
              <a:t>a</a:t>
            </a:r>
            <a:r>
              <a:rPr lang="zh-CN" altLang="en-US" b="0">
                <a:solidFill>
                  <a:schemeClr val="tx1"/>
                </a:solidFill>
              </a:rPr>
              <a:t>＞</a:t>
            </a:r>
            <a:r>
              <a:rPr lang="en-US" altLang="zh-CN" b="0">
                <a:solidFill>
                  <a:schemeClr val="tx1"/>
                </a:solidFill>
              </a:rPr>
              <a:t>0</a:t>
            </a:r>
            <a:r>
              <a:rPr lang="zh-CN" altLang="en-US" b="0">
                <a:solidFill>
                  <a:schemeClr val="tx1"/>
                </a:solidFill>
              </a:rPr>
              <a:t>，那么</a:t>
            </a:r>
            <a:r>
              <a:rPr lang="en-US" altLang="zh-CN" b="0">
                <a:solidFill>
                  <a:schemeClr val="tx1"/>
                </a:solidFill>
              </a:rPr>
              <a:t>|a|=___</a:t>
            </a:r>
            <a:r>
              <a:rPr lang="zh-CN" altLang="en-US" b="0">
                <a:solidFill>
                  <a:schemeClr val="tx1"/>
                </a:solidFill>
              </a:rPr>
              <a:t>；</a:t>
            </a:r>
            <a:endParaRPr lang="en-US" altLang="zh-CN" b="0">
              <a:solidFill>
                <a:schemeClr val="tx1"/>
              </a:solidFill>
            </a:endParaRPr>
          </a:p>
          <a:p>
            <a:r>
              <a:rPr lang="en-US" altLang="zh-CN" b="0">
                <a:solidFill>
                  <a:schemeClr val="tx1"/>
                </a:solidFill>
              </a:rPr>
              <a:t>(2)</a:t>
            </a:r>
            <a:r>
              <a:rPr lang="zh-CN" altLang="en-US" b="0">
                <a:solidFill>
                  <a:schemeClr val="tx1"/>
                </a:solidFill>
              </a:rPr>
              <a:t>如果 </a:t>
            </a:r>
            <a:r>
              <a:rPr lang="en-US" altLang="zh-CN" b="0">
                <a:solidFill>
                  <a:schemeClr val="tx1"/>
                </a:solidFill>
              </a:rPr>
              <a:t>a=0</a:t>
            </a:r>
            <a:r>
              <a:rPr lang="zh-CN" altLang="en-US" b="0">
                <a:solidFill>
                  <a:schemeClr val="tx1"/>
                </a:solidFill>
              </a:rPr>
              <a:t>，那么</a:t>
            </a:r>
            <a:r>
              <a:rPr lang="en-US" altLang="zh-CN" b="0">
                <a:solidFill>
                  <a:schemeClr val="tx1"/>
                </a:solidFill>
              </a:rPr>
              <a:t>|a|=___</a:t>
            </a:r>
            <a:r>
              <a:rPr lang="zh-CN" altLang="en-US" b="0">
                <a:solidFill>
                  <a:schemeClr val="tx1"/>
                </a:solidFill>
              </a:rPr>
              <a:t>；</a:t>
            </a:r>
            <a:endParaRPr lang="en-US" altLang="zh-CN" b="0">
              <a:solidFill>
                <a:schemeClr val="tx1"/>
              </a:solidFill>
            </a:endParaRPr>
          </a:p>
          <a:p>
            <a:r>
              <a:rPr lang="en-US" altLang="zh-CN" b="0">
                <a:solidFill>
                  <a:schemeClr val="tx1"/>
                </a:solidFill>
              </a:rPr>
              <a:t>(3)</a:t>
            </a:r>
            <a:r>
              <a:rPr lang="zh-CN" altLang="en-US" b="0">
                <a:solidFill>
                  <a:schemeClr val="tx1"/>
                </a:solidFill>
              </a:rPr>
              <a:t>如果 </a:t>
            </a:r>
            <a:r>
              <a:rPr lang="en-US" altLang="zh-CN" b="0">
                <a:solidFill>
                  <a:schemeClr val="tx1"/>
                </a:solidFill>
              </a:rPr>
              <a:t>a</a:t>
            </a:r>
            <a:r>
              <a:rPr lang="zh-CN" altLang="en-US" b="0">
                <a:solidFill>
                  <a:schemeClr val="tx1"/>
                </a:solidFill>
              </a:rPr>
              <a:t>＜</a:t>
            </a:r>
            <a:r>
              <a:rPr lang="en-US" altLang="zh-CN" b="0">
                <a:solidFill>
                  <a:schemeClr val="tx1"/>
                </a:solidFill>
              </a:rPr>
              <a:t>0</a:t>
            </a:r>
            <a:r>
              <a:rPr lang="zh-CN" altLang="en-US" b="0">
                <a:solidFill>
                  <a:schemeClr val="tx1"/>
                </a:solidFill>
              </a:rPr>
              <a:t>，那么</a:t>
            </a:r>
            <a:r>
              <a:rPr lang="en-US" altLang="zh-CN" b="0">
                <a:solidFill>
                  <a:schemeClr val="tx1"/>
                </a:solidFill>
              </a:rPr>
              <a:t>|a|=___.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8028460-8D3E-41E5-AD33-A31B4F57B04F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991508" y="4383424"/>
            <a:ext cx="57140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99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5F7B9018-7AC9-4FD2-BE78-2A65E37334DB}"/>
              </a:ext>
            </a:extLst>
          </p:cNvPr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4869908" y="5838742"/>
            <a:ext cx="7365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99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-a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C92C0AE-1EC9-4F6B-969C-616DA417FC39}"/>
              </a:ext>
            </a:extLst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4789513" y="5145981"/>
            <a:ext cx="57140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99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78F1C63-DBC5-4C40-99E6-1414D5E45F3A}"/>
              </a:ext>
            </a:extLst>
          </p:cNvPr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9570588" y="4744450"/>
            <a:ext cx="2018501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600" b="1">
                <a:solidFill>
                  <a:srgbClr val="FF0000"/>
                </a:solidFill>
              </a:rPr>
              <a:t>|</a:t>
            </a:r>
            <a:r>
              <a:rPr lang="en-US" altLang="zh-CN" sz="6600" b="1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600" b="1">
                <a:solidFill>
                  <a:srgbClr val="FF0000"/>
                </a:solidFill>
              </a:rPr>
              <a:t>|≥0</a:t>
            </a:r>
            <a:endParaRPr lang="en-US" altLang="zh-CN" sz="6600" b="1"/>
          </a:p>
        </p:txBody>
      </p:sp>
      <p:graphicFrame>
        <p:nvGraphicFramePr>
          <p:cNvPr id="11" name="对象 10">
            <a:extLst>
              <a:ext uri="{FF2B5EF4-FFF2-40B4-BE49-F238E27FC236}">
                <a16:creationId xmlns:a16="http://schemas.microsoft.com/office/drawing/2014/main" id="{C0860816-487D-4294-B344-2CBBD10DD686}"/>
              </a:ext>
            </a:extLst>
          </p:cNvPr>
          <p:cNvGraphicFramePr>
            <a:graphicFrameLocks noChangeAspect="1"/>
          </p:cNvGraphicFramePr>
          <p:nvPr>
            <p:custDataLst>
              <p:tags r:id="rId13"/>
            </p:custDataLst>
            <p:extLst>
              <p:ext uri="{D42A27DB-BD31-4B8C-83A1-F6EECF244321}">
                <p14:modId xmlns:p14="http://schemas.microsoft.com/office/powerpoint/2010/main" val="3818057783"/>
              </p:ext>
            </p:extLst>
          </p:nvPr>
        </p:nvGraphicFramePr>
        <p:xfrm>
          <a:off x="6150003" y="4574768"/>
          <a:ext cx="3303587" cy="17272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name="Equation" r:id="rId14" imgW="1358640" imgH="711000" progId="Equation.DSMT4">
                  <p:embed/>
                </p:oleObj>
              </mc:Choice>
              <mc:Fallback>
                <p:oleObj name="Equation" r:id="rId14" imgW="1358640" imgH="711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150003" y="4574768"/>
                        <a:ext cx="3303587" cy="172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199268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8" name="Rectangle 3">
            <a:extLst>
              <a:ext uri="{FF2B5EF4-FFF2-40B4-BE49-F238E27FC236}">
                <a16:creationId xmlns:a16="http://schemas.microsoft.com/office/drawing/2014/main" id="{FBD676BF-6281-448F-BA62-BE36715F76B5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735096" y="3768121"/>
            <a:ext cx="249299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隶书" panose="02010509060101010101" pitchFamily="49" charset="-122"/>
                <a:ea typeface="隶书" panose="02010509060101010101" pitchFamily="49" charset="-122"/>
              </a:rPr>
              <a:t>|-5|=5</a:t>
            </a:r>
            <a:endParaRPr lang="zh-CN" altLang="en-US" sz="60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27E3E8B-2FF4-41B9-BCC7-80F57BE96A40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877472" y="3829592"/>
            <a:ext cx="2554287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隶书" panose="02010509060101010101" pitchFamily="49" charset="-122"/>
                <a:ea typeface="隶书" panose="02010509060101010101" pitchFamily="49" charset="-122"/>
              </a:rPr>
              <a:t>|+5|=5</a:t>
            </a:r>
            <a:endParaRPr lang="zh-CN" altLang="en-US" sz="60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BDF07716-9E48-49C6-98B6-8510FB0388A6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663909" y="3878284"/>
            <a:ext cx="500063" cy="928687"/>
          </a:xfrm>
          <a:prstGeom prst="ellipse">
            <a:avLst/>
          </a:prstGeom>
          <a:solidFill>
            <a:srgbClr val="FFFF00">
              <a:alpha val="36000"/>
            </a:srgbClr>
          </a:solidFill>
          <a:ln w="28575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F8EBCA08-3C1A-4108-8557-3575CCAFDC36}"/>
              </a:ext>
            </a:extLst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806284" y="3901029"/>
            <a:ext cx="500063" cy="857250"/>
          </a:xfrm>
          <a:prstGeom prst="ellipse">
            <a:avLst/>
          </a:prstGeom>
          <a:solidFill>
            <a:srgbClr val="FFFF00">
              <a:alpha val="36000"/>
            </a:srgbClr>
          </a:solidFill>
          <a:ln w="28575">
            <a:solidFill>
              <a:srgbClr val="FF0000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E681518-4A29-4053-8053-9737BFC0C3F5}"/>
              </a:ext>
            </a:extLst>
          </p:cNvPr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89863" y="1779010"/>
            <a:ext cx="63914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相反数、绝对值的联系是什么？ </a:t>
            </a:r>
          </a:p>
        </p:txBody>
      </p:sp>
      <p:sp>
        <p:nvSpPr>
          <p:cNvPr id="5" name="Text Box 14">
            <a:extLst>
              <a:ext uri="{FF2B5EF4-FFF2-40B4-BE49-F238E27FC236}">
                <a16:creationId xmlns:a16="http://schemas.microsoft.com/office/drawing/2014/main" id="{9ABE1B0D-7C50-4B84-9ACB-5AA03DC5BCD7}"/>
              </a:ext>
            </a:extLst>
          </p:cNvPr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4799910" y="2708950"/>
            <a:ext cx="6172200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互为相反数的两个数的绝对值相等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  <p:sp>
        <p:nvSpPr>
          <p:cNvPr id="6" name="Text Box 14">
            <a:extLst>
              <a:ext uri="{FF2B5EF4-FFF2-40B4-BE49-F238E27FC236}">
                <a16:creationId xmlns:a16="http://schemas.microsoft.com/office/drawing/2014/main" id="{B5855E9B-8735-42E5-9C48-E470D04136D0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531684" y="5826946"/>
            <a:ext cx="7347797" cy="5191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800"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>
                <a:latin typeface="隶书" panose="02010509060101010101" pitchFamily="49" charset="-122"/>
                <a:ea typeface="隶书" panose="02010509060101010101" pitchFamily="49" charset="-122"/>
              </a:rPr>
              <a:t>绝对值相等，符号相反的两个数互为相反数</a:t>
            </a:r>
            <a:r>
              <a:rPr lang="en-US" altLang="zh-CN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03740DB0-A940-4CF6-8523-3E585154DFCC}"/>
              </a:ext>
            </a:extLst>
          </p:cNvPr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>
            <a:off x="6949408" y="4735533"/>
            <a:ext cx="121443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" name="左大括号 9">
            <a:extLst>
              <a:ext uri="{FF2B5EF4-FFF2-40B4-BE49-F238E27FC236}">
                <a16:creationId xmlns:a16="http://schemas.microsoft.com/office/drawing/2014/main" id="{139DDF27-ECA9-4621-B11A-7F1E2EF944C1}"/>
              </a:ext>
            </a:extLst>
          </p:cNvPr>
          <p:cNvSpPr/>
          <p:nvPr>
            <p:custDataLst>
              <p:tags r:id="rId11"/>
            </p:custDataLst>
          </p:nvPr>
        </p:nvSpPr>
        <p:spPr bwMode="auto">
          <a:xfrm rot="16200000">
            <a:off x="5299204" y="3527133"/>
            <a:ext cx="836612" cy="3513137"/>
          </a:xfrm>
          <a:prstGeom prst="leftBrace">
            <a:avLst>
              <a:gd name="adj1" fmla="val 34797"/>
              <a:gd name="adj2" fmla="val 50634"/>
            </a:avLst>
          </a:prstGeom>
          <a:noFill/>
          <a:ln w="38100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左大括号 11">
            <a:extLst>
              <a:ext uri="{FF2B5EF4-FFF2-40B4-BE49-F238E27FC236}">
                <a16:creationId xmlns:a16="http://schemas.microsoft.com/office/drawing/2014/main" id="{CA07E4D2-14E2-48C4-A7D3-9F8170DD8ED0}"/>
              </a:ext>
            </a:extLst>
          </p:cNvPr>
          <p:cNvSpPr/>
          <p:nvPr>
            <p:custDataLst>
              <p:tags r:id="rId12"/>
            </p:custDataLst>
          </p:nvPr>
        </p:nvSpPr>
        <p:spPr bwMode="auto">
          <a:xfrm rot="5400000">
            <a:off x="6800159" y="1628001"/>
            <a:ext cx="428625" cy="3786188"/>
          </a:xfrm>
          <a:prstGeom prst="leftBrace">
            <a:avLst>
              <a:gd name="adj1" fmla="val 43505"/>
              <a:gd name="adj2" fmla="val 49257"/>
            </a:avLst>
          </a:prstGeom>
          <a:noFill/>
          <a:ln w="38100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EBF4E18E-D554-477A-BE12-BCA79703D997}"/>
              </a:ext>
            </a:extLst>
          </p:cNvPr>
          <p:cNvCxnSpPr>
            <a:cxnSpLocks noChangeShapeType="1"/>
          </p:cNvCxnSpPr>
          <p:nvPr>
            <p:custDataLst>
              <p:tags r:id="rId13"/>
            </p:custDataLst>
          </p:nvPr>
        </p:nvCxnSpPr>
        <p:spPr bwMode="auto">
          <a:xfrm>
            <a:off x="3163222" y="4829717"/>
            <a:ext cx="121443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5" name="图片 14">
            <a:extLst>
              <a:ext uri="{FF2B5EF4-FFF2-40B4-BE49-F238E27FC236}">
                <a16:creationId xmlns:a16="http://schemas.microsoft.com/office/drawing/2014/main" id="{59A67511-02FC-4B24-9BAF-989656ACCA8A}"/>
              </a:ext>
            </a:extLst>
          </p:cNvPr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4">
            <a:clrChange>
              <a:clrFrom>
                <a:srgbClr val="B2E9F6"/>
              </a:clrFrom>
              <a:clrTo>
                <a:srgbClr val="B2E9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3595" y="986324"/>
            <a:ext cx="1485714" cy="6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9832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3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" grpId="0"/>
      <p:bldP spid="3" grpId="0"/>
      <p:bldP spid="5" grpId="0"/>
      <p:bldP spid="6" grpId="0"/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3F1E868-CCFD-47EF-A574-C964E50E36D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07604" y="980830"/>
            <a:ext cx="11088771" cy="36702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设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为一个有理数，若     ，则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必定是（       ）</a:t>
            </a: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．负数   	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．正数   	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．非负数	  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．零</a:t>
            </a:r>
            <a:endParaRPr lang="en-US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(2)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如果一个数的绝对值等于它的相反数，那么这个数一定是（       ）</a:t>
            </a: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．正数	  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．负数	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．正数或零	 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．负数或零</a:t>
            </a:r>
            <a:endParaRPr lang="en-US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3" name="对象 2">
            <a:extLst>
              <a:ext uri="{FF2B5EF4-FFF2-40B4-BE49-F238E27FC236}">
                <a16:creationId xmlns:a16="http://schemas.microsoft.com/office/drawing/2014/main" id="{325C5D93-6646-47C7-BC19-63E796762ACD}"/>
              </a:ext>
            </a:extLst>
          </p:cNvPr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43038317"/>
              </p:ext>
            </p:extLst>
          </p:nvPr>
        </p:nvGraphicFramePr>
        <p:xfrm>
          <a:off x="5850388" y="1168193"/>
          <a:ext cx="965662" cy="66389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name="Equation" r:id="rId5" imgW="406080" imgH="279360" progId="Equation.DSMT4">
                  <p:embed/>
                </p:oleObj>
              </mc:Choice>
              <mc:Fallback>
                <p:oleObj name="Equation" r:id="rId5" imgW="406080" imgH="27936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850388" y="1168193"/>
                        <a:ext cx="965662" cy="6638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 Box 31">
            <a:extLst>
              <a:ext uri="{FF2B5EF4-FFF2-40B4-BE49-F238E27FC236}">
                <a16:creationId xmlns:a16="http://schemas.microsoft.com/office/drawing/2014/main" id="{C8F4D7C1-0F2B-4A5B-BC4B-E0AB63F6F61F}"/>
              </a:ext>
            </a:extLst>
          </p:cNvPr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9552240" y="926657"/>
            <a:ext cx="885825" cy="8713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z="4000"/>
              <a:t>C</a:t>
            </a:r>
          </a:p>
        </p:txBody>
      </p:sp>
      <p:sp>
        <p:nvSpPr>
          <p:cNvPr id="5" name="Text Box 31">
            <a:extLst>
              <a:ext uri="{FF2B5EF4-FFF2-40B4-BE49-F238E27FC236}">
                <a16:creationId xmlns:a16="http://schemas.microsoft.com/office/drawing/2014/main" id="{9F13F4BA-974E-4994-9BBB-05C910F36D88}"/>
              </a:ext>
            </a:extLst>
          </p:cNvPr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055650" y="3133648"/>
            <a:ext cx="885825" cy="8713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 sz="4000"/>
              <a:t>D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3288FE4F-FDA8-4FB8-885B-5F02CB8C72CA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227592" y="5266177"/>
            <a:ext cx="11736815" cy="1215958"/>
            <a:chOff x="227592" y="5266177"/>
            <a:chExt cx="11736815" cy="1215958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4A2CE076-3824-4D01-823B-055D1B12530B}"/>
                </a:ext>
              </a:extLst>
            </p:cNvPr>
            <p:cNvSpPr txBox="1"/>
            <p:nvPr>
              <p:custDataLst>
                <p:tags r:id="rId10"/>
              </p:custDataLst>
            </p:nvPr>
          </p:nvSpPr>
          <p:spPr>
            <a:xfrm>
              <a:off x="227592" y="5266177"/>
              <a:ext cx="11736815" cy="1208601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28575" cap="flat" cmpd="sng">
              <a:solidFill>
                <a:schemeClr val="tx1"/>
              </a:solidFill>
              <a:prstDash val="sysDash"/>
              <a:round/>
              <a:headEnd type="none" w="med" len="med"/>
              <a:tailEnd type="none" w="med" len="med"/>
            </a:ln>
          </p:spPr>
          <p:txBody>
            <a:bodyPr wrap="square">
              <a:spAutoFit/>
            </a:bodyPr>
            <a:lstStyle/>
            <a:p>
              <a:pPr>
                <a:lnSpc>
                  <a:spcPct val="140000"/>
                </a:lnSpc>
                <a:defRPr/>
              </a:pPr>
              <a:r>
                <a:rPr lang="en-US" altLang="zh-CN" sz="2800" b="1" noProof="1">
                  <a:solidFill>
                    <a:srgbClr val="00206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【</a:t>
              </a:r>
              <a:r>
                <a:rPr lang="zh-CN" altLang="en-US" sz="2800" b="1" noProof="1">
                  <a:solidFill>
                    <a:srgbClr val="00206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点睛</a:t>
              </a:r>
              <a:r>
                <a:rPr lang="en-US" altLang="zh-CN" sz="2800" b="1" noProof="1">
                  <a:solidFill>
                    <a:srgbClr val="00206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】</a:t>
              </a:r>
              <a:r>
                <a:rPr lang="zh-CN" altLang="en-US" sz="2800" noProof="1">
                  <a:latin typeface="隶书" panose="02010509060101010101" pitchFamily="49" charset="-122"/>
                  <a:ea typeface="隶书" panose="02010509060101010101" pitchFamily="49" charset="-122"/>
                </a:rPr>
                <a:t>一个数的绝对值等于它本身，则这个数为非负数，即：</a:t>
              </a:r>
              <a:endParaRPr lang="en-US" altLang="zh-CN" sz="2800" noProof="1"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>
                <a:lnSpc>
                  <a:spcPct val="140000"/>
                </a:lnSpc>
                <a:defRPr/>
              </a:pPr>
              <a:r>
                <a:rPr lang="zh-CN" altLang="en-US" sz="2800" noProof="1">
                  <a:latin typeface="隶书" panose="02010509060101010101" pitchFamily="49" charset="-122"/>
                  <a:ea typeface="隶书" panose="02010509060101010101" pitchFamily="49" charset="-122"/>
                </a:rPr>
                <a:t>一个数的绝对值等于的相反数，则这个数为非正数，即：</a:t>
              </a:r>
              <a:endParaRPr lang="en-US" altLang="zh-CN" sz="2800" noProof="1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graphicFrame>
          <p:nvGraphicFramePr>
            <p:cNvPr id="8" name="对象 7">
              <a:extLst>
                <a:ext uri="{FF2B5EF4-FFF2-40B4-BE49-F238E27FC236}">
                  <a16:creationId xmlns:a16="http://schemas.microsoft.com/office/drawing/2014/main" id="{E757002A-F822-4714-A139-C3DE6A3C6640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1"/>
              </p:custDataLst>
              <p:extLst>
                <p:ext uri="{D42A27DB-BD31-4B8C-83A1-F6EECF244321}">
                  <p14:modId xmlns:p14="http://schemas.microsoft.com/office/powerpoint/2010/main" val="3876001242"/>
                </p:ext>
              </p:extLst>
            </p:nvPr>
          </p:nvGraphicFramePr>
          <p:xfrm>
            <a:off x="9045266" y="5990041"/>
            <a:ext cx="2091083" cy="492094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0" name="Equation" r:id="rId12" imgW="1079280" imgH="203040" progId="Equation.DSMT4">
                    <p:embed/>
                  </p:oleObj>
                </mc:Choice>
                <mc:Fallback>
                  <p:oleObj name="Equation" r:id="rId12" imgW="107928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9045266" y="5990041"/>
                          <a:ext cx="2091083" cy="49209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>
              <a:extLst>
                <a:ext uri="{FF2B5EF4-FFF2-40B4-BE49-F238E27FC236}">
                  <a16:creationId xmlns:a16="http://schemas.microsoft.com/office/drawing/2014/main" id="{4F2AD316-69E1-43DB-9FF8-A36765C69138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4"/>
              </p:custDataLst>
              <p:extLst>
                <p:ext uri="{D42A27DB-BD31-4B8C-83A1-F6EECF244321}">
                  <p14:modId xmlns:p14="http://schemas.microsoft.com/office/powerpoint/2010/main" val="2831730384"/>
                </p:ext>
              </p:extLst>
            </p:nvPr>
          </p:nvGraphicFramePr>
          <p:xfrm>
            <a:off x="10056275" y="5422947"/>
            <a:ext cx="1800125" cy="52179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1" name="Equation" r:id="rId15" imgW="876240" imgH="203040" progId="Equation.DSMT4">
                    <p:embed/>
                  </p:oleObj>
                </mc:Choice>
                <mc:Fallback>
                  <p:oleObj name="Equation" r:id="rId15" imgW="87624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10056275" y="5422947"/>
                          <a:ext cx="1800125" cy="5217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9020708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id="{442C8F90-FB8E-4D03-830C-CD9A0A71D50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63594" y="980830"/>
            <a:ext cx="11664811" cy="1454244"/>
            <a:chOff x="263594" y="980830"/>
            <a:chExt cx="11664811" cy="1454244"/>
          </a:xfrm>
        </p:grpSpPr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id="{DB574368-7C9E-4533-AC61-331DDBEDAC39}"/>
                </a:ext>
              </a:extLst>
            </p:cNvPr>
            <p:cNvSpPr txBox="1"/>
            <p:nvPr>
              <p:custDataLst>
                <p:tags r:id="rId4"/>
              </p:custDataLst>
            </p:nvPr>
          </p:nvSpPr>
          <p:spPr>
            <a:xfrm>
              <a:off x="263594" y="980830"/>
              <a:ext cx="11664811" cy="145424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3200" b="1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例</a:t>
              </a:r>
              <a:r>
                <a:rPr lang="en-US" altLang="zh-CN" sz="3200" b="1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3.</a:t>
              </a:r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对于任意有理数</a:t>
              </a:r>
              <a:r>
                <a:rPr lang="en-US" altLang="zh-CN" sz="3200">
                  <a:latin typeface="隶书" panose="02010509060101010101" pitchFamily="49" charset="-122"/>
                  <a:ea typeface="隶书" panose="02010509060101010101" pitchFamily="49" charset="-122"/>
                </a:rPr>
                <a:t>m</a:t>
              </a:r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，当</a:t>
              </a:r>
              <a:r>
                <a:rPr lang="en-US" altLang="zh-CN" sz="3200">
                  <a:latin typeface="隶书" panose="02010509060101010101" pitchFamily="49" charset="-122"/>
                  <a:ea typeface="隶书" panose="02010509060101010101" pitchFamily="49" charset="-122"/>
                </a:rPr>
                <a:t>m</a:t>
              </a:r>
              <a:r>
                <a:rPr lang="zh-CN" altLang="en-US" sz="3200">
                  <a:latin typeface="隶书" panose="02010509060101010101" pitchFamily="49" charset="-122"/>
                  <a:ea typeface="隶书" panose="02010509060101010101" pitchFamily="49" charset="-122"/>
                </a:rPr>
                <a:t>为何值时，         有最大值？最大值为多少？</a:t>
              </a:r>
              <a:endParaRPr lang="en-US" altLang="zh-CN" sz="320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graphicFrame>
          <p:nvGraphicFramePr>
            <p:cNvPr id="5" name="对象 4">
              <a:extLst>
                <a:ext uri="{FF2B5EF4-FFF2-40B4-BE49-F238E27FC236}">
                  <a16:creationId xmlns:a16="http://schemas.microsoft.com/office/drawing/2014/main" id="{86EE3C82-73A6-41AC-9D83-87957C866D2F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5"/>
              </p:custDataLst>
              <p:extLst>
                <p:ext uri="{D42A27DB-BD31-4B8C-83A1-F6EECF244321}">
                  <p14:modId xmlns:p14="http://schemas.microsoft.com/office/powerpoint/2010/main" val="1509702707"/>
                </p:ext>
              </p:extLst>
            </p:nvPr>
          </p:nvGraphicFramePr>
          <p:xfrm>
            <a:off x="7147612" y="1216277"/>
            <a:ext cx="1839808" cy="535217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2" name="Equation" r:id="rId6" imgW="698400" imgH="203040" progId="Equation.DSMT4">
                    <p:embed/>
                  </p:oleObj>
                </mc:Choice>
                <mc:Fallback>
                  <p:oleObj name="Equation" r:id="rId6" imgW="69840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7147612" y="1216277"/>
                          <a:ext cx="1839808" cy="53521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8E2695A-E7DE-422A-9576-3EB24CEDF465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263594" y="2455483"/>
            <a:ext cx="11448796" cy="1284006"/>
            <a:chOff x="263594" y="2455483"/>
            <a:chExt cx="11448796" cy="1284006"/>
          </a:xfrm>
        </p:grpSpPr>
        <p:sp>
          <p:nvSpPr>
            <p:cNvPr id="7" name="Text Box 31">
              <a:extLst>
                <a:ext uri="{FF2B5EF4-FFF2-40B4-BE49-F238E27FC236}">
                  <a16:creationId xmlns:a16="http://schemas.microsoft.com/office/drawing/2014/main" id="{A0F215C7-F83F-4208-9833-B5694B4B7F6B}"/>
                </a:ext>
              </a:extLst>
            </p:cNvPr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263594" y="2455483"/>
              <a:ext cx="11448796" cy="12840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3200" b="1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defRPr>
              </a:lvl1pPr>
            </a:lstStyle>
            <a:p>
              <a:r>
                <a:rPr lang="en-US" altLang="zh-CN" sz="2800" b="0">
                  <a:solidFill>
                    <a:srgbClr val="0000FF"/>
                  </a:solidFill>
                </a:rPr>
                <a:t>【</a:t>
              </a:r>
              <a:r>
                <a:rPr lang="zh-CN" altLang="en-US" sz="2800" b="0">
                  <a:solidFill>
                    <a:srgbClr val="0000FF"/>
                  </a:solidFill>
                </a:rPr>
                <a:t>分析</a:t>
              </a:r>
              <a:r>
                <a:rPr lang="en-US" altLang="zh-CN" sz="2800" b="0">
                  <a:solidFill>
                    <a:srgbClr val="0000FF"/>
                  </a:solidFill>
                </a:rPr>
                <a:t>】</a:t>
              </a:r>
              <a:r>
                <a:rPr lang="zh-CN" altLang="en-US" sz="2800" b="0">
                  <a:solidFill>
                    <a:srgbClr val="0000FF"/>
                  </a:solidFill>
                </a:rPr>
                <a:t>根据绝对值的非负性得到         ，得到当</a:t>
              </a:r>
              <a:r>
                <a:rPr lang="en-US" altLang="zh-CN" sz="2800" b="0">
                  <a:solidFill>
                    <a:srgbClr val="0000FF"/>
                  </a:solidFill>
                </a:rPr>
                <a:t>m=3</a:t>
              </a:r>
              <a:r>
                <a:rPr lang="zh-CN" altLang="en-US" sz="2800" b="0">
                  <a:solidFill>
                    <a:srgbClr val="0000FF"/>
                  </a:solidFill>
                </a:rPr>
                <a:t>时，     最小，代入求解即可</a:t>
              </a:r>
              <a:r>
                <a:rPr lang="en-US" altLang="zh-CN" sz="2800" b="0">
                  <a:solidFill>
                    <a:srgbClr val="0000FF"/>
                  </a:solidFill>
                </a:rPr>
                <a:t>.</a:t>
              </a:r>
            </a:p>
          </p:txBody>
        </p:sp>
        <p:graphicFrame>
          <p:nvGraphicFramePr>
            <p:cNvPr id="8" name="对象 7">
              <a:extLst>
                <a:ext uri="{FF2B5EF4-FFF2-40B4-BE49-F238E27FC236}">
                  <a16:creationId xmlns:a16="http://schemas.microsoft.com/office/drawing/2014/main" id="{D95C33B5-FB68-4BB0-8501-1847CF2EA6F6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0"/>
              </p:custDataLst>
              <p:extLst>
                <p:ext uri="{D42A27DB-BD31-4B8C-83A1-F6EECF244321}">
                  <p14:modId xmlns:p14="http://schemas.microsoft.com/office/powerpoint/2010/main" val="2086829397"/>
                </p:ext>
              </p:extLst>
            </p:nvPr>
          </p:nvGraphicFramePr>
          <p:xfrm>
            <a:off x="5721461" y="2626979"/>
            <a:ext cx="1619941" cy="508217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3" name="Equation" r:id="rId11" imgW="647640" imgH="203040" progId="Equation.DSMT4">
                    <p:embed/>
                  </p:oleObj>
                </mc:Choice>
                <mc:Fallback>
                  <p:oleObj name="Equation" r:id="rId11" imgW="64764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5721461" y="2626979"/>
                          <a:ext cx="1619941" cy="50821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对象 8">
              <a:extLst>
                <a:ext uri="{FF2B5EF4-FFF2-40B4-BE49-F238E27FC236}">
                  <a16:creationId xmlns:a16="http://schemas.microsoft.com/office/drawing/2014/main" id="{602DD287-B058-4AC5-9996-E652ABED7139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3"/>
              </p:custDataLst>
              <p:extLst>
                <p:ext uri="{D42A27DB-BD31-4B8C-83A1-F6EECF244321}">
                  <p14:modId xmlns:p14="http://schemas.microsoft.com/office/powerpoint/2010/main" val="3736009731"/>
                </p:ext>
              </p:extLst>
            </p:nvPr>
          </p:nvGraphicFramePr>
          <p:xfrm>
            <a:off x="9768255" y="2626978"/>
            <a:ext cx="1143488" cy="508217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4" name="Equation" r:id="rId14" imgW="457200" imgH="203040" progId="Equation.DSMT4">
                    <p:embed/>
                  </p:oleObj>
                </mc:Choice>
                <mc:Fallback>
                  <p:oleObj name="Equation" r:id="rId14" imgW="45720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9768255" y="2626978"/>
                          <a:ext cx="1143488" cy="50821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D42B196A-A686-4738-BBB1-20B342494E4C}"/>
              </a:ext>
            </a:extLst>
          </p:cNvPr>
          <p:cNvGrpSpPr/>
          <p:nvPr>
            <p:custDataLst>
              <p:tags r:id="rId16"/>
            </p:custDataLst>
          </p:nvPr>
        </p:nvGrpSpPr>
        <p:grpSpPr>
          <a:xfrm>
            <a:off x="297367" y="3910985"/>
            <a:ext cx="11664810" cy="1295139"/>
            <a:chOff x="297367" y="3910985"/>
            <a:chExt cx="11664810" cy="1295139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F12C3B35-33FD-420E-AA10-268312A11EF0}"/>
                </a:ext>
              </a:extLst>
            </p:cNvPr>
            <p:cNvSpPr txBox="1"/>
            <p:nvPr>
              <p:custDataLst>
                <p:tags r:id="rId17"/>
              </p:custDataLst>
            </p:nvPr>
          </p:nvSpPr>
          <p:spPr>
            <a:xfrm>
              <a:off x="297367" y="3910985"/>
              <a:ext cx="11664810" cy="12840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2800" b="0">
                  <a:solidFill>
                    <a:srgbClr val="0000FF"/>
                  </a:solidFill>
                  <a:latin typeface="隶书" panose="02010509060101010101" pitchFamily="49" charset="-122"/>
                  <a:ea typeface="隶书" panose="02010509060101010101" pitchFamily="49" charset="-122"/>
                </a:defRPr>
              </a:lvl1pPr>
            </a:lstStyle>
            <a:p>
              <a:r>
                <a:rPr lang="zh-CN" altLang="en-US">
                  <a:solidFill>
                    <a:srgbClr val="FF0000"/>
                  </a:solidFill>
                </a:rPr>
                <a:t>解：由绝对值都是非负数，得          ．</a:t>
              </a:r>
              <a:endParaRPr lang="en-US" altLang="zh-CN">
                <a:solidFill>
                  <a:srgbClr val="FF0000"/>
                </a:solidFill>
              </a:endParaRPr>
            </a:p>
            <a:p>
              <a:r>
                <a:rPr lang="zh-CN" altLang="en-US">
                  <a:solidFill>
                    <a:srgbClr val="FF0000"/>
                  </a:solidFill>
                </a:rPr>
                <a:t>当</a:t>
              </a:r>
              <a:r>
                <a:rPr lang="en-US" altLang="zh-CN">
                  <a:solidFill>
                    <a:srgbClr val="FF0000"/>
                  </a:solidFill>
                </a:rPr>
                <a:t>m=3</a:t>
              </a:r>
              <a:r>
                <a:rPr lang="zh-CN" altLang="en-US">
                  <a:solidFill>
                    <a:srgbClr val="FF0000"/>
                  </a:solidFill>
                </a:rPr>
                <a:t>时，      最小，最小值为</a:t>
              </a:r>
              <a:r>
                <a:rPr lang="en-US" altLang="zh-CN">
                  <a:solidFill>
                    <a:srgbClr val="FF0000"/>
                  </a:solidFill>
                </a:rPr>
                <a:t>0</a:t>
              </a:r>
              <a:r>
                <a:rPr lang="zh-CN" altLang="en-US">
                  <a:solidFill>
                    <a:srgbClr val="FF0000"/>
                  </a:solidFill>
                </a:rPr>
                <a:t>，此时有最大值，最大值是</a:t>
              </a:r>
              <a:r>
                <a:rPr lang="en-US" altLang="zh-CN">
                  <a:solidFill>
                    <a:srgbClr val="FF0000"/>
                  </a:solidFill>
                </a:rPr>
                <a:t>5</a:t>
              </a:r>
              <a:r>
                <a:rPr lang="zh-CN" altLang="en-US">
                  <a:solidFill>
                    <a:srgbClr val="FF0000"/>
                  </a:solidFill>
                </a:rPr>
                <a:t>．</a:t>
              </a:r>
            </a:p>
          </p:txBody>
        </p:sp>
        <p:graphicFrame>
          <p:nvGraphicFramePr>
            <p:cNvPr id="13" name="对象 12">
              <a:extLst>
                <a:ext uri="{FF2B5EF4-FFF2-40B4-BE49-F238E27FC236}">
                  <a16:creationId xmlns:a16="http://schemas.microsoft.com/office/drawing/2014/main" id="{1B42FDC6-AA08-42CA-828A-94109ACEA506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8"/>
              </p:custDataLst>
              <p:extLst>
                <p:ext uri="{D42A27DB-BD31-4B8C-83A1-F6EECF244321}">
                  <p14:modId xmlns:p14="http://schemas.microsoft.com/office/powerpoint/2010/main" val="4010753507"/>
                </p:ext>
              </p:extLst>
            </p:nvPr>
          </p:nvGraphicFramePr>
          <p:xfrm>
            <a:off x="5087930" y="4073818"/>
            <a:ext cx="1619939" cy="508216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5" name="Equation" r:id="rId19" imgW="647640" imgH="203040" progId="Equation.DSMT4">
                    <p:embed/>
                  </p:oleObj>
                </mc:Choice>
                <mc:Fallback>
                  <p:oleObj name="Equation" r:id="rId19" imgW="64764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5087930" y="4073818"/>
                          <a:ext cx="1619939" cy="50821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对象 19">
              <a:extLst>
                <a:ext uri="{FF2B5EF4-FFF2-40B4-BE49-F238E27FC236}">
                  <a16:creationId xmlns:a16="http://schemas.microsoft.com/office/drawing/2014/main" id="{E7C64CB8-D2D3-405E-997D-9D786D24902A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21"/>
              </p:custDataLst>
              <p:extLst>
                <p:ext uri="{D42A27DB-BD31-4B8C-83A1-F6EECF244321}">
                  <p14:modId xmlns:p14="http://schemas.microsoft.com/office/powerpoint/2010/main" val="1997300456"/>
                </p:ext>
              </p:extLst>
            </p:nvPr>
          </p:nvGraphicFramePr>
          <p:xfrm>
            <a:off x="1919710" y="4697907"/>
            <a:ext cx="1143488" cy="508217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6" name="Equation" r:id="rId22" imgW="457200" imgH="203040" progId="Equation.DSMT4">
                    <p:embed/>
                  </p:oleObj>
                </mc:Choice>
                <mc:Fallback>
                  <p:oleObj name="Equation" r:id="rId22" imgW="45720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3"/>
                        <a:stretch>
                          <a:fillRect/>
                        </a:stretch>
                      </p:blipFill>
                      <p:spPr>
                        <a:xfrm>
                          <a:off x="1919710" y="4697907"/>
                          <a:ext cx="1143488" cy="50821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5953048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id="{263A1984-D9C6-4960-B132-7AAA1C4E5968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91590" y="908825"/>
            <a:ext cx="10512730" cy="738834"/>
            <a:chOff x="191590" y="908825"/>
            <a:chExt cx="10512730" cy="738834"/>
          </a:xfrm>
        </p:grpSpPr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id="{A4819266-EEB3-4560-A9F0-DA71CDD4332C}"/>
                </a:ext>
              </a:extLst>
            </p:cNvPr>
            <p:cNvSpPr txBox="1"/>
            <p:nvPr>
              <p:custDataLst>
                <p:tags r:id="rId4"/>
              </p:custDataLst>
            </p:nvPr>
          </p:nvSpPr>
          <p:spPr>
            <a:xfrm>
              <a:off x="191590" y="908825"/>
              <a:ext cx="10512730" cy="6376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2800">
                  <a:latin typeface="隶书" panose="02010509060101010101" pitchFamily="49" charset="-122"/>
                  <a:ea typeface="隶书" panose="02010509060101010101" pitchFamily="49" charset="-122"/>
                </a:defRPr>
              </a:lvl1pPr>
            </a:lstStyle>
            <a:p>
              <a:r>
                <a:rPr lang="en-US" altLang="zh-CN"/>
                <a:t>1</a:t>
              </a:r>
              <a:r>
                <a:rPr lang="zh-CN" altLang="en-US"/>
                <a:t>．当式子        取最小值时，</a:t>
              </a:r>
              <a:r>
                <a:rPr lang="en-US" altLang="zh-CN"/>
                <a:t>b=____</a:t>
              </a:r>
              <a:r>
                <a:rPr lang="zh-CN" altLang="en-US"/>
                <a:t>，最小值是</a:t>
              </a:r>
              <a:r>
                <a:rPr lang="en-US" altLang="zh-CN"/>
                <a:t>_____</a:t>
              </a:r>
              <a:r>
                <a:rPr lang="zh-CN" altLang="en-US"/>
                <a:t>．</a:t>
              </a:r>
            </a:p>
          </p:txBody>
        </p:sp>
        <p:graphicFrame>
          <p:nvGraphicFramePr>
            <p:cNvPr id="4" name="对象 3">
              <a:extLst>
                <a:ext uri="{FF2B5EF4-FFF2-40B4-BE49-F238E27FC236}">
                  <a16:creationId xmlns:a16="http://schemas.microsoft.com/office/drawing/2014/main" id="{CEF88A49-56A5-42A0-94D3-864925FB09CE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5"/>
              </p:custDataLst>
              <p:extLst>
                <p:ext uri="{D42A27DB-BD31-4B8C-83A1-F6EECF244321}">
                  <p14:modId xmlns:p14="http://schemas.microsoft.com/office/powerpoint/2010/main" val="3958760040"/>
                </p:ext>
              </p:extLst>
            </p:nvPr>
          </p:nvGraphicFramePr>
          <p:xfrm>
            <a:off x="1919710" y="1052835"/>
            <a:ext cx="1368095" cy="594824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7" name="Equation" r:id="rId6" imgW="583920" imgH="253800" progId="Equation.DSMT4">
                    <p:embed/>
                  </p:oleObj>
                </mc:Choice>
                <mc:Fallback>
                  <p:oleObj name="Equation" r:id="rId6" imgW="583920" imgH="253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919710" y="1052835"/>
                          <a:ext cx="1368095" cy="5948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文本框 4">
            <a:extLst>
              <a:ext uri="{FF2B5EF4-FFF2-40B4-BE49-F238E27FC236}">
                <a16:creationId xmlns:a16="http://schemas.microsoft.com/office/drawing/2014/main" id="{7CE6D70B-9843-4C4B-A96B-ECB4751FECAA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5951990" y="935274"/>
            <a:ext cx="5040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3200" b="1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0D163E8-2952-4BAA-A855-C42A0A02DF06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541338" y="961725"/>
            <a:ext cx="5040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endParaRPr lang="zh-CN" altLang="en-US" sz="3200" b="1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972737E-FBF5-40A8-BC82-D6CBAB85E0E2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191590" y="3655385"/>
            <a:ext cx="7800330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2</a:t>
            </a:r>
            <a:r>
              <a:rPr lang="zh-CN" altLang="en-US"/>
              <a:t>．式子</a:t>
            </a:r>
            <a:r>
              <a:rPr lang="en-US" altLang="zh-CN"/>
              <a:t>﹣3+|x+2|</a:t>
            </a:r>
            <a:r>
              <a:rPr lang="zh-CN" altLang="en-US"/>
              <a:t>的最小值为</a:t>
            </a:r>
            <a:r>
              <a:rPr lang="en-US" altLang="zh-CN"/>
              <a:t>_____</a:t>
            </a:r>
            <a:r>
              <a:rPr lang="zh-CN" altLang="en-US"/>
              <a:t>．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E0A047DC-06EF-4FDF-9D26-120561D7F910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5080390" y="3684413"/>
            <a:ext cx="79959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-3</a:t>
            </a:r>
            <a:endParaRPr lang="zh-CN" altLang="en-US" sz="3200" b="1"/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59CA7F29-1CB5-4383-906A-5405D2199307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407605" y="2036314"/>
            <a:ext cx="10944760" cy="1335929"/>
            <a:chOff x="407605" y="2036314"/>
            <a:chExt cx="10944760" cy="1335929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65761CB4-B1F9-4B70-991D-BA5317CA6851}"/>
                </a:ext>
              </a:extLst>
            </p:cNvPr>
            <p:cNvSpPr txBox="1"/>
            <p:nvPr>
              <p:custDataLst>
                <p:tags r:id="rId13"/>
              </p:custDataLst>
            </p:nvPr>
          </p:nvSpPr>
          <p:spPr>
            <a:xfrm>
              <a:off x="407605" y="2036314"/>
              <a:ext cx="10944760" cy="128400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2800">
                  <a:latin typeface="隶书" panose="02010509060101010101" pitchFamily="49" charset="-122"/>
                  <a:ea typeface="隶书" panose="02010509060101010101" pitchFamily="49" charset="-122"/>
                </a:defRPr>
              </a:lvl1pPr>
            </a:lstStyle>
            <a:p>
              <a:r>
                <a:rPr lang="en-US" altLang="zh-CN">
                  <a:solidFill>
                    <a:srgbClr val="0000FF"/>
                  </a:solidFill>
                </a:rPr>
                <a:t>【</a:t>
              </a:r>
              <a:r>
                <a:rPr lang="zh-CN" altLang="en-US">
                  <a:solidFill>
                    <a:srgbClr val="0000FF"/>
                  </a:solidFill>
                </a:rPr>
                <a:t>分析</a:t>
              </a:r>
              <a:r>
                <a:rPr lang="en-US" altLang="zh-CN">
                  <a:solidFill>
                    <a:srgbClr val="0000FF"/>
                  </a:solidFill>
                </a:rPr>
                <a:t>】</a:t>
              </a:r>
              <a:r>
                <a:rPr lang="zh-CN" altLang="en-US">
                  <a:solidFill>
                    <a:srgbClr val="0000FF"/>
                  </a:solidFill>
                </a:rPr>
                <a:t>因为绝对值具有非负性，所以        ，当</a:t>
              </a:r>
              <a:r>
                <a:rPr lang="en-US" altLang="zh-CN">
                  <a:solidFill>
                    <a:srgbClr val="0000FF"/>
                  </a:solidFill>
                </a:rPr>
                <a:t>b=2</a:t>
              </a:r>
              <a:r>
                <a:rPr lang="zh-CN" altLang="en-US">
                  <a:solidFill>
                    <a:srgbClr val="0000FF"/>
                  </a:solidFill>
                </a:rPr>
                <a:t>时，     的值最小，最小值为</a:t>
              </a:r>
              <a:r>
                <a:rPr lang="en-US" altLang="zh-CN">
                  <a:solidFill>
                    <a:srgbClr val="0000FF"/>
                  </a:solidFill>
                </a:rPr>
                <a:t>0</a:t>
              </a:r>
              <a:r>
                <a:rPr lang="zh-CN" altLang="en-US">
                  <a:solidFill>
                    <a:srgbClr val="0000FF"/>
                  </a:solidFill>
                </a:rPr>
                <a:t>，所以        的最小值为</a:t>
              </a:r>
              <a:r>
                <a:rPr lang="en-US" altLang="zh-CN">
                  <a:solidFill>
                    <a:srgbClr val="0000FF"/>
                  </a:solidFill>
                </a:rPr>
                <a:t>3.</a:t>
              </a:r>
              <a:endParaRPr lang="zh-CN" altLang="en-US">
                <a:solidFill>
                  <a:srgbClr val="0000FF"/>
                </a:solidFill>
              </a:endParaRPr>
            </a:p>
          </p:txBody>
        </p:sp>
        <p:graphicFrame>
          <p:nvGraphicFramePr>
            <p:cNvPr id="15" name="对象 14">
              <a:extLst>
                <a:ext uri="{FF2B5EF4-FFF2-40B4-BE49-F238E27FC236}">
                  <a16:creationId xmlns:a16="http://schemas.microsoft.com/office/drawing/2014/main" id="{24EA9449-4E51-4D99-823F-8F85506019E3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4"/>
              </p:custDataLst>
              <p:extLst>
                <p:ext uri="{D42A27DB-BD31-4B8C-83A1-F6EECF244321}">
                  <p14:modId xmlns:p14="http://schemas.microsoft.com/office/powerpoint/2010/main" val="1865806326"/>
                </p:ext>
              </p:extLst>
            </p:nvPr>
          </p:nvGraphicFramePr>
          <p:xfrm>
            <a:off x="6585644" y="2154875"/>
            <a:ext cx="1427162" cy="595313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8" name="Equation" r:id="rId15" imgW="609480" imgH="253800" progId="Equation.DSMT4">
                    <p:embed/>
                  </p:oleObj>
                </mc:Choice>
                <mc:Fallback>
                  <p:oleObj name="Equation" r:id="rId15" imgW="609480" imgH="253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6585644" y="2154875"/>
                          <a:ext cx="1427162" cy="5953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" name="对象 16">
              <a:extLst>
                <a:ext uri="{FF2B5EF4-FFF2-40B4-BE49-F238E27FC236}">
                  <a16:creationId xmlns:a16="http://schemas.microsoft.com/office/drawing/2014/main" id="{71317E0C-DD5F-45E3-B686-54832705E2BD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7"/>
              </p:custDataLst>
              <p:extLst>
                <p:ext uri="{D42A27DB-BD31-4B8C-83A1-F6EECF244321}">
                  <p14:modId xmlns:p14="http://schemas.microsoft.com/office/powerpoint/2010/main" val="2404849666"/>
                </p:ext>
              </p:extLst>
            </p:nvPr>
          </p:nvGraphicFramePr>
          <p:xfrm>
            <a:off x="9812145" y="2154876"/>
            <a:ext cx="892175" cy="595312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9" name="Equation" r:id="rId18" imgW="380880" imgH="253800" progId="Equation.DSMT4">
                    <p:embed/>
                  </p:oleObj>
                </mc:Choice>
                <mc:Fallback>
                  <p:oleObj name="Equation" r:id="rId18" imgW="380880" imgH="253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9812145" y="2154876"/>
                          <a:ext cx="892175" cy="59531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" name="对象 17">
              <a:extLst>
                <a:ext uri="{FF2B5EF4-FFF2-40B4-BE49-F238E27FC236}">
                  <a16:creationId xmlns:a16="http://schemas.microsoft.com/office/drawing/2014/main" id="{952460B3-046C-4392-8BAF-221F31B6A68F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20"/>
              </p:custDataLst>
              <p:extLst>
                <p:ext uri="{D42A27DB-BD31-4B8C-83A1-F6EECF244321}">
                  <p14:modId xmlns:p14="http://schemas.microsoft.com/office/powerpoint/2010/main" val="93635016"/>
                </p:ext>
              </p:extLst>
            </p:nvPr>
          </p:nvGraphicFramePr>
          <p:xfrm>
            <a:off x="4582769" y="2776930"/>
            <a:ext cx="1369221" cy="595313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0" name="Equation" r:id="rId21" imgW="583920" imgH="253800" progId="Equation.DSMT4">
                    <p:embed/>
                  </p:oleObj>
                </mc:Choice>
                <mc:Fallback>
                  <p:oleObj name="Equation" r:id="rId21" imgW="583920" imgH="253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4582769" y="2776930"/>
                          <a:ext cx="1369221" cy="59531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id="{35731F67-99BC-4325-B48F-3F7EB9168554}"/>
              </a:ext>
            </a:extLst>
          </p:cNvPr>
          <p:cNvSpPr txBox="1"/>
          <p:nvPr>
            <p:custDataLst>
              <p:tags r:id="rId23"/>
            </p:custDataLst>
          </p:nvPr>
        </p:nvSpPr>
        <p:spPr>
          <a:xfrm>
            <a:off x="407605" y="4550146"/>
            <a:ext cx="1094476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分析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因为绝对值具有非负性，所以</a:t>
            </a:r>
            <a:r>
              <a:rPr lang="en-US" altLang="zh-CN">
                <a:solidFill>
                  <a:srgbClr val="0000FF"/>
                </a:solidFill>
              </a:rPr>
              <a:t>|x+2|</a:t>
            </a:r>
            <a:r>
              <a:rPr lang="zh-CN" altLang="en-US">
                <a:solidFill>
                  <a:srgbClr val="0000FF"/>
                </a:solidFill>
              </a:rPr>
              <a:t>≥</a:t>
            </a:r>
            <a:r>
              <a:rPr lang="en-US" altLang="zh-CN">
                <a:solidFill>
                  <a:srgbClr val="0000FF"/>
                </a:solidFill>
              </a:rPr>
              <a:t>0</a:t>
            </a:r>
            <a:r>
              <a:rPr lang="zh-CN" altLang="en-US">
                <a:solidFill>
                  <a:srgbClr val="0000FF"/>
                </a:solidFill>
              </a:rPr>
              <a:t>，当</a:t>
            </a:r>
            <a:r>
              <a:rPr lang="en-US" altLang="zh-CN">
                <a:solidFill>
                  <a:srgbClr val="0000FF"/>
                </a:solidFill>
              </a:rPr>
              <a:t>x=-2</a:t>
            </a:r>
            <a:r>
              <a:rPr lang="zh-CN" altLang="en-US">
                <a:solidFill>
                  <a:srgbClr val="0000FF"/>
                </a:solidFill>
              </a:rPr>
              <a:t>时，</a:t>
            </a:r>
            <a:r>
              <a:rPr lang="en-US" altLang="zh-CN">
                <a:solidFill>
                  <a:srgbClr val="0000FF"/>
                </a:solidFill>
              </a:rPr>
              <a:t>|x+2|</a:t>
            </a:r>
            <a:r>
              <a:rPr lang="zh-CN" altLang="en-US">
                <a:solidFill>
                  <a:srgbClr val="0000FF"/>
                </a:solidFill>
              </a:rPr>
              <a:t>     的值最小，最小值为</a:t>
            </a:r>
            <a:r>
              <a:rPr lang="en-US" altLang="zh-CN">
                <a:solidFill>
                  <a:srgbClr val="0000FF"/>
                </a:solidFill>
              </a:rPr>
              <a:t>0</a:t>
            </a:r>
            <a:r>
              <a:rPr lang="zh-CN" altLang="en-US">
                <a:solidFill>
                  <a:srgbClr val="0000FF"/>
                </a:solidFill>
              </a:rPr>
              <a:t>，所以</a:t>
            </a:r>
            <a:r>
              <a:rPr lang="en-US" altLang="zh-CN">
                <a:solidFill>
                  <a:srgbClr val="0000FF"/>
                </a:solidFill>
              </a:rPr>
              <a:t>﹣3+|x+2|</a:t>
            </a:r>
            <a:r>
              <a:rPr lang="zh-CN" altLang="en-US">
                <a:solidFill>
                  <a:srgbClr val="0000FF"/>
                </a:solidFill>
              </a:rPr>
              <a:t>的最小值为</a:t>
            </a:r>
            <a:r>
              <a:rPr lang="en-US" altLang="zh-CN">
                <a:solidFill>
                  <a:srgbClr val="0000FF"/>
                </a:solidFill>
              </a:rPr>
              <a:t>-3.</a:t>
            </a:r>
            <a:endParaRPr lang="zh-CN" altLang="en-US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0990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4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FA3164E-294B-4579-A7CE-6B7D3C99F50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63594" y="980830"/>
            <a:ext cx="11664811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若                 ，则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a=____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b=_____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en-US" altLang="zh-CN" sz="320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5" name="对象 4">
            <a:extLst>
              <a:ext uri="{FF2B5EF4-FFF2-40B4-BE49-F238E27FC236}">
                <a16:creationId xmlns:a16="http://schemas.microsoft.com/office/drawing/2014/main" id="{402D3CAC-3F35-402E-A82B-4A44A582AA10}"/>
              </a:ext>
            </a:extLst>
          </p:cNvPr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733651680"/>
              </p:ext>
            </p:extLst>
          </p:nvPr>
        </p:nvGraphicFramePr>
        <p:xfrm>
          <a:off x="1631690" y="1219552"/>
          <a:ext cx="3312230" cy="54077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name="Equation" r:id="rId5" imgW="1244520" imgH="203040" progId="Equation.DSMT4">
                  <p:embed/>
                </p:oleObj>
              </mc:Choice>
              <mc:Fallback>
                <p:oleObj name="Equation" r:id="rId5" imgW="124452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31690" y="1219552"/>
                        <a:ext cx="3312230" cy="5407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矩形 5">
            <a:extLst>
              <a:ext uri="{FF2B5EF4-FFF2-40B4-BE49-F238E27FC236}">
                <a16:creationId xmlns:a16="http://schemas.microsoft.com/office/drawing/2014/main" id="{F729A695-A543-4FC5-B309-F73C241534B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19585" y="1896229"/>
            <a:ext cx="118808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解析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一个数的绝对值总是大于或等于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，即为非负数，若两个非负数的和为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，则这两个数同时为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94274E7B-B70F-489F-833F-80C4C8103DC9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1271665" y="2986241"/>
            <a:ext cx="5511800" cy="2576667"/>
            <a:chOff x="1271665" y="2986241"/>
            <a:chExt cx="5511800" cy="2576667"/>
          </a:xfrm>
        </p:grpSpPr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ACA3208F-3598-4DE4-A2BA-6FFE91CC2C92}"/>
                </a:ext>
              </a:extLst>
            </p:cNvPr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1271665" y="2986241"/>
              <a:ext cx="5511800" cy="2576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解：因为</a:t>
              </a:r>
              <a:endPara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所以</a:t>
              </a:r>
              <a:endPara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所以</a:t>
              </a:r>
              <a:endPara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所以</a:t>
              </a:r>
              <a:r>
                <a: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a</a:t>
              </a: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-5</a:t>
              </a: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，</a:t>
              </a:r>
              <a:r>
                <a: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b</a:t>
              </a: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＝</a:t>
              </a:r>
              <a:r>
                <a: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3.</a:t>
              </a:r>
            </a:p>
          </p:txBody>
        </p:sp>
        <p:graphicFrame>
          <p:nvGraphicFramePr>
            <p:cNvPr id="8" name="对象 7">
              <a:extLst>
                <a:ext uri="{FF2B5EF4-FFF2-40B4-BE49-F238E27FC236}">
                  <a16:creationId xmlns:a16="http://schemas.microsoft.com/office/drawing/2014/main" id="{E378966C-52BF-46BD-A66D-411744C593A4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0"/>
              </p:custDataLst>
              <p:extLst>
                <p:ext uri="{D42A27DB-BD31-4B8C-83A1-F6EECF244321}">
                  <p14:modId xmlns:p14="http://schemas.microsoft.com/office/powerpoint/2010/main" val="2979622094"/>
                </p:ext>
              </p:extLst>
            </p:nvPr>
          </p:nvGraphicFramePr>
          <p:xfrm>
            <a:off x="2855775" y="3197394"/>
            <a:ext cx="2837174" cy="463212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2" name="Equation" r:id="rId11" imgW="1244520" imgH="203040" progId="Equation.DSMT4">
                    <p:embed/>
                  </p:oleObj>
                </mc:Choice>
                <mc:Fallback>
                  <p:oleObj name="Equation" r:id="rId11" imgW="124452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2855775" y="3197394"/>
                          <a:ext cx="2837174" cy="46321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" name="对象 8">
              <a:extLst>
                <a:ext uri="{FF2B5EF4-FFF2-40B4-BE49-F238E27FC236}">
                  <a16:creationId xmlns:a16="http://schemas.microsoft.com/office/drawing/2014/main" id="{37E392C5-D7CB-4959-AB2E-567ACCBB396D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3"/>
              </p:custDataLst>
              <p:extLst>
                <p:ext uri="{D42A27DB-BD31-4B8C-83A1-F6EECF244321}">
                  <p14:modId xmlns:p14="http://schemas.microsoft.com/office/powerpoint/2010/main" val="1865188683"/>
                </p:ext>
              </p:extLst>
            </p:nvPr>
          </p:nvGraphicFramePr>
          <p:xfrm>
            <a:off x="2135725" y="3811025"/>
            <a:ext cx="3068780" cy="463212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3" name="Equation" r:id="rId14" imgW="1346040" imgH="203040" progId="Equation.DSMT4">
                    <p:embed/>
                  </p:oleObj>
                </mc:Choice>
                <mc:Fallback>
                  <p:oleObj name="Equation" r:id="rId14" imgW="134604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2135725" y="3811025"/>
                          <a:ext cx="3068780" cy="46321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对象 9">
              <a:extLst>
                <a:ext uri="{FF2B5EF4-FFF2-40B4-BE49-F238E27FC236}">
                  <a16:creationId xmlns:a16="http://schemas.microsoft.com/office/drawing/2014/main" id="{D22E4D45-C907-43D7-84B6-2615BE5805DA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6"/>
              </p:custDataLst>
              <p:extLst>
                <p:ext uri="{D42A27DB-BD31-4B8C-83A1-F6EECF244321}">
                  <p14:modId xmlns:p14="http://schemas.microsoft.com/office/powerpoint/2010/main" val="188937956"/>
                </p:ext>
              </p:extLst>
            </p:nvPr>
          </p:nvGraphicFramePr>
          <p:xfrm>
            <a:off x="2135725" y="4424656"/>
            <a:ext cx="3042415" cy="45799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4" name="Equation" r:id="rId17" imgW="1180800" imgH="177480" progId="Equation.DSMT4">
                    <p:embed/>
                  </p:oleObj>
                </mc:Choice>
                <mc:Fallback>
                  <p:oleObj name="Equation" r:id="rId17" imgW="1180800" imgH="17748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2135725" y="4424656"/>
                          <a:ext cx="3042415" cy="45799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" name="文本框 11">
            <a:extLst>
              <a:ext uri="{FF2B5EF4-FFF2-40B4-BE49-F238E27FC236}">
                <a16:creationId xmlns:a16="http://schemas.microsoft.com/office/drawing/2014/main" id="{8BCC3122-F198-432A-8367-C7A2FDBABB68}"/>
              </a:ext>
            </a:extLst>
          </p:cNvPr>
          <p:cNvSpPr txBox="1"/>
          <p:nvPr>
            <p:custDataLst>
              <p:tags r:id="rId19"/>
            </p:custDataLst>
          </p:nvPr>
        </p:nvSpPr>
        <p:spPr>
          <a:xfrm>
            <a:off x="1955712" y="5811504"/>
            <a:ext cx="8208570" cy="6245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8575" cap="flat" cmpd="sng">
            <a:solidFill>
              <a:schemeClr val="tx1"/>
            </a:solidFill>
            <a:prstDash val="sysDash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defRPr/>
            </a:pPr>
            <a:r>
              <a:rPr lang="en-US" altLang="zh-CN" sz="2800" b="1" noProof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2800" b="1" noProof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点睛</a:t>
            </a:r>
            <a:r>
              <a:rPr lang="en-US" altLang="zh-CN" sz="2800" b="1" noProof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lang="zh-CN" altLang="en-US" sz="2800" noProof="1">
                <a:latin typeface="隶书" panose="02010509060101010101" pitchFamily="49" charset="-122"/>
                <a:ea typeface="隶书" panose="02010509060101010101" pitchFamily="49" charset="-122"/>
              </a:rPr>
              <a:t>几个非负数的和为</a:t>
            </a:r>
            <a:r>
              <a:rPr lang="en-US" altLang="zh-CN" sz="2800" noProof="1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800" noProof="1">
                <a:latin typeface="隶书" panose="02010509060101010101" pitchFamily="49" charset="-122"/>
                <a:ea typeface="隶书" panose="02010509060101010101" pitchFamily="49" charset="-122"/>
              </a:rPr>
              <a:t>，则这几个数都为</a:t>
            </a:r>
            <a:r>
              <a:rPr lang="en-US" altLang="zh-CN" sz="2800" noProof="1">
                <a:latin typeface="隶书" panose="02010509060101010101" pitchFamily="49" charset="-122"/>
                <a:ea typeface="隶书" panose="02010509060101010101" pitchFamily="49" charset="-122"/>
              </a:rPr>
              <a:t>0.</a:t>
            </a:r>
            <a:endParaRPr lang="en-US" altLang="zh-CN" sz="2400" noProof="1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04093ED-A724-40BF-ABB9-58FE40A934E6}"/>
              </a:ext>
            </a:extLst>
          </p:cNvPr>
          <p:cNvSpPr txBox="1"/>
          <p:nvPr>
            <p:custDataLst>
              <p:tags r:id="rId20"/>
            </p:custDataLst>
          </p:nvPr>
        </p:nvSpPr>
        <p:spPr>
          <a:xfrm>
            <a:off x="8195269" y="1111636"/>
            <a:ext cx="10011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endParaRPr lang="zh-CN" altLang="en-US" sz="3200" b="1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07E805CE-684C-4181-B72C-B6CC831BB826}"/>
              </a:ext>
            </a:extLst>
          </p:cNvPr>
          <p:cNvSpPr txBox="1"/>
          <p:nvPr>
            <p:custDataLst>
              <p:tags r:id="rId21"/>
            </p:custDataLst>
          </p:nvPr>
        </p:nvSpPr>
        <p:spPr>
          <a:xfrm>
            <a:off x="6312016" y="1111635"/>
            <a:ext cx="10011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-5</a:t>
            </a:r>
            <a:endParaRPr lang="zh-CN" altLang="en-US" sz="3200" b="1"/>
          </a:p>
        </p:txBody>
      </p:sp>
    </p:spTree>
    <p:extLst>
      <p:ext uri="{BB962C8B-B14F-4D97-AF65-F5344CB8AC3E}">
        <p14:creationId xmlns:p14="http://schemas.microsoft.com/office/powerpoint/2010/main" val="38900045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3002D26A-2779-4D8B-86CF-DC9B7B6BCAF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35599" y="980830"/>
            <a:ext cx="11520801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．若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|a|+|b|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，则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的大小关系是（　　）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0	   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互为倒数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异号	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与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不相等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9A7C6413-52F0-4DB5-B23D-BA1CBB95E62C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7176075" y="1081600"/>
            <a:ext cx="10011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zh-CN" altLang="en-US" sz="3200" b="1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2AFC36F-3DEF-4ECF-A6C4-0940745BAA2E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335599" y="3836296"/>
            <a:ext cx="9010961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2</a:t>
            </a:r>
            <a:r>
              <a:rPr lang="zh-CN" altLang="en-US"/>
              <a:t>．若               ，则的值为</a:t>
            </a:r>
            <a:r>
              <a:rPr lang="en-US" altLang="zh-CN" err="1"/>
              <a:t>a+b=____</a:t>
            </a:r>
            <a:r>
              <a:rPr lang="zh-CN" altLang="en-US"/>
              <a:t>．</a:t>
            </a:r>
          </a:p>
        </p:txBody>
      </p:sp>
      <p:graphicFrame>
        <p:nvGraphicFramePr>
          <p:cNvPr id="6" name="对象 5">
            <a:extLst>
              <a:ext uri="{FF2B5EF4-FFF2-40B4-BE49-F238E27FC236}">
                <a16:creationId xmlns:a16="http://schemas.microsoft.com/office/drawing/2014/main" id="{DA0ED58E-C867-4A30-8917-53D48D5BAC12}"/>
              </a:ext>
            </a:extLst>
          </p:cNvPr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491756154"/>
              </p:ext>
            </p:extLst>
          </p:nvPr>
        </p:nvGraphicFramePr>
        <p:xfrm>
          <a:off x="1282001" y="3937455"/>
          <a:ext cx="2678231" cy="637674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name="Equation" r:id="rId7" imgW="1066680" imgH="253800" progId="Equation.DSMT4">
                  <p:embed/>
                </p:oleObj>
              </mc:Choice>
              <mc:Fallback>
                <p:oleObj name="Equation" r:id="rId7" imgW="1066680" imgH="253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282001" y="3937455"/>
                        <a:ext cx="2678231" cy="637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本框 6">
            <a:extLst>
              <a:ext uri="{FF2B5EF4-FFF2-40B4-BE49-F238E27FC236}">
                <a16:creationId xmlns:a16="http://schemas.microsoft.com/office/drawing/2014/main" id="{15F098CB-D5F7-44EA-A5CE-697DFBAC9718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6610371" y="3862745"/>
            <a:ext cx="50403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endParaRPr lang="zh-CN" altLang="en-US" sz="3200" b="1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262F479-28CF-4EC7-B9DB-85783BF04DB8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312447" y="4670748"/>
            <a:ext cx="10944760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>
                <a:solidFill>
                  <a:srgbClr val="0000FF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分析</a:t>
            </a:r>
            <a:r>
              <a:rPr lang="en-US" altLang="zh-CN">
                <a:solidFill>
                  <a:srgbClr val="0000FF"/>
                </a:solidFill>
              </a:rPr>
              <a:t>】</a:t>
            </a:r>
            <a:r>
              <a:rPr lang="zh-CN" altLang="en-US">
                <a:solidFill>
                  <a:srgbClr val="0000FF"/>
                </a:solidFill>
              </a:rPr>
              <a:t>因为</a:t>
            </a:r>
            <a:r>
              <a:rPr lang="en-US" altLang="zh-CN">
                <a:solidFill>
                  <a:srgbClr val="0000FF"/>
                </a:solidFill>
              </a:rPr>
              <a:t>|a-2|</a:t>
            </a:r>
            <a:r>
              <a:rPr lang="zh-CN" altLang="en-US">
                <a:solidFill>
                  <a:srgbClr val="0000FF"/>
                </a:solidFill>
              </a:rPr>
              <a:t>≥</a:t>
            </a:r>
            <a:r>
              <a:rPr lang="en-US" altLang="zh-CN">
                <a:solidFill>
                  <a:srgbClr val="0000FF"/>
                </a:solidFill>
              </a:rPr>
              <a:t>0</a:t>
            </a:r>
            <a:r>
              <a:rPr lang="zh-CN" altLang="en-US">
                <a:solidFill>
                  <a:srgbClr val="0000FF"/>
                </a:solidFill>
              </a:rPr>
              <a:t>，</a:t>
            </a:r>
            <a:r>
              <a:rPr lang="en-US" altLang="zh-CN">
                <a:solidFill>
                  <a:srgbClr val="0000FF"/>
                </a:solidFill>
              </a:rPr>
              <a:t>|b-3|</a:t>
            </a:r>
            <a:r>
              <a:rPr lang="zh-CN" altLang="en-US">
                <a:solidFill>
                  <a:srgbClr val="0000FF"/>
                </a:solidFill>
              </a:rPr>
              <a:t>≥</a:t>
            </a:r>
            <a:r>
              <a:rPr lang="en-US" altLang="zh-CN">
                <a:solidFill>
                  <a:srgbClr val="0000FF"/>
                </a:solidFill>
              </a:rPr>
              <a:t>0,</a:t>
            </a:r>
            <a:r>
              <a:rPr lang="zh-CN" altLang="en-US">
                <a:solidFill>
                  <a:srgbClr val="0000FF"/>
                </a:solidFill>
              </a:rPr>
              <a:t>所以</a:t>
            </a:r>
            <a:r>
              <a:rPr lang="en-US" altLang="zh-CN">
                <a:solidFill>
                  <a:srgbClr val="0000FF"/>
                </a:solidFill>
              </a:rPr>
              <a:t>a-2=0,b-3=0,</a:t>
            </a:r>
            <a:r>
              <a:rPr lang="zh-CN" altLang="en-US">
                <a:solidFill>
                  <a:srgbClr val="0000FF"/>
                </a:solidFill>
              </a:rPr>
              <a:t>所以</a:t>
            </a:r>
            <a:r>
              <a:rPr lang="en-US" altLang="zh-CN">
                <a:solidFill>
                  <a:srgbClr val="0000FF"/>
                </a:solidFill>
              </a:rPr>
              <a:t>a=2</a:t>
            </a:r>
            <a:r>
              <a:rPr lang="zh-CN" altLang="en-US">
                <a:solidFill>
                  <a:srgbClr val="0000FF"/>
                </a:solidFill>
              </a:rPr>
              <a:t>，</a:t>
            </a:r>
            <a:r>
              <a:rPr lang="en-US" altLang="zh-CN">
                <a:solidFill>
                  <a:srgbClr val="0000FF"/>
                </a:solidFill>
              </a:rPr>
              <a:t>b=3,</a:t>
            </a:r>
            <a:r>
              <a:rPr lang="zh-CN" altLang="en-US">
                <a:solidFill>
                  <a:srgbClr val="0000FF"/>
                </a:solidFill>
              </a:rPr>
              <a:t>所以</a:t>
            </a:r>
            <a:r>
              <a:rPr lang="en-US" altLang="zh-CN" err="1">
                <a:solidFill>
                  <a:srgbClr val="0000FF"/>
                </a:solidFill>
              </a:rPr>
              <a:t>a+b=2+3=5.</a:t>
            </a:r>
            <a:endParaRPr lang="zh-CN" altLang="en-US">
              <a:solidFill>
                <a:srgbClr val="0000FF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AE8800B-1F78-4376-99F0-DB079F2FA74B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312447" y="2420930"/>
            <a:ext cx="11399943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【</a:t>
            </a:r>
            <a:r>
              <a:rPr lang="zh-CN" altLang="en-US"/>
              <a:t>分析</a:t>
            </a:r>
            <a:r>
              <a:rPr lang="en-US" altLang="zh-CN"/>
              <a:t>】</a:t>
            </a:r>
            <a:r>
              <a:rPr lang="zh-CN" altLang="en-US"/>
              <a:t>因为</a:t>
            </a:r>
            <a:r>
              <a:rPr lang="en-US" altLang="zh-CN"/>
              <a:t>|a|+|b|=0</a:t>
            </a:r>
            <a:r>
              <a:rPr lang="zh-CN" altLang="en-US"/>
              <a:t>，</a:t>
            </a:r>
            <a:r>
              <a:rPr lang="en-US" altLang="zh-CN"/>
              <a:t>|a|≥0</a:t>
            </a:r>
            <a:r>
              <a:rPr lang="zh-CN" altLang="en-US"/>
              <a:t>，</a:t>
            </a:r>
            <a:r>
              <a:rPr lang="en-US" altLang="zh-CN"/>
              <a:t>|b|≥0</a:t>
            </a:r>
            <a:r>
              <a:rPr lang="zh-CN" altLang="en-US"/>
              <a:t>，所以</a:t>
            </a:r>
            <a:r>
              <a:rPr lang="en-US" altLang="zh-CN"/>
              <a:t>|a|=0</a:t>
            </a:r>
            <a:r>
              <a:rPr lang="zh-CN" altLang="en-US"/>
              <a:t>，</a:t>
            </a:r>
            <a:r>
              <a:rPr lang="en-US" altLang="zh-CN"/>
              <a:t>|b|=0</a:t>
            </a:r>
            <a:r>
              <a:rPr lang="zh-CN" altLang="en-US"/>
              <a:t>，所以</a:t>
            </a:r>
            <a:r>
              <a:rPr lang="en-US" altLang="zh-CN"/>
              <a:t>a=0</a:t>
            </a:r>
            <a:r>
              <a:rPr lang="zh-CN" altLang="en-US"/>
              <a:t>，</a:t>
            </a:r>
            <a:r>
              <a:rPr lang="en-US" altLang="zh-CN"/>
              <a:t>b=0</a:t>
            </a:r>
            <a:r>
              <a:rPr lang="zh-CN" altLang="en-US"/>
              <a:t>．</a:t>
            </a:r>
          </a:p>
        </p:txBody>
      </p:sp>
    </p:spTree>
    <p:extLst>
      <p:ext uri="{BB962C8B-B14F-4D97-AF65-F5344CB8AC3E}">
        <p14:creationId xmlns:p14="http://schemas.microsoft.com/office/powerpoint/2010/main" val="1942290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Rectangle 18">
            <a:extLst>
              <a:ext uri="{FF2B5EF4-FFF2-40B4-BE49-F238E27FC236}">
                <a16:creationId xmlns:a16="http://schemas.microsoft.com/office/drawing/2014/main" id="{8239DD64-1BB3-4C1D-B8D9-956BB6FFFF8C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741395" y="3155549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" name="Rectangle 19">
            <a:extLst>
              <a:ext uri="{FF2B5EF4-FFF2-40B4-BE49-F238E27FC236}">
                <a16:creationId xmlns:a16="http://schemas.microsoft.com/office/drawing/2014/main" id="{B1E42953-7A3C-43F0-93D9-77E7543A8528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284195" y="3360337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A630D25E-6282-449B-82A5-07FC802C8D0E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39805" y="980830"/>
            <a:ext cx="11712390" cy="4053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600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判断并改错：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）一个数的绝对值等于本身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则这个数一定是正数； 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    )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）一个数的绝对值等于它的相反数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这个数一定是负数；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    )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）如果两个数的绝对值相等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那么这两个数一定相等；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    )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）如果两个数不相等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那么这两个数的绝对值一定不等；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    )</a:t>
            </a:r>
          </a:p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）有理数的绝对值一定是非负数。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                    (    )</a:t>
            </a: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2C48402A-54BC-45B3-97DE-A33942BA999C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99"/>
          <a:stretch>
            <a:fillRect/>
          </a:stretch>
        </p:blipFill>
        <p:spPr>
          <a:xfrm>
            <a:off x="10056275" y="4629831"/>
            <a:ext cx="562778" cy="459270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45F89426-AF5E-41A0-A696-B69BFE228E78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01"/>
          <a:stretch>
            <a:fillRect/>
          </a:stretch>
        </p:blipFill>
        <p:spPr>
          <a:xfrm>
            <a:off x="10056275" y="2027213"/>
            <a:ext cx="614032" cy="432030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29C4A228-5EF7-4984-B777-2B0364F8E8BD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8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01"/>
          <a:stretch>
            <a:fillRect/>
          </a:stretch>
        </p:blipFill>
        <p:spPr>
          <a:xfrm>
            <a:off x="10056275" y="2660324"/>
            <a:ext cx="614032" cy="432030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CB30A168-E7F1-491C-B1A3-FDB73E84ECCA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8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01"/>
          <a:stretch>
            <a:fillRect/>
          </a:stretch>
        </p:blipFill>
        <p:spPr>
          <a:xfrm>
            <a:off x="10056275" y="3305747"/>
            <a:ext cx="614032" cy="432030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A281FC36-FCAE-4F82-A5AD-A9577BA0579B}"/>
              </a:ext>
            </a:extLst>
          </p:cNvPr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8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01"/>
          <a:stretch>
            <a:fillRect/>
          </a:stretch>
        </p:blipFill>
        <p:spPr>
          <a:xfrm>
            <a:off x="10056275" y="3951170"/>
            <a:ext cx="614032" cy="43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6589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D33FF098-BE4D-44A6-8253-A9F0B2C5E450}"/>
                  </a:ext>
                </a:extLst>
              </p:cNvPr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263595" y="836820"/>
                <a:ext cx="11232780" cy="32229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8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/>
                  <a:t>2.</a:t>
                </a:r>
                <a:r>
                  <a:rPr lang="zh-CN" altLang="en-US"/>
                  <a:t>填空题</a:t>
                </a:r>
                <a:r>
                  <a:rPr lang="en-US" altLang="zh-CN"/>
                  <a:t>:</a:t>
                </a:r>
              </a:p>
              <a:p>
                <a:r>
                  <a:rPr lang="en-US" altLang="zh-CN"/>
                  <a:t>(1)-0.5</a:t>
                </a:r>
                <a:r>
                  <a:rPr lang="zh-CN" altLang="en-US"/>
                  <a:t>的相反数是</a:t>
                </a:r>
                <a:r>
                  <a:rPr lang="en-US" altLang="zh-CN"/>
                  <a:t>_____</a:t>
                </a:r>
                <a:r>
                  <a:rPr lang="zh-CN" altLang="en-US"/>
                  <a:t>，</a:t>
                </a:r>
                <a:r>
                  <a:rPr lang="en-US" altLang="zh-CN"/>
                  <a:t>-0.5</a:t>
                </a:r>
                <a:r>
                  <a:rPr lang="zh-CN" altLang="en-US"/>
                  <a:t>的绝对值是</a:t>
                </a:r>
                <a:r>
                  <a:rPr lang="en-US" altLang="zh-CN"/>
                  <a:t>______.</a:t>
                </a:r>
              </a:p>
              <a:p>
                <a:r>
                  <a:rPr lang="en-US" altLang="zh-CN"/>
                  <a:t>(2) |2000|=______,|0|=_____,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/>
                            <m:t>−500</m:t>
                          </m:r>
                        </m:e>
                      </m:d>
                    </m:oMath>
                  </m:oMathPara>
                </a14:m>
                <a:r>
                  <a:rPr lang="en-US" altLang="zh-CN"/>
                  <a:t>=______.</a:t>
                </a:r>
              </a:p>
              <a:p>
                <a:r>
                  <a:rPr lang="en-US" altLang="zh-CN"/>
                  <a:t>(3) -6</a:t>
                </a:r>
                <a:r>
                  <a:rPr lang="zh-CN" altLang="en-US"/>
                  <a:t>的绝对值是</a:t>
                </a:r>
                <a:r>
                  <a:rPr lang="en-US" altLang="zh-CN"/>
                  <a:t>______,</a:t>
                </a:r>
                <a:r>
                  <a:rPr lang="zh-CN" altLang="en-US"/>
                  <a:t>绝对值等于</a:t>
                </a:r>
                <a:r>
                  <a:rPr lang="en-US" altLang="zh-CN"/>
                  <a:t>6</a:t>
                </a:r>
                <a:r>
                  <a:rPr lang="zh-CN" altLang="en-US"/>
                  <a:t>的数是</a:t>
                </a:r>
                <a:r>
                  <a:rPr lang="en-US" altLang="zh-CN"/>
                  <a:t>______.</a:t>
                </a:r>
              </a:p>
              <a:p>
                <a:r>
                  <a:rPr lang="en-US" altLang="zh-CN"/>
                  <a:t>(4)-|-3|=______</a:t>
                </a:r>
                <a:r>
                  <a:rPr lang="zh-CN" altLang="en-US"/>
                  <a:t>，</a:t>
                </a:r>
                <a:r>
                  <a:rPr lang="en-US" altLang="zh-CN"/>
                  <a:t>+|-0.27|=_______,-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altLang="zh-CN"/>
                            <m:t>+26</m:t>
                          </m:r>
                        </m:e>
                      </m:d>
                    </m:oMath>
                  </m:oMathPara>
                </a14:m>
                <a:r>
                  <a:rPr lang="en-US" altLang="zh-CN"/>
                  <a:t>=______.</a:t>
                </a:r>
                <a:endParaRPr lang="zh-CN" altLang="en-US"/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D33FF098-BE4D-44A6-8253-A9F0B2C5E4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263595" y="836820"/>
                <a:ext cx="11232780" cy="3222998"/>
              </a:xfrm>
              <a:prstGeom prst="rect">
                <a:avLst/>
              </a:prstGeom>
              <a:blipFill>
                <a:blip r:embed="rId5"/>
                <a:stretch>
                  <a:fillRect l="-1085" r="0" b="-434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22">
            <a:extLst>
              <a:ext uri="{FF2B5EF4-FFF2-40B4-BE49-F238E27FC236}">
                <a16:creationId xmlns:a16="http://schemas.microsoft.com/office/drawing/2014/main" id="{225B5C85-0E44-48DB-8D7F-2E2F0D993460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431815" y="1484865"/>
            <a:ext cx="10351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0.5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:a16="http://schemas.microsoft.com/office/drawing/2014/main" id="{D5EB3586-EE0C-4AB3-912E-E9EBE90E4561}"/>
              </a:ext>
            </a:extLst>
          </p:cNvPr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207424" y="1502654"/>
            <a:ext cx="10351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0.5</a:t>
            </a:r>
          </a:p>
        </p:txBody>
      </p:sp>
      <p:sp>
        <p:nvSpPr>
          <p:cNvPr id="8" name="TextBox 22">
            <a:extLst>
              <a:ext uri="{FF2B5EF4-FFF2-40B4-BE49-F238E27FC236}">
                <a16:creationId xmlns:a16="http://schemas.microsoft.com/office/drawing/2014/main" id="{2EE863EF-1060-4B66-A55E-AEBE52664C49}"/>
              </a:ext>
            </a:extLst>
          </p:cNvPr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396640" y="2132910"/>
            <a:ext cx="10351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2000</a:t>
            </a:r>
          </a:p>
        </p:txBody>
      </p:sp>
      <p:sp>
        <p:nvSpPr>
          <p:cNvPr id="9" name="TextBox 22">
            <a:extLst>
              <a:ext uri="{FF2B5EF4-FFF2-40B4-BE49-F238E27FC236}">
                <a16:creationId xmlns:a16="http://schemas.microsoft.com/office/drawing/2014/main" id="{EAB7D1F5-A844-427A-A6BE-7210DA53704E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477186" y="2155931"/>
            <a:ext cx="48462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</a:p>
        </p:txBody>
      </p:sp>
      <p:sp>
        <p:nvSpPr>
          <p:cNvPr id="10" name="TextBox 22">
            <a:extLst>
              <a:ext uri="{FF2B5EF4-FFF2-40B4-BE49-F238E27FC236}">
                <a16:creationId xmlns:a16="http://schemas.microsoft.com/office/drawing/2014/main" id="{A73D4453-8145-44B1-AB45-AB42A3B4F8D4}"/>
              </a:ext>
            </a:extLst>
          </p:cNvPr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610231" y="2155930"/>
            <a:ext cx="10351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500</a:t>
            </a:r>
          </a:p>
        </p:txBody>
      </p:sp>
      <p:sp>
        <p:nvSpPr>
          <p:cNvPr id="11" name="TextBox 22">
            <a:extLst>
              <a:ext uri="{FF2B5EF4-FFF2-40B4-BE49-F238E27FC236}">
                <a16:creationId xmlns:a16="http://schemas.microsoft.com/office/drawing/2014/main" id="{8BC47704-2679-4A67-AB81-435590005F7C}"/>
              </a:ext>
            </a:extLst>
          </p:cNvPr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598753" y="2772341"/>
            <a:ext cx="481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</a:p>
        </p:txBody>
      </p:sp>
      <p:sp>
        <p:nvSpPr>
          <p:cNvPr id="12" name="TextBox 22">
            <a:extLst>
              <a:ext uri="{FF2B5EF4-FFF2-40B4-BE49-F238E27FC236}">
                <a16:creationId xmlns:a16="http://schemas.microsoft.com/office/drawing/2014/main" id="{4B9AE90E-89FC-4F64-B198-ED2DECBD770F}"/>
              </a:ext>
            </a:extLst>
          </p:cNvPr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7613332" y="2781236"/>
            <a:ext cx="83232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±6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:a16="http://schemas.microsoft.com/office/drawing/2014/main" id="{CDB6366A-1770-4DBA-AF68-9776B8E04DD2}"/>
              </a:ext>
            </a:extLst>
          </p:cNvPr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139955" y="3429000"/>
            <a:ext cx="71582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-3</a:t>
            </a:r>
          </a:p>
        </p:txBody>
      </p:sp>
      <p:sp>
        <p:nvSpPr>
          <p:cNvPr id="14" name="TextBox 22">
            <a:extLst>
              <a:ext uri="{FF2B5EF4-FFF2-40B4-BE49-F238E27FC236}">
                <a16:creationId xmlns:a16="http://schemas.microsoft.com/office/drawing/2014/main" id="{A497FED4-57B3-40E1-8B77-1A295F2D95A5}"/>
              </a:ext>
            </a:extLst>
          </p:cNvPr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5075240" y="3428999"/>
            <a:ext cx="110784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0.27</a:t>
            </a:r>
          </a:p>
        </p:txBody>
      </p:sp>
      <p:sp>
        <p:nvSpPr>
          <p:cNvPr id="15" name="TextBox 22">
            <a:extLst>
              <a:ext uri="{FF2B5EF4-FFF2-40B4-BE49-F238E27FC236}">
                <a16:creationId xmlns:a16="http://schemas.microsoft.com/office/drawing/2014/main" id="{D50067E2-4442-4B54-A0C4-E3DA18A31D1E}"/>
              </a:ext>
            </a:extLst>
          </p:cNvPr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7645406" y="3406539"/>
            <a:ext cx="110784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-26</a:t>
            </a:r>
          </a:p>
        </p:txBody>
      </p:sp>
    </p:spTree>
    <p:extLst>
      <p:ext uri="{BB962C8B-B14F-4D97-AF65-F5344CB8AC3E}">
        <p14:creationId xmlns:p14="http://schemas.microsoft.com/office/powerpoint/2010/main" val="10751186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29FE74D2-3472-484F-BF8F-4D6AAD1191ED}"/>
                  </a:ext>
                </a:extLst>
              </p:cNvPr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263594" y="908825"/>
                <a:ext cx="8424585" cy="16289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8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/>
                  <a:t>3.</a:t>
                </a:r>
                <a:r>
                  <a:rPr lang="zh-CN" altLang="en-US"/>
                  <a:t>写出下列各数的绝对值</a:t>
                </a:r>
                <a:r>
                  <a:rPr lang="en-US" altLang="zh-CN"/>
                  <a:t>:</a:t>
                </a:r>
              </a:p>
              <a:p>
                <a:r>
                  <a:rPr lang="en-US" altLang="zh-CN"/>
                  <a:t>    6</a:t>
                </a:r>
                <a:r>
                  <a:rPr lang="zh-CN" altLang="en-US"/>
                  <a:t>，</a:t>
                </a:r>
                <a:r>
                  <a:rPr lang="en-US" altLang="zh-CN"/>
                  <a:t>-8</a:t>
                </a:r>
                <a:r>
                  <a:rPr lang="zh-CN" altLang="en-US"/>
                  <a:t>，</a:t>
                </a:r>
                <a:r>
                  <a:rPr lang="en-US" altLang="zh-CN"/>
                  <a:t>-3.9</a:t>
                </a:r>
                <a:r>
                  <a:rPr lang="zh-CN" altLang="en-US"/>
                  <a:t>，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altLang="zh-CN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r>
                  <a:rPr lang="zh-CN" altLang="en-US"/>
                  <a:t>，</a:t>
                </a:r>
                <a:r>
                  <a:rPr lang="en-US" altLang="zh-CN"/>
                  <a:t>100</a:t>
                </a:r>
                <a:r>
                  <a:rPr lang="zh-CN" altLang="en-US"/>
                  <a:t>，</a:t>
                </a:r>
                <a:r>
                  <a:rPr lang="en-US" altLang="zh-CN"/>
                  <a:t>0.</a:t>
                </a:r>
                <a:endParaRPr lang="zh-CN" altLang="en-US"/>
              </a:p>
            </p:txBody>
          </p:sp>
        </mc:Choice>
        <mc:Fallback>
          <p:sp>
            <p:nvSpPr>
              <p:cNvPr id="3" name="文本框 2">
                <a:extLst>
                  <a:ext uri="{FF2B5EF4-FFF2-40B4-BE49-F238E27FC236}">
                    <a16:creationId xmlns:a16="http://schemas.microsoft.com/office/drawing/2014/main" id="{29FE74D2-3472-484F-BF8F-4D6AAD1191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263594" y="908825"/>
                <a:ext cx="8424585" cy="1628907"/>
              </a:xfrm>
              <a:prstGeom prst="rect">
                <a:avLst/>
              </a:prstGeom>
              <a:blipFill>
                <a:blip r:embed="rId5"/>
                <a:stretch>
                  <a:fillRect l="-1447" r="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9B9EB72E-FD6E-4D81-8839-BD47E072350E}"/>
                  </a:ext>
                </a:extLst>
              </p:cNvPr>
              <p:cNvSpPr txBox="1"/>
              <p:nvPr>
                <p:custDataLst>
                  <p:tags r:id="rId6"/>
                </p:custDataLst>
              </p:nvPr>
            </p:nvSpPr>
            <p:spPr>
              <a:xfrm>
                <a:off x="479610" y="2780955"/>
                <a:ext cx="11088770" cy="15849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28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zh-CN" altLang="en-US" b="1">
                    <a:solidFill>
                      <a:srgbClr val="C00000"/>
                    </a:solidFill>
                  </a:rPr>
                  <a:t>解</a:t>
                </a:r>
                <a:r>
                  <a:rPr lang="en-US" altLang="zh-CN" b="1">
                    <a:solidFill>
                      <a:srgbClr val="C00000"/>
                    </a:solidFill>
                  </a:rPr>
                  <a:t>:</a:t>
                </a:r>
              </a:p>
              <a:p>
                <a:r>
                  <a:rPr lang="en-US" altLang="zh-CN" b="1">
                    <a:solidFill>
                      <a:srgbClr val="C00000"/>
                    </a:solidFill>
                  </a:rPr>
                  <a:t>|6|=6</a:t>
                </a:r>
                <a:r>
                  <a:rPr lang="zh-CN" altLang="en-US" b="1">
                    <a:solidFill>
                      <a:srgbClr val="C00000"/>
                    </a:solidFill>
                  </a:rPr>
                  <a:t>，</a:t>
                </a:r>
                <a:r>
                  <a:rPr lang="en-US" altLang="zh-CN" b="1">
                    <a:solidFill>
                      <a:srgbClr val="C00000"/>
                    </a:solidFill>
                  </a:rPr>
                  <a:t>|-8|=8,|-3.9|=3.9,|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b="1">
                    <a:solidFill>
                      <a:srgbClr val="C00000"/>
                    </a:solidFill>
                  </a:rPr>
                  <a:t>|=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r>
                  <a:rPr lang="en-US" altLang="zh-CN" b="1">
                    <a:solidFill>
                      <a:srgbClr val="C00000"/>
                    </a:solidFill>
                  </a:rPr>
                  <a:t> ,|-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𝟏𝟏</m:t>
                          </m:r>
                        </m:den>
                      </m:f>
                      <m:r>
                        <m:rPr>
                          <m:sty m:val="bi"/>
                        </m:rPr>
                        <a:rPr lang="en-US" altLang="zh-CN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r>
                  <a:rPr lang="en-US" altLang="zh-CN" b="1">
                    <a:solidFill>
                      <a:srgbClr val="C00000"/>
                    </a:solidFill>
                  </a:rPr>
                  <a:t>|=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𝟏𝟏</m:t>
                          </m:r>
                        </m:den>
                      </m:f>
                      <m:r>
                        <m:rPr>
                          <m:sty m:val="bi"/>
                        </m:rPr>
                        <a:rPr lang="en-US" altLang="zh-CN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bi"/>
                        </m:rPr>
                        <a:rPr lang="zh-CN" altLang="en-US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，</m:t>
                      </m:r>
                    </m:oMath>
                  </m:oMathPara>
                </a14:m>
                <a:r>
                  <a:rPr lang="en-US" altLang="zh-CN" b="1">
                    <a:solidFill>
                      <a:srgbClr val="C00000"/>
                    </a:solidFill>
                  </a:rPr>
                  <a:t>|100|=100,|0|=0.</a:t>
                </a:r>
                <a:endParaRPr lang="zh-CN" altLang="en-US" b="1">
                  <a:solidFill>
                    <a:srgbClr val="C00000"/>
                  </a:solidFill>
                </a:endParaRPr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9B9EB72E-FD6E-4D81-8839-BD47E07235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7"/>
                </p:custDataLst>
              </p:nvPr>
            </p:nvSpPr>
            <p:spPr>
              <a:xfrm>
                <a:off x="479610" y="2780955"/>
                <a:ext cx="11088770" cy="1584921"/>
              </a:xfrm>
              <a:prstGeom prst="rect">
                <a:avLst/>
              </a:prstGeom>
              <a:blipFill>
                <a:blip r:embed="rId8"/>
                <a:stretch>
                  <a:fillRect l="-1154" r="-2694" b="-346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0221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ED3F778F-E352-425A-A5EB-E2AD1235003B}"/>
                  </a:ext>
                </a:extLst>
              </p:cNvPr>
              <p:cNvSpPr txBox="1"/>
              <p:nvPr>
                <p:custDataLst>
                  <p:tags r:id="rId3"/>
                </p:custDataLst>
              </p:nvPr>
            </p:nvSpPr>
            <p:spPr>
              <a:xfrm>
                <a:off x="335600" y="852333"/>
                <a:ext cx="10800750" cy="12840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lnSpc>
                    <a:spcPct val="150000"/>
                  </a:lnSpc>
                  <a:defRPr sz="3600">
                    <a:latin typeface="隶书" panose="02010509060101010101" pitchFamily="49" charset="-122"/>
                    <a:ea typeface="隶书" panose="02010509060101010101" pitchFamily="49" charset="-122"/>
                  </a:defRPr>
                </a:lvl1pPr>
              </a:lstStyle>
              <a:p>
                <a:r>
                  <a:rPr lang="en-US" altLang="zh-CN" sz="2800"/>
                  <a:t>4</a:t>
                </a:r>
                <a:r>
                  <a:rPr lang="zh-CN" altLang="en-US" sz="2800"/>
                  <a:t>．在</a:t>
                </a:r>
                <a:r>
                  <a:rPr lang="en-US" altLang="zh-CN" sz="2800"/>
                  <a:t>-15</a:t>
                </a:r>
                <a:r>
                  <a:rPr lang="zh-CN" altLang="en-US" sz="2800"/>
                  <a:t>，</a:t>
                </a:r>
                <a:r>
                  <a:rPr lang="en-US" altLang="zh-CN" sz="2800"/>
                  <a:t>0</a:t>
                </a:r>
                <a:r>
                  <a:rPr lang="zh-CN" altLang="en-US" sz="2800"/>
                  <a:t>，</a:t>
                </a:r>
                <a14:m>
                  <m:oMathPara>
                    <m:oMathParaPr>
                      <m:jc/>
                    </m:oMathParaPr>
                    <m:oMath>
                      <m:d>
                        <m:dPr>
                          <m:begChr m:val="|"/>
                          <m:sepChr m:val="|"/>
                          <m:endChr m:val="|"/>
                          <m:grow m:val="on"/>
                          <m:shp m:val="centered"/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−9</m:t>
                          </m:r>
                        </m:e>
                      </m:d>
                    </m:oMath>
                  </m:oMathPara>
                </a14:m>
                <a:r>
                  <a:rPr lang="zh-CN" altLang="en-US" sz="2800"/>
                  <a:t>，</a:t>
                </a:r>
                <a:r>
                  <a:rPr lang="en-US" altLang="zh-CN" sz="2800"/>
                  <a:t>-(-6)</a:t>
                </a:r>
                <a:r>
                  <a:rPr lang="zh-CN" altLang="en-US" sz="2800"/>
                  <a:t>四个数中，是正数的有（       ）</a:t>
                </a:r>
              </a:p>
              <a:p>
                <a:r>
                  <a:rPr lang="en-US" altLang="zh-CN" sz="2800"/>
                  <a:t>A</a:t>
                </a:r>
                <a:r>
                  <a:rPr lang="zh-CN" altLang="en-US" sz="2800"/>
                  <a:t>．</a:t>
                </a:r>
                <a:r>
                  <a:rPr lang="en-US" altLang="zh-CN" sz="2800"/>
                  <a:t>0</a:t>
                </a:r>
                <a:r>
                  <a:rPr lang="zh-CN" altLang="en-US" sz="2800"/>
                  <a:t>个	</a:t>
                </a:r>
                <a:r>
                  <a:rPr lang="en-US" altLang="zh-CN" sz="2800"/>
                  <a:t>B</a:t>
                </a:r>
                <a:r>
                  <a:rPr lang="zh-CN" altLang="en-US" sz="2800"/>
                  <a:t>．</a:t>
                </a:r>
                <a:r>
                  <a:rPr lang="en-US" altLang="zh-CN" sz="2800"/>
                  <a:t>1</a:t>
                </a:r>
                <a:r>
                  <a:rPr lang="zh-CN" altLang="en-US" sz="2800"/>
                  <a:t>个	</a:t>
                </a:r>
                <a:r>
                  <a:rPr lang="en-US" altLang="zh-CN" sz="2800"/>
                  <a:t>C</a:t>
                </a:r>
                <a:r>
                  <a:rPr lang="zh-CN" altLang="en-US" sz="2800"/>
                  <a:t>．</a:t>
                </a:r>
                <a:r>
                  <a:rPr lang="en-US" altLang="zh-CN" sz="2800"/>
                  <a:t>2</a:t>
                </a:r>
                <a:r>
                  <a:rPr lang="zh-CN" altLang="en-US" sz="2800"/>
                  <a:t>个	</a:t>
                </a:r>
                <a:r>
                  <a:rPr lang="en-US" altLang="zh-CN" sz="2800"/>
                  <a:t>D</a:t>
                </a:r>
                <a:r>
                  <a:rPr lang="zh-CN" altLang="en-US" sz="2800"/>
                  <a:t>．</a:t>
                </a:r>
                <a:r>
                  <a:rPr lang="en-US" altLang="zh-CN" sz="2800"/>
                  <a:t>3</a:t>
                </a:r>
                <a:r>
                  <a:rPr lang="zh-CN" altLang="en-US" sz="2800"/>
                  <a:t>个</a:t>
                </a:r>
              </a:p>
            </p:txBody>
          </p:sp>
        </mc:Choice>
        <mc:Fallback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ED3F778F-E352-425A-A5EB-E2AD123500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4"/>
                </p:custDataLst>
              </p:nvPr>
            </p:nvSpPr>
            <p:spPr>
              <a:xfrm>
                <a:off x="335600" y="852333"/>
                <a:ext cx="10800750" cy="1284006"/>
              </a:xfrm>
              <a:prstGeom prst="rect">
                <a:avLst/>
              </a:prstGeom>
              <a:blipFill>
                <a:blip r:embed="rId5"/>
                <a:stretch>
                  <a:fillRect l="-1129" r="0" b="-1285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文本框 9">
            <a:extLst>
              <a:ext uri="{FF2B5EF4-FFF2-40B4-BE49-F238E27FC236}">
                <a16:creationId xmlns:a16="http://schemas.microsoft.com/office/drawing/2014/main" id="{02BE7F97-96F8-46EB-8FAF-105428F75353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88180" y="974857"/>
            <a:ext cx="10011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endParaRPr lang="zh-CN" altLang="en-US" sz="3200" b="1"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CD924071-931A-4B02-BAA7-588E14D386C2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335600" y="5068034"/>
            <a:ext cx="10584735" cy="1284006"/>
            <a:chOff x="479609" y="4869100"/>
            <a:chExt cx="10584735" cy="1284006"/>
          </a:xfrm>
        </p:grpSpPr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8BE1B586-E157-4908-B05B-7CFD87E49E6B}"/>
                </a:ext>
              </a:extLst>
            </p:cNvPr>
            <p:cNvSpPr txBox="1"/>
            <p:nvPr>
              <p:custDataLst>
                <p:tags r:id="rId8"/>
              </p:custDataLst>
            </p:nvPr>
          </p:nvSpPr>
          <p:spPr>
            <a:xfrm>
              <a:off x="479609" y="4869100"/>
              <a:ext cx="10584735" cy="128400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2800">
                  <a:latin typeface="隶书" panose="02010509060101010101" pitchFamily="49" charset="-122"/>
                  <a:ea typeface="隶书" panose="02010509060101010101" pitchFamily="49" charset="-122"/>
                </a:defRPr>
              </a:lvl1pPr>
            </a:lstStyle>
            <a:p>
              <a:r>
                <a:rPr lang="en-US" altLang="zh-CN"/>
                <a:t>8</a:t>
              </a:r>
              <a:r>
                <a:rPr lang="zh-CN" altLang="en-US"/>
                <a:t>．已知有理数满足等式                       ，则</a:t>
              </a:r>
              <a:r>
                <a:rPr lang="en-US" altLang="zh-CN"/>
                <a:t>a=______</a:t>
              </a:r>
              <a:r>
                <a:rPr lang="zh-CN" altLang="en-US"/>
                <a:t>，</a:t>
              </a:r>
              <a:r>
                <a:rPr lang="en-US" altLang="zh-CN"/>
                <a:t>b=______</a:t>
              </a:r>
              <a:r>
                <a:rPr lang="zh-CN" altLang="en-US"/>
                <a:t>，</a:t>
              </a:r>
              <a:r>
                <a:rPr lang="en-US" altLang="zh-CN"/>
                <a:t>c=______</a:t>
              </a:r>
              <a:r>
                <a:rPr lang="zh-CN" altLang="en-US"/>
                <a:t>．</a:t>
              </a:r>
            </a:p>
          </p:txBody>
        </p:sp>
        <p:graphicFrame>
          <p:nvGraphicFramePr>
            <p:cNvPr id="13" name="对象 12">
              <a:extLst>
                <a:ext uri="{FF2B5EF4-FFF2-40B4-BE49-F238E27FC236}">
                  <a16:creationId xmlns:a16="http://schemas.microsoft.com/office/drawing/2014/main" id="{0D0769C5-2309-4604-ADF7-A3CA9DCB6AEF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9"/>
              </p:custDataLst>
              <p:extLst>
                <p:ext uri="{D42A27DB-BD31-4B8C-83A1-F6EECF244321}">
                  <p14:modId xmlns:p14="http://schemas.microsoft.com/office/powerpoint/2010/main" val="3797865434"/>
                </p:ext>
              </p:extLst>
            </p:nvPr>
          </p:nvGraphicFramePr>
          <p:xfrm>
            <a:off x="4417559" y="5042991"/>
            <a:ext cx="3813175" cy="534988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6" name="Equation" r:id="rId10" imgW="1447560" imgH="203040" progId="Equation.DSMT4">
                    <p:embed/>
                  </p:oleObj>
                </mc:Choice>
                <mc:Fallback>
                  <p:oleObj name="Equation" r:id="rId10" imgW="1447560" imgH="203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4417559" y="5042991"/>
                          <a:ext cx="3813175" cy="53498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6479155D-C11D-4A7D-9A39-B8B0029704C0}"/>
              </a:ext>
            </a:extLst>
          </p:cNvPr>
          <p:cNvSpPr txBox="1"/>
          <p:nvPr>
            <p:custDataLst>
              <p:tags r:id="rId12"/>
            </p:custDataLst>
          </p:nvPr>
        </p:nvSpPr>
        <p:spPr>
          <a:xfrm>
            <a:off x="335600" y="3226139"/>
            <a:ext cx="8448375" cy="6376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6</a:t>
            </a:r>
            <a:r>
              <a:rPr lang="zh-CN" altLang="en-US"/>
              <a:t>．当</a:t>
            </a:r>
            <a:r>
              <a:rPr lang="en-US" altLang="zh-CN"/>
              <a:t>x</a:t>
            </a:r>
            <a:r>
              <a:rPr lang="zh-CN" altLang="en-US"/>
              <a:t>＝</a:t>
            </a:r>
            <a:r>
              <a:rPr lang="en-US" altLang="zh-CN"/>
              <a:t>____</a:t>
            </a:r>
            <a:r>
              <a:rPr lang="zh-CN" altLang="en-US"/>
              <a:t>时，</a:t>
            </a:r>
            <a:r>
              <a:rPr lang="en-US" altLang="zh-CN"/>
              <a:t>|x</a:t>
            </a:r>
            <a:r>
              <a:rPr lang="zh-CN" altLang="en-US"/>
              <a:t>－</a:t>
            </a:r>
            <a:r>
              <a:rPr lang="en-US" altLang="zh-CN"/>
              <a:t>2|</a:t>
            </a:r>
            <a:r>
              <a:rPr lang="zh-CN" altLang="en-US"/>
              <a:t>＋</a:t>
            </a:r>
            <a:r>
              <a:rPr lang="en-US" altLang="zh-CN"/>
              <a:t>3</a:t>
            </a:r>
            <a:r>
              <a:rPr lang="zh-CN" altLang="en-US"/>
              <a:t>的最小值是</a:t>
            </a:r>
            <a:r>
              <a:rPr lang="en-US" altLang="zh-CN"/>
              <a:t>______.</a:t>
            </a:r>
            <a:endParaRPr lang="zh-CN" altLang="en-US"/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2A90A7AD-6A05-4495-B57F-621C29A804C0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335600" y="2376756"/>
            <a:ext cx="6096000" cy="750303"/>
            <a:chOff x="0" y="2334499"/>
            <a:chExt cx="6096000" cy="750303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51194A19-1D68-48E3-9605-DC2FE9B6DE59}"/>
                </a:ext>
              </a:extLst>
            </p:cNvPr>
            <p:cNvSpPr txBox="1"/>
            <p:nvPr>
              <p:custDataLst>
                <p:tags r:id="rId14"/>
              </p:custDataLst>
            </p:nvPr>
          </p:nvSpPr>
          <p:spPr>
            <a:xfrm>
              <a:off x="0" y="2334499"/>
              <a:ext cx="6096000" cy="63767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2800">
                  <a:latin typeface="隶书" panose="02010509060101010101" pitchFamily="49" charset="-122"/>
                  <a:ea typeface="隶书" panose="02010509060101010101" pitchFamily="49" charset="-122"/>
                </a:defRPr>
              </a:lvl1pPr>
            </a:lstStyle>
            <a:p>
              <a:r>
                <a:rPr lang="en-US" altLang="zh-CN"/>
                <a:t>5</a:t>
              </a:r>
              <a:r>
                <a:rPr lang="zh-CN" altLang="en-US"/>
                <a:t>．若         ，则＝</a:t>
              </a:r>
              <a:r>
                <a:rPr lang="en-US" altLang="zh-CN"/>
                <a:t>_____</a:t>
              </a:r>
              <a:r>
                <a:rPr lang="zh-CN" altLang="en-US"/>
                <a:t>．</a:t>
              </a:r>
            </a:p>
          </p:txBody>
        </p:sp>
        <p:graphicFrame>
          <p:nvGraphicFramePr>
            <p:cNvPr id="18" name="对象 17">
              <a:extLst>
                <a:ext uri="{FF2B5EF4-FFF2-40B4-BE49-F238E27FC236}">
                  <a16:creationId xmlns:a16="http://schemas.microsoft.com/office/drawing/2014/main" id="{C38BC9D3-9AD9-4499-82BF-5025F3685AE0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15"/>
              </p:custDataLst>
              <p:extLst>
                <p:ext uri="{D42A27DB-BD31-4B8C-83A1-F6EECF244321}">
                  <p14:modId xmlns:p14="http://schemas.microsoft.com/office/powerpoint/2010/main" val="1254673099"/>
                </p:ext>
              </p:extLst>
            </p:nvPr>
          </p:nvGraphicFramePr>
          <p:xfrm>
            <a:off x="1053525" y="2447128"/>
            <a:ext cx="1466650" cy="637674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7" name="Equation" r:id="rId16" imgW="583920" imgH="253800" progId="Equation.DSMT4">
                    <p:embed/>
                  </p:oleObj>
                </mc:Choice>
                <mc:Fallback>
                  <p:oleObj name="Equation" r:id="rId16" imgW="583920" imgH="253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1053525" y="2447128"/>
                          <a:ext cx="1466650" cy="63767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AACCD0D1-C5F3-409E-8494-F294ACC83FAD}"/>
              </a:ext>
            </a:extLst>
          </p:cNvPr>
          <p:cNvGrpSpPr/>
          <p:nvPr>
            <p:custDataLst>
              <p:tags r:id="rId18"/>
            </p:custDataLst>
          </p:nvPr>
        </p:nvGrpSpPr>
        <p:grpSpPr>
          <a:xfrm>
            <a:off x="335600" y="4200435"/>
            <a:ext cx="8064560" cy="857595"/>
            <a:chOff x="119585" y="4065518"/>
            <a:chExt cx="8064560" cy="857595"/>
          </a:xfrm>
        </p:grpSpPr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0164DA80-A1A4-48DC-AECE-57675A98FA2F}"/>
                </a:ext>
              </a:extLst>
            </p:cNvPr>
            <p:cNvSpPr txBox="1"/>
            <p:nvPr>
              <p:custDataLst>
                <p:tags r:id="rId19"/>
              </p:custDataLst>
            </p:nvPr>
          </p:nvSpPr>
          <p:spPr>
            <a:xfrm>
              <a:off x="119585" y="4075522"/>
              <a:ext cx="8064560" cy="63767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2800">
                  <a:latin typeface="隶书" panose="02010509060101010101" pitchFamily="49" charset="-122"/>
                  <a:ea typeface="隶书" panose="02010509060101010101" pitchFamily="49" charset="-122"/>
                </a:defRPr>
              </a:lvl1pPr>
            </a:lstStyle>
            <a:p>
              <a:r>
                <a:rPr lang="en-US" altLang="zh-CN"/>
                <a:t>7</a:t>
              </a:r>
              <a:r>
                <a:rPr lang="zh-CN" altLang="en-US"/>
                <a:t>．若       ，则</a:t>
              </a:r>
              <a:r>
                <a:rPr lang="en-US" altLang="zh-CN"/>
                <a:t>a</a:t>
              </a:r>
              <a:r>
                <a:rPr lang="zh-CN" altLang="en-US"/>
                <a:t>的取值范围是</a:t>
              </a:r>
              <a:r>
                <a:rPr lang="en-US" altLang="zh-CN"/>
                <a:t>______</a:t>
              </a:r>
              <a:r>
                <a:rPr lang="zh-CN" altLang="en-US"/>
                <a:t>．</a:t>
              </a:r>
            </a:p>
          </p:txBody>
        </p:sp>
        <p:graphicFrame>
          <p:nvGraphicFramePr>
            <p:cNvPr id="23" name="对象 22">
              <a:extLst>
                <a:ext uri="{FF2B5EF4-FFF2-40B4-BE49-F238E27FC236}">
                  <a16:creationId xmlns:a16="http://schemas.microsoft.com/office/drawing/2014/main" id="{6F08BA3D-E635-427A-9834-03FE36EC7388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20"/>
              </p:custDataLst>
              <p:extLst>
                <p:ext uri="{D42A27DB-BD31-4B8C-83A1-F6EECF244321}">
                  <p14:modId xmlns:p14="http://schemas.microsoft.com/office/powerpoint/2010/main" val="3932088498"/>
                </p:ext>
              </p:extLst>
            </p:nvPr>
          </p:nvGraphicFramePr>
          <p:xfrm>
            <a:off x="1208280" y="4065518"/>
            <a:ext cx="1143460" cy="857595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8" name="Equation" r:id="rId21" imgW="558720" imgH="419040" progId="Equation.DSMT4">
                    <p:embed/>
                  </p:oleObj>
                </mc:Choice>
                <mc:Fallback>
                  <p:oleObj name="Equation" r:id="rId21" imgW="558720" imgH="41904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1208280" y="4065518"/>
                          <a:ext cx="1143460" cy="85759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5" name="文本框 24">
            <a:extLst>
              <a:ext uri="{FF2B5EF4-FFF2-40B4-BE49-F238E27FC236}">
                <a16:creationId xmlns:a16="http://schemas.microsoft.com/office/drawing/2014/main" id="{45C8A5ED-7702-43D6-A739-6FCD826012FA}"/>
              </a:ext>
            </a:extLst>
          </p:cNvPr>
          <p:cNvSpPr txBox="1"/>
          <p:nvPr>
            <p:custDataLst>
              <p:tags r:id="rId23"/>
            </p:custDataLst>
          </p:nvPr>
        </p:nvSpPr>
        <p:spPr>
          <a:xfrm>
            <a:off x="3965445" y="2422487"/>
            <a:ext cx="10011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±9</a:t>
            </a:r>
            <a:endParaRPr lang="zh-CN" altLang="en-US" sz="3200" b="1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AE87A4BE-6644-44C4-B3B7-5626990C6F62}"/>
              </a:ext>
            </a:extLst>
          </p:cNvPr>
          <p:cNvSpPr txBox="1"/>
          <p:nvPr>
            <p:custDataLst>
              <p:tags r:id="rId24"/>
            </p:custDataLst>
          </p:nvPr>
        </p:nvSpPr>
        <p:spPr>
          <a:xfrm>
            <a:off x="1982504" y="3266043"/>
            <a:ext cx="58525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3200" b="1"/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2EEAA651-F9A7-4B38-8393-D93A831B2E2E}"/>
              </a:ext>
            </a:extLst>
          </p:cNvPr>
          <p:cNvSpPr txBox="1"/>
          <p:nvPr>
            <p:custDataLst>
              <p:tags r:id="rId25"/>
            </p:custDataLst>
          </p:nvPr>
        </p:nvSpPr>
        <p:spPr>
          <a:xfrm>
            <a:off x="6960060" y="3246316"/>
            <a:ext cx="58525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3200" b="1"/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4AA34779-30FC-45BA-9EAB-67683335249E}"/>
              </a:ext>
            </a:extLst>
          </p:cNvPr>
          <p:cNvSpPr txBox="1"/>
          <p:nvPr>
            <p:custDataLst>
              <p:tags r:id="rId26"/>
            </p:custDataLst>
          </p:nvPr>
        </p:nvSpPr>
        <p:spPr>
          <a:xfrm>
            <a:off x="5627967" y="4173536"/>
            <a:ext cx="10719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＜</a:t>
            </a: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3200" b="1"/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9B5CE741-FCE6-4A44-BC48-475A6B21B231}"/>
              </a:ext>
            </a:extLst>
          </p:cNvPr>
          <p:cNvSpPr txBox="1"/>
          <p:nvPr>
            <p:custDataLst>
              <p:tags r:id="rId27"/>
            </p:custDataLst>
          </p:nvPr>
        </p:nvSpPr>
        <p:spPr>
          <a:xfrm>
            <a:off x="9689321" y="5058030"/>
            <a:ext cx="4389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3200" b="1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2FD3F97D-961E-4524-96E2-9FAA8BE88495}"/>
              </a:ext>
            </a:extLst>
          </p:cNvPr>
          <p:cNvSpPr txBox="1"/>
          <p:nvPr>
            <p:custDataLst>
              <p:tags r:id="rId28"/>
            </p:custDataLst>
          </p:nvPr>
        </p:nvSpPr>
        <p:spPr>
          <a:xfrm>
            <a:off x="1052185" y="5759946"/>
            <a:ext cx="4389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</a:t>
            </a:r>
            <a:endParaRPr lang="zh-CN" altLang="en-US" sz="3200" b="1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2314F5C8-EBA0-46D8-8347-6E546071B255}"/>
              </a:ext>
            </a:extLst>
          </p:cNvPr>
          <p:cNvSpPr txBox="1"/>
          <p:nvPr>
            <p:custDataLst>
              <p:tags r:id="rId29"/>
            </p:custDataLst>
          </p:nvPr>
        </p:nvSpPr>
        <p:spPr>
          <a:xfrm>
            <a:off x="2735555" y="5725742"/>
            <a:ext cx="64804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-3</a:t>
            </a:r>
            <a:endParaRPr lang="zh-CN" altLang="en-US" sz="3200" b="1"/>
          </a:p>
        </p:txBody>
      </p:sp>
    </p:spTree>
    <p:extLst>
      <p:ext uri="{BB962C8B-B14F-4D97-AF65-F5344CB8AC3E}">
        <p14:creationId xmlns:p14="http://schemas.microsoft.com/office/powerpoint/2010/main" val="37356014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B9D2C69-F985-4876-B3F6-D71EDE99300A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91589" y="908825"/>
            <a:ext cx="11880825" cy="193033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2800">
                <a:latin typeface="隶书" panose="02010509060101010101" pitchFamily="49" charset="-122"/>
                <a:ea typeface="隶书" panose="02010509060101010101" pitchFamily="49" charset="-122"/>
              </a:defRPr>
            </a:lvl1pPr>
          </a:lstStyle>
          <a:p>
            <a:r>
              <a:rPr lang="en-US" altLang="zh-CN"/>
              <a:t>9</a:t>
            </a:r>
            <a:r>
              <a:rPr lang="zh-CN" altLang="en-US"/>
              <a:t>．已知</a:t>
            </a:r>
            <a:r>
              <a:rPr lang="en-US" altLang="zh-CN"/>
              <a:t>2021</a:t>
            </a:r>
            <a:r>
              <a:rPr lang="zh-CN" altLang="en-US"/>
              <a:t>个整数</a:t>
            </a:r>
            <a:r>
              <a:rPr lang="en-US" altLang="zh-CN"/>
              <a:t>a</a:t>
            </a:r>
            <a:r>
              <a:rPr lang="en-US" altLang="zh-CN" baseline="-25000"/>
              <a:t>1</a:t>
            </a:r>
            <a:r>
              <a:rPr lang="zh-CN" altLang="en-US"/>
              <a:t>，</a:t>
            </a:r>
            <a:r>
              <a:rPr lang="en-US" altLang="zh-CN"/>
              <a:t>a</a:t>
            </a:r>
            <a:r>
              <a:rPr lang="en-US" altLang="zh-CN" baseline="-25000"/>
              <a:t>2</a:t>
            </a:r>
            <a:r>
              <a:rPr lang="zh-CN" altLang="en-US"/>
              <a:t>，</a:t>
            </a:r>
            <a:r>
              <a:rPr lang="en-US" altLang="zh-CN"/>
              <a:t>a</a:t>
            </a:r>
            <a:r>
              <a:rPr lang="en-US" altLang="zh-CN" baseline="-25000"/>
              <a:t>3</a:t>
            </a:r>
            <a:r>
              <a:rPr lang="zh-CN" altLang="en-US"/>
              <a:t>，</a:t>
            </a:r>
            <a:r>
              <a:rPr lang="en-US" altLang="zh-CN"/>
              <a:t>…</a:t>
            </a:r>
            <a:r>
              <a:rPr lang="zh-CN" altLang="en-US"/>
              <a:t>，</a:t>
            </a:r>
            <a:r>
              <a:rPr lang="en-US" altLang="zh-CN"/>
              <a:t>a</a:t>
            </a:r>
            <a:r>
              <a:rPr lang="en-US" altLang="zh-CN" baseline="-25000"/>
              <a:t>2022</a:t>
            </a:r>
            <a:r>
              <a:rPr lang="zh-CN" altLang="en-US"/>
              <a:t>满足下列条件：</a:t>
            </a:r>
            <a:r>
              <a:rPr lang="en-US" altLang="zh-CN"/>
              <a:t>a</a:t>
            </a:r>
            <a:r>
              <a:rPr lang="en-US" altLang="zh-CN" baseline="-25000"/>
              <a:t>1</a:t>
            </a:r>
            <a:r>
              <a:rPr lang="zh-CN" altLang="en-US"/>
              <a:t>＝</a:t>
            </a:r>
            <a:r>
              <a:rPr lang="en-US" altLang="zh-CN"/>
              <a:t>1</a:t>
            </a:r>
            <a:r>
              <a:rPr lang="zh-CN" altLang="en-US"/>
              <a:t>，</a:t>
            </a:r>
            <a:r>
              <a:rPr lang="en-US" altLang="zh-CN"/>
              <a:t>a</a:t>
            </a:r>
            <a:r>
              <a:rPr lang="en-US" altLang="zh-CN" baseline="-25000"/>
              <a:t>2</a:t>
            </a:r>
            <a:r>
              <a:rPr lang="zh-CN" altLang="en-US"/>
              <a:t>＝</a:t>
            </a:r>
            <a:r>
              <a:rPr lang="en-US" altLang="zh-CN"/>
              <a:t>﹣|a</a:t>
            </a:r>
            <a:r>
              <a:rPr lang="en-US" altLang="zh-CN" baseline="-25000"/>
              <a:t>1</a:t>
            </a:r>
            <a:r>
              <a:rPr lang="en-US" altLang="zh-CN"/>
              <a:t>+1|</a:t>
            </a:r>
            <a:r>
              <a:rPr lang="zh-CN" altLang="en-US"/>
              <a:t>，</a:t>
            </a:r>
            <a:r>
              <a:rPr lang="en-US" altLang="zh-CN"/>
              <a:t>a</a:t>
            </a:r>
            <a:r>
              <a:rPr lang="en-US" altLang="zh-CN" baseline="-25000"/>
              <a:t>3</a:t>
            </a:r>
            <a:r>
              <a:rPr lang="zh-CN" altLang="en-US"/>
              <a:t>＝</a:t>
            </a:r>
            <a:r>
              <a:rPr lang="en-US" altLang="zh-CN"/>
              <a:t>﹣|a</a:t>
            </a:r>
            <a:r>
              <a:rPr lang="en-US" altLang="zh-CN" baseline="-25000"/>
              <a:t>2</a:t>
            </a:r>
            <a:r>
              <a:rPr lang="en-US" altLang="zh-CN"/>
              <a:t>+1|</a:t>
            </a:r>
            <a:r>
              <a:rPr lang="zh-CN" altLang="en-US"/>
              <a:t>，</a:t>
            </a:r>
            <a:r>
              <a:rPr lang="en-US" altLang="zh-CN"/>
              <a:t>……a</a:t>
            </a:r>
            <a:r>
              <a:rPr lang="en-US" altLang="zh-CN" baseline="-25000"/>
              <a:t>2022</a:t>
            </a:r>
            <a:r>
              <a:rPr lang="zh-CN" altLang="en-US"/>
              <a:t>＝</a:t>
            </a:r>
            <a:r>
              <a:rPr lang="en-US" altLang="zh-CN"/>
              <a:t>﹣|a</a:t>
            </a:r>
            <a:r>
              <a:rPr lang="en-US" altLang="zh-CN" baseline="-25000"/>
              <a:t>2021</a:t>
            </a:r>
            <a:r>
              <a:rPr lang="en-US" altLang="zh-CN"/>
              <a:t>+1|</a:t>
            </a:r>
            <a:r>
              <a:rPr lang="zh-CN" altLang="en-US"/>
              <a:t>，则</a:t>
            </a:r>
            <a:r>
              <a:rPr lang="en-US" altLang="zh-CN"/>
              <a:t>a</a:t>
            </a:r>
            <a:r>
              <a:rPr lang="en-US" altLang="zh-CN" baseline="-25000"/>
              <a:t>2022</a:t>
            </a:r>
            <a:r>
              <a:rPr lang="zh-CN" altLang="en-US"/>
              <a:t>的值为（       ）</a:t>
            </a:r>
          </a:p>
          <a:p>
            <a:r>
              <a:rPr lang="en-US" altLang="zh-CN"/>
              <a:t>A</a:t>
            </a:r>
            <a:r>
              <a:rPr lang="zh-CN" altLang="en-US"/>
              <a:t>．</a:t>
            </a:r>
            <a:r>
              <a:rPr lang="en-US" altLang="zh-CN"/>
              <a:t>0	  B</a:t>
            </a:r>
            <a:r>
              <a:rPr lang="zh-CN" altLang="en-US"/>
              <a:t>．</a:t>
            </a:r>
            <a:r>
              <a:rPr lang="en-US" altLang="zh-CN"/>
              <a:t>﹣1009	C</a:t>
            </a:r>
            <a:r>
              <a:rPr lang="zh-CN" altLang="en-US"/>
              <a:t>．</a:t>
            </a:r>
            <a:r>
              <a:rPr lang="en-US" altLang="zh-CN"/>
              <a:t>﹣1011	  D</a:t>
            </a:r>
            <a:r>
              <a:rPr lang="zh-CN" altLang="en-US"/>
              <a:t>．</a:t>
            </a:r>
            <a:r>
              <a:rPr lang="en-US" altLang="zh-CN"/>
              <a:t>﹣2021</a:t>
            </a:r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7E293B2-AFD3-47EF-999A-13E9EE3BF4E6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91589" y="3008644"/>
            <a:ext cx="1080075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l" font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分析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因为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﹣|a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+1|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﹣|a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+1|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……a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2022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＝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﹣|a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2021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+1|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en-US" altLang="zh-CN" sz="2400" kern="100">
              <a:solidFill>
                <a:srgbClr val="C0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l" font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=-2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=-1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=0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=-1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6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=0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7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=-1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……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2020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=0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2021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=-1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en-US" altLang="zh-CN" sz="2400" kern="100">
              <a:solidFill>
                <a:srgbClr val="C0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l" font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所以从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开始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个一循环，</a:t>
            </a:r>
          </a:p>
          <a:p>
            <a:pPr marL="0" marR="0" algn="l" font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400" kern="100" baseline="-250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2022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=0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en-US" altLang="zh-CN" sz="2400" kern="100">
              <a:solidFill>
                <a:srgbClr val="C0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marR="0" algn="l" font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故选：</a:t>
            </a:r>
            <a:r>
              <a:rPr lang="en-US" altLang="zh-CN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400" kern="100">
                <a:solidFill>
                  <a:srgbClr val="C0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en-US" altLang="zh-CN" sz="2400" kern="100">
              <a:solidFill>
                <a:srgbClr val="C00000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3CC68F6-4C01-4B8A-B86D-4747760617E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10704320" y="1700880"/>
            <a:ext cx="100114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zh-CN" altLang="en-US" sz="3200" b="1"/>
          </a:p>
        </p:txBody>
      </p:sp>
    </p:spTree>
    <p:extLst>
      <p:ext uri="{BB962C8B-B14F-4D97-AF65-F5344CB8AC3E}">
        <p14:creationId xmlns:p14="http://schemas.microsoft.com/office/powerpoint/2010/main" val="31083950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id="{FB6A26AB-65CD-409A-ADB2-C5EF38C65656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489203" y="4063527"/>
            <a:ext cx="8713788" cy="2331196"/>
            <a:chOff x="1383952" y="3664330"/>
            <a:chExt cx="8713788" cy="2331196"/>
          </a:xfrm>
        </p:grpSpPr>
        <p:sp>
          <p:nvSpPr>
            <p:cNvPr id="13" name="Rectangle 2">
              <a:extLst>
                <a:ext uri="{FF2B5EF4-FFF2-40B4-BE49-F238E27FC236}">
                  <a16:creationId xmlns:a16="http://schemas.microsoft.com/office/drawing/2014/main" id="{4D568122-B8AB-40FA-8001-203934B97C4B}"/>
                </a:ext>
              </a:extLst>
            </p:cNvPr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383952" y="3664330"/>
              <a:ext cx="8713788" cy="233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49" charset="-122"/>
                </a:rPr>
                <a:t>      (1)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|</a:t>
              </a:r>
              <a:r>
                <a:rPr lang="zh-CN" altLang="en-US" sz="2400" i="1">
                  <a:latin typeface="Times New Roman" panose="02020603050405020304" pitchFamily="18" charset="0"/>
                  <a:ea typeface="黑体" panose="02010609060101010101" pitchFamily="49" charset="-122"/>
                  <a:sym typeface="Arial" panose="020b0604020202020204" pitchFamily="34" charset="0"/>
                </a:rPr>
                <a:t>a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|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≥0</a:t>
              </a: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；</a:t>
              </a:r>
            </a:p>
            <a:p>
              <a:pPr>
                <a:lnSpc>
                  <a:spcPct val="150000"/>
                </a:lnSpc>
              </a:pPr>
              <a:endParaRPr lang="en-US" altLang="zh-CN" sz="2400"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endParaRPr>
            </a:p>
            <a:p>
              <a:pPr>
                <a:lnSpc>
                  <a:spcPct val="150000"/>
                </a:lnSpc>
              </a:pPr>
              <a:r>
                <a:rPr lang="en-US" altLang="zh-CN" sz="2400">
                  <a:latin typeface="Times New Roman" panose="02020603050405020304" pitchFamily="18" charset="0"/>
                  <a:ea typeface="黑体" panose="02010609060101010101" pitchFamily="49" charset="-122"/>
                  <a:sym typeface="Arial" panose="020b0604020202020204" pitchFamily="34" charset="0"/>
                </a:rPr>
                <a:t>      (2)</a:t>
              </a:r>
              <a:endParaRPr lang="en-US" altLang="zh-CN" sz="2400"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  <p:graphicFrame>
          <p:nvGraphicFramePr>
            <p:cNvPr id="14" name="对象 13">
              <a:extLst>
                <a:ext uri="{FF2B5EF4-FFF2-40B4-BE49-F238E27FC236}">
                  <a16:creationId xmlns:a16="http://schemas.microsoft.com/office/drawing/2014/main" id="{4329C946-E87E-4F14-BD17-CD92B32E0C87}"/>
                </a:ext>
              </a:extLst>
            </p:cNvPr>
            <p:cNvGraphicFramePr>
              <a:graphicFrameLocks noChangeAspect="1"/>
            </p:cNvGraphicFramePr>
            <p:nvPr>
              <p:custDataLst>
                <p:tags r:id="rId5"/>
              </p:custDataLst>
              <p:extLst>
                <p:ext uri="{D42A27DB-BD31-4B8C-83A1-F6EECF244321}">
                  <p14:modId xmlns:p14="http://schemas.microsoft.com/office/powerpoint/2010/main" val="1377775166"/>
                </p:ext>
              </p:extLst>
            </p:nvPr>
          </p:nvGraphicFramePr>
          <p:xfrm>
            <a:off x="2279735" y="4390562"/>
            <a:ext cx="3067050" cy="1604963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59" r:id="rId6" imgW="1361855" imgH="712747" progId="Equation.3">
                    <p:embed/>
                  </p:oleObj>
                </mc:Choice>
                <mc:Fallback>
                  <p:oleObj r:id="rId6" imgW="1361855" imgH="712747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279735" y="4390562"/>
                          <a:ext cx="3067050" cy="16049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8" name="文本框 6151">
            <a:extLst>
              <a:ext uri="{FF2B5EF4-FFF2-40B4-BE49-F238E27FC236}">
                <a16:creationId xmlns:a16="http://schemas.microsoft.com/office/drawing/2014/main" id="{4BA72BC8-2F03-4210-BE9B-9D2353868309}"/>
              </a:ext>
            </a:extLst>
          </p:cNvPr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99473" y="3387521"/>
            <a:ext cx="38924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绝对值的性质及应用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50628E35-3C63-4F2E-AEEF-224E0037D19F}"/>
              </a:ext>
            </a:extLst>
          </p:cNvPr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79485" y="1628875"/>
            <a:ext cx="11592805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    一般地，数轴上表示数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的点与原点的</a:t>
            </a: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距离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叫做数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绝对值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，用“</a:t>
            </a: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|a|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”</a:t>
            </a:r>
            <a:r>
              <a:rPr lang="zh-CN" altLang="en-US" sz="3200">
                <a:latin typeface="隶书" panose="02010509060101010101" pitchFamily="49" charset="-122"/>
                <a:ea typeface="隶书" panose="02010509060101010101" pitchFamily="49" charset="-122"/>
              </a:rPr>
              <a:t>表示</a:t>
            </a:r>
            <a:r>
              <a:rPr lang="en-US" altLang="zh-CN" sz="32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629DBCA7-B59C-4EFB-B648-D803223A5858}"/>
              </a:ext>
            </a:extLst>
          </p:cNvPr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8978169" y="2429000"/>
            <a:ext cx="2809524" cy="2000000"/>
          </a:xfrm>
          <a:prstGeom prst="rect">
            <a:avLst/>
          </a:prstGeom>
        </p:spPr>
      </p:pic>
      <p:sp>
        <p:nvSpPr>
          <p:cNvPr id="11" name="文本框 6151">
            <a:extLst>
              <a:ext uri="{FF2B5EF4-FFF2-40B4-BE49-F238E27FC236}">
                <a16:creationId xmlns:a16="http://schemas.microsoft.com/office/drawing/2014/main" id="{5F3489E9-3E1A-4AFF-AB65-251107517D04}"/>
              </a:ext>
            </a:extLst>
          </p:cNvPr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99473" y="1142457"/>
            <a:ext cx="30684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绝对值的概念：</a:t>
            </a:r>
          </a:p>
        </p:txBody>
      </p:sp>
    </p:spTree>
    <p:extLst>
      <p:ext uri="{BB962C8B-B14F-4D97-AF65-F5344CB8AC3E}">
        <p14:creationId xmlns:p14="http://schemas.microsoft.com/office/powerpoint/2010/main" val="3446376633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66400" y="103632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197"/>
</p:tagLst>
</file>

<file path=ppt/tags/tag2.xml><?xml version="1.0" encoding="utf-8"?>
<p:tagLst xmlns:p="http://schemas.openxmlformats.org/presentationml/2006/main">
  <p:tag name="AS_UNIQUEID" val="198"/>
</p:tagLst>
</file>

<file path=ppt/tags/tag3.xml><?xml version="1.0" encoding="utf-8"?>
<p:tagLst xmlns:p="http://schemas.openxmlformats.org/presentationml/2006/main">
  <p:tag name="AS_UNIQUEID" val="199"/>
</p:tagLst>
</file>

<file path=ppt/tags/tag4.xml><?xml version="1.0" encoding="utf-8"?>
<p:tagLst xmlns:p="http://schemas.openxmlformats.org/presentationml/2006/main">
  <p:tag name="AS_UNIQUEID" val="200"/>
</p:tagLst>
</file>

<file path=ppt/tags/tag5.xml><?xml version="1.0" encoding="utf-8"?>
<p:tagLst xmlns:p="http://schemas.openxmlformats.org/presentationml/2006/main">
  <p:tag name="AS_UNIQUEID" val="201"/>
</p:tagLst>
</file>

<file path=ppt/tags/tag6.xml><?xml version="1.0" encoding="utf-8"?>
<p:tagLst xmlns:p="http://schemas.openxmlformats.org/presentationml/2006/main">
  <p:tag name="AS_UNIQUEID" val="202"/>
</p:tagLst>
</file>

<file path=ppt/tags/tag7.xml><?xml version="1.0" encoding="utf-8"?>
<p:tagLst xmlns:p="http://schemas.openxmlformats.org/presentationml/2006/main">
  <p:tag name="AS_UNIQUEID" val="203"/>
</p:tagLst>
</file>

<file path=ppt/tags/tag8.xml><?xml version="1.0" encoding="utf-8"?>
<p:tagLst xmlns:p="http://schemas.openxmlformats.org/presentationml/2006/main">
  <p:tag name="AS_UNIQUEID" val="204"/>
</p:tagLst>
</file>

<file path=ppt/tags/tag9.xml><?xml version="1.0" encoding="utf-8"?>
<p:tagLst xmlns:p="http://schemas.openxmlformats.org/presentationml/2006/main">
  <p:tag name="AS_UNIQUEID" val="205"/>
</p:tagLst>
</file>

<file path=ppt/tags/tag10.xml><?xml version="1.0" encoding="utf-8"?>
<p:tagLst xmlns:p="http://schemas.openxmlformats.org/presentationml/2006/main">
  <p:tag name="AS_UNIQUEID" val="206"/>
</p:tagLst>
</file>

<file path=ppt/tags/tag11.xml><?xml version="1.0" encoding="utf-8"?>
<p:tagLst xmlns:p="http://schemas.openxmlformats.org/presentationml/2006/main">
  <p:tag name="AS_UNIQUEID" val="207"/>
</p:tagLst>
</file>

<file path=ppt/tags/tag12.xml><?xml version="1.0" encoding="utf-8"?>
<p:tagLst xmlns:p="http://schemas.openxmlformats.org/presentationml/2006/main">
  <p:tag name="AS_UNIQUEID" val="208"/>
</p:tagLst>
</file>

<file path=ppt/tags/tag13.xml><?xml version="1.0" encoding="utf-8"?>
<p:tagLst xmlns:p="http://schemas.openxmlformats.org/presentationml/2006/main">
  <p:tag name="AS_UNIQUEID" val="209"/>
</p:tagLst>
</file>

<file path=ppt/tags/tag14.xml><?xml version="1.0" encoding="utf-8"?>
<p:tagLst xmlns:p="http://schemas.openxmlformats.org/presentationml/2006/main">
  <p:tag name="AS_UNIQUEID" val="210"/>
</p:tagLst>
</file>

<file path=ppt/tags/tag15.xml><?xml version="1.0" encoding="utf-8"?>
<p:tagLst xmlns:p="http://schemas.openxmlformats.org/presentationml/2006/main">
  <p:tag name="AS_UNIQUEID" val="211"/>
</p:tagLst>
</file>

<file path=ppt/tags/tag16.xml><?xml version="1.0" encoding="utf-8"?>
<p:tagLst xmlns:p="http://schemas.openxmlformats.org/presentationml/2006/main">
  <p:tag name="AS_UNIQUEID" val="212"/>
</p:tagLst>
</file>

<file path=ppt/tags/tag17.xml><?xml version="1.0" encoding="utf-8"?>
<p:tagLst xmlns:p="http://schemas.openxmlformats.org/presentationml/2006/main">
  <p:tag name="AS_UNIQUEID" val="213"/>
</p:tagLst>
</file>

<file path=ppt/tags/tag18.xml><?xml version="1.0" encoding="utf-8"?>
<p:tagLst xmlns:p="http://schemas.openxmlformats.org/presentationml/2006/main">
  <p:tag name="AS_UNIQUEID" val="214"/>
</p:tagLst>
</file>

<file path=ppt/tags/tag19.xml><?xml version="1.0" encoding="utf-8"?>
<p:tagLst xmlns:p="http://schemas.openxmlformats.org/presentationml/2006/main">
  <p:tag name="AS_UNIQUEID" val="215"/>
</p:tagLst>
</file>

<file path=ppt/tags/tag20.xml><?xml version="1.0" encoding="utf-8"?>
<p:tagLst xmlns:p="http://schemas.openxmlformats.org/presentationml/2006/main">
  <p:tag name="AS_UNIQUEID" val="216"/>
</p:tagLst>
</file>

<file path=ppt/tags/tag21.xml><?xml version="1.0" encoding="utf-8"?>
<p:tagLst xmlns:p="http://schemas.openxmlformats.org/presentationml/2006/main">
  <p:tag name="AS_UNIQUEID" val="217"/>
</p:tagLst>
</file>

<file path=ppt/tags/tag22.xml><?xml version="1.0" encoding="utf-8"?>
<p:tagLst xmlns:p="http://schemas.openxmlformats.org/presentationml/2006/main">
  <p:tag name="AS_UNIQUEID" val="218"/>
</p:tagLst>
</file>

<file path=ppt/tags/tag23.xml><?xml version="1.0" encoding="utf-8"?>
<p:tagLst xmlns:p="http://schemas.openxmlformats.org/presentationml/2006/main">
  <p:tag name="AS_UNIQUEID" val="219"/>
</p:tagLst>
</file>

<file path=ppt/tags/tag24.xml><?xml version="1.0" encoding="utf-8"?>
<p:tagLst xmlns:p="http://schemas.openxmlformats.org/presentationml/2006/main">
  <p:tag name="AS_UNIQUEID" val="220"/>
</p:tagLst>
</file>

<file path=ppt/tags/tag25.xml><?xml version="1.0" encoding="utf-8"?>
<p:tagLst xmlns:p="http://schemas.openxmlformats.org/presentationml/2006/main">
  <p:tag name="AS_UNIQUEID" val="221"/>
</p:tagLst>
</file>

<file path=ppt/tags/tag26.xml><?xml version="1.0" encoding="utf-8"?>
<p:tagLst xmlns:p="http://schemas.openxmlformats.org/presentationml/2006/main">
  <p:tag name="AS_UNIQUEID" val="222"/>
</p:tagLst>
</file>

<file path=ppt/tags/tag27.xml><?xml version="1.0" encoding="utf-8"?>
<p:tagLst xmlns:p="http://schemas.openxmlformats.org/presentationml/2006/main">
  <p:tag name="AS_UNIQUEID" val="223"/>
</p:tagLst>
</file>

<file path=ppt/tags/tag28.xml><?xml version="1.0" encoding="utf-8"?>
<p:tagLst xmlns:p="http://schemas.openxmlformats.org/presentationml/2006/main">
  <p:tag name="AS_UNIQUEID" val="224"/>
</p:tagLst>
</file>

<file path=ppt/tags/tag29.xml><?xml version="1.0" encoding="utf-8"?>
<p:tagLst xmlns:p="http://schemas.openxmlformats.org/presentationml/2006/main">
  <p:tag name="AS_UNIQUEID" val="225"/>
</p:tagLst>
</file>

<file path=ppt/tags/tag30.xml><?xml version="1.0" encoding="utf-8"?>
<p:tagLst xmlns:p="http://schemas.openxmlformats.org/presentationml/2006/main">
  <p:tag name="AS_UNIQUEID" val="226"/>
</p:tagLst>
</file>

<file path=ppt/tags/tag31.xml><?xml version="1.0" encoding="utf-8"?>
<p:tagLst xmlns:p="http://schemas.openxmlformats.org/presentationml/2006/main">
  <p:tag name="AS_UNIQUEID" val="227"/>
</p:tagLst>
</file>

<file path=ppt/tags/tag32.xml><?xml version="1.0" encoding="utf-8"?>
<p:tagLst xmlns:p="http://schemas.openxmlformats.org/presentationml/2006/main">
  <p:tag name="AS_UNIQUEID" val="228"/>
</p:tagLst>
</file>

<file path=ppt/tags/tag33.xml><?xml version="1.0" encoding="utf-8"?>
<p:tagLst xmlns:p="http://schemas.openxmlformats.org/presentationml/2006/main">
  <p:tag name="AS_UNIQUEID" val="229"/>
</p:tagLst>
</file>

<file path=ppt/tags/tag34.xml><?xml version="1.0" encoding="utf-8"?>
<p:tagLst xmlns:p="http://schemas.openxmlformats.org/presentationml/2006/main">
  <p:tag name="AS_UNIQUEID" val="230"/>
</p:tagLst>
</file>

<file path=ppt/tags/tag35.xml><?xml version="1.0" encoding="utf-8"?>
<p:tagLst xmlns:p="http://schemas.openxmlformats.org/presentationml/2006/main">
  <p:tag name="AS_UNIQUEID" val="231"/>
</p:tagLst>
</file>

<file path=ppt/tags/tag36.xml><?xml version="1.0" encoding="utf-8"?>
<p:tagLst xmlns:p="http://schemas.openxmlformats.org/presentationml/2006/main">
  <p:tag name="AS_UNIQUEID" val="232"/>
</p:tagLst>
</file>

<file path=ppt/tags/tag37.xml><?xml version="1.0" encoding="utf-8"?>
<p:tagLst xmlns:p="http://schemas.openxmlformats.org/presentationml/2006/main">
  <p:tag name="AS_UNIQUEID" val="233"/>
</p:tagLst>
</file>

<file path=ppt/tags/tag38.xml><?xml version="1.0" encoding="utf-8"?>
<p:tagLst xmlns:p="http://schemas.openxmlformats.org/presentationml/2006/main">
  <p:tag name="AS_UNIQUEID" val="234"/>
</p:tagLst>
</file>

<file path=ppt/tags/tag39.xml><?xml version="1.0" encoding="utf-8"?>
<p:tagLst xmlns:p="http://schemas.openxmlformats.org/presentationml/2006/main">
  <p:tag name="AS_UNIQUEID" val="235"/>
</p:tagLst>
</file>

<file path=ppt/tags/tag40.xml><?xml version="1.0" encoding="utf-8"?>
<p:tagLst xmlns:p="http://schemas.openxmlformats.org/presentationml/2006/main">
  <p:tag name="AS_UNIQUEID" val="236"/>
</p:tagLst>
</file>

<file path=ppt/tags/tag41.xml><?xml version="1.0" encoding="utf-8"?>
<p:tagLst xmlns:p="http://schemas.openxmlformats.org/presentationml/2006/main">
  <p:tag name="AS_UNIQUEID" val="237"/>
</p:tagLst>
</file>

<file path=ppt/tags/tag42.xml><?xml version="1.0" encoding="utf-8"?>
<p:tagLst xmlns:p="http://schemas.openxmlformats.org/presentationml/2006/main">
  <p:tag name="AS_UNIQUEID" val="238"/>
</p:tagLst>
</file>

<file path=ppt/tags/tag43.xml><?xml version="1.0" encoding="utf-8"?>
<p:tagLst xmlns:p="http://schemas.openxmlformats.org/presentationml/2006/main">
  <p:tag name="AS_UNIQUEID" val="239"/>
</p:tagLst>
</file>

<file path=ppt/tags/tag44.xml><?xml version="1.0" encoding="utf-8"?>
<p:tagLst xmlns:p="http://schemas.openxmlformats.org/presentationml/2006/main">
  <p:tag name="AS_UNIQUEID" val="240"/>
</p:tagLst>
</file>

<file path=ppt/tags/tag45.xml><?xml version="1.0" encoding="utf-8"?>
<p:tagLst xmlns:p="http://schemas.openxmlformats.org/presentationml/2006/main">
  <p:tag name="AS_UNIQUEID" val="241"/>
</p:tagLst>
</file>

<file path=ppt/tags/tag46.xml><?xml version="1.0" encoding="utf-8"?>
<p:tagLst xmlns:p="http://schemas.openxmlformats.org/presentationml/2006/main">
  <p:tag name="AS_UNIQUEID" val="242"/>
</p:tagLst>
</file>

<file path=ppt/tags/tag47.xml><?xml version="1.0" encoding="utf-8"?>
<p:tagLst xmlns:p="http://schemas.openxmlformats.org/presentationml/2006/main">
  <p:tag name="AS_UNIQUEID" val="243"/>
</p:tagLst>
</file>

<file path=ppt/tags/tag48.xml><?xml version="1.0" encoding="utf-8"?>
<p:tagLst xmlns:p="http://schemas.openxmlformats.org/presentationml/2006/main">
  <p:tag name="AS_UNIQUEID" val="244"/>
</p:tagLst>
</file>

<file path=ppt/tags/tag49.xml><?xml version="1.0" encoding="utf-8"?>
<p:tagLst xmlns:p="http://schemas.openxmlformats.org/presentationml/2006/main">
  <p:tag name="AS_UNIQUEID" val="245"/>
</p:tagLst>
</file>

<file path=ppt/tags/tag50.xml><?xml version="1.0" encoding="utf-8"?>
<p:tagLst xmlns:p="http://schemas.openxmlformats.org/presentationml/2006/main">
  <p:tag name="AS_UNIQUEID" val="246"/>
</p:tagLst>
</file>

<file path=ppt/tags/tag51.xml><?xml version="1.0" encoding="utf-8"?>
<p:tagLst xmlns:p="http://schemas.openxmlformats.org/presentationml/2006/main">
  <p:tag name="AS_UNIQUEID" val="247"/>
</p:tagLst>
</file>

<file path=ppt/tags/tag52.xml><?xml version="1.0" encoding="utf-8"?>
<p:tagLst xmlns:p="http://schemas.openxmlformats.org/presentationml/2006/main">
  <p:tag name="AS_UNIQUEID" val="248"/>
</p:tagLst>
</file>

<file path=ppt/tags/tag53.xml><?xml version="1.0" encoding="utf-8"?>
<p:tagLst xmlns:p="http://schemas.openxmlformats.org/presentationml/2006/main">
  <p:tag name="AS_UNIQUEID" val="249"/>
</p:tagLst>
</file>

<file path=ppt/tags/tag54.xml><?xml version="1.0" encoding="utf-8"?>
<p:tagLst xmlns:p="http://schemas.openxmlformats.org/presentationml/2006/main">
  <p:tag name="AS_UNIQUEID" val="250"/>
</p:tagLst>
</file>

<file path=ppt/tags/tag55.xml><?xml version="1.0" encoding="utf-8"?>
<p:tagLst xmlns:p="http://schemas.openxmlformats.org/presentationml/2006/main">
  <p:tag name="AS_UNIQUEID" val="251"/>
</p:tagLst>
</file>

<file path=ppt/tags/tag56.xml><?xml version="1.0" encoding="utf-8"?>
<p:tagLst xmlns:p="http://schemas.openxmlformats.org/presentationml/2006/main">
  <p:tag name="AS_UNIQUEID" val="252"/>
</p:tagLst>
</file>

<file path=ppt/tags/tag57.xml><?xml version="1.0" encoding="utf-8"?>
<p:tagLst xmlns:p="http://schemas.openxmlformats.org/presentationml/2006/main">
  <p:tag name="AS_UNIQUEID" val="253"/>
</p:tagLst>
</file>

<file path=ppt/tags/tag58.xml><?xml version="1.0" encoding="utf-8"?>
<p:tagLst xmlns:p="http://schemas.openxmlformats.org/presentationml/2006/main">
  <p:tag name="AS_UNIQUEID" val="254"/>
</p:tagLst>
</file>

<file path=ppt/tags/tag59.xml><?xml version="1.0" encoding="utf-8"?>
<p:tagLst xmlns:p="http://schemas.openxmlformats.org/presentationml/2006/main">
  <p:tag name="AS_UNIQUEID" val="255"/>
</p:tagLst>
</file>

<file path=ppt/tags/tag60.xml><?xml version="1.0" encoding="utf-8"?>
<p:tagLst xmlns:p="http://schemas.openxmlformats.org/presentationml/2006/main">
  <p:tag name="AS_UNIQUEID" val="256"/>
</p:tagLst>
</file>

<file path=ppt/tags/tag61.xml><?xml version="1.0" encoding="utf-8"?>
<p:tagLst xmlns:p="http://schemas.openxmlformats.org/presentationml/2006/main">
  <p:tag name="AS_UNIQUEID" val="257"/>
</p:tagLst>
</file>

<file path=ppt/tags/tag62.xml><?xml version="1.0" encoding="utf-8"?>
<p:tagLst xmlns:p="http://schemas.openxmlformats.org/presentationml/2006/main">
  <p:tag name="AS_UNIQUEID" val="258"/>
</p:tagLst>
</file>

<file path=ppt/tags/tag63.xml><?xml version="1.0" encoding="utf-8"?>
<p:tagLst xmlns:p="http://schemas.openxmlformats.org/presentationml/2006/main">
  <p:tag name="AS_UNIQUEID" val="259"/>
</p:tagLst>
</file>

<file path=ppt/tags/tag64.xml><?xml version="1.0" encoding="utf-8"?>
<p:tagLst xmlns:p="http://schemas.openxmlformats.org/presentationml/2006/main">
  <p:tag name="AS_UNIQUEID" val="260"/>
</p:tagLst>
</file>

<file path=ppt/tags/tag65.xml><?xml version="1.0" encoding="utf-8"?>
<p:tagLst xmlns:p="http://schemas.openxmlformats.org/presentationml/2006/main">
  <p:tag name="AS_UNIQUEID" val="261"/>
</p:tagLst>
</file>

<file path=ppt/tags/tag66.xml><?xml version="1.0" encoding="utf-8"?>
<p:tagLst xmlns:p="http://schemas.openxmlformats.org/presentationml/2006/main">
  <p:tag name="AS_UNIQUEID" val="262"/>
</p:tagLst>
</file>

<file path=ppt/tags/tag67.xml><?xml version="1.0" encoding="utf-8"?>
<p:tagLst xmlns:p="http://schemas.openxmlformats.org/presentationml/2006/main">
  <p:tag name="AS_UNIQUEID" val="263"/>
</p:tagLst>
</file>

<file path=ppt/tags/tag68.xml><?xml version="1.0" encoding="utf-8"?>
<p:tagLst xmlns:p="http://schemas.openxmlformats.org/presentationml/2006/main">
  <p:tag name="AS_UNIQUEID" val="264"/>
</p:tagLst>
</file>

<file path=ppt/tags/tag69.xml><?xml version="1.0" encoding="utf-8"?>
<p:tagLst xmlns:p="http://schemas.openxmlformats.org/presentationml/2006/main">
  <p:tag name="AS_UNIQUEID" val="265"/>
</p:tagLst>
</file>

<file path=ppt/tags/tag70.xml><?xml version="1.0" encoding="utf-8"?>
<p:tagLst xmlns:p="http://schemas.openxmlformats.org/presentationml/2006/main">
  <p:tag name="AS_UNIQUEID" val="266"/>
</p:tagLst>
</file>

<file path=ppt/tags/tag71.xml><?xml version="1.0" encoding="utf-8"?>
<p:tagLst xmlns:p="http://schemas.openxmlformats.org/presentationml/2006/main">
  <p:tag name="AS_UNIQUEID" val="267"/>
</p:tagLst>
</file>

<file path=ppt/tags/tag72.xml><?xml version="1.0" encoding="utf-8"?>
<p:tagLst xmlns:p="http://schemas.openxmlformats.org/presentationml/2006/main">
  <p:tag name="AS_UNIQUEID" val="268"/>
</p:tagLst>
</file>

<file path=ppt/tags/tag73.xml><?xml version="1.0" encoding="utf-8"?>
<p:tagLst xmlns:p="http://schemas.openxmlformats.org/presentationml/2006/main">
  <p:tag name="AS_UNIQUEID" val="269"/>
</p:tagLst>
</file>

<file path=ppt/tags/tag74.xml><?xml version="1.0" encoding="utf-8"?>
<p:tagLst xmlns:p="http://schemas.openxmlformats.org/presentationml/2006/main">
  <p:tag name="AS_UNIQUEID" val="270"/>
</p:tagLst>
</file>

<file path=ppt/tags/tag75.xml><?xml version="1.0" encoding="utf-8"?>
<p:tagLst xmlns:p="http://schemas.openxmlformats.org/presentationml/2006/main">
  <p:tag name="AS_UNIQUEID" val="271"/>
</p:tagLst>
</file>

<file path=ppt/tags/tag76.xml><?xml version="1.0" encoding="utf-8"?>
<p:tagLst xmlns:p="http://schemas.openxmlformats.org/presentationml/2006/main">
  <p:tag name="AS_UNIQUEID" val="272"/>
</p:tagLst>
</file>

<file path=ppt/tags/tag77.xml><?xml version="1.0" encoding="utf-8"?>
<p:tagLst xmlns:p="http://schemas.openxmlformats.org/presentationml/2006/main">
  <p:tag name="AS_UNIQUEID" val="273"/>
</p:tagLst>
</file>

<file path=ppt/tags/tag78.xml><?xml version="1.0" encoding="utf-8"?>
<p:tagLst xmlns:p="http://schemas.openxmlformats.org/presentationml/2006/main">
  <p:tag name="AS_UNIQUEID" val="274"/>
</p:tagLst>
</file>

<file path=ppt/tags/tag79.xml><?xml version="1.0" encoding="utf-8"?>
<p:tagLst xmlns:p="http://schemas.openxmlformats.org/presentationml/2006/main">
  <p:tag name="AS_UNIQUEID" val="275"/>
</p:tagLst>
</file>

<file path=ppt/tags/tag80.xml><?xml version="1.0" encoding="utf-8"?>
<p:tagLst xmlns:p="http://schemas.openxmlformats.org/presentationml/2006/main">
  <p:tag name="AS_UNIQUEID" val="276"/>
</p:tagLst>
</file>

<file path=ppt/tags/tag81.xml><?xml version="1.0" encoding="utf-8"?>
<p:tagLst xmlns:p="http://schemas.openxmlformats.org/presentationml/2006/main">
  <p:tag name="AS_UNIQUEID" val="277"/>
</p:tagLst>
</file>

<file path=ppt/tags/tag82.xml><?xml version="1.0" encoding="utf-8"?>
<p:tagLst xmlns:p="http://schemas.openxmlformats.org/presentationml/2006/main">
  <p:tag name="AS_UNIQUEID" val="278"/>
</p:tagLst>
</file>

<file path=ppt/tags/tag83.xml><?xml version="1.0" encoding="utf-8"?>
<p:tagLst xmlns:p="http://schemas.openxmlformats.org/presentationml/2006/main">
  <p:tag name="AS_UNIQUEID" val="279"/>
</p:tagLst>
</file>

<file path=ppt/tags/tag84.xml><?xml version="1.0" encoding="utf-8"?>
<p:tagLst xmlns:p="http://schemas.openxmlformats.org/presentationml/2006/main">
  <p:tag name="AS_UNIQUEID" val="280"/>
</p:tagLst>
</file>

<file path=ppt/tags/tag85.xml><?xml version="1.0" encoding="utf-8"?>
<p:tagLst xmlns:p="http://schemas.openxmlformats.org/presentationml/2006/main">
  <p:tag name="AS_UNIQUEID" val="281"/>
</p:tagLst>
</file>

<file path=ppt/tags/tag86.xml><?xml version="1.0" encoding="utf-8"?>
<p:tagLst xmlns:p="http://schemas.openxmlformats.org/presentationml/2006/main">
  <p:tag name="AS_UNIQUEID" val="282"/>
</p:tagLst>
</file>

<file path=ppt/tags/tag87.xml><?xml version="1.0" encoding="utf-8"?>
<p:tagLst xmlns:p="http://schemas.openxmlformats.org/presentationml/2006/main">
  <p:tag name="AS_UNIQUEID" val="283"/>
</p:tagLst>
</file>

<file path=ppt/tags/tag88.xml><?xml version="1.0" encoding="utf-8"?>
<p:tagLst xmlns:p="http://schemas.openxmlformats.org/presentationml/2006/main">
  <p:tag name="AS_UNIQUEID" val="284"/>
</p:tagLst>
</file>

<file path=ppt/tags/tag89.xml><?xml version="1.0" encoding="utf-8"?>
<p:tagLst xmlns:p="http://schemas.openxmlformats.org/presentationml/2006/main">
  <p:tag name="AS_UNIQUEID" val="285"/>
</p:tagLst>
</file>

<file path=ppt/tags/tag90.xml><?xml version="1.0" encoding="utf-8"?>
<p:tagLst xmlns:p="http://schemas.openxmlformats.org/presentationml/2006/main">
  <p:tag name="AS_UNIQUEID" val="286"/>
</p:tagLst>
</file>

<file path=ppt/tags/tag91.xml><?xml version="1.0" encoding="utf-8"?>
<p:tagLst xmlns:p="http://schemas.openxmlformats.org/presentationml/2006/main">
  <p:tag name="AS_UNIQUEID" val="287"/>
</p:tagLst>
</file>

<file path=ppt/tags/tag92.xml><?xml version="1.0" encoding="utf-8"?>
<p:tagLst xmlns:p="http://schemas.openxmlformats.org/presentationml/2006/main">
  <p:tag name="AS_UNIQUEID" val="288"/>
</p:tagLst>
</file>

<file path=ppt/tags/tag93.xml><?xml version="1.0" encoding="utf-8"?>
<p:tagLst xmlns:p="http://schemas.openxmlformats.org/presentationml/2006/main">
  <p:tag name="AS_UNIQUEID" val="289"/>
</p:tagLst>
</file>

<file path=ppt/tags/tag94.xml><?xml version="1.0" encoding="utf-8"?>
<p:tagLst xmlns:p="http://schemas.openxmlformats.org/presentationml/2006/main">
  <p:tag name="AS_UNIQUEID" val="290"/>
</p:tagLst>
</file>

<file path=ppt/tags/tag95.xml><?xml version="1.0" encoding="utf-8"?>
<p:tagLst xmlns:p="http://schemas.openxmlformats.org/presentationml/2006/main">
  <p:tag name="AS_UNIQUEID" val="291"/>
</p:tagLst>
</file>

<file path=ppt/tags/tag96.xml><?xml version="1.0" encoding="utf-8"?>
<p:tagLst xmlns:p="http://schemas.openxmlformats.org/presentationml/2006/main">
  <p:tag name="AS_UNIQUEID" val="292"/>
</p:tagLst>
</file>

<file path=ppt/tags/tag97.xml><?xml version="1.0" encoding="utf-8"?>
<p:tagLst xmlns:p="http://schemas.openxmlformats.org/presentationml/2006/main">
  <p:tag name="AS_UNIQUEID" val="293"/>
</p:tagLst>
</file>

<file path=ppt/tags/tag98.xml><?xml version="1.0" encoding="utf-8"?>
<p:tagLst xmlns:p="http://schemas.openxmlformats.org/presentationml/2006/main">
  <p:tag name="AS_UNIQUEID" val="294"/>
</p:tagLst>
</file>

<file path=ppt/tags/tag99.xml><?xml version="1.0" encoding="utf-8"?>
<p:tagLst xmlns:p="http://schemas.openxmlformats.org/presentationml/2006/main">
  <p:tag name="AS_UNIQUEID" val="295"/>
</p:tagLst>
</file>

<file path=ppt/tags/tag100.xml><?xml version="1.0" encoding="utf-8"?>
<p:tagLst xmlns:p="http://schemas.openxmlformats.org/presentationml/2006/main">
  <p:tag name="AS_UNIQUEID" val="296"/>
</p:tagLst>
</file>

<file path=ppt/tags/tag101.xml><?xml version="1.0" encoding="utf-8"?>
<p:tagLst xmlns:p="http://schemas.openxmlformats.org/presentationml/2006/main">
  <p:tag name="AS_UNIQUEID" val="297"/>
</p:tagLst>
</file>

<file path=ppt/tags/tag102.xml><?xml version="1.0" encoding="utf-8"?>
<p:tagLst xmlns:p="http://schemas.openxmlformats.org/presentationml/2006/main">
  <p:tag name="AS_UNIQUEID" val="298"/>
</p:tagLst>
</file>

<file path=ppt/tags/tag103.xml><?xml version="1.0" encoding="utf-8"?>
<p:tagLst xmlns:p="http://schemas.openxmlformats.org/presentationml/2006/main">
  <p:tag name="AS_UNIQUEID" val="299"/>
</p:tagLst>
</file>

<file path=ppt/tags/tag104.xml><?xml version="1.0" encoding="utf-8"?>
<p:tagLst xmlns:p="http://schemas.openxmlformats.org/presentationml/2006/main">
  <p:tag name="AS_UNIQUEID" val="300"/>
</p:tagLst>
</file>

<file path=ppt/tags/tag105.xml><?xml version="1.0" encoding="utf-8"?>
<p:tagLst xmlns:p="http://schemas.openxmlformats.org/presentationml/2006/main">
  <p:tag name="AS_UNIQUEID" val="301"/>
</p:tagLst>
</file>

<file path=ppt/tags/tag106.xml><?xml version="1.0" encoding="utf-8"?>
<p:tagLst xmlns:p="http://schemas.openxmlformats.org/presentationml/2006/main">
  <p:tag name="AS_UNIQUEID" val="302"/>
</p:tagLst>
</file>

<file path=ppt/tags/tag107.xml><?xml version="1.0" encoding="utf-8"?>
<p:tagLst xmlns:p="http://schemas.openxmlformats.org/presentationml/2006/main">
  <p:tag name="AS_UNIQUEID" val="303"/>
</p:tagLst>
</file>

<file path=ppt/tags/tag108.xml><?xml version="1.0" encoding="utf-8"?>
<p:tagLst xmlns:p="http://schemas.openxmlformats.org/presentationml/2006/main">
  <p:tag name="AS_UNIQUEID" val="304"/>
</p:tagLst>
</file>

<file path=ppt/tags/tag109.xml><?xml version="1.0" encoding="utf-8"?>
<p:tagLst xmlns:p="http://schemas.openxmlformats.org/presentationml/2006/main">
  <p:tag name="AS_UNIQUEID" val="305"/>
</p:tagLst>
</file>

<file path=ppt/tags/tag110.xml><?xml version="1.0" encoding="utf-8"?>
<p:tagLst xmlns:p="http://schemas.openxmlformats.org/presentationml/2006/main">
  <p:tag name="AS_UNIQUEID" val="306"/>
</p:tagLst>
</file>

<file path=ppt/tags/tag111.xml><?xml version="1.0" encoding="utf-8"?>
<p:tagLst xmlns:p="http://schemas.openxmlformats.org/presentationml/2006/main">
  <p:tag name="AS_UNIQUEID" val="307"/>
</p:tagLst>
</file>

<file path=ppt/tags/tag112.xml><?xml version="1.0" encoding="utf-8"?>
<p:tagLst xmlns:p="http://schemas.openxmlformats.org/presentationml/2006/main">
  <p:tag name="AS_UNIQUEID" val="308"/>
</p:tagLst>
</file>

<file path=ppt/tags/tag113.xml><?xml version="1.0" encoding="utf-8"?>
<p:tagLst xmlns:p="http://schemas.openxmlformats.org/presentationml/2006/main">
  <p:tag name="AS_UNIQUEID" val="309"/>
</p:tagLst>
</file>

<file path=ppt/tags/tag114.xml><?xml version="1.0" encoding="utf-8"?>
<p:tagLst xmlns:p="http://schemas.openxmlformats.org/presentationml/2006/main">
  <p:tag name="AS_UNIQUEID" val="310"/>
</p:tagLst>
</file>

<file path=ppt/tags/tag115.xml><?xml version="1.0" encoding="utf-8"?>
<p:tagLst xmlns:p="http://schemas.openxmlformats.org/presentationml/2006/main">
  <p:tag name="AS_UNIQUEID" val="311"/>
</p:tagLst>
</file>

<file path=ppt/tags/tag116.xml><?xml version="1.0" encoding="utf-8"?>
<p:tagLst xmlns:p="http://schemas.openxmlformats.org/presentationml/2006/main">
  <p:tag name="AS_UNIQUEID" val="312"/>
</p:tagLst>
</file>

<file path=ppt/tags/tag117.xml><?xml version="1.0" encoding="utf-8"?>
<p:tagLst xmlns:p="http://schemas.openxmlformats.org/presentationml/2006/main">
  <p:tag name="AS_UNIQUEID" val="313"/>
  <p:tag name="KSO_WM_TAG_VERSION" val="1.0"/>
  <p:tag name="KSO_WM_TEMPLATE_CATEGORY" val="custom"/>
  <p:tag name="KSO_WM_TEMPLATE_INDEX" val="20186833"/>
</p:tagLst>
</file>

<file path=ppt/tags/tag118.xml><?xml version="1.0" encoding="utf-8"?>
<p:tagLst xmlns:p="http://schemas.openxmlformats.org/presentationml/2006/main">
  <p:tag name="AS_UNIQUEID" val="314"/>
  <p:tag name="KSO_WM_TAG_VERSION" val="1.0"/>
  <p:tag name="KSO_WM_TEMPLATE_CATEGORY" val="custom"/>
  <p:tag name="KSO_WM_TEMPLATE_INDEX" val="20186833"/>
</p:tagLst>
</file>

<file path=ppt/tags/tag119.xml><?xml version="1.0" encoding="utf-8"?>
<p:tagLst xmlns:p="http://schemas.openxmlformats.org/presentationml/2006/main">
  <p:tag name="AS_UNIQUEID" val="315"/>
</p:tagLst>
</file>

<file path=ppt/tags/tag120.xml><?xml version="1.0" encoding="utf-8"?>
<p:tagLst xmlns:p="http://schemas.openxmlformats.org/presentationml/2006/main">
  <p:tag name="AS_UNIQUEID" val="316"/>
</p:tagLst>
</file>

<file path=ppt/tags/tag121.xml><?xml version="1.0" encoding="utf-8"?>
<p:tagLst xmlns:p="http://schemas.openxmlformats.org/presentationml/2006/main">
  <p:tag name="AS_UNIQUEID" val="317"/>
</p:tagLst>
</file>

<file path=ppt/tags/tag122.xml><?xml version="1.0" encoding="utf-8"?>
<p:tagLst xmlns:p="http://schemas.openxmlformats.org/presentationml/2006/main">
  <p:tag name="AS_UNIQUEID" val="318"/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123.xml><?xml version="1.0" encoding="utf-8"?>
<p:tagLst xmlns:p="http://schemas.openxmlformats.org/presentationml/2006/main">
  <p:tag name="AS_UNIQUEID" val="319"/>
</p:tagLst>
</file>

<file path=ppt/tags/tag124.xml><?xml version="1.0" encoding="utf-8"?>
<p:tagLst xmlns:p="http://schemas.openxmlformats.org/presentationml/2006/main">
  <p:tag name="AS_UNIQUEID" val="320"/>
</p:tagLst>
</file>

<file path=ppt/tags/tag125.xml><?xml version="1.0" encoding="utf-8"?>
<p:tagLst xmlns:p="http://schemas.openxmlformats.org/presentationml/2006/main">
  <p:tag name="AS_UNIQUEID" val="321"/>
</p:tagLst>
</file>

<file path=ppt/tags/tag126.xml><?xml version="1.0" encoding="utf-8"?>
<p:tagLst xmlns:p="http://schemas.openxmlformats.org/presentationml/2006/main">
  <p:tag name="AS_UNIQUEID" val="322"/>
</p:tagLst>
</file>

<file path=ppt/tags/tag127.xml><?xml version="1.0" encoding="utf-8"?>
<p:tagLst xmlns:p="http://schemas.openxmlformats.org/presentationml/2006/main">
  <p:tag name="AS_UNIQUEID" val="323"/>
</p:tagLst>
</file>

<file path=ppt/tags/tag128.xml><?xml version="1.0" encoding="utf-8"?>
<p:tagLst xmlns:p="http://schemas.openxmlformats.org/presentationml/2006/main">
  <p:tag name="AS_UNIQUEID" val="324"/>
</p:tagLst>
</file>

<file path=ppt/tags/tag129.xml><?xml version="1.0" encoding="utf-8"?>
<p:tagLst xmlns:p="http://schemas.openxmlformats.org/presentationml/2006/main">
  <p:tag name="AS_UNIQUEID" val="325"/>
</p:tagLst>
</file>

<file path=ppt/tags/tag130.xml><?xml version="1.0" encoding="utf-8"?>
<p:tagLst xmlns:p="http://schemas.openxmlformats.org/presentationml/2006/main">
  <p:tag name="AS_UNIQUEID" val="326"/>
</p:tagLst>
</file>

<file path=ppt/tags/tag131.xml><?xml version="1.0" encoding="utf-8"?>
<p:tagLst xmlns:p="http://schemas.openxmlformats.org/presentationml/2006/main">
  <p:tag name="AS_UNIQUEID" val="327"/>
</p:tagLst>
</file>

<file path=ppt/tags/tag132.xml><?xml version="1.0" encoding="utf-8"?>
<p:tagLst xmlns:p="http://schemas.openxmlformats.org/presentationml/2006/main">
  <p:tag name="AS_UNIQUEID" val="328"/>
</p:tagLst>
</file>

<file path=ppt/tags/tag133.xml><?xml version="1.0" encoding="utf-8"?>
<p:tagLst xmlns:p="http://schemas.openxmlformats.org/presentationml/2006/main">
  <p:tag name="AS_UNIQUEID" val="329"/>
</p:tagLst>
</file>

<file path=ppt/tags/tag134.xml><?xml version="1.0" encoding="utf-8"?>
<p:tagLst xmlns:p="http://schemas.openxmlformats.org/presentationml/2006/main">
  <p:tag name="AS_UNIQUEID" val="330"/>
</p:tagLst>
</file>

<file path=ppt/tags/tag135.xml><?xml version="1.0" encoding="utf-8"?>
<p:tagLst xmlns:p="http://schemas.openxmlformats.org/presentationml/2006/main">
  <p:tag name="AS_UNIQUEID" val="331"/>
</p:tagLst>
</file>

<file path=ppt/tags/tag136.xml><?xml version="1.0" encoding="utf-8"?>
<p:tagLst xmlns:p="http://schemas.openxmlformats.org/presentationml/2006/main">
  <p:tag name="AS_UNIQUEID" val="332"/>
</p:tagLst>
</file>

<file path=ppt/tags/tag137.xml><?xml version="1.0" encoding="utf-8"?>
<p:tagLst xmlns:p="http://schemas.openxmlformats.org/presentationml/2006/main">
  <p:tag name="AS_UNIQUEID" val="333"/>
</p:tagLst>
</file>

<file path=ppt/tags/tag138.xml><?xml version="1.0" encoding="utf-8"?>
<p:tagLst xmlns:p="http://schemas.openxmlformats.org/presentationml/2006/main">
  <p:tag name="AS_UNIQUEID" val="334"/>
</p:tagLst>
</file>

<file path=ppt/tags/tag139.xml><?xml version="1.0" encoding="utf-8"?>
<p:tagLst xmlns:p="http://schemas.openxmlformats.org/presentationml/2006/main">
  <p:tag name="AS_UNIQUEID" val="335"/>
</p:tagLst>
</file>

<file path=ppt/tags/tag140.xml><?xml version="1.0" encoding="utf-8"?>
<p:tagLst xmlns:p="http://schemas.openxmlformats.org/presentationml/2006/main">
  <p:tag name="AS_UNIQUEID" val="336"/>
</p:tagLst>
</file>

<file path=ppt/tags/tag141.xml><?xml version="1.0" encoding="utf-8"?>
<p:tagLst xmlns:p="http://schemas.openxmlformats.org/presentationml/2006/main">
  <p:tag name="AS_UNIQUEID" val="337"/>
</p:tagLst>
</file>

<file path=ppt/tags/tag142.xml><?xml version="1.0" encoding="utf-8"?>
<p:tagLst xmlns:p="http://schemas.openxmlformats.org/presentationml/2006/main">
  <p:tag name="AS_UNIQUEID" val="338"/>
</p:tagLst>
</file>

<file path=ppt/tags/tag143.xml><?xml version="1.0" encoding="utf-8"?>
<p:tagLst xmlns:p="http://schemas.openxmlformats.org/presentationml/2006/main">
  <p:tag name="AS_UNIQUEID" val="339"/>
</p:tagLst>
</file>

<file path=ppt/tags/tag144.xml><?xml version="1.0" encoding="utf-8"?>
<p:tagLst xmlns:p="http://schemas.openxmlformats.org/presentationml/2006/main">
  <p:tag name="AS_UNIQUEID" val="340"/>
</p:tagLst>
</file>

<file path=ppt/tags/tag145.xml><?xml version="1.0" encoding="utf-8"?>
<p:tagLst xmlns:p="http://schemas.openxmlformats.org/presentationml/2006/main">
  <p:tag name="AS_UNIQUEID" val="341"/>
</p:tagLst>
</file>

<file path=ppt/tags/tag146.xml><?xml version="1.0" encoding="utf-8"?>
<p:tagLst xmlns:p="http://schemas.openxmlformats.org/presentationml/2006/main">
  <p:tag name="AS_UNIQUEID" val="342"/>
</p:tagLst>
</file>

<file path=ppt/tags/tag147.xml><?xml version="1.0" encoding="utf-8"?>
<p:tagLst xmlns:p="http://schemas.openxmlformats.org/presentationml/2006/main">
  <p:tag name="AS_UNIQUEID" val="343"/>
</p:tagLst>
</file>

<file path=ppt/tags/tag148.xml><?xml version="1.0" encoding="utf-8"?>
<p:tagLst xmlns:p="http://schemas.openxmlformats.org/presentationml/2006/main">
  <p:tag name="AS_UNIQUEID" val="344"/>
</p:tagLst>
</file>

<file path=ppt/tags/tag149.xml><?xml version="1.0" encoding="utf-8"?>
<p:tagLst xmlns:p="http://schemas.openxmlformats.org/presentationml/2006/main">
  <p:tag name="AS_UNIQUEID" val="345"/>
</p:tagLst>
</file>

<file path=ppt/tags/tag150.xml><?xml version="1.0" encoding="utf-8"?>
<p:tagLst xmlns:p="http://schemas.openxmlformats.org/presentationml/2006/main">
  <p:tag name="AS_UNIQUEID" val="346"/>
</p:tagLst>
</file>

<file path=ppt/tags/tag151.xml><?xml version="1.0" encoding="utf-8"?>
<p:tagLst xmlns:p="http://schemas.openxmlformats.org/presentationml/2006/main">
  <p:tag name="AS_UNIQUEID" val="347"/>
</p:tagLst>
</file>

<file path=ppt/tags/tag152.xml><?xml version="1.0" encoding="utf-8"?>
<p:tagLst xmlns:p="http://schemas.openxmlformats.org/presentationml/2006/main">
  <p:tag name="AS_UNIQUEID" val="348"/>
</p:tagLst>
</file>

<file path=ppt/tags/tag153.xml><?xml version="1.0" encoding="utf-8"?>
<p:tagLst xmlns:p="http://schemas.openxmlformats.org/presentationml/2006/main">
  <p:tag name="AS_UNIQUEID" val="349"/>
</p:tagLst>
</file>

<file path=ppt/tags/tag154.xml><?xml version="1.0" encoding="utf-8"?>
<p:tagLst xmlns:p="http://schemas.openxmlformats.org/presentationml/2006/main">
  <p:tag name="AS_UNIQUEID" val="350"/>
</p:tagLst>
</file>

<file path=ppt/tags/tag155.xml><?xml version="1.0" encoding="utf-8"?>
<p:tagLst xmlns:p="http://schemas.openxmlformats.org/presentationml/2006/main">
  <p:tag name="AS_UNIQUEID" val="351"/>
</p:tagLst>
</file>

<file path=ppt/tags/tag156.xml><?xml version="1.0" encoding="utf-8"?>
<p:tagLst xmlns:p="http://schemas.openxmlformats.org/presentationml/2006/main">
  <p:tag name="AS_UNIQUEID" val="352"/>
</p:tagLst>
</file>

<file path=ppt/tags/tag157.xml><?xml version="1.0" encoding="utf-8"?>
<p:tagLst xmlns:p="http://schemas.openxmlformats.org/presentationml/2006/main">
  <p:tag name="AS_UNIQUEID" val="353"/>
</p:tagLst>
</file>

<file path=ppt/tags/tag158.xml><?xml version="1.0" encoding="utf-8"?>
<p:tagLst xmlns:p="http://schemas.openxmlformats.org/presentationml/2006/main">
  <p:tag name="AS_UNIQUEID" val="354"/>
</p:tagLst>
</file>

<file path=ppt/tags/tag159.xml><?xml version="1.0" encoding="utf-8"?>
<p:tagLst xmlns:p="http://schemas.openxmlformats.org/presentationml/2006/main">
  <p:tag name="AS_UNIQUEID" val="355"/>
</p:tagLst>
</file>

<file path=ppt/tags/tag160.xml><?xml version="1.0" encoding="utf-8"?>
<p:tagLst xmlns:p="http://schemas.openxmlformats.org/presentationml/2006/main">
  <p:tag name="AS_UNIQUEID" val="356"/>
</p:tagLst>
</file>

<file path=ppt/tags/tag161.xml><?xml version="1.0" encoding="utf-8"?>
<p:tagLst xmlns:p="http://schemas.openxmlformats.org/presentationml/2006/main">
  <p:tag name="AS_UNIQUEID" val="357"/>
</p:tagLst>
</file>

<file path=ppt/tags/tag162.xml><?xml version="1.0" encoding="utf-8"?>
<p:tagLst xmlns:p="http://schemas.openxmlformats.org/presentationml/2006/main">
  <p:tag name="AS_UNIQUEID" val="358"/>
</p:tagLst>
</file>

<file path=ppt/tags/tag163.xml><?xml version="1.0" encoding="utf-8"?>
<p:tagLst xmlns:p="http://schemas.openxmlformats.org/presentationml/2006/main">
  <p:tag name="AS_UNIQUEID" val="359"/>
</p:tagLst>
</file>

<file path=ppt/tags/tag164.xml><?xml version="1.0" encoding="utf-8"?>
<p:tagLst xmlns:p="http://schemas.openxmlformats.org/presentationml/2006/main">
  <p:tag name="AS_UNIQUEID" val="360"/>
</p:tagLst>
</file>

<file path=ppt/tags/tag165.xml><?xml version="1.0" encoding="utf-8"?>
<p:tagLst xmlns:p="http://schemas.openxmlformats.org/presentationml/2006/main">
  <p:tag name="AS_UNIQUEID" val="361"/>
</p:tagLst>
</file>

<file path=ppt/tags/tag166.xml><?xml version="1.0" encoding="utf-8"?>
<p:tagLst xmlns:p="http://schemas.openxmlformats.org/presentationml/2006/main">
  <p:tag name="AS_UNIQUEID" val="362"/>
</p:tagLst>
</file>

<file path=ppt/tags/tag167.xml><?xml version="1.0" encoding="utf-8"?>
<p:tagLst xmlns:p="http://schemas.openxmlformats.org/presentationml/2006/main">
  <p:tag name="AS_UNIQUEID" val="363"/>
</p:tagLst>
</file>

<file path=ppt/tags/tag168.xml><?xml version="1.0" encoding="utf-8"?>
<p:tagLst xmlns:p="http://schemas.openxmlformats.org/presentationml/2006/main">
  <p:tag name="AS_UNIQUEID" val="364"/>
</p:tagLst>
</file>

<file path=ppt/tags/tag169.xml><?xml version="1.0" encoding="utf-8"?>
<p:tagLst xmlns:p="http://schemas.openxmlformats.org/presentationml/2006/main">
  <p:tag name="AS_UNIQUEID" val="365"/>
</p:tagLst>
</file>

<file path=ppt/tags/tag170.xml><?xml version="1.0" encoding="utf-8"?>
<p:tagLst xmlns:p="http://schemas.openxmlformats.org/presentationml/2006/main">
  <p:tag name="AS_UNIQUEID" val="366"/>
</p:tagLst>
</file>

<file path=ppt/tags/tag171.xml><?xml version="1.0" encoding="utf-8"?>
<p:tagLst xmlns:p="http://schemas.openxmlformats.org/presentationml/2006/main">
  <p:tag name="AS_UNIQUEID" val="367"/>
</p:tagLst>
</file>

<file path=ppt/tags/tag172.xml><?xml version="1.0" encoding="utf-8"?>
<p:tagLst xmlns:p="http://schemas.openxmlformats.org/presentationml/2006/main">
  <p:tag name="AS_UNIQUEID" val="368"/>
</p:tagLst>
</file>

<file path=ppt/tags/tag173.xml><?xml version="1.0" encoding="utf-8"?>
<p:tagLst xmlns:p="http://schemas.openxmlformats.org/presentationml/2006/main">
  <p:tag name="AS_UNIQUEID" val="369"/>
</p:tagLst>
</file>

<file path=ppt/tags/tag174.xml><?xml version="1.0" encoding="utf-8"?>
<p:tagLst xmlns:p="http://schemas.openxmlformats.org/presentationml/2006/main">
  <p:tag name="AS_UNIQUEID" val="370"/>
</p:tagLst>
</file>

<file path=ppt/tags/tag175.xml><?xml version="1.0" encoding="utf-8"?>
<p:tagLst xmlns:p="http://schemas.openxmlformats.org/presentationml/2006/main">
  <p:tag name="AS_UNIQUEID" val="371"/>
</p:tagLst>
</file>

<file path=ppt/tags/tag176.xml><?xml version="1.0" encoding="utf-8"?>
<p:tagLst xmlns:p="http://schemas.openxmlformats.org/presentationml/2006/main">
  <p:tag name="AS_UNIQUEID" val="372"/>
</p:tagLst>
</file>

<file path=ppt/tags/tag177.xml><?xml version="1.0" encoding="utf-8"?>
<p:tagLst xmlns:p="http://schemas.openxmlformats.org/presentationml/2006/main">
  <p:tag name="AS_UNIQUEID" val="373"/>
</p:tagLst>
</file>

<file path=ppt/tags/tag178.xml><?xml version="1.0" encoding="utf-8"?>
<p:tagLst xmlns:p="http://schemas.openxmlformats.org/presentationml/2006/main">
  <p:tag name="AS_UNIQUEID" val="374"/>
</p:tagLst>
</file>

<file path=ppt/tags/tag179.xml><?xml version="1.0" encoding="utf-8"?>
<p:tagLst xmlns:p="http://schemas.openxmlformats.org/presentationml/2006/main">
  <p:tag name="AS_UNIQUEID" val="375"/>
</p:tagLst>
</file>

<file path=ppt/tags/tag180.xml><?xml version="1.0" encoding="utf-8"?>
<p:tagLst xmlns:p="http://schemas.openxmlformats.org/presentationml/2006/main">
  <p:tag name="AS_UNIQUEID" val="376"/>
</p:tagLst>
</file>

<file path=ppt/tags/tag181.xml><?xml version="1.0" encoding="utf-8"?>
<p:tagLst xmlns:p="http://schemas.openxmlformats.org/presentationml/2006/main">
  <p:tag name="AS_UNIQUEID" val="377"/>
</p:tagLst>
</file>

<file path=ppt/tags/tag182.xml><?xml version="1.0" encoding="utf-8"?>
<p:tagLst xmlns:p="http://schemas.openxmlformats.org/presentationml/2006/main">
  <p:tag name="AS_UNIQUEID" val="378"/>
</p:tagLst>
</file>

<file path=ppt/tags/tag183.xml><?xml version="1.0" encoding="utf-8"?>
<p:tagLst xmlns:p="http://schemas.openxmlformats.org/presentationml/2006/main">
  <p:tag name="AS_UNIQUEID" val="379"/>
</p:tagLst>
</file>

<file path=ppt/tags/tag184.xml><?xml version="1.0" encoding="utf-8"?>
<p:tagLst xmlns:p="http://schemas.openxmlformats.org/presentationml/2006/main">
  <p:tag name="AS_UNIQUEID" val="380"/>
</p:tagLst>
</file>

<file path=ppt/tags/tag185.xml><?xml version="1.0" encoding="utf-8"?>
<p:tagLst xmlns:p="http://schemas.openxmlformats.org/presentationml/2006/main">
  <p:tag name="AS_UNIQUEID" val="381"/>
</p:tagLst>
</file>

<file path=ppt/tags/tag186.xml><?xml version="1.0" encoding="utf-8"?>
<p:tagLst xmlns:p="http://schemas.openxmlformats.org/presentationml/2006/main">
  <p:tag name="AS_UNIQUEID" val="382"/>
</p:tagLst>
</file>

<file path=ppt/tags/tag187.xml><?xml version="1.0" encoding="utf-8"?>
<p:tagLst xmlns:p="http://schemas.openxmlformats.org/presentationml/2006/main">
  <p:tag name="AS_UNIQUEID" val="383"/>
</p:tagLst>
</file>

<file path=ppt/tags/tag188.xml><?xml version="1.0" encoding="utf-8"?>
<p:tagLst xmlns:p="http://schemas.openxmlformats.org/presentationml/2006/main">
  <p:tag name="AS_UNIQUEID" val="384"/>
</p:tagLst>
</file>

<file path=ppt/tags/tag189.xml><?xml version="1.0" encoding="utf-8"?>
<p:tagLst xmlns:p="http://schemas.openxmlformats.org/presentationml/2006/main">
  <p:tag name="AS_UNIQUEID" val="385"/>
</p:tagLst>
</file>

<file path=ppt/tags/tag190.xml><?xml version="1.0" encoding="utf-8"?>
<p:tagLst xmlns:p="http://schemas.openxmlformats.org/presentationml/2006/main">
  <p:tag name="AS_UNIQUEID" val="386"/>
</p:tagLst>
</file>

<file path=ppt/tags/tag191.xml><?xml version="1.0" encoding="utf-8"?>
<p:tagLst xmlns:p="http://schemas.openxmlformats.org/presentationml/2006/main">
  <p:tag name="AS_UNIQUEID" val="387"/>
</p:tagLst>
</file>

<file path=ppt/tags/tag192.xml><?xml version="1.0" encoding="utf-8"?>
<p:tagLst xmlns:p="http://schemas.openxmlformats.org/presentationml/2006/main">
  <p:tag name="AS_UNIQUEID" val="388"/>
</p:tagLst>
</file>

<file path=ppt/tags/tag193.xml><?xml version="1.0" encoding="utf-8"?>
<p:tagLst xmlns:p="http://schemas.openxmlformats.org/presentationml/2006/main">
  <p:tag name="AS_UNIQUEID" val="389"/>
</p:tagLst>
</file>

<file path=ppt/tags/tag194.xml><?xml version="1.0" encoding="utf-8"?>
<p:tagLst xmlns:p="http://schemas.openxmlformats.org/presentationml/2006/main">
  <p:tag name="AS_UNIQUEID" val="390"/>
</p:tagLst>
</file>

<file path=ppt/tags/tag195.xml><?xml version="1.0" encoding="utf-8"?>
<p:tagLst xmlns:p="http://schemas.openxmlformats.org/presentationml/2006/main">
  <p:tag name="AS_UNIQUEID" val="391"/>
</p:tagLst>
</file>

<file path=ppt/tags/tag196.xml><?xml version="1.0" encoding="utf-8"?>
<p:tagLst xmlns:p="http://schemas.openxmlformats.org/presentationml/2006/main">
  <p:tag name="AS_UNIQUEID" val="392"/>
</p:tagLst>
</file>

<file path=ppt/tags/tag197.xml><?xml version="1.0" encoding="utf-8"?>
<p:tagLst xmlns:p="http://schemas.openxmlformats.org/presentationml/2006/main">
  <p:tag name="AS_UNIQUEID" val="393"/>
</p:tagLst>
</file>

<file path=ppt/tags/tag198.xml><?xml version="1.0" encoding="utf-8"?>
<p:tagLst xmlns:p="http://schemas.openxmlformats.org/presentationml/2006/main">
  <p:tag name="AS_UNIQUEID" val="394"/>
</p:tagLst>
</file>

<file path=ppt/tags/tag199.xml><?xml version="1.0" encoding="utf-8"?>
<p:tagLst xmlns:p="http://schemas.openxmlformats.org/presentationml/2006/main">
  <p:tag name="AS_UNIQUEID" val="395"/>
</p:tagLst>
</file>

<file path=ppt/tags/tag200.xml><?xml version="1.0" encoding="utf-8"?>
<p:tagLst xmlns:p="http://schemas.openxmlformats.org/presentationml/2006/main">
  <p:tag name="AS_UNIQUEID" val="396"/>
</p:tagLst>
</file>

<file path=ppt/tags/tag201.xml><?xml version="1.0" encoding="utf-8"?>
<p:tagLst xmlns:p="http://schemas.openxmlformats.org/presentationml/2006/main">
  <p:tag name="AS_UNIQUEID" val="397"/>
</p:tagLst>
</file>

<file path=ppt/tags/tag202.xml><?xml version="1.0" encoding="utf-8"?>
<p:tagLst xmlns:p="http://schemas.openxmlformats.org/presentationml/2006/main">
  <p:tag name="AS_UNIQUEID" val="398"/>
</p:tagLst>
</file>

<file path=ppt/tags/tag203.xml><?xml version="1.0" encoding="utf-8"?>
<p:tagLst xmlns:p="http://schemas.openxmlformats.org/presentationml/2006/main">
  <p:tag name="AS_UNIQUEID" val="399"/>
</p:tagLst>
</file>

<file path=ppt/tags/tag204.xml><?xml version="1.0" encoding="utf-8"?>
<p:tagLst xmlns:p="http://schemas.openxmlformats.org/presentationml/2006/main">
  <p:tag name="AS_UNIQUEID" val="400"/>
</p:tagLst>
</file>

<file path=ppt/tags/tag205.xml><?xml version="1.0" encoding="utf-8"?>
<p:tagLst xmlns:p="http://schemas.openxmlformats.org/presentationml/2006/main">
  <p:tag name="AS_UNIQUEID" val="401"/>
</p:tagLst>
</file>

<file path=ppt/tags/tag206.xml><?xml version="1.0" encoding="utf-8"?>
<p:tagLst xmlns:p="http://schemas.openxmlformats.org/presentationml/2006/main">
  <p:tag name="AS_UNIQUEID" val="402"/>
</p:tagLst>
</file>

<file path=ppt/tags/tag207.xml><?xml version="1.0" encoding="utf-8"?>
<p:tagLst xmlns:p="http://schemas.openxmlformats.org/presentationml/2006/main">
  <p:tag name="AS_UNIQUEID" val="403"/>
</p:tagLst>
</file>

<file path=ppt/tags/tag208.xml><?xml version="1.0" encoding="utf-8"?>
<p:tagLst xmlns:p="http://schemas.openxmlformats.org/presentationml/2006/main">
  <p:tag name="AS_UNIQUEID" val="404"/>
</p:tagLst>
</file>

<file path=ppt/tags/tag209.xml><?xml version="1.0" encoding="utf-8"?>
<p:tagLst xmlns:p="http://schemas.openxmlformats.org/presentationml/2006/main">
  <p:tag name="AS_UNIQUEID" val="405"/>
</p:tagLst>
</file>

<file path=ppt/tags/tag210.xml><?xml version="1.0" encoding="utf-8"?>
<p:tagLst xmlns:p="http://schemas.openxmlformats.org/presentationml/2006/main">
  <p:tag name="AS_UNIQUEID" val="406"/>
</p:tagLst>
</file>

<file path=ppt/tags/tag211.xml><?xml version="1.0" encoding="utf-8"?>
<p:tagLst xmlns:p="http://schemas.openxmlformats.org/presentationml/2006/main">
  <p:tag name="AS_UNIQUEID" val="407"/>
</p:tagLst>
</file>

<file path=ppt/tags/tag212.xml><?xml version="1.0" encoding="utf-8"?>
<p:tagLst xmlns:p="http://schemas.openxmlformats.org/presentationml/2006/main">
  <p:tag name="AS_UNIQUEID" val="408"/>
</p:tagLst>
</file>

<file path=ppt/tags/tag213.xml><?xml version="1.0" encoding="utf-8"?>
<p:tagLst xmlns:p="http://schemas.openxmlformats.org/presentationml/2006/main">
  <p:tag name="AS_UNIQUEID" val="409"/>
</p:tagLst>
</file>

<file path=ppt/tags/tag214.xml><?xml version="1.0" encoding="utf-8"?>
<p:tagLst xmlns:p="http://schemas.openxmlformats.org/presentationml/2006/main">
  <p:tag name="AS_UNIQUEID" val="410"/>
</p:tagLst>
</file>

<file path=ppt/tags/tag215.xml><?xml version="1.0" encoding="utf-8"?>
<p:tagLst xmlns:p="http://schemas.openxmlformats.org/presentationml/2006/main">
  <p:tag name="AS_UNIQUEID" val="411"/>
</p:tagLst>
</file>

<file path=ppt/tags/tag216.xml><?xml version="1.0" encoding="utf-8"?>
<p:tagLst xmlns:p="http://schemas.openxmlformats.org/presentationml/2006/main">
  <p:tag name="AS_UNIQUEID" val="412"/>
</p:tagLst>
</file>

<file path=ppt/tags/tag217.xml><?xml version="1.0" encoding="utf-8"?>
<p:tagLst xmlns:p="http://schemas.openxmlformats.org/presentationml/2006/main">
  <p:tag name="AS_UNIQUEID" val="413"/>
</p:tagLst>
</file>

<file path=ppt/tags/tag218.xml><?xml version="1.0" encoding="utf-8"?>
<p:tagLst xmlns:p="http://schemas.openxmlformats.org/presentationml/2006/main">
  <p:tag name="AS_UNIQUEID" val="414"/>
</p:tagLst>
</file>

<file path=ppt/tags/tag219.xml><?xml version="1.0" encoding="utf-8"?>
<p:tagLst xmlns:p="http://schemas.openxmlformats.org/presentationml/2006/main">
  <p:tag name="AS_UNIQUEID" val="415"/>
</p:tagLst>
</file>

<file path=ppt/tags/tag220.xml><?xml version="1.0" encoding="utf-8"?>
<p:tagLst xmlns:p="http://schemas.openxmlformats.org/presentationml/2006/main">
  <p:tag name="AS_UNIQUEID" val="416"/>
</p:tagLst>
</file>

<file path=ppt/tags/tag221.xml><?xml version="1.0" encoding="utf-8"?>
<p:tagLst xmlns:p="http://schemas.openxmlformats.org/presentationml/2006/main">
  <p:tag name="AS_UNIQUEID" val="417"/>
</p:tagLst>
</file>

<file path=ppt/tags/tag222.xml><?xml version="1.0" encoding="utf-8"?>
<p:tagLst xmlns:p="http://schemas.openxmlformats.org/presentationml/2006/main">
  <p:tag name="AS_UNIQUEID" val="418"/>
</p:tagLst>
</file>

<file path=ppt/tags/tag223.xml><?xml version="1.0" encoding="utf-8"?>
<p:tagLst xmlns:p="http://schemas.openxmlformats.org/presentationml/2006/main">
  <p:tag name="AS_UNIQUEID" val="419"/>
</p:tagLst>
</file>

<file path=ppt/tags/tag224.xml><?xml version="1.0" encoding="utf-8"?>
<p:tagLst xmlns:p="http://schemas.openxmlformats.org/presentationml/2006/main">
  <p:tag name="AS_UNIQUEID" val="420"/>
</p:tagLst>
</file>

<file path=ppt/tags/tag225.xml><?xml version="1.0" encoding="utf-8"?>
<p:tagLst xmlns:p="http://schemas.openxmlformats.org/presentationml/2006/main">
  <p:tag name="AS_UNIQUEID" val="421"/>
</p:tagLst>
</file>

<file path=ppt/tags/tag226.xml><?xml version="1.0" encoding="utf-8"?>
<p:tagLst xmlns:p="http://schemas.openxmlformats.org/presentationml/2006/main">
  <p:tag name="AS_UNIQUEID" val="422"/>
</p:tagLst>
</file>

<file path=ppt/tags/tag227.xml><?xml version="1.0" encoding="utf-8"?>
<p:tagLst xmlns:p="http://schemas.openxmlformats.org/presentationml/2006/main">
  <p:tag name="AS_UNIQUEID" val="423"/>
</p:tagLst>
</file>

<file path=ppt/tags/tag228.xml><?xml version="1.0" encoding="utf-8"?>
<p:tagLst xmlns:p="http://schemas.openxmlformats.org/presentationml/2006/main">
  <p:tag name="AS_UNIQUEID" val="424"/>
</p:tagLst>
</file>

<file path=ppt/tags/tag229.xml><?xml version="1.0" encoding="utf-8"?>
<p:tagLst xmlns:p="http://schemas.openxmlformats.org/presentationml/2006/main">
  <p:tag name="AS_UNIQUEID" val="425"/>
</p:tagLst>
</file>

<file path=ppt/tags/tag230.xml><?xml version="1.0" encoding="utf-8"?>
<p:tagLst xmlns:p="http://schemas.openxmlformats.org/presentationml/2006/main">
  <p:tag name="AS_UNIQUEID" val="426"/>
</p:tagLst>
</file>

<file path=ppt/tags/tag231.xml><?xml version="1.0" encoding="utf-8"?>
<p:tagLst xmlns:p="http://schemas.openxmlformats.org/presentationml/2006/main">
  <p:tag name="AS_UNIQUEID" val="427"/>
</p:tagLst>
</file>

<file path=ppt/tags/tag232.xml><?xml version="1.0" encoding="utf-8"?>
<p:tagLst xmlns:p="http://schemas.openxmlformats.org/presentationml/2006/main">
  <p:tag name="AS_UNIQUEID" val="428"/>
</p:tagLst>
</file>

<file path=ppt/tags/tag233.xml><?xml version="1.0" encoding="utf-8"?>
<p:tagLst xmlns:p="http://schemas.openxmlformats.org/presentationml/2006/main">
  <p:tag name="AS_UNIQUEID" val="429"/>
</p:tagLst>
</file>

<file path=ppt/tags/tag234.xml><?xml version="1.0" encoding="utf-8"?>
<p:tagLst xmlns:p="http://schemas.openxmlformats.org/presentationml/2006/main">
  <p:tag name="AS_UNIQUEID" val="430"/>
</p:tagLst>
</file>

<file path=ppt/tags/tag235.xml><?xml version="1.0" encoding="utf-8"?>
<p:tagLst xmlns:p="http://schemas.openxmlformats.org/presentationml/2006/main">
  <p:tag name="AS_UNIQUEID" val="431"/>
</p:tagLst>
</file>

<file path=ppt/tags/tag236.xml><?xml version="1.0" encoding="utf-8"?>
<p:tagLst xmlns:p="http://schemas.openxmlformats.org/presentationml/2006/main">
  <p:tag name="AS_UNIQUEID" val="432"/>
</p:tagLst>
</file>

<file path=ppt/tags/tag237.xml><?xml version="1.0" encoding="utf-8"?>
<p:tagLst xmlns:p="http://schemas.openxmlformats.org/presentationml/2006/main">
  <p:tag name="AS_UNIQUEID" val="433"/>
</p:tagLst>
</file>

<file path=ppt/tags/tag238.xml><?xml version="1.0" encoding="utf-8"?>
<p:tagLst xmlns:p="http://schemas.openxmlformats.org/presentationml/2006/main">
  <p:tag name="AS_UNIQUEID" val="434"/>
</p:tagLst>
</file>

<file path=ppt/tags/tag239.xml><?xml version="1.0" encoding="utf-8"?>
<p:tagLst xmlns:p="http://schemas.openxmlformats.org/presentationml/2006/main">
  <p:tag name="AS_UNIQUEID" val="435"/>
</p:tagLst>
</file>

<file path=ppt/tags/tag240.xml><?xml version="1.0" encoding="utf-8"?>
<p:tagLst xmlns:p="http://schemas.openxmlformats.org/presentationml/2006/main">
  <p:tag name="AS_UNIQUEID" val="436"/>
  <p:tag name="KSO_WM_TAG_VERSION" val="1.0"/>
  <p:tag name="KSO_WM_TEMPLATE_CATEGORY" val="custom"/>
  <p:tag name="KSO_WM_TEMPLATE_INDEX" val="20186833"/>
</p:tagLst>
</file>

<file path=ppt/tags/tag241.xml><?xml version="1.0" encoding="utf-8"?>
<p:tagLst xmlns:p="http://schemas.openxmlformats.org/presentationml/2006/main">
  <p:tag name="AS_UNIQUEID" val="437"/>
  <p:tag name="KSO_WM_TAG_VERSION" val="1.0"/>
  <p:tag name="KSO_WM_TEMPLATE_CATEGORY" val="custom"/>
  <p:tag name="KSO_WM_TEMPLATE_INDEX" val="20186833"/>
</p:tagLst>
</file>

<file path=ppt/tags/tag242.xml><?xml version="1.0" encoding="utf-8"?>
<p:tagLst xmlns:p="http://schemas.openxmlformats.org/presentationml/2006/main">
  <p:tag name="AS_UNIQUEID" val="438"/>
</p:tagLst>
</file>

<file path=ppt/tags/tag243.xml><?xml version="1.0" encoding="utf-8"?>
<p:tagLst xmlns:p="http://schemas.openxmlformats.org/presentationml/2006/main">
  <p:tag name="AS_UNIQUEID" val="439"/>
</p:tagLst>
</file>

<file path=ppt/tags/tag244.xml><?xml version="1.0" encoding="utf-8"?>
<p:tagLst xmlns:p="http://schemas.openxmlformats.org/presentationml/2006/main">
  <p:tag name="AS_UNIQUEID" val="440"/>
</p:tagLst>
</file>

<file path=ppt/tags/tag245.xml><?xml version="1.0" encoding="utf-8"?>
<p:tagLst xmlns:p="http://schemas.openxmlformats.org/presentationml/2006/main">
  <p:tag name="AS_UNIQUEID" val="441"/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246.xml><?xml version="1.0" encoding="utf-8"?>
<p:tagLst xmlns:p="http://schemas.openxmlformats.org/presentationml/2006/main">
  <p:tag name="AS_UNIQUEID" val="442"/>
</p:tagLst>
</file>

<file path=ppt/tags/tag247.xml><?xml version="1.0" encoding="utf-8"?>
<p:tagLst xmlns:p="http://schemas.openxmlformats.org/presentationml/2006/main">
  <p:tag name="AS_UNIQUEID" val="443"/>
</p:tagLst>
</file>

<file path=ppt/tags/tag248.xml><?xml version="1.0" encoding="utf-8"?>
<p:tagLst xmlns:p="http://schemas.openxmlformats.org/presentationml/2006/main">
  <p:tag name="AS_UNIQUEID" val="444"/>
</p:tagLst>
</file>

<file path=ppt/tags/tag249.xml><?xml version="1.0" encoding="utf-8"?>
<p:tagLst xmlns:p="http://schemas.openxmlformats.org/presentationml/2006/main">
  <p:tag name="AS_UNIQUEID" val="445"/>
</p:tagLst>
</file>

<file path=ppt/tags/tag250.xml><?xml version="1.0" encoding="utf-8"?>
<p:tagLst xmlns:p="http://schemas.openxmlformats.org/presentationml/2006/main">
  <p:tag name="AS_UNIQUEID" val="446"/>
</p:tagLst>
</file>

<file path=ppt/tags/tag251.xml><?xml version="1.0" encoding="utf-8"?>
<p:tagLst xmlns:p="http://schemas.openxmlformats.org/presentationml/2006/main">
  <p:tag name="AS_UNIQUEID" val="447"/>
</p:tagLst>
</file>

<file path=ppt/tags/tag252.xml><?xml version="1.0" encoding="utf-8"?>
<p:tagLst xmlns:p="http://schemas.openxmlformats.org/presentationml/2006/main">
  <p:tag name="AS_UNIQUEID" val="448"/>
</p:tagLst>
</file>

<file path=ppt/tags/tag253.xml><?xml version="1.0" encoding="utf-8"?>
<p:tagLst xmlns:p="http://schemas.openxmlformats.org/presentationml/2006/main">
  <p:tag name="AS_UNIQUEID" val="449"/>
</p:tagLst>
</file>

<file path=ppt/tags/tag254.xml><?xml version="1.0" encoding="utf-8"?>
<p:tagLst xmlns:p="http://schemas.openxmlformats.org/presentationml/2006/main">
  <p:tag name="AS_UNIQUEID" val="450"/>
</p:tagLst>
</file>

<file path=ppt/tags/tag255.xml><?xml version="1.0" encoding="utf-8"?>
<p:tagLst xmlns:p="http://schemas.openxmlformats.org/presentationml/2006/main">
  <p:tag name="AS_UNIQUEID" val="451"/>
</p:tagLst>
</file>

<file path=ppt/tags/tag256.xml><?xml version="1.0" encoding="utf-8"?>
<p:tagLst xmlns:p="http://schemas.openxmlformats.org/presentationml/2006/main">
  <p:tag name="AS_UNIQUEID" val="452"/>
</p:tagLst>
</file>

<file path=ppt/tags/tag257.xml><?xml version="1.0" encoding="utf-8"?>
<p:tagLst xmlns:p="http://schemas.openxmlformats.org/presentationml/2006/main">
  <p:tag name="AS_UNIQUEID" val="453"/>
</p:tagLst>
</file>

<file path=ppt/tags/tag258.xml><?xml version="1.0" encoding="utf-8"?>
<p:tagLst xmlns:p="http://schemas.openxmlformats.org/presentationml/2006/main">
  <p:tag name="AS_UNIQUEID" val="454"/>
</p:tagLst>
</file>

<file path=ppt/tags/tag259.xml><?xml version="1.0" encoding="utf-8"?>
<p:tagLst xmlns:p="http://schemas.openxmlformats.org/presentationml/2006/main">
  <p:tag name="AS_UNIQUEID" val="455"/>
</p:tagLst>
</file>

<file path=ppt/tags/tag260.xml><?xml version="1.0" encoding="utf-8"?>
<p:tagLst xmlns:p="http://schemas.openxmlformats.org/presentationml/2006/main">
  <p:tag name="AS_UNIQUEID" val="456"/>
</p:tagLst>
</file>

<file path=ppt/tags/tag261.xml><?xml version="1.0" encoding="utf-8"?>
<p:tagLst xmlns:p="http://schemas.openxmlformats.org/presentationml/2006/main">
  <p:tag name="AS_UNIQUEID" val="457"/>
</p:tagLst>
</file>

<file path=ppt/tags/tag262.xml><?xml version="1.0" encoding="utf-8"?>
<p:tagLst xmlns:p="http://schemas.openxmlformats.org/presentationml/2006/main">
  <p:tag name="AS_UNIQUEID" val="458"/>
</p:tagLst>
</file>

<file path=ppt/tags/tag263.xml><?xml version="1.0" encoding="utf-8"?>
<p:tagLst xmlns:p="http://schemas.openxmlformats.org/presentationml/2006/main">
  <p:tag name="AS_UNIQUEID" val="459"/>
</p:tagLst>
</file>

<file path=ppt/tags/tag264.xml><?xml version="1.0" encoding="utf-8"?>
<p:tagLst xmlns:p="http://schemas.openxmlformats.org/presentationml/2006/main">
  <p:tag name="AS_UNIQUEID" val="460"/>
</p:tagLst>
</file>

<file path=ppt/tags/tag265.xml><?xml version="1.0" encoding="utf-8"?>
<p:tagLst xmlns:p="http://schemas.openxmlformats.org/presentationml/2006/main">
  <p:tag name="AS_UNIQUEID" val="461"/>
</p:tagLst>
</file>

<file path=ppt/tags/tag266.xml><?xml version="1.0" encoding="utf-8"?>
<p:tagLst xmlns:p="http://schemas.openxmlformats.org/presentationml/2006/main">
  <p:tag name="AS_UNIQUEID" val="462"/>
</p:tagLst>
</file>

<file path=ppt/tags/tag267.xml><?xml version="1.0" encoding="utf-8"?>
<p:tagLst xmlns:p="http://schemas.openxmlformats.org/presentationml/2006/main">
  <p:tag name="AS_UNIQUEID" val="463"/>
</p:tagLst>
</file>

<file path=ppt/tags/tag268.xml><?xml version="1.0" encoding="utf-8"?>
<p:tagLst xmlns:p="http://schemas.openxmlformats.org/presentationml/2006/main">
  <p:tag name="AS_UNIQUEID" val="464"/>
</p:tagLst>
</file>

<file path=ppt/tags/tag269.xml><?xml version="1.0" encoding="utf-8"?>
<p:tagLst xmlns:p="http://schemas.openxmlformats.org/presentationml/2006/main">
  <p:tag name="AS_UNIQUEID" val="465"/>
</p:tagLst>
</file>

<file path=ppt/tags/tag270.xml><?xml version="1.0" encoding="utf-8"?>
<p:tagLst xmlns:p="http://schemas.openxmlformats.org/presentationml/2006/main">
  <p:tag name="AS_UNIQUEID" val="466"/>
</p:tagLst>
</file>

<file path=ppt/tags/tag271.xml><?xml version="1.0" encoding="utf-8"?>
<p:tagLst xmlns:p="http://schemas.openxmlformats.org/presentationml/2006/main">
  <p:tag name="AS_UNIQUEID" val="467"/>
</p:tagLst>
</file>

<file path=ppt/tags/tag272.xml><?xml version="1.0" encoding="utf-8"?>
<p:tagLst xmlns:p="http://schemas.openxmlformats.org/presentationml/2006/main">
  <p:tag name="AS_UNIQUEID" val="468"/>
</p:tagLst>
</file>

<file path=ppt/tags/tag273.xml><?xml version="1.0" encoding="utf-8"?>
<p:tagLst xmlns:p="http://schemas.openxmlformats.org/presentationml/2006/main">
  <p:tag name="AS_UNIQUEID" val="469"/>
</p:tagLst>
</file>

<file path=ppt/tags/tag274.xml><?xml version="1.0" encoding="utf-8"?>
<p:tagLst xmlns:p="http://schemas.openxmlformats.org/presentationml/2006/main">
  <p:tag name="AS_UNIQUEID" val="470"/>
</p:tagLst>
</file>

<file path=ppt/tags/tag275.xml><?xml version="1.0" encoding="utf-8"?>
<p:tagLst xmlns:p="http://schemas.openxmlformats.org/presentationml/2006/main">
  <p:tag name="AS_UNIQUEID" val="471"/>
</p:tagLst>
</file>

<file path=ppt/tags/tag276.xml><?xml version="1.0" encoding="utf-8"?>
<p:tagLst xmlns:p="http://schemas.openxmlformats.org/presentationml/2006/main">
  <p:tag name="AS_UNIQUEID" val="472"/>
</p:tagLst>
</file>

<file path=ppt/tags/tag277.xml><?xml version="1.0" encoding="utf-8"?>
<p:tagLst xmlns:p="http://schemas.openxmlformats.org/presentationml/2006/main">
  <p:tag name="AS_UNIQUEID" val="473"/>
</p:tagLst>
</file>

<file path=ppt/tags/tag278.xml><?xml version="1.0" encoding="utf-8"?>
<p:tagLst xmlns:p="http://schemas.openxmlformats.org/presentationml/2006/main">
  <p:tag name="AS_UNIQUEID" val="474"/>
</p:tagLst>
</file>

<file path=ppt/tags/tag279.xml><?xml version="1.0" encoding="utf-8"?>
<p:tagLst xmlns:p="http://schemas.openxmlformats.org/presentationml/2006/main">
  <p:tag name="AS_UNIQUEID" val="475"/>
</p:tagLst>
</file>

<file path=ppt/tags/tag280.xml><?xml version="1.0" encoding="utf-8"?>
<p:tagLst xmlns:p="http://schemas.openxmlformats.org/presentationml/2006/main">
  <p:tag name="AS_UNIQUEID" val="476"/>
</p:tagLst>
</file>

<file path=ppt/tags/tag281.xml><?xml version="1.0" encoding="utf-8"?>
<p:tagLst xmlns:p="http://schemas.openxmlformats.org/presentationml/2006/main">
  <p:tag name="AS_UNIQUEID" val="477"/>
</p:tagLst>
</file>

<file path=ppt/tags/tag282.xml><?xml version="1.0" encoding="utf-8"?>
<p:tagLst xmlns:p="http://schemas.openxmlformats.org/presentationml/2006/main">
  <p:tag name="AS_UNIQUEID" val="478"/>
</p:tagLst>
</file>

<file path=ppt/tags/tag283.xml><?xml version="1.0" encoding="utf-8"?>
<p:tagLst xmlns:p="http://schemas.openxmlformats.org/presentationml/2006/main">
  <p:tag name="AS_UNIQUEID" val="479"/>
</p:tagLst>
</file>

<file path=ppt/tags/tag284.xml><?xml version="1.0" encoding="utf-8"?>
<p:tagLst xmlns:p="http://schemas.openxmlformats.org/presentationml/2006/main">
  <p:tag name="AS_UNIQUEID" val="480"/>
</p:tagLst>
</file>

<file path=ppt/tags/tag285.xml><?xml version="1.0" encoding="utf-8"?>
<p:tagLst xmlns:p="http://schemas.openxmlformats.org/presentationml/2006/main">
  <p:tag name="AS_UNIQUEID" val="481"/>
</p:tagLst>
</file>

<file path=ppt/tags/tag286.xml><?xml version="1.0" encoding="utf-8"?>
<p:tagLst xmlns:p="http://schemas.openxmlformats.org/presentationml/2006/main">
  <p:tag name="AS_UNIQUEID" val="482"/>
</p:tagLst>
</file>

<file path=ppt/tags/tag287.xml><?xml version="1.0" encoding="utf-8"?>
<p:tagLst xmlns:p="http://schemas.openxmlformats.org/presentationml/2006/main">
  <p:tag name="AS_UNIQUEID" val="483"/>
</p:tagLst>
</file>

<file path=ppt/tags/tag288.xml><?xml version="1.0" encoding="utf-8"?>
<p:tagLst xmlns:p="http://schemas.openxmlformats.org/presentationml/2006/main">
  <p:tag name="AS_UNIQUEID" val="484"/>
</p:tagLst>
</file>

<file path=ppt/tags/tag289.xml><?xml version="1.0" encoding="utf-8"?>
<p:tagLst xmlns:p="http://schemas.openxmlformats.org/presentationml/2006/main">
  <p:tag name="AS_UNIQUEID" val="485"/>
</p:tagLst>
</file>

<file path=ppt/tags/tag290.xml><?xml version="1.0" encoding="utf-8"?>
<p:tagLst xmlns:p="http://schemas.openxmlformats.org/presentationml/2006/main">
  <p:tag name="AS_UNIQUEID" val="486"/>
</p:tagLst>
</file>

<file path=ppt/tags/tag291.xml><?xml version="1.0" encoding="utf-8"?>
<p:tagLst xmlns:p="http://schemas.openxmlformats.org/presentationml/2006/main">
  <p:tag name="AS_UNIQUEID" val="487"/>
</p:tagLst>
</file>

<file path=ppt/tags/tag292.xml><?xml version="1.0" encoding="utf-8"?>
<p:tagLst xmlns:p="http://schemas.openxmlformats.org/presentationml/2006/main">
  <p:tag name="AS_UNIQUEID" val="488"/>
</p:tagLst>
</file>

<file path=ppt/tags/tag293.xml><?xml version="1.0" encoding="utf-8"?>
<p:tagLst xmlns:p="http://schemas.openxmlformats.org/presentationml/2006/main">
  <p:tag name="AS_UNIQUEID" val="489"/>
</p:tagLst>
</file>

<file path=ppt/tags/tag294.xml><?xml version="1.0" encoding="utf-8"?>
<p:tagLst xmlns:p="http://schemas.openxmlformats.org/presentationml/2006/main">
  <p:tag name="AS_UNIQUEID" val="490"/>
</p:tagLst>
</file>

<file path=ppt/tags/tag295.xml><?xml version="1.0" encoding="utf-8"?>
<p:tagLst xmlns:p="http://schemas.openxmlformats.org/presentationml/2006/main">
  <p:tag name="AS_UNIQUEID" val="491"/>
</p:tagLst>
</file>

<file path=ppt/tags/tag296.xml><?xml version="1.0" encoding="utf-8"?>
<p:tagLst xmlns:p="http://schemas.openxmlformats.org/presentationml/2006/main">
  <p:tag name="AS_UNIQUEID" val="492"/>
</p:tagLst>
</file>

<file path=ppt/tags/tag297.xml><?xml version="1.0" encoding="utf-8"?>
<p:tagLst xmlns:p="http://schemas.openxmlformats.org/presentationml/2006/main">
  <p:tag name="AS_UNIQUEID" val="493"/>
</p:tagLst>
</file>

<file path=ppt/tags/tag298.xml><?xml version="1.0" encoding="utf-8"?>
<p:tagLst xmlns:p="http://schemas.openxmlformats.org/presentationml/2006/main">
  <p:tag name="AS_UNIQUEID" val="494"/>
</p:tagLst>
</file>

<file path=ppt/tags/tag299.xml><?xml version="1.0" encoding="utf-8"?>
<p:tagLst xmlns:p="http://schemas.openxmlformats.org/presentationml/2006/main">
  <p:tag name="AS_UNIQUEID" val="495"/>
</p:tagLst>
</file>

<file path=ppt/tags/tag300.xml><?xml version="1.0" encoding="utf-8"?>
<p:tagLst xmlns:p="http://schemas.openxmlformats.org/presentationml/2006/main">
  <p:tag name="AS_UNIQUEID" val="496"/>
</p:tagLst>
</file>

<file path=ppt/tags/tag301.xml><?xml version="1.0" encoding="utf-8"?>
<p:tagLst xmlns:p="http://schemas.openxmlformats.org/presentationml/2006/main">
  <p:tag name="AS_UNIQUEID" val="497"/>
</p:tagLst>
</file>

<file path=ppt/tags/tag302.xml><?xml version="1.0" encoding="utf-8"?>
<p:tagLst xmlns:p="http://schemas.openxmlformats.org/presentationml/2006/main">
  <p:tag name="AS_UNIQUEID" val="498"/>
</p:tagLst>
</file>

<file path=ppt/tags/tag303.xml><?xml version="1.0" encoding="utf-8"?>
<p:tagLst xmlns:p="http://schemas.openxmlformats.org/presentationml/2006/main">
  <p:tag name="AS_UNIQUEID" val="499"/>
</p:tagLst>
</file>

<file path=ppt/tags/tag304.xml><?xml version="1.0" encoding="utf-8"?>
<p:tagLst xmlns:p="http://schemas.openxmlformats.org/presentationml/2006/main">
  <p:tag name="AS_UNIQUEID" val="500"/>
</p:tagLst>
</file>

<file path=ppt/tags/tag305.xml><?xml version="1.0" encoding="utf-8"?>
<p:tagLst xmlns:p="http://schemas.openxmlformats.org/presentationml/2006/main">
  <p:tag name="AS_UNIQUEID" val="501"/>
</p:tagLst>
</file>

<file path=ppt/tags/tag306.xml><?xml version="1.0" encoding="utf-8"?>
<p:tagLst xmlns:p="http://schemas.openxmlformats.org/presentationml/2006/main">
  <p:tag name="AS_UNIQUEID" val="502"/>
</p:tagLst>
</file>

<file path=ppt/tags/tag307.xml><?xml version="1.0" encoding="utf-8"?>
<p:tagLst xmlns:p="http://schemas.openxmlformats.org/presentationml/2006/main">
  <p:tag name="AS_UNIQUEID" val="503"/>
</p:tagLst>
</file>

<file path=ppt/tags/tag308.xml><?xml version="1.0" encoding="utf-8"?>
<p:tagLst xmlns:p="http://schemas.openxmlformats.org/presentationml/2006/main">
  <p:tag name="AS_UNIQUEID" val="504"/>
</p:tagLst>
</file>

<file path=ppt/tags/tag309.xml><?xml version="1.0" encoding="utf-8"?>
<p:tagLst xmlns:p="http://schemas.openxmlformats.org/presentationml/2006/main">
  <p:tag name="AS_UNIQUEID" val="505"/>
</p:tagLst>
</file>

<file path=ppt/tags/tag310.xml><?xml version="1.0" encoding="utf-8"?>
<p:tagLst xmlns:p="http://schemas.openxmlformats.org/presentationml/2006/main">
  <p:tag name="AS_UNIQUEID" val="506"/>
</p:tagLst>
</file>

<file path=ppt/tags/tag311.xml><?xml version="1.0" encoding="utf-8"?>
<p:tagLst xmlns:p="http://schemas.openxmlformats.org/presentationml/2006/main">
  <p:tag name="AS_UNIQUEID" val="507"/>
</p:tagLst>
</file>

<file path=ppt/tags/tag312.xml><?xml version="1.0" encoding="utf-8"?>
<p:tagLst xmlns:p="http://schemas.openxmlformats.org/presentationml/2006/main">
  <p:tag name="AS_UNIQUEID" val="508"/>
</p:tagLst>
</file>

<file path=ppt/tags/tag313.xml><?xml version="1.0" encoding="utf-8"?>
<p:tagLst xmlns:p="http://schemas.openxmlformats.org/presentationml/2006/main">
  <p:tag name="AS_UNIQUEID" val="509"/>
</p:tagLst>
</file>

<file path=ppt/tags/tag314.xml><?xml version="1.0" encoding="utf-8"?>
<p:tagLst xmlns:p="http://schemas.openxmlformats.org/presentationml/2006/main">
  <p:tag name="AS_UNIQUEID" val="510"/>
</p:tagLst>
</file>

<file path=ppt/tags/tag315.xml><?xml version="1.0" encoding="utf-8"?>
<p:tagLst xmlns:p="http://schemas.openxmlformats.org/presentationml/2006/main">
  <p:tag name="AS_UNIQUEID" val="511"/>
</p:tagLst>
</file>

<file path=ppt/tags/tag316.xml><?xml version="1.0" encoding="utf-8"?>
<p:tagLst xmlns:p="http://schemas.openxmlformats.org/presentationml/2006/main">
  <p:tag name="AS_UNIQUEID" val="512"/>
</p:tagLst>
</file>

<file path=ppt/tags/tag317.xml><?xml version="1.0" encoding="utf-8"?>
<p:tagLst xmlns:p="http://schemas.openxmlformats.org/presentationml/2006/main">
  <p:tag name="AS_UNIQUEID" val="513"/>
</p:tagLst>
</file>

<file path=ppt/tags/tag318.xml><?xml version="1.0" encoding="utf-8"?>
<p:tagLst xmlns:p="http://schemas.openxmlformats.org/presentationml/2006/main">
  <p:tag name="AS_UNIQUEID" val="514"/>
</p:tagLst>
</file>

<file path=ppt/tags/tag319.xml><?xml version="1.0" encoding="utf-8"?>
<p:tagLst xmlns:p="http://schemas.openxmlformats.org/presentationml/2006/main">
  <p:tag name="AS_UNIQUEID" val="515"/>
</p:tagLst>
</file>

<file path=ppt/tags/tag320.xml><?xml version="1.0" encoding="utf-8"?>
<p:tagLst xmlns:p="http://schemas.openxmlformats.org/presentationml/2006/main">
  <p:tag name="AS_UNIQUEID" val="1"/>
</p:tagLst>
</file>

<file path=ppt/tags/tag321.xml><?xml version="1.0" encoding="utf-8"?>
<p:tagLst xmlns:p="http://schemas.openxmlformats.org/presentationml/2006/main">
  <p:tag name="AS_UNIQUEID" val="2"/>
</p:tagLst>
</file>

<file path=ppt/tags/tag322.xml><?xml version="1.0" encoding="utf-8"?>
<p:tagLst xmlns:p="http://schemas.openxmlformats.org/presentationml/2006/main">
  <p:tag name="AS_UNIQUEID" val="3"/>
</p:tagLst>
</file>

<file path=ppt/tags/tag323.xml><?xml version="1.0" encoding="utf-8"?>
<p:tagLst xmlns:p="http://schemas.openxmlformats.org/presentationml/2006/main">
  <p:tag name="AS_UNIQUEID" val="4"/>
</p:tagLst>
</file>

<file path=ppt/tags/tag324.xml><?xml version="1.0" encoding="utf-8"?>
<p:tagLst xmlns:p="http://schemas.openxmlformats.org/presentationml/2006/main">
  <p:tag name="AS_UNIQUEID" val="5"/>
</p:tagLst>
</file>

<file path=ppt/tags/tag325.xml><?xml version="1.0" encoding="utf-8"?>
<p:tagLst xmlns:p="http://schemas.openxmlformats.org/presentationml/2006/main">
  <p:tag name="AS_UNIQUEID" val="6"/>
</p:tagLst>
</file>

<file path=ppt/tags/tag326.xml><?xml version="1.0" encoding="utf-8"?>
<p:tagLst xmlns:p="http://schemas.openxmlformats.org/presentationml/2006/main">
  <p:tag name="AS_UNIQUEID" val="7"/>
</p:tagLst>
</file>

<file path=ppt/tags/tag327.xml><?xml version="1.0" encoding="utf-8"?>
<p:tagLst xmlns:p="http://schemas.openxmlformats.org/presentationml/2006/main">
  <p:tag name="AS_UNIQUEID" val="8"/>
</p:tagLst>
</file>

<file path=ppt/tags/tag328.xml><?xml version="1.0" encoding="utf-8"?>
<p:tagLst xmlns:p="http://schemas.openxmlformats.org/presentationml/2006/main">
  <p:tag name="AS_UNIQUEID" val="9"/>
</p:tagLst>
</file>

<file path=ppt/tags/tag329.xml><?xml version="1.0" encoding="utf-8"?>
<p:tagLst xmlns:p="http://schemas.openxmlformats.org/presentationml/2006/main">
  <p:tag name="AS_UNIQUEID" val="10"/>
</p:tagLst>
</file>

<file path=ppt/tags/tag330.xml><?xml version="1.0" encoding="utf-8"?>
<p:tagLst xmlns:p="http://schemas.openxmlformats.org/presentationml/2006/main">
  <p:tag name="AS_UNIQUEID" val="11"/>
</p:tagLst>
</file>

<file path=ppt/tags/tag331.xml><?xml version="1.0" encoding="utf-8"?>
<p:tagLst xmlns:p="http://schemas.openxmlformats.org/presentationml/2006/main">
  <p:tag name="AS_UNIQUEID" val="12"/>
</p:tagLst>
</file>

<file path=ppt/tags/tag332.xml><?xml version="1.0" encoding="utf-8"?>
<p:tagLst xmlns:p="http://schemas.openxmlformats.org/presentationml/2006/main">
  <p:tag name="AS_UNIQUEID" val="13"/>
</p:tagLst>
</file>

<file path=ppt/tags/tag333.xml><?xml version="1.0" encoding="utf-8"?>
<p:tagLst xmlns:p="http://schemas.openxmlformats.org/presentationml/2006/main">
  <p:tag name="AS_UNIQUEID" val="14"/>
</p:tagLst>
</file>

<file path=ppt/tags/tag334.xml><?xml version="1.0" encoding="utf-8"?>
<p:tagLst xmlns:p="http://schemas.openxmlformats.org/presentationml/2006/main">
  <p:tag name="AS_UNIQUEID" val="15"/>
</p:tagLst>
</file>

<file path=ppt/tags/tag335.xml><?xml version="1.0" encoding="utf-8"?>
<p:tagLst xmlns:p="http://schemas.openxmlformats.org/presentationml/2006/main">
  <p:tag name="AS_UNIQUEID" val="16"/>
</p:tagLst>
</file>

<file path=ppt/tags/tag336.xml><?xml version="1.0" encoding="utf-8"?>
<p:tagLst xmlns:p="http://schemas.openxmlformats.org/presentationml/2006/main">
  <p:tag name="AS_UNIQUEID" val="17"/>
</p:tagLst>
</file>

<file path=ppt/tags/tag337.xml><?xml version="1.0" encoding="utf-8"?>
<p:tagLst xmlns:p="http://schemas.openxmlformats.org/presentationml/2006/main">
  <p:tag name="AS_UNIQUEID" val="18"/>
</p:tagLst>
</file>

<file path=ppt/tags/tag338.xml><?xml version="1.0" encoding="utf-8"?>
<p:tagLst xmlns:p="http://schemas.openxmlformats.org/presentationml/2006/main">
  <p:tag name="AS_UNIQUEID" val="19"/>
</p:tagLst>
</file>

<file path=ppt/tags/tag339.xml><?xml version="1.0" encoding="utf-8"?>
<p:tagLst xmlns:p="http://schemas.openxmlformats.org/presentationml/2006/main">
  <p:tag name="AS_UNIQUEID" val="20"/>
</p:tagLst>
</file>

<file path=ppt/tags/tag340.xml><?xml version="1.0" encoding="utf-8"?>
<p:tagLst xmlns:p="http://schemas.openxmlformats.org/presentationml/2006/main">
  <p:tag name="AS_UNIQUEID" val="21"/>
</p:tagLst>
</file>

<file path=ppt/tags/tag341.xml><?xml version="1.0" encoding="utf-8"?>
<p:tagLst xmlns:p="http://schemas.openxmlformats.org/presentationml/2006/main">
  <p:tag name="AS_UNIQUEID" val="22"/>
</p:tagLst>
</file>

<file path=ppt/tags/tag342.xml><?xml version="1.0" encoding="utf-8"?>
<p:tagLst xmlns:p="http://schemas.openxmlformats.org/presentationml/2006/main">
  <p:tag name="AS_UNIQUEID" val="23"/>
</p:tagLst>
</file>

<file path=ppt/tags/tag343.xml><?xml version="1.0" encoding="utf-8"?>
<p:tagLst xmlns:p="http://schemas.openxmlformats.org/presentationml/2006/main">
  <p:tag name="AS_UNIQUEID" val="24"/>
</p:tagLst>
</file>

<file path=ppt/tags/tag344.xml><?xml version="1.0" encoding="utf-8"?>
<p:tagLst xmlns:p="http://schemas.openxmlformats.org/presentationml/2006/main">
  <p:tag name="AS_UNIQUEID" val="25"/>
</p:tagLst>
</file>

<file path=ppt/tags/tag345.xml><?xml version="1.0" encoding="utf-8"?>
<p:tagLst xmlns:p="http://schemas.openxmlformats.org/presentationml/2006/main">
  <p:tag name="AS_UNIQUEID" val="26"/>
</p:tagLst>
</file>

<file path=ppt/tags/tag346.xml><?xml version="1.0" encoding="utf-8"?>
<p:tagLst xmlns:p="http://schemas.openxmlformats.org/presentationml/2006/main">
  <p:tag name="AS_UNIQUEID" val="27"/>
</p:tagLst>
</file>

<file path=ppt/tags/tag347.xml><?xml version="1.0" encoding="utf-8"?>
<p:tagLst xmlns:p="http://schemas.openxmlformats.org/presentationml/2006/main">
  <p:tag name="AS_UNIQUEID" val="28"/>
</p:tagLst>
</file>

<file path=ppt/tags/tag348.xml><?xml version="1.0" encoding="utf-8"?>
<p:tagLst xmlns:p="http://schemas.openxmlformats.org/presentationml/2006/main">
  <p:tag name="AS_UNIQUEID" val="29"/>
</p:tagLst>
</file>

<file path=ppt/tags/tag349.xml><?xml version="1.0" encoding="utf-8"?>
<p:tagLst xmlns:p="http://schemas.openxmlformats.org/presentationml/2006/main">
  <p:tag name="AS_UNIQUEID" val="30"/>
</p:tagLst>
</file>

<file path=ppt/tags/tag350.xml><?xml version="1.0" encoding="utf-8"?>
<p:tagLst xmlns:p="http://schemas.openxmlformats.org/presentationml/2006/main">
  <p:tag name="AS_UNIQUEID" val="31"/>
</p:tagLst>
</file>

<file path=ppt/tags/tag351.xml><?xml version="1.0" encoding="utf-8"?>
<p:tagLst xmlns:p="http://schemas.openxmlformats.org/presentationml/2006/main">
  <p:tag name="AS_UNIQUEID" val="32"/>
</p:tagLst>
</file>

<file path=ppt/tags/tag352.xml><?xml version="1.0" encoding="utf-8"?>
<p:tagLst xmlns:p="http://schemas.openxmlformats.org/presentationml/2006/main">
  <p:tag name="AS_UNIQUEID" val="33"/>
</p:tagLst>
</file>

<file path=ppt/tags/tag353.xml><?xml version="1.0" encoding="utf-8"?>
<p:tagLst xmlns:p="http://schemas.openxmlformats.org/presentationml/2006/main">
  <p:tag name="AS_UNIQUEID" val="34"/>
</p:tagLst>
</file>

<file path=ppt/tags/tag354.xml><?xml version="1.0" encoding="utf-8"?>
<p:tagLst xmlns:p="http://schemas.openxmlformats.org/presentationml/2006/main">
  <p:tag name="AS_UNIQUEID" val="35"/>
</p:tagLst>
</file>

<file path=ppt/tags/tag355.xml><?xml version="1.0" encoding="utf-8"?>
<p:tagLst xmlns:p="http://schemas.openxmlformats.org/presentationml/2006/main">
  <p:tag name="AS_UNIQUEID" val="36"/>
</p:tagLst>
</file>

<file path=ppt/tags/tag356.xml><?xml version="1.0" encoding="utf-8"?>
<p:tagLst xmlns:p="http://schemas.openxmlformats.org/presentationml/2006/main">
  <p:tag name="AS_UNIQUEID" val="37"/>
</p:tagLst>
</file>

<file path=ppt/tags/tag357.xml><?xml version="1.0" encoding="utf-8"?>
<p:tagLst xmlns:p="http://schemas.openxmlformats.org/presentationml/2006/main">
  <p:tag name="AS_UNIQUEID" val="38"/>
</p:tagLst>
</file>

<file path=ppt/tags/tag358.xml><?xml version="1.0" encoding="utf-8"?>
<p:tagLst xmlns:p="http://schemas.openxmlformats.org/presentationml/2006/main">
  <p:tag name="AS_UNIQUEID" val="39"/>
</p:tagLst>
</file>

<file path=ppt/tags/tag359.xml><?xml version="1.0" encoding="utf-8"?>
<p:tagLst xmlns:p="http://schemas.openxmlformats.org/presentationml/2006/main">
  <p:tag name="AS_UNIQUEID" val="40"/>
</p:tagLst>
</file>

<file path=ppt/tags/tag360.xml><?xml version="1.0" encoding="utf-8"?>
<p:tagLst xmlns:p="http://schemas.openxmlformats.org/presentationml/2006/main">
  <p:tag name="AS_UNIQUEID" val="41"/>
</p:tagLst>
</file>

<file path=ppt/tags/tag361.xml><?xml version="1.0" encoding="utf-8"?>
<p:tagLst xmlns:p="http://schemas.openxmlformats.org/presentationml/2006/main">
  <p:tag name="AS_UNIQUEID" val="42"/>
</p:tagLst>
</file>

<file path=ppt/tags/tag362.xml><?xml version="1.0" encoding="utf-8"?>
<p:tagLst xmlns:p="http://schemas.openxmlformats.org/presentationml/2006/main">
  <p:tag name="AS_UNIQUEID" val="43"/>
</p:tagLst>
</file>

<file path=ppt/tags/tag363.xml><?xml version="1.0" encoding="utf-8"?>
<p:tagLst xmlns:p="http://schemas.openxmlformats.org/presentationml/2006/main">
  <p:tag name="AS_UNIQUEID" val="44"/>
</p:tagLst>
</file>

<file path=ppt/tags/tag364.xml><?xml version="1.0" encoding="utf-8"?>
<p:tagLst xmlns:p="http://schemas.openxmlformats.org/presentationml/2006/main">
  <p:tag name="AS_UNIQUEID" val="45"/>
</p:tagLst>
</file>

<file path=ppt/tags/tag365.xml><?xml version="1.0" encoding="utf-8"?>
<p:tagLst xmlns:p="http://schemas.openxmlformats.org/presentationml/2006/main">
  <p:tag name="AS_UNIQUEID" val="46"/>
</p:tagLst>
</file>

<file path=ppt/tags/tag366.xml><?xml version="1.0" encoding="utf-8"?>
<p:tagLst xmlns:p="http://schemas.openxmlformats.org/presentationml/2006/main">
  <p:tag name="AS_UNIQUEID" val="47"/>
</p:tagLst>
</file>

<file path=ppt/tags/tag367.xml><?xml version="1.0" encoding="utf-8"?>
<p:tagLst xmlns:p="http://schemas.openxmlformats.org/presentationml/2006/main">
  <p:tag name="AS_UNIQUEID" val="48"/>
</p:tagLst>
</file>

<file path=ppt/tags/tag368.xml><?xml version="1.0" encoding="utf-8"?>
<p:tagLst xmlns:p="http://schemas.openxmlformats.org/presentationml/2006/main">
  <p:tag name="AS_UNIQUEID" val="49"/>
</p:tagLst>
</file>

<file path=ppt/tags/tag369.xml><?xml version="1.0" encoding="utf-8"?>
<p:tagLst xmlns:p="http://schemas.openxmlformats.org/presentationml/2006/main">
  <p:tag name="AS_UNIQUEID" val="50"/>
</p:tagLst>
</file>

<file path=ppt/tags/tag370.xml><?xml version="1.0" encoding="utf-8"?>
<p:tagLst xmlns:p="http://schemas.openxmlformats.org/presentationml/2006/main">
  <p:tag name="AS_UNIQUEID" val="51"/>
</p:tagLst>
</file>

<file path=ppt/tags/tag371.xml><?xml version="1.0" encoding="utf-8"?>
<p:tagLst xmlns:p="http://schemas.openxmlformats.org/presentationml/2006/main">
  <p:tag name="AS_UNIQUEID" val="52"/>
</p:tagLst>
</file>

<file path=ppt/tags/tag372.xml><?xml version="1.0" encoding="utf-8"?>
<p:tagLst xmlns:p="http://schemas.openxmlformats.org/presentationml/2006/main">
  <p:tag name="AS_UNIQUEID" val="53"/>
</p:tagLst>
</file>

<file path=ppt/tags/tag373.xml><?xml version="1.0" encoding="utf-8"?>
<p:tagLst xmlns:p="http://schemas.openxmlformats.org/presentationml/2006/main">
  <p:tag name="AS_UNIQUEID" val="54"/>
</p:tagLst>
</file>

<file path=ppt/tags/tag374.xml><?xml version="1.0" encoding="utf-8"?>
<p:tagLst xmlns:p="http://schemas.openxmlformats.org/presentationml/2006/main">
  <p:tag name="AS_UNIQUEID" val="55"/>
</p:tagLst>
</file>

<file path=ppt/tags/tag375.xml><?xml version="1.0" encoding="utf-8"?>
<p:tagLst xmlns:p="http://schemas.openxmlformats.org/presentationml/2006/main">
  <p:tag name="AS_UNIQUEID" val="56"/>
</p:tagLst>
</file>

<file path=ppt/tags/tag376.xml><?xml version="1.0" encoding="utf-8"?>
<p:tagLst xmlns:p="http://schemas.openxmlformats.org/presentationml/2006/main">
  <p:tag name="AS_UNIQUEID" val="57"/>
</p:tagLst>
</file>

<file path=ppt/tags/tag377.xml><?xml version="1.0" encoding="utf-8"?>
<p:tagLst xmlns:p="http://schemas.openxmlformats.org/presentationml/2006/main">
  <p:tag name="AS_UNIQUEID" val="58"/>
</p:tagLst>
</file>

<file path=ppt/tags/tag378.xml><?xml version="1.0" encoding="utf-8"?>
<p:tagLst xmlns:p="http://schemas.openxmlformats.org/presentationml/2006/main">
  <p:tag name="AS_UNIQUEID" val="59"/>
</p:tagLst>
</file>

<file path=ppt/tags/tag379.xml><?xml version="1.0" encoding="utf-8"?>
<p:tagLst xmlns:p="http://schemas.openxmlformats.org/presentationml/2006/main">
  <p:tag name="AS_UNIQUEID" val="60"/>
</p:tagLst>
</file>

<file path=ppt/tags/tag380.xml><?xml version="1.0" encoding="utf-8"?>
<p:tagLst xmlns:p="http://schemas.openxmlformats.org/presentationml/2006/main">
  <p:tag name="AS_UNIQUEID" val="61"/>
</p:tagLst>
</file>

<file path=ppt/tags/tag381.xml><?xml version="1.0" encoding="utf-8"?>
<p:tagLst xmlns:p="http://schemas.openxmlformats.org/presentationml/2006/main">
  <p:tag name="AS_UNIQUEID" val="62"/>
</p:tagLst>
</file>

<file path=ppt/tags/tag382.xml><?xml version="1.0" encoding="utf-8"?>
<p:tagLst xmlns:p="http://schemas.openxmlformats.org/presentationml/2006/main">
  <p:tag name="AS_UNIQUEID" val="63"/>
</p:tagLst>
</file>

<file path=ppt/tags/tag383.xml><?xml version="1.0" encoding="utf-8"?>
<p:tagLst xmlns:p="http://schemas.openxmlformats.org/presentationml/2006/main">
  <p:tag name="AS_UNIQUEID" val="64"/>
</p:tagLst>
</file>

<file path=ppt/tags/tag384.xml><?xml version="1.0" encoding="utf-8"?>
<p:tagLst xmlns:p="http://schemas.openxmlformats.org/presentationml/2006/main">
  <p:tag name="AS_UNIQUEID" val="65"/>
</p:tagLst>
</file>

<file path=ppt/tags/tag385.xml><?xml version="1.0" encoding="utf-8"?>
<p:tagLst xmlns:p="http://schemas.openxmlformats.org/presentationml/2006/main">
  <p:tag name="AS_UNIQUEID" val="66"/>
</p:tagLst>
</file>

<file path=ppt/tags/tag386.xml><?xml version="1.0" encoding="utf-8"?>
<p:tagLst xmlns:p="http://schemas.openxmlformats.org/presentationml/2006/main">
  <p:tag name="AS_UNIQUEID" val="67"/>
</p:tagLst>
</file>

<file path=ppt/tags/tag387.xml><?xml version="1.0" encoding="utf-8"?>
<p:tagLst xmlns:p="http://schemas.openxmlformats.org/presentationml/2006/main">
  <p:tag name="AS_UNIQUEID" val="68"/>
</p:tagLst>
</file>

<file path=ppt/tags/tag388.xml><?xml version="1.0" encoding="utf-8"?>
<p:tagLst xmlns:p="http://schemas.openxmlformats.org/presentationml/2006/main">
  <p:tag name="AS_UNIQUEID" val="69"/>
</p:tagLst>
</file>

<file path=ppt/tags/tag389.xml><?xml version="1.0" encoding="utf-8"?>
<p:tagLst xmlns:p="http://schemas.openxmlformats.org/presentationml/2006/main">
  <p:tag name="AS_UNIQUEID" val="70"/>
</p:tagLst>
</file>

<file path=ppt/tags/tag390.xml><?xml version="1.0" encoding="utf-8"?>
<p:tagLst xmlns:p="http://schemas.openxmlformats.org/presentationml/2006/main">
  <p:tag name="AS_UNIQUEID" val="71"/>
</p:tagLst>
</file>

<file path=ppt/tags/tag391.xml><?xml version="1.0" encoding="utf-8"?>
<p:tagLst xmlns:p="http://schemas.openxmlformats.org/presentationml/2006/main">
  <p:tag name="AS_UNIQUEID" val="72"/>
</p:tagLst>
</file>

<file path=ppt/tags/tag392.xml><?xml version="1.0" encoding="utf-8"?>
<p:tagLst xmlns:p="http://schemas.openxmlformats.org/presentationml/2006/main">
  <p:tag name="AS_UNIQUEID" val="73"/>
</p:tagLst>
</file>

<file path=ppt/tags/tag393.xml><?xml version="1.0" encoding="utf-8"?>
<p:tagLst xmlns:p="http://schemas.openxmlformats.org/presentationml/2006/main">
  <p:tag name="AS_UNIQUEID" val="74"/>
</p:tagLst>
</file>

<file path=ppt/tags/tag394.xml><?xml version="1.0" encoding="utf-8"?>
<p:tagLst xmlns:p="http://schemas.openxmlformats.org/presentationml/2006/main">
  <p:tag name="AS_UNIQUEID" val="75"/>
</p:tagLst>
</file>

<file path=ppt/tags/tag395.xml><?xml version="1.0" encoding="utf-8"?>
<p:tagLst xmlns:p="http://schemas.openxmlformats.org/presentationml/2006/main">
  <p:tag name="AS_UNIQUEID" val="76"/>
</p:tagLst>
</file>

<file path=ppt/tags/tag396.xml><?xml version="1.0" encoding="utf-8"?>
<p:tagLst xmlns:p="http://schemas.openxmlformats.org/presentationml/2006/main">
  <p:tag name="AS_UNIQUEID" val="77"/>
</p:tagLst>
</file>

<file path=ppt/tags/tag397.xml><?xml version="1.0" encoding="utf-8"?>
<p:tagLst xmlns:p="http://schemas.openxmlformats.org/presentationml/2006/main">
  <p:tag name="AS_UNIQUEID" val="78"/>
</p:tagLst>
</file>

<file path=ppt/tags/tag398.xml><?xml version="1.0" encoding="utf-8"?>
<p:tagLst xmlns:p="http://schemas.openxmlformats.org/presentationml/2006/main">
  <p:tag name="AS_UNIQUEID" val="79"/>
</p:tagLst>
</file>

<file path=ppt/tags/tag399.xml><?xml version="1.0" encoding="utf-8"?>
<p:tagLst xmlns:p="http://schemas.openxmlformats.org/presentationml/2006/main">
  <p:tag name="AS_UNIQUEID" val="80"/>
</p:tagLst>
</file>

<file path=ppt/tags/tag400.xml><?xml version="1.0" encoding="utf-8"?>
<p:tagLst xmlns:p="http://schemas.openxmlformats.org/presentationml/2006/main">
  <p:tag name="AS_UNIQUEID" val="81"/>
</p:tagLst>
</file>

<file path=ppt/tags/tag401.xml><?xml version="1.0" encoding="utf-8"?>
<p:tagLst xmlns:p="http://schemas.openxmlformats.org/presentationml/2006/main">
  <p:tag name="AS_UNIQUEID" val="82"/>
</p:tagLst>
</file>

<file path=ppt/tags/tag402.xml><?xml version="1.0" encoding="utf-8"?>
<p:tagLst xmlns:p="http://schemas.openxmlformats.org/presentationml/2006/main">
  <p:tag name="AS_UNIQUEID" val="83"/>
</p:tagLst>
</file>

<file path=ppt/tags/tag403.xml><?xml version="1.0" encoding="utf-8"?>
<p:tagLst xmlns:p="http://schemas.openxmlformats.org/presentationml/2006/main">
  <p:tag name="AS_UNIQUEID" val="84"/>
</p:tagLst>
</file>

<file path=ppt/tags/tag404.xml><?xml version="1.0" encoding="utf-8"?>
<p:tagLst xmlns:p="http://schemas.openxmlformats.org/presentationml/2006/main">
  <p:tag name="AS_UNIQUEID" val="85"/>
</p:tagLst>
</file>

<file path=ppt/tags/tag405.xml><?xml version="1.0" encoding="utf-8"?>
<p:tagLst xmlns:p="http://schemas.openxmlformats.org/presentationml/2006/main">
  <p:tag name="AS_UNIQUEID" val="86"/>
</p:tagLst>
</file>

<file path=ppt/tags/tag406.xml><?xml version="1.0" encoding="utf-8"?>
<p:tagLst xmlns:p="http://schemas.openxmlformats.org/presentationml/2006/main">
  <p:tag name="AS_UNIQUEID" val="87"/>
</p:tagLst>
</file>

<file path=ppt/tags/tag407.xml><?xml version="1.0" encoding="utf-8"?>
<p:tagLst xmlns:p="http://schemas.openxmlformats.org/presentationml/2006/main">
  <p:tag name="AS_UNIQUEID" val="88"/>
</p:tagLst>
</file>

<file path=ppt/tags/tag408.xml><?xml version="1.0" encoding="utf-8"?>
<p:tagLst xmlns:p="http://schemas.openxmlformats.org/presentationml/2006/main">
  <p:tag name="AS_UNIQUEID" val="89"/>
</p:tagLst>
</file>

<file path=ppt/tags/tag409.xml><?xml version="1.0" encoding="utf-8"?>
<p:tagLst xmlns:p="http://schemas.openxmlformats.org/presentationml/2006/main">
  <p:tag name="AS_UNIQUEID" val="90"/>
</p:tagLst>
</file>

<file path=ppt/tags/tag410.xml><?xml version="1.0" encoding="utf-8"?>
<p:tagLst xmlns:p="http://schemas.openxmlformats.org/presentationml/2006/main">
  <p:tag name="AS_UNIQUEID" val="91"/>
</p:tagLst>
</file>

<file path=ppt/tags/tag411.xml><?xml version="1.0" encoding="utf-8"?>
<p:tagLst xmlns:p="http://schemas.openxmlformats.org/presentationml/2006/main">
  <p:tag name="AS_UNIQUEID" val="92"/>
</p:tagLst>
</file>

<file path=ppt/tags/tag412.xml><?xml version="1.0" encoding="utf-8"?>
<p:tagLst xmlns:p="http://schemas.openxmlformats.org/presentationml/2006/main">
  <p:tag name="AS_UNIQUEID" val="93"/>
</p:tagLst>
</file>

<file path=ppt/tags/tag413.xml><?xml version="1.0" encoding="utf-8"?>
<p:tagLst xmlns:p="http://schemas.openxmlformats.org/presentationml/2006/main">
  <p:tag name="AS_UNIQUEID" val="94"/>
</p:tagLst>
</file>

<file path=ppt/tags/tag414.xml><?xml version="1.0" encoding="utf-8"?>
<p:tagLst xmlns:p="http://schemas.openxmlformats.org/presentationml/2006/main">
  <p:tag name="AS_UNIQUEID" val="95"/>
</p:tagLst>
</file>

<file path=ppt/tags/tag415.xml><?xml version="1.0" encoding="utf-8"?>
<p:tagLst xmlns:p="http://schemas.openxmlformats.org/presentationml/2006/main">
  <p:tag name="AS_UNIQUEID" val="96"/>
</p:tagLst>
</file>

<file path=ppt/tags/tag416.xml><?xml version="1.0" encoding="utf-8"?>
<p:tagLst xmlns:p="http://schemas.openxmlformats.org/presentationml/2006/main">
  <p:tag name="AS_UNIQUEID" val="97"/>
</p:tagLst>
</file>

<file path=ppt/tags/tag417.xml><?xml version="1.0" encoding="utf-8"?>
<p:tagLst xmlns:p="http://schemas.openxmlformats.org/presentationml/2006/main">
  <p:tag name="AS_UNIQUEID" val="98"/>
</p:tagLst>
</file>

<file path=ppt/tags/tag418.xml><?xml version="1.0" encoding="utf-8"?>
<p:tagLst xmlns:p="http://schemas.openxmlformats.org/presentationml/2006/main">
  <p:tag name="AS_UNIQUEID" val="99"/>
</p:tagLst>
</file>

<file path=ppt/tags/tag419.xml><?xml version="1.0" encoding="utf-8"?>
<p:tagLst xmlns:p="http://schemas.openxmlformats.org/presentationml/2006/main">
  <p:tag name="AS_UNIQUEID" val="100"/>
</p:tagLst>
</file>

<file path=ppt/tags/tag420.xml><?xml version="1.0" encoding="utf-8"?>
<p:tagLst xmlns:p="http://schemas.openxmlformats.org/presentationml/2006/main">
  <p:tag name="AS_UNIQUEID" val="101"/>
</p:tagLst>
</file>

<file path=ppt/tags/tag421.xml><?xml version="1.0" encoding="utf-8"?>
<p:tagLst xmlns:p="http://schemas.openxmlformats.org/presentationml/2006/main">
  <p:tag name="AS_UNIQUEID" val="102"/>
</p:tagLst>
</file>

<file path=ppt/tags/tag422.xml><?xml version="1.0" encoding="utf-8"?>
<p:tagLst xmlns:p="http://schemas.openxmlformats.org/presentationml/2006/main">
  <p:tag name="AS_UNIQUEID" val="103"/>
</p:tagLst>
</file>

<file path=ppt/tags/tag423.xml><?xml version="1.0" encoding="utf-8"?>
<p:tagLst xmlns:p="http://schemas.openxmlformats.org/presentationml/2006/main">
  <p:tag name="AS_UNIQUEID" val="104"/>
</p:tagLst>
</file>

<file path=ppt/tags/tag424.xml><?xml version="1.0" encoding="utf-8"?>
<p:tagLst xmlns:p="http://schemas.openxmlformats.org/presentationml/2006/main">
  <p:tag name="AS_UNIQUEID" val="105"/>
</p:tagLst>
</file>

<file path=ppt/tags/tag425.xml><?xml version="1.0" encoding="utf-8"?>
<p:tagLst xmlns:p="http://schemas.openxmlformats.org/presentationml/2006/main">
  <p:tag name="AS_UNIQUEID" val="106"/>
</p:tagLst>
</file>

<file path=ppt/tags/tag426.xml><?xml version="1.0" encoding="utf-8"?>
<p:tagLst xmlns:p="http://schemas.openxmlformats.org/presentationml/2006/main">
  <p:tag name="AS_UNIQUEID" val="107"/>
</p:tagLst>
</file>

<file path=ppt/tags/tag427.xml><?xml version="1.0" encoding="utf-8"?>
<p:tagLst xmlns:p="http://schemas.openxmlformats.org/presentationml/2006/main">
  <p:tag name="AS_UNIQUEID" val="108"/>
</p:tagLst>
</file>

<file path=ppt/tags/tag428.xml><?xml version="1.0" encoding="utf-8"?>
<p:tagLst xmlns:p="http://schemas.openxmlformats.org/presentationml/2006/main">
  <p:tag name="AS_UNIQUEID" val="109"/>
</p:tagLst>
</file>

<file path=ppt/tags/tag429.xml><?xml version="1.0" encoding="utf-8"?>
<p:tagLst xmlns:p="http://schemas.openxmlformats.org/presentationml/2006/main">
  <p:tag name="AS_UNIQUEID" val="110"/>
</p:tagLst>
</file>

<file path=ppt/tags/tag430.xml><?xml version="1.0" encoding="utf-8"?>
<p:tagLst xmlns:p="http://schemas.openxmlformats.org/presentationml/2006/main">
  <p:tag name="AS_UNIQUEID" val="111"/>
</p:tagLst>
</file>

<file path=ppt/tags/tag431.xml><?xml version="1.0" encoding="utf-8"?>
<p:tagLst xmlns:p="http://schemas.openxmlformats.org/presentationml/2006/main">
  <p:tag name="AS_UNIQUEID" val="112"/>
</p:tagLst>
</file>

<file path=ppt/tags/tag432.xml><?xml version="1.0" encoding="utf-8"?>
<p:tagLst xmlns:p="http://schemas.openxmlformats.org/presentationml/2006/main">
  <p:tag name="AS_UNIQUEID" val="113"/>
</p:tagLst>
</file>

<file path=ppt/tags/tag433.xml><?xml version="1.0" encoding="utf-8"?>
<p:tagLst xmlns:p="http://schemas.openxmlformats.org/presentationml/2006/main">
  <p:tag name="AS_UNIQUEID" val="114"/>
</p:tagLst>
</file>

<file path=ppt/tags/tag434.xml><?xml version="1.0" encoding="utf-8"?>
<p:tagLst xmlns:p="http://schemas.openxmlformats.org/presentationml/2006/main">
  <p:tag name="AS_UNIQUEID" val="115"/>
</p:tagLst>
</file>

<file path=ppt/tags/tag435.xml><?xml version="1.0" encoding="utf-8"?>
<p:tagLst xmlns:p="http://schemas.openxmlformats.org/presentationml/2006/main">
  <p:tag name="AS_UNIQUEID" val="116"/>
</p:tagLst>
</file>

<file path=ppt/tags/tag436.xml><?xml version="1.0" encoding="utf-8"?>
<p:tagLst xmlns:p="http://schemas.openxmlformats.org/presentationml/2006/main">
  <p:tag name="AS_UNIQUEID" val="117"/>
</p:tagLst>
</file>

<file path=ppt/tags/tag437.xml><?xml version="1.0" encoding="utf-8"?>
<p:tagLst xmlns:p="http://schemas.openxmlformats.org/presentationml/2006/main">
  <p:tag name="AS_UNIQUEID" val="118"/>
</p:tagLst>
</file>

<file path=ppt/tags/tag438.xml><?xml version="1.0" encoding="utf-8"?>
<p:tagLst xmlns:p="http://schemas.openxmlformats.org/presentationml/2006/main">
  <p:tag name="AS_UNIQUEID" val="119"/>
</p:tagLst>
</file>

<file path=ppt/tags/tag439.xml><?xml version="1.0" encoding="utf-8"?>
<p:tagLst xmlns:p="http://schemas.openxmlformats.org/presentationml/2006/main">
  <p:tag name="AS_UNIQUEID" val="120"/>
</p:tagLst>
</file>

<file path=ppt/tags/tag440.xml><?xml version="1.0" encoding="utf-8"?>
<p:tagLst xmlns:p="http://schemas.openxmlformats.org/presentationml/2006/main">
  <p:tag name="AS_UNIQUEID" val="121"/>
</p:tagLst>
</file>

<file path=ppt/tags/tag441.xml><?xml version="1.0" encoding="utf-8"?>
<p:tagLst xmlns:p="http://schemas.openxmlformats.org/presentationml/2006/main">
  <p:tag name="AS_UNIQUEID" val="122"/>
</p:tagLst>
</file>

<file path=ppt/tags/tag442.xml><?xml version="1.0" encoding="utf-8"?>
<p:tagLst xmlns:p="http://schemas.openxmlformats.org/presentationml/2006/main">
  <p:tag name="AS_UNIQUEID" val="123"/>
</p:tagLst>
</file>

<file path=ppt/tags/tag443.xml><?xml version="1.0" encoding="utf-8"?>
<p:tagLst xmlns:p="http://schemas.openxmlformats.org/presentationml/2006/main">
  <p:tag name="AS_UNIQUEID" val="124"/>
</p:tagLst>
</file>

<file path=ppt/tags/tag444.xml><?xml version="1.0" encoding="utf-8"?>
<p:tagLst xmlns:p="http://schemas.openxmlformats.org/presentationml/2006/main">
  <p:tag name="AS_UNIQUEID" val="125"/>
</p:tagLst>
</file>

<file path=ppt/tags/tag445.xml><?xml version="1.0" encoding="utf-8"?>
<p:tagLst xmlns:p="http://schemas.openxmlformats.org/presentationml/2006/main">
  <p:tag name="AS_UNIQUEID" val="126"/>
</p:tagLst>
</file>

<file path=ppt/tags/tag446.xml><?xml version="1.0" encoding="utf-8"?>
<p:tagLst xmlns:p="http://schemas.openxmlformats.org/presentationml/2006/main">
  <p:tag name="AS_UNIQUEID" val="127"/>
</p:tagLst>
</file>

<file path=ppt/tags/tag447.xml><?xml version="1.0" encoding="utf-8"?>
<p:tagLst xmlns:p="http://schemas.openxmlformats.org/presentationml/2006/main">
  <p:tag name="AS_UNIQUEID" val="128"/>
</p:tagLst>
</file>

<file path=ppt/tags/tag448.xml><?xml version="1.0" encoding="utf-8"?>
<p:tagLst xmlns:p="http://schemas.openxmlformats.org/presentationml/2006/main">
  <p:tag name="AS_UNIQUEID" val="129"/>
</p:tagLst>
</file>

<file path=ppt/tags/tag449.xml><?xml version="1.0" encoding="utf-8"?>
<p:tagLst xmlns:p="http://schemas.openxmlformats.org/presentationml/2006/main">
  <p:tag name="AS_UNIQUEID" val="130"/>
</p:tagLst>
</file>

<file path=ppt/tags/tag450.xml><?xml version="1.0" encoding="utf-8"?>
<p:tagLst xmlns:p="http://schemas.openxmlformats.org/presentationml/2006/main">
  <p:tag name="AS_UNIQUEID" val="131"/>
</p:tagLst>
</file>

<file path=ppt/tags/tag451.xml><?xml version="1.0" encoding="utf-8"?>
<p:tagLst xmlns:p="http://schemas.openxmlformats.org/presentationml/2006/main">
  <p:tag name="AS_UNIQUEID" val="132"/>
</p:tagLst>
</file>

<file path=ppt/tags/tag452.xml><?xml version="1.0" encoding="utf-8"?>
<p:tagLst xmlns:p="http://schemas.openxmlformats.org/presentationml/2006/main">
  <p:tag name="AS_UNIQUEID" val="133"/>
</p:tagLst>
</file>

<file path=ppt/tags/tag453.xml><?xml version="1.0" encoding="utf-8"?>
<p:tagLst xmlns:p="http://schemas.openxmlformats.org/presentationml/2006/main">
  <p:tag name="AS_UNIQUEID" val="134"/>
</p:tagLst>
</file>

<file path=ppt/tags/tag454.xml><?xml version="1.0" encoding="utf-8"?>
<p:tagLst xmlns:p="http://schemas.openxmlformats.org/presentationml/2006/main">
  <p:tag name="AS_UNIQUEID" val="135"/>
</p:tagLst>
</file>

<file path=ppt/tags/tag455.xml><?xml version="1.0" encoding="utf-8"?>
<p:tagLst xmlns:p="http://schemas.openxmlformats.org/presentationml/2006/main">
  <p:tag name="AS_UNIQUEID" val="136"/>
</p:tagLst>
</file>

<file path=ppt/tags/tag456.xml><?xml version="1.0" encoding="utf-8"?>
<p:tagLst xmlns:p="http://schemas.openxmlformats.org/presentationml/2006/main">
  <p:tag name="AS_UNIQUEID" val="137"/>
</p:tagLst>
</file>

<file path=ppt/tags/tag457.xml><?xml version="1.0" encoding="utf-8"?>
<p:tagLst xmlns:p="http://schemas.openxmlformats.org/presentationml/2006/main">
  <p:tag name="AS_UNIQUEID" val="138"/>
</p:tagLst>
</file>

<file path=ppt/tags/tag458.xml><?xml version="1.0" encoding="utf-8"?>
<p:tagLst xmlns:p="http://schemas.openxmlformats.org/presentationml/2006/main">
  <p:tag name="AS_UNIQUEID" val="139"/>
</p:tagLst>
</file>

<file path=ppt/tags/tag459.xml><?xml version="1.0" encoding="utf-8"?>
<p:tagLst xmlns:p="http://schemas.openxmlformats.org/presentationml/2006/main">
  <p:tag name="AS_UNIQUEID" val="140"/>
</p:tagLst>
</file>

<file path=ppt/tags/tag460.xml><?xml version="1.0" encoding="utf-8"?>
<p:tagLst xmlns:p="http://schemas.openxmlformats.org/presentationml/2006/main">
  <p:tag name="AS_UNIQUEID" val="141"/>
</p:tagLst>
</file>

<file path=ppt/tags/tag461.xml><?xml version="1.0" encoding="utf-8"?>
<p:tagLst xmlns:p="http://schemas.openxmlformats.org/presentationml/2006/main">
  <p:tag name="AS_UNIQUEID" val="142"/>
</p:tagLst>
</file>

<file path=ppt/tags/tag462.xml><?xml version="1.0" encoding="utf-8"?>
<p:tagLst xmlns:p="http://schemas.openxmlformats.org/presentationml/2006/main">
  <p:tag name="AS_UNIQUEID" val="143"/>
</p:tagLst>
</file>

<file path=ppt/tags/tag463.xml><?xml version="1.0" encoding="utf-8"?>
<p:tagLst xmlns:p="http://schemas.openxmlformats.org/presentationml/2006/main">
  <p:tag name="AS_UNIQUEID" val="144"/>
</p:tagLst>
</file>

<file path=ppt/tags/tag464.xml><?xml version="1.0" encoding="utf-8"?>
<p:tagLst xmlns:p="http://schemas.openxmlformats.org/presentationml/2006/main">
  <p:tag name="AS_UNIQUEID" val="145"/>
</p:tagLst>
</file>

<file path=ppt/tags/tag465.xml><?xml version="1.0" encoding="utf-8"?>
<p:tagLst xmlns:p="http://schemas.openxmlformats.org/presentationml/2006/main">
  <p:tag name="AS_UNIQUEID" val="146"/>
</p:tagLst>
</file>

<file path=ppt/tags/tag466.xml><?xml version="1.0" encoding="utf-8"?>
<p:tagLst xmlns:p="http://schemas.openxmlformats.org/presentationml/2006/main">
  <p:tag name="AS_UNIQUEID" val="147"/>
</p:tagLst>
</file>

<file path=ppt/tags/tag467.xml><?xml version="1.0" encoding="utf-8"?>
<p:tagLst xmlns:p="http://schemas.openxmlformats.org/presentationml/2006/main">
  <p:tag name="AS_UNIQUEID" val="148"/>
</p:tagLst>
</file>

<file path=ppt/tags/tag468.xml><?xml version="1.0" encoding="utf-8"?>
<p:tagLst xmlns:p="http://schemas.openxmlformats.org/presentationml/2006/main">
  <p:tag name="AS_UNIQUEID" val="149"/>
</p:tagLst>
</file>

<file path=ppt/tags/tag469.xml><?xml version="1.0" encoding="utf-8"?>
<p:tagLst xmlns:p="http://schemas.openxmlformats.org/presentationml/2006/main">
  <p:tag name="AS_UNIQUEID" val="150"/>
</p:tagLst>
</file>

<file path=ppt/tags/tag470.xml><?xml version="1.0" encoding="utf-8"?>
<p:tagLst xmlns:p="http://schemas.openxmlformats.org/presentationml/2006/main">
  <p:tag name="AS_UNIQUEID" val="151"/>
</p:tagLst>
</file>

<file path=ppt/tags/tag471.xml><?xml version="1.0" encoding="utf-8"?>
<p:tagLst xmlns:p="http://schemas.openxmlformats.org/presentationml/2006/main">
  <p:tag name="AS_UNIQUEID" val="152"/>
</p:tagLst>
</file>

<file path=ppt/tags/tag472.xml><?xml version="1.0" encoding="utf-8"?>
<p:tagLst xmlns:p="http://schemas.openxmlformats.org/presentationml/2006/main">
  <p:tag name="AS_UNIQUEID" val="153"/>
</p:tagLst>
</file>

<file path=ppt/tags/tag473.xml><?xml version="1.0" encoding="utf-8"?>
<p:tagLst xmlns:p="http://schemas.openxmlformats.org/presentationml/2006/main">
  <p:tag name="AS_UNIQUEID" val="154"/>
</p:tagLst>
</file>

<file path=ppt/tags/tag474.xml><?xml version="1.0" encoding="utf-8"?>
<p:tagLst xmlns:p="http://schemas.openxmlformats.org/presentationml/2006/main">
  <p:tag name="AS_UNIQUEID" val="155"/>
</p:tagLst>
</file>

<file path=ppt/tags/tag475.xml><?xml version="1.0" encoding="utf-8"?>
<p:tagLst xmlns:p="http://schemas.openxmlformats.org/presentationml/2006/main">
  <p:tag name="AS_UNIQUEID" val="156"/>
</p:tagLst>
</file>

<file path=ppt/tags/tag476.xml><?xml version="1.0" encoding="utf-8"?>
<p:tagLst xmlns:p="http://schemas.openxmlformats.org/presentationml/2006/main">
  <p:tag name="AS_UNIQUEID" val="157"/>
</p:tagLst>
</file>

<file path=ppt/tags/tag477.xml><?xml version="1.0" encoding="utf-8"?>
<p:tagLst xmlns:p="http://schemas.openxmlformats.org/presentationml/2006/main">
  <p:tag name="AS_UNIQUEID" val="158"/>
</p:tagLst>
</file>

<file path=ppt/tags/tag478.xml><?xml version="1.0" encoding="utf-8"?>
<p:tagLst xmlns:p="http://schemas.openxmlformats.org/presentationml/2006/main">
  <p:tag name="AS_UNIQUEID" val="159"/>
</p:tagLst>
</file>

<file path=ppt/tags/tag479.xml><?xml version="1.0" encoding="utf-8"?>
<p:tagLst xmlns:p="http://schemas.openxmlformats.org/presentationml/2006/main">
  <p:tag name="AS_UNIQUEID" val="160"/>
</p:tagLst>
</file>

<file path=ppt/tags/tag480.xml><?xml version="1.0" encoding="utf-8"?>
<p:tagLst xmlns:p="http://schemas.openxmlformats.org/presentationml/2006/main">
  <p:tag name="AS_UNIQUEID" val="161"/>
</p:tagLst>
</file>

<file path=ppt/tags/tag481.xml><?xml version="1.0" encoding="utf-8"?>
<p:tagLst xmlns:p="http://schemas.openxmlformats.org/presentationml/2006/main">
  <p:tag name="AS_UNIQUEID" val="162"/>
</p:tagLst>
</file>

<file path=ppt/tags/tag482.xml><?xml version="1.0" encoding="utf-8"?>
<p:tagLst xmlns:p="http://schemas.openxmlformats.org/presentationml/2006/main">
  <p:tag name="AS_UNIQUEID" val="163"/>
</p:tagLst>
</file>

<file path=ppt/tags/tag483.xml><?xml version="1.0" encoding="utf-8"?>
<p:tagLst xmlns:p="http://schemas.openxmlformats.org/presentationml/2006/main">
  <p:tag name="AS_UNIQUEID" val="164"/>
</p:tagLst>
</file>

<file path=ppt/tags/tag484.xml><?xml version="1.0" encoding="utf-8"?>
<p:tagLst xmlns:p="http://schemas.openxmlformats.org/presentationml/2006/main">
  <p:tag name="AS_UNIQUEID" val="165"/>
</p:tagLst>
</file>

<file path=ppt/tags/tag485.xml><?xml version="1.0" encoding="utf-8"?>
<p:tagLst xmlns:p="http://schemas.openxmlformats.org/presentationml/2006/main">
  <p:tag name="AS_UNIQUEID" val="166"/>
</p:tagLst>
</file>

<file path=ppt/tags/tag486.xml><?xml version="1.0" encoding="utf-8"?>
<p:tagLst xmlns:p="http://schemas.openxmlformats.org/presentationml/2006/main">
  <p:tag name="AS_UNIQUEID" val="167"/>
</p:tagLst>
</file>

<file path=ppt/tags/tag487.xml><?xml version="1.0" encoding="utf-8"?>
<p:tagLst xmlns:p="http://schemas.openxmlformats.org/presentationml/2006/main">
  <p:tag name="AS_UNIQUEID" val="168"/>
</p:tagLst>
</file>

<file path=ppt/tags/tag488.xml><?xml version="1.0" encoding="utf-8"?>
<p:tagLst xmlns:p="http://schemas.openxmlformats.org/presentationml/2006/main">
  <p:tag name="AS_UNIQUEID" val="169"/>
</p:tagLst>
</file>

<file path=ppt/tags/tag489.xml><?xml version="1.0" encoding="utf-8"?>
<p:tagLst xmlns:p="http://schemas.openxmlformats.org/presentationml/2006/main">
  <p:tag name="AS_UNIQUEID" val="170"/>
</p:tagLst>
</file>

<file path=ppt/tags/tag490.xml><?xml version="1.0" encoding="utf-8"?>
<p:tagLst xmlns:p="http://schemas.openxmlformats.org/presentationml/2006/main">
  <p:tag name="AS_UNIQUEID" val="171"/>
</p:tagLst>
</file>

<file path=ppt/tags/tag491.xml><?xml version="1.0" encoding="utf-8"?>
<p:tagLst xmlns:p="http://schemas.openxmlformats.org/presentationml/2006/main">
  <p:tag name="AS_UNIQUEID" val="172"/>
</p:tagLst>
</file>

<file path=ppt/tags/tag492.xml><?xml version="1.0" encoding="utf-8"?>
<p:tagLst xmlns:p="http://schemas.openxmlformats.org/presentationml/2006/main">
  <p:tag name="AS_UNIQUEID" val="173"/>
</p:tagLst>
</file>

<file path=ppt/tags/tag493.xml><?xml version="1.0" encoding="utf-8"?>
<p:tagLst xmlns:p="http://schemas.openxmlformats.org/presentationml/2006/main">
  <p:tag name="AS_UNIQUEID" val="174"/>
</p:tagLst>
</file>

<file path=ppt/tags/tag494.xml><?xml version="1.0" encoding="utf-8"?>
<p:tagLst xmlns:p="http://schemas.openxmlformats.org/presentationml/2006/main">
  <p:tag name="AS_UNIQUEID" val="175"/>
</p:tagLst>
</file>

<file path=ppt/tags/tag495.xml><?xml version="1.0" encoding="utf-8"?>
<p:tagLst xmlns:p="http://schemas.openxmlformats.org/presentationml/2006/main">
  <p:tag name="AS_UNIQUEID" val="176"/>
</p:tagLst>
</file>

<file path=ppt/tags/tag496.xml><?xml version="1.0" encoding="utf-8"?>
<p:tagLst xmlns:p="http://schemas.openxmlformats.org/presentationml/2006/main">
  <p:tag name="AS_UNIQUEID" val="177"/>
</p:tagLst>
</file>

<file path=ppt/tags/tag497.xml><?xml version="1.0" encoding="utf-8"?>
<p:tagLst xmlns:p="http://schemas.openxmlformats.org/presentationml/2006/main">
  <p:tag name="AS_UNIQUEID" val="178"/>
</p:tagLst>
</file>

<file path=ppt/tags/tag498.xml><?xml version="1.0" encoding="utf-8"?>
<p:tagLst xmlns:p="http://schemas.openxmlformats.org/presentationml/2006/main">
  <p:tag name="AS_UNIQUEID" val="179"/>
</p:tagLst>
</file>

<file path=ppt/tags/tag499.xml><?xml version="1.0" encoding="utf-8"?>
<p:tagLst xmlns:p="http://schemas.openxmlformats.org/presentationml/2006/main">
  <p:tag name="AS_UNIQUEID" val="180"/>
</p:tagLst>
</file>

<file path=ppt/tags/tag500.xml><?xml version="1.0" encoding="utf-8"?>
<p:tagLst xmlns:p="http://schemas.openxmlformats.org/presentationml/2006/main">
  <p:tag name="AS_UNIQUEID" val="181"/>
</p:tagLst>
</file>

<file path=ppt/tags/tag501.xml><?xml version="1.0" encoding="utf-8"?>
<p:tagLst xmlns:p="http://schemas.openxmlformats.org/presentationml/2006/main">
  <p:tag name="AS_UNIQUEID" val="182"/>
</p:tagLst>
</file>

<file path=ppt/tags/tag502.xml><?xml version="1.0" encoding="utf-8"?>
<p:tagLst xmlns:p="http://schemas.openxmlformats.org/presentationml/2006/main">
  <p:tag name="AS_UNIQUEID" val="183"/>
</p:tagLst>
</file>

<file path=ppt/tags/tag503.xml><?xml version="1.0" encoding="utf-8"?>
<p:tagLst xmlns:p="http://schemas.openxmlformats.org/presentationml/2006/main">
  <p:tag name="AS_UNIQUEID" val="184"/>
</p:tagLst>
</file>

<file path=ppt/tags/tag504.xml><?xml version="1.0" encoding="utf-8"?>
<p:tagLst xmlns:p="http://schemas.openxmlformats.org/presentationml/2006/main">
  <p:tag name="AS_UNIQUEID" val="185"/>
</p:tagLst>
</file>

<file path=ppt/tags/tag505.xml><?xml version="1.0" encoding="utf-8"?>
<p:tagLst xmlns:p="http://schemas.openxmlformats.org/presentationml/2006/main">
  <p:tag name="AS_UNIQUEID" val="186"/>
</p:tagLst>
</file>

<file path=ppt/tags/tag506.xml><?xml version="1.0" encoding="utf-8"?>
<p:tagLst xmlns:p="http://schemas.openxmlformats.org/presentationml/2006/main">
  <p:tag name="AS_UNIQUEID" val="187"/>
</p:tagLst>
</file>

<file path=ppt/tags/tag507.xml><?xml version="1.0" encoding="utf-8"?>
<p:tagLst xmlns:p="http://schemas.openxmlformats.org/presentationml/2006/main">
  <p:tag name="AS_UNIQUEID" val="188"/>
</p:tagLst>
</file>

<file path=ppt/tags/tag508.xml><?xml version="1.0" encoding="utf-8"?>
<p:tagLst xmlns:p="http://schemas.openxmlformats.org/presentationml/2006/main">
  <p:tag name="AS_UNIQUEID" val="189"/>
</p:tagLst>
</file>

<file path=ppt/tags/tag509.xml><?xml version="1.0" encoding="utf-8"?>
<p:tagLst xmlns:p="http://schemas.openxmlformats.org/presentationml/2006/main">
  <p:tag name="AS_UNIQUEID" val="190"/>
</p:tagLst>
</file>

<file path=ppt/tags/tag510.xml><?xml version="1.0" encoding="utf-8"?>
<p:tagLst xmlns:p="http://schemas.openxmlformats.org/presentationml/2006/main">
  <p:tag name="AS_UNIQUEID" val="191"/>
</p:tagLst>
</file>

<file path=ppt/tags/tag511.xml><?xml version="1.0" encoding="utf-8"?>
<p:tagLst xmlns:p="http://schemas.openxmlformats.org/presentationml/2006/main">
  <p:tag name="AS_UNIQUEID" val="192"/>
</p:tagLst>
</file>

<file path=ppt/tags/tag512.xml><?xml version="1.0" encoding="utf-8"?>
<p:tagLst xmlns:p="http://schemas.openxmlformats.org/presentationml/2006/main">
  <p:tag name="AS_UNIQUEID" val="193"/>
</p:tagLst>
</file>

<file path=ppt/tags/tag513.xml><?xml version="1.0" encoding="utf-8"?>
<p:tagLst xmlns:p="http://schemas.openxmlformats.org/presentationml/2006/main">
  <p:tag name="AS_UNIQUEID" val="194"/>
</p:tagLst>
</file>

<file path=ppt/tags/tag514.xml><?xml version="1.0" encoding="utf-8"?>
<p:tagLst xmlns:p="http://schemas.openxmlformats.org/presentationml/2006/main">
  <p:tag name="AS_UNIQUEID" val="195"/>
</p:tagLst>
</file>

<file path=ppt/tags/tag515.xml><?xml version="1.0" encoding="utf-8"?>
<p:tagLst xmlns:p="http://schemas.openxmlformats.org/presentationml/2006/main">
  <p:tag name="AS_UNIQUEID" val="196"/>
</p:tagLst>
</file>

<file path=ppt/tags/tag516.xml><?xml version="1.0" encoding="utf-8"?>
<p:tagLst xmlns:p="http://schemas.openxmlformats.org/presentationml/2006/main">
  <p:tag name="AS_UNIQUEID" val="516"/>
</p:tagLst>
</file>

<file path=ppt/tags/tag51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黑板模板（七上）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演示文稿7" id="{9629B64D-0389-4B6B-BBA2-19C142BFF6C7}" vid="{B50640D8-98F9-41BF-AB21-2F89291524F3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136</Paragraphs>
  <Slides>20</Slides>
  <Notes>1</Notes>
  <TotalTime>0</TotalTime>
  <HiddenSlides>0</HiddenSlides>
  <MMClips>1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31">
      <vt:lpstr>Arial</vt:lpstr>
      <vt:lpstr>微软雅黑</vt:lpstr>
      <vt:lpstr>华文行楷</vt:lpstr>
      <vt:lpstr>等线 Light</vt:lpstr>
      <vt:lpstr>等线</vt:lpstr>
      <vt:lpstr>宋体</vt:lpstr>
      <vt:lpstr>Calibri</vt:lpstr>
      <vt:lpstr>隶书</vt:lpstr>
      <vt:lpstr>Times New Roman</vt:lpstr>
      <vt:lpstr>黑体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2022-05-31T11:57:19.938</cp:lastPrinted>
  <dcterms:created xsi:type="dcterms:W3CDTF">2022-05-31T11:57:19Z</dcterms:created>
  <dcterms:modified xsi:type="dcterms:W3CDTF">2022-05-31T03:57:22Z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