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heme/theme2.xml" ContentType="application/vnd.openxmlformats-officedocument.them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heme/theme3.xml" ContentType="application/vnd.openxmlformats-officedocument.them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5" r:id="rId1"/>
  </p:sldMasterIdLst>
  <p:notesMasterIdLst>
    <p:notesMasterId r:id="rId24"/>
  </p:notesMasterIdLst>
  <p:handoutMasterIdLst>
    <p:handoutMasterId r:id="rId25"/>
  </p:handoutMasterIdLst>
  <p:sldIdLst>
    <p:sldId id="2871" r:id="rId2"/>
    <p:sldId id="2911" r:id="rId3"/>
    <p:sldId id="2959" r:id="rId4"/>
    <p:sldId id="2799" r:id="rId5"/>
    <p:sldId id="2914" r:id="rId6"/>
    <p:sldId id="2875" r:id="rId7"/>
    <p:sldId id="3061" r:id="rId8"/>
    <p:sldId id="3062" r:id="rId9"/>
    <p:sldId id="3063" r:id="rId10"/>
    <p:sldId id="3064" r:id="rId11"/>
    <p:sldId id="3065" r:id="rId12"/>
    <p:sldId id="2696" r:id="rId13"/>
    <p:sldId id="2917" r:id="rId14"/>
    <p:sldId id="2918" r:id="rId15"/>
    <p:sldId id="2920" r:id="rId16"/>
    <p:sldId id="2921" r:id="rId17"/>
    <p:sldId id="2722" r:id="rId18"/>
    <p:sldId id="2957" r:id="rId19"/>
    <p:sldId id="2986" r:id="rId20"/>
    <p:sldId id="2790" r:id="rId21"/>
    <p:sldId id="2382" r:id="rId22"/>
    <p:sldId id="2812" r:id="rId23"/>
  </p:sldIdLst>
  <p:sldSz cx="9144000" cy="6858000" type="screen4x3"/>
  <p:notesSz cx="6858000" cy="9144000"/>
  <p:custDataLst>
    <p:tags r:id="rId26"/>
  </p:custDataLst>
  <p:defaultTextStyle>
    <a:defPPr>
      <a:defRPr lang="zh-CN"/>
    </a:defPPr>
    <a:lvl1pPr marL="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6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2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8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4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80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6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2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8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5">
          <p15:clr>
            <a:srgbClr val="A4A3A4"/>
          </p15:clr>
        </p15:guide>
        <p15:guide id="2" pos="290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14">
          <p15:clr>
            <a:srgbClr val="A4A3A4"/>
          </p15:clr>
        </p15:guide>
        <p15:guide id="2" pos="217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4C3C2611-4C71-4FC5-86AE-919BDF0F9419}" styleName="">
    <a:wholeTbl>
      <a:tcTxStyle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3CDD6"/>
          </a:solidFill>
        </a:fill>
      </a:tcStyle>
    </a:wholeTbl>
    <a:band2H>
      <a:tcStyle>
        <a:tcBdr/>
        <a:fill>
          <a:solidFill>
            <a:srgbClr val="EAE7EC"/>
          </a:solidFill>
        </a:fill>
      </a:tcStyle>
    </a:band2H>
    <a:firstCol>
      <a:tcTxStyle b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4"/>
          </a:solidFill>
        </a:fill>
      </a:tcStyle>
    </a:firstCol>
    <a:lastRow>
      <a:tcTxStyle b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4"/>
          </a:solidFill>
        </a:fill>
      </a:tcStyle>
    </a:lastRow>
    <a:firstRow>
      <a:tcTxStyle b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019" autoAdjust="0"/>
    <p:restoredTop sz="96429" autoAdjust="0"/>
  </p:normalViewPr>
  <p:slideViewPr>
    <p:cSldViewPr>
      <p:cViewPr varScale="1">
        <p:scale>
          <a:sx n="73" d="100"/>
          <a:sy n="73" d="100"/>
        </p:scale>
        <p:origin x="1356" y="66"/>
      </p:cViewPr>
      <p:guideLst>
        <p:guide orient="horz" pos="2185"/>
        <p:guide pos="290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-3966" y="-102"/>
      </p:cViewPr>
      <p:guideLst>
        <p:guide orient="horz" pos="2914"/>
        <p:guide pos="217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image" Target="../media/image15.emf"/><Relationship Id="rId5" Type="http://schemas.openxmlformats.org/officeDocument/2006/relationships/image" Target="../media/image19.emf"/><Relationship Id="rId4" Type="http://schemas.openxmlformats.org/officeDocument/2006/relationships/image" Target="../media/image18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emf"/><Relationship Id="rId1" Type="http://schemas.openxmlformats.org/officeDocument/2006/relationships/image" Target="../media/image20.emf"/><Relationship Id="rId4" Type="http://schemas.openxmlformats.org/officeDocument/2006/relationships/image" Target="../media/image23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image" Target="../media/image18.emf"/></Relationships>
</file>

<file path=ppt/handoutMasters/_rels/handout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heme" Target="../theme/theme3.xml"/><Relationship Id="rId5" Type="http://schemas.openxmlformats.org/officeDocument/2006/relationships/tags" Target="../tags/tag21.xml"/><Relationship Id="rId4" Type="http://schemas.openxmlformats.org/officeDocument/2006/relationships/tags" Target="../tags/tag20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  <p:custDataLst>
              <p:tags r:id="rId3"/>
            </p:custDataLst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D594FB-2808-45A5-BDC8-80C0F481B27E}" type="datetimeFigureOut">
              <a:rPr lang="zh-CN" altLang="en-US" smtClean="0"/>
              <a:t>2021/8/29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  <p:custDataLst>
              <p:tags r:id="rId4"/>
            </p:custDataLst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  <p:custDataLst>
              <p:tags r:id="rId5"/>
            </p:custDataLst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5B4082-C5AE-46D0-A000-D929E8B259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02788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13.xml"/><Relationship Id="rId7" Type="http://schemas.openxmlformats.org/officeDocument/2006/relationships/tags" Target="../tags/tag17.xml"/><Relationship Id="rId2" Type="http://schemas.openxmlformats.org/officeDocument/2006/relationships/tags" Target="../tags/tag12.xml"/><Relationship Id="rId1" Type="http://schemas.openxmlformats.org/officeDocument/2006/relationships/theme" Target="../theme/theme2.xml"/><Relationship Id="rId6" Type="http://schemas.openxmlformats.org/officeDocument/2006/relationships/tags" Target="../tags/tag16.xml"/><Relationship Id="rId5" Type="http://schemas.openxmlformats.org/officeDocument/2006/relationships/tags" Target="../tags/tag15.xml"/><Relationship Id="rId4" Type="http://schemas.openxmlformats.org/officeDocument/2006/relationships/tags" Target="../tags/tag1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  <p:custDataLst>
              <p:tags r:id="rId3"/>
            </p:custDataLst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9FAA0F-2349-45DA-9EBD-9D94C9A1CFA0}" type="datetimeFigureOut">
              <a:rPr lang="zh-CN" altLang="en-US" smtClean="0"/>
              <a:t>2021/8/29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  <p:custDataLst>
              <p:tags r:id="rId4"/>
            </p:custDataLst>
          </p:nvPr>
        </p:nvSpPr>
        <p:spPr>
          <a:xfrm>
            <a:off x="1143001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  <p:custDataLst>
              <p:tags r:id="rId6"/>
            </p:custDataLst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  <p:custDataLst>
              <p:tags r:id="rId7"/>
            </p:custDataLst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F37086-15D0-443D-AF17-A3F21825C04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92908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6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2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8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4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80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6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2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8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5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4" Type="http://schemas.openxmlformats.org/officeDocument/2006/relationships/image" Target="../media/image3.jpe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4" Type="http://schemas.openxmlformats.org/officeDocument/2006/relationships/image" Target="../media/image3.jpe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4" Type="http://schemas.openxmlformats.org/officeDocument/2006/relationships/image" Target="../media/image3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11985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55377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676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47179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8/29/2021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53122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76925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smtClean="0"/>
              <a:t>2021/8/29</a:t>
            </a:fld>
            <a:endParaRPr lang="zh-CN" altLang="en-US">
              <a:latin typeface="Tahoma" panose="020B0604030504040204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smtClean="0"/>
              <a:t>‹#›</a:t>
            </a:fld>
            <a:endParaRPr lang="zh-CN" altLang="en-US"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39625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89757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86919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19060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55353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77491252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lide Number"/>
          <p:cNvSpPr txBox="1">
            <a:spLocks noGrp="1"/>
          </p:cNvSpPr>
          <p:nvPr>
            <p:ph type="sldNum" sz="quarter" idx="2"/>
            <p:custDataLst>
              <p:tags r:id="rId1"/>
            </p:custDataLst>
          </p:nvPr>
        </p:nvSpPr>
        <p:spPr>
          <a:xfrm>
            <a:off x="8410153" y="5623810"/>
            <a:ext cx="276648" cy="275252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91573986"/>
      </p:ext>
    </p:extLst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50218728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57894549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3376274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>
            <p:custDataLst>
              <p:tags r:id="rId1"/>
            </p:custDataLst>
          </p:nvPr>
        </p:nvSpPr>
        <p:spPr>
          <a:xfrm>
            <a:off x="0" y="0"/>
            <a:ext cx="9144239" cy="6858318"/>
          </a:xfrm>
          <a:prstGeom prst="rect">
            <a:avLst/>
          </a:prstGeom>
          <a:blipFill dpi="0" rotWithShape="1">
            <a:blip r:embed="rId4">
              <a:alphaModFix amt="97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800"/>
          </a:p>
        </p:txBody>
      </p:sp>
      <p:sp>
        <p:nvSpPr>
          <p:cNvPr id="3" name="矩形 2"/>
          <p:cNvSpPr/>
          <p:nvPr userDrawn="1">
            <p:custDataLst>
              <p:tags r:id="rId2"/>
            </p:custDataLst>
          </p:nvPr>
        </p:nvSpPr>
        <p:spPr>
          <a:xfrm>
            <a:off x="0" y="3978851"/>
            <a:ext cx="9144239" cy="2879467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1219200"/>
            <a:endParaRPr lang="zh-CN" altLang="en-US" sz="1800">
              <a:solidFill>
                <a:prstClr val="white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>
            <p:custDataLst>
              <p:tags r:id="rId1"/>
            </p:custDataLst>
          </p:nvPr>
        </p:nvSpPr>
        <p:spPr>
          <a:xfrm>
            <a:off x="0" y="0"/>
            <a:ext cx="9144239" cy="6858318"/>
          </a:xfrm>
          <a:prstGeom prst="rect">
            <a:avLst/>
          </a:prstGeom>
          <a:blipFill dpi="0" rotWithShape="1">
            <a:blip r:embed="rId4">
              <a:alphaModFix amt="97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800"/>
          </a:p>
        </p:txBody>
      </p:sp>
      <p:sp>
        <p:nvSpPr>
          <p:cNvPr id="6" name="矩形 5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9144239" cy="6858318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1219200"/>
            <a:endParaRPr lang="zh-CN" altLang="en-US" sz="1800">
              <a:solidFill>
                <a:prstClr val="white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>
            <p:custDataLst>
              <p:tags r:id="rId1"/>
            </p:custDataLst>
          </p:nvPr>
        </p:nvSpPr>
        <p:spPr>
          <a:xfrm>
            <a:off x="0" y="0"/>
            <a:ext cx="9144239" cy="6858318"/>
          </a:xfrm>
          <a:prstGeom prst="rect">
            <a:avLst/>
          </a:prstGeom>
          <a:blipFill dpi="0" rotWithShape="1">
            <a:blip r:embed="rId4">
              <a:alphaModFix amt="97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800"/>
          </a:p>
        </p:txBody>
      </p:sp>
      <p:sp>
        <p:nvSpPr>
          <p:cNvPr id="3" name="矩形 2"/>
          <p:cNvSpPr/>
          <p:nvPr userDrawn="1">
            <p:custDataLst>
              <p:tags r:id="rId2"/>
            </p:custDataLst>
          </p:nvPr>
        </p:nvSpPr>
        <p:spPr>
          <a:xfrm>
            <a:off x="0" y="4338785"/>
            <a:ext cx="9144239" cy="2519533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1219200"/>
            <a:endParaRPr lang="zh-CN" altLang="en-US" sz="1800">
              <a:solidFill>
                <a:prstClr val="white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tags" Target="../tags/tag4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tags" Target="../tags/tag3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tags" Target="../tags/tag2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theme" Target="../theme/theme1.xml"/><Relationship Id="rId35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8/29/2021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  <p:grpSp>
        <p:nvGrpSpPr>
          <p:cNvPr id="7" name="Group 9"/>
          <p:cNvGrpSpPr/>
          <p:nvPr userDrawn="1">
            <p:custDataLst>
              <p:tags r:id="rId31"/>
            </p:custDataLst>
          </p:nvPr>
        </p:nvGrpSpPr>
        <p:grpSpPr>
          <a:xfrm>
            <a:off x="7727315" y="40214"/>
            <a:ext cx="1416685" cy="473075"/>
            <a:chOff x="0" y="0"/>
            <a:chExt cx="1135203" cy="341359"/>
          </a:xfrm>
        </p:grpSpPr>
        <p:pic>
          <p:nvPicPr>
            <p:cNvPr id="8" name="image3.png"/>
            <p:cNvPicPr/>
            <p:nvPr>
              <p:custDataLst>
                <p:tags r:id="rId32"/>
              </p:custDataLst>
            </p:nvPr>
          </p:nvPicPr>
          <p:blipFill>
            <a:blip r:embed="rId34"/>
            <a:stretch>
              <a:fillRect/>
            </a:stretch>
          </p:blipFill>
          <p:spPr>
            <a:xfrm>
              <a:off x="281542" y="0"/>
              <a:ext cx="490406" cy="17747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9" name="image4.png"/>
            <p:cNvPicPr/>
            <p:nvPr>
              <p:custDataLst>
                <p:tags r:id="rId33"/>
              </p:custDataLst>
            </p:nvPr>
          </p:nvPicPr>
          <p:blipFill>
            <a:blip r:embed="rId35"/>
            <a:stretch>
              <a:fillRect/>
            </a:stretch>
          </p:blipFill>
          <p:spPr>
            <a:xfrm>
              <a:off x="0" y="187459"/>
              <a:ext cx="1135204" cy="15390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  <p:extLst>
      <p:ext uri="{BB962C8B-B14F-4D97-AF65-F5344CB8AC3E}">
        <p14:creationId xmlns:p14="http://schemas.microsoft.com/office/powerpoint/2010/main" val="544728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  <p:sldLayoutId id="2147483649" r:id="rId17"/>
    <p:sldLayoutId id="2147483651" r:id="rId18"/>
    <p:sldLayoutId id="2147483652" r:id="rId19"/>
    <p:sldLayoutId id="2147483653" r:id="rId20"/>
    <p:sldLayoutId id="2147483654" r:id="rId21"/>
    <p:sldLayoutId id="2147483656" r:id="rId22"/>
    <p:sldLayoutId id="2147483657" r:id="rId23"/>
    <p:sldLayoutId id="2147483658" r:id="rId24"/>
    <p:sldLayoutId id="2147483659" r:id="rId25"/>
    <p:sldLayoutId id="2147483662" r:id="rId26"/>
    <p:sldLayoutId id="2147483672" r:id="rId27"/>
    <p:sldLayoutId id="2147483673" r:id="rId28"/>
    <p:sldLayoutId id="2147483674" r:id="rId2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tags" Target="../tags/tag34.xml"/><Relationship Id="rId18" Type="http://schemas.openxmlformats.org/officeDocument/2006/relationships/tags" Target="../tags/tag39.xml"/><Relationship Id="rId26" Type="http://schemas.openxmlformats.org/officeDocument/2006/relationships/tags" Target="../tags/tag47.xml"/><Relationship Id="rId39" Type="http://schemas.openxmlformats.org/officeDocument/2006/relationships/tags" Target="../tags/tag60.xml"/><Relationship Id="rId21" Type="http://schemas.openxmlformats.org/officeDocument/2006/relationships/tags" Target="../tags/tag42.xml"/><Relationship Id="rId34" Type="http://schemas.openxmlformats.org/officeDocument/2006/relationships/tags" Target="../tags/tag55.xml"/><Relationship Id="rId42" Type="http://schemas.openxmlformats.org/officeDocument/2006/relationships/tags" Target="../tags/tag63.xml"/><Relationship Id="rId47" Type="http://schemas.openxmlformats.org/officeDocument/2006/relationships/tags" Target="../tags/tag68.xml"/><Relationship Id="rId50" Type="http://schemas.openxmlformats.org/officeDocument/2006/relationships/tags" Target="../tags/tag71.xml"/><Relationship Id="rId55" Type="http://schemas.openxmlformats.org/officeDocument/2006/relationships/tags" Target="../tags/tag76.xml"/><Relationship Id="rId63" Type="http://schemas.openxmlformats.org/officeDocument/2006/relationships/tags" Target="../tags/tag84.xml"/><Relationship Id="rId68" Type="http://schemas.openxmlformats.org/officeDocument/2006/relationships/image" Target="../media/image6.jpeg"/><Relationship Id="rId7" Type="http://schemas.openxmlformats.org/officeDocument/2006/relationships/tags" Target="../tags/tag28.xml"/><Relationship Id="rId2" Type="http://schemas.openxmlformats.org/officeDocument/2006/relationships/tags" Target="../tags/tag23.xml"/><Relationship Id="rId16" Type="http://schemas.openxmlformats.org/officeDocument/2006/relationships/tags" Target="../tags/tag37.xml"/><Relationship Id="rId29" Type="http://schemas.openxmlformats.org/officeDocument/2006/relationships/tags" Target="../tags/tag50.xml"/><Relationship Id="rId1" Type="http://schemas.openxmlformats.org/officeDocument/2006/relationships/tags" Target="../tags/tag22.xml"/><Relationship Id="rId6" Type="http://schemas.openxmlformats.org/officeDocument/2006/relationships/tags" Target="../tags/tag27.xml"/><Relationship Id="rId11" Type="http://schemas.openxmlformats.org/officeDocument/2006/relationships/tags" Target="../tags/tag32.xml"/><Relationship Id="rId24" Type="http://schemas.openxmlformats.org/officeDocument/2006/relationships/tags" Target="../tags/tag45.xml"/><Relationship Id="rId32" Type="http://schemas.openxmlformats.org/officeDocument/2006/relationships/tags" Target="../tags/tag53.xml"/><Relationship Id="rId37" Type="http://schemas.openxmlformats.org/officeDocument/2006/relationships/tags" Target="../tags/tag58.xml"/><Relationship Id="rId40" Type="http://schemas.openxmlformats.org/officeDocument/2006/relationships/tags" Target="../tags/tag61.xml"/><Relationship Id="rId45" Type="http://schemas.openxmlformats.org/officeDocument/2006/relationships/tags" Target="../tags/tag66.xml"/><Relationship Id="rId53" Type="http://schemas.openxmlformats.org/officeDocument/2006/relationships/tags" Target="../tags/tag74.xml"/><Relationship Id="rId58" Type="http://schemas.openxmlformats.org/officeDocument/2006/relationships/tags" Target="../tags/tag79.xml"/><Relationship Id="rId66" Type="http://schemas.openxmlformats.org/officeDocument/2006/relationships/image" Target="../media/image4.emf"/><Relationship Id="rId5" Type="http://schemas.openxmlformats.org/officeDocument/2006/relationships/tags" Target="../tags/tag26.xml"/><Relationship Id="rId15" Type="http://schemas.openxmlformats.org/officeDocument/2006/relationships/tags" Target="../tags/tag36.xml"/><Relationship Id="rId23" Type="http://schemas.openxmlformats.org/officeDocument/2006/relationships/tags" Target="../tags/tag44.xml"/><Relationship Id="rId28" Type="http://schemas.openxmlformats.org/officeDocument/2006/relationships/tags" Target="../tags/tag49.xml"/><Relationship Id="rId36" Type="http://schemas.openxmlformats.org/officeDocument/2006/relationships/tags" Target="../tags/tag57.xml"/><Relationship Id="rId49" Type="http://schemas.openxmlformats.org/officeDocument/2006/relationships/tags" Target="../tags/tag70.xml"/><Relationship Id="rId57" Type="http://schemas.openxmlformats.org/officeDocument/2006/relationships/tags" Target="../tags/tag78.xml"/><Relationship Id="rId61" Type="http://schemas.openxmlformats.org/officeDocument/2006/relationships/tags" Target="../tags/tag82.xml"/><Relationship Id="rId10" Type="http://schemas.openxmlformats.org/officeDocument/2006/relationships/tags" Target="../tags/tag31.xml"/><Relationship Id="rId19" Type="http://schemas.openxmlformats.org/officeDocument/2006/relationships/tags" Target="../tags/tag40.xml"/><Relationship Id="rId31" Type="http://schemas.openxmlformats.org/officeDocument/2006/relationships/tags" Target="../tags/tag52.xml"/><Relationship Id="rId44" Type="http://schemas.openxmlformats.org/officeDocument/2006/relationships/tags" Target="../tags/tag65.xml"/><Relationship Id="rId52" Type="http://schemas.openxmlformats.org/officeDocument/2006/relationships/tags" Target="../tags/tag73.xml"/><Relationship Id="rId60" Type="http://schemas.openxmlformats.org/officeDocument/2006/relationships/tags" Target="../tags/tag81.xml"/><Relationship Id="rId65" Type="http://schemas.openxmlformats.org/officeDocument/2006/relationships/slideLayout" Target="../slideLayouts/slideLayout1.xml"/><Relationship Id="rId4" Type="http://schemas.openxmlformats.org/officeDocument/2006/relationships/tags" Target="../tags/tag25.xml"/><Relationship Id="rId9" Type="http://schemas.openxmlformats.org/officeDocument/2006/relationships/tags" Target="../tags/tag30.xml"/><Relationship Id="rId14" Type="http://schemas.openxmlformats.org/officeDocument/2006/relationships/tags" Target="../tags/tag35.xml"/><Relationship Id="rId22" Type="http://schemas.openxmlformats.org/officeDocument/2006/relationships/tags" Target="../tags/tag43.xml"/><Relationship Id="rId27" Type="http://schemas.openxmlformats.org/officeDocument/2006/relationships/tags" Target="../tags/tag48.xml"/><Relationship Id="rId30" Type="http://schemas.openxmlformats.org/officeDocument/2006/relationships/tags" Target="../tags/tag51.xml"/><Relationship Id="rId35" Type="http://schemas.openxmlformats.org/officeDocument/2006/relationships/tags" Target="../tags/tag56.xml"/><Relationship Id="rId43" Type="http://schemas.openxmlformats.org/officeDocument/2006/relationships/tags" Target="../tags/tag64.xml"/><Relationship Id="rId48" Type="http://schemas.openxmlformats.org/officeDocument/2006/relationships/tags" Target="../tags/tag69.xml"/><Relationship Id="rId56" Type="http://schemas.openxmlformats.org/officeDocument/2006/relationships/tags" Target="../tags/tag77.xml"/><Relationship Id="rId64" Type="http://schemas.openxmlformats.org/officeDocument/2006/relationships/tags" Target="../tags/tag85.xml"/><Relationship Id="rId8" Type="http://schemas.openxmlformats.org/officeDocument/2006/relationships/tags" Target="../tags/tag29.xml"/><Relationship Id="rId51" Type="http://schemas.openxmlformats.org/officeDocument/2006/relationships/tags" Target="../tags/tag72.xml"/><Relationship Id="rId3" Type="http://schemas.openxmlformats.org/officeDocument/2006/relationships/tags" Target="../tags/tag24.xml"/><Relationship Id="rId12" Type="http://schemas.openxmlformats.org/officeDocument/2006/relationships/tags" Target="../tags/tag33.xml"/><Relationship Id="rId17" Type="http://schemas.openxmlformats.org/officeDocument/2006/relationships/tags" Target="../tags/tag38.xml"/><Relationship Id="rId25" Type="http://schemas.openxmlformats.org/officeDocument/2006/relationships/tags" Target="../tags/tag46.xml"/><Relationship Id="rId33" Type="http://schemas.openxmlformats.org/officeDocument/2006/relationships/tags" Target="../tags/tag54.xml"/><Relationship Id="rId38" Type="http://schemas.openxmlformats.org/officeDocument/2006/relationships/tags" Target="../tags/tag59.xml"/><Relationship Id="rId46" Type="http://schemas.openxmlformats.org/officeDocument/2006/relationships/tags" Target="../tags/tag67.xml"/><Relationship Id="rId59" Type="http://schemas.openxmlformats.org/officeDocument/2006/relationships/tags" Target="../tags/tag80.xml"/><Relationship Id="rId67" Type="http://schemas.openxmlformats.org/officeDocument/2006/relationships/image" Target="../media/image5.emf"/><Relationship Id="rId20" Type="http://schemas.openxmlformats.org/officeDocument/2006/relationships/tags" Target="../tags/tag41.xml"/><Relationship Id="rId41" Type="http://schemas.openxmlformats.org/officeDocument/2006/relationships/tags" Target="../tags/tag62.xml"/><Relationship Id="rId54" Type="http://schemas.openxmlformats.org/officeDocument/2006/relationships/tags" Target="../tags/tag75.xml"/><Relationship Id="rId62" Type="http://schemas.openxmlformats.org/officeDocument/2006/relationships/tags" Target="../tags/tag8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87.xml"/><Relationship Id="rId1" Type="http://schemas.openxmlformats.org/officeDocument/2006/relationships/tags" Target="../tags/tag86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95.xml"/><Relationship Id="rId3" Type="http://schemas.openxmlformats.org/officeDocument/2006/relationships/tags" Target="../tags/tag90.xml"/><Relationship Id="rId7" Type="http://schemas.openxmlformats.org/officeDocument/2006/relationships/tags" Target="../tags/tag94.xml"/><Relationship Id="rId12" Type="http://schemas.openxmlformats.org/officeDocument/2006/relationships/image" Target="../media/image8.png"/><Relationship Id="rId2" Type="http://schemas.openxmlformats.org/officeDocument/2006/relationships/tags" Target="../tags/tag89.xml"/><Relationship Id="rId1" Type="http://schemas.openxmlformats.org/officeDocument/2006/relationships/tags" Target="../tags/tag88.xml"/><Relationship Id="rId6" Type="http://schemas.openxmlformats.org/officeDocument/2006/relationships/tags" Target="../tags/tag93.xml"/><Relationship Id="rId11" Type="http://schemas.openxmlformats.org/officeDocument/2006/relationships/hyperlink" Target="&#21160;&#30011;&#20223;&#30495;&#65306;&#29289;&#36136;&#30340;&#23548;&#30005;&#23454;&#39564;.flv" TargetMode="External"/><Relationship Id="rId5" Type="http://schemas.openxmlformats.org/officeDocument/2006/relationships/tags" Target="../tags/tag92.xml"/><Relationship Id="rId10" Type="http://schemas.openxmlformats.org/officeDocument/2006/relationships/slideLayout" Target="../slideLayouts/slideLayout13.xml"/><Relationship Id="rId4" Type="http://schemas.openxmlformats.org/officeDocument/2006/relationships/tags" Target="../tags/tag91.xml"/><Relationship Id="rId9" Type="http://schemas.openxmlformats.org/officeDocument/2006/relationships/tags" Target="../tags/tag9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104.xml"/><Relationship Id="rId13" Type="http://schemas.openxmlformats.org/officeDocument/2006/relationships/tags" Target="../tags/tag109.xml"/><Relationship Id="rId3" Type="http://schemas.openxmlformats.org/officeDocument/2006/relationships/tags" Target="../tags/tag99.xml"/><Relationship Id="rId7" Type="http://schemas.openxmlformats.org/officeDocument/2006/relationships/tags" Target="../tags/tag103.xml"/><Relationship Id="rId12" Type="http://schemas.openxmlformats.org/officeDocument/2006/relationships/tags" Target="../tags/tag108.xml"/><Relationship Id="rId2" Type="http://schemas.openxmlformats.org/officeDocument/2006/relationships/tags" Target="../tags/tag98.xml"/><Relationship Id="rId16" Type="http://schemas.openxmlformats.org/officeDocument/2006/relationships/image" Target="../media/image10.png"/><Relationship Id="rId1" Type="http://schemas.openxmlformats.org/officeDocument/2006/relationships/tags" Target="../tags/tag97.xml"/><Relationship Id="rId6" Type="http://schemas.openxmlformats.org/officeDocument/2006/relationships/tags" Target="../tags/tag102.xml"/><Relationship Id="rId11" Type="http://schemas.openxmlformats.org/officeDocument/2006/relationships/tags" Target="../tags/tag107.xml"/><Relationship Id="rId5" Type="http://schemas.openxmlformats.org/officeDocument/2006/relationships/tags" Target="../tags/tag101.xml"/><Relationship Id="rId15" Type="http://schemas.openxmlformats.org/officeDocument/2006/relationships/image" Target="../media/image9.png"/><Relationship Id="rId10" Type="http://schemas.openxmlformats.org/officeDocument/2006/relationships/tags" Target="../tags/tag106.xml"/><Relationship Id="rId4" Type="http://schemas.openxmlformats.org/officeDocument/2006/relationships/tags" Target="../tags/tag100.xml"/><Relationship Id="rId9" Type="http://schemas.openxmlformats.org/officeDocument/2006/relationships/tags" Target="../tags/tag105.xml"/><Relationship Id="rId14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117.xml"/><Relationship Id="rId13" Type="http://schemas.openxmlformats.org/officeDocument/2006/relationships/tags" Target="../tags/tag122.xml"/><Relationship Id="rId3" Type="http://schemas.openxmlformats.org/officeDocument/2006/relationships/tags" Target="../tags/tag112.xml"/><Relationship Id="rId7" Type="http://schemas.openxmlformats.org/officeDocument/2006/relationships/tags" Target="../tags/tag116.xml"/><Relationship Id="rId12" Type="http://schemas.openxmlformats.org/officeDocument/2006/relationships/tags" Target="../tags/tag121.xml"/><Relationship Id="rId2" Type="http://schemas.openxmlformats.org/officeDocument/2006/relationships/tags" Target="../tags/tag111.xml"/><Relationship Id="rId1" Type="http://schemas.openxmlformats.org/officeDocument/2006/relationships/tags" Target="../tags/tag110.xml"/><Relationship Id="rId6" Type="http://schemas.openxmlformats.org/officeDocument/2006/relationships/tags" Target="../tags/tag115.xml"/><Relationship Id="rId11" Type="http://schemas.openxmlformats.org/officeDocument/2006/relationships/tags" Target="../tags/tag120.xml"/><Relationship Id="rId5" Type="http://schemas.openxmlformats.org/officeDocument/2006/relationships/tags" Target="../tags/tag114.xml"/><Relationship Id="rId15" Type="http://schemas.openxmlformats.org/officeDocument/2006/relationships/slideLayout" Target="../slideLayouts/slideLayout7.xml"/><Relationship Id="rId10" Type="http://schemas.openxmlformats.org/officeDocument/2006/relationships/tags" Target="../tags/tag119.xml"/><Relationship Id="rId4" Type="http://schemas.openxmlformats.org/officeDocument/2006/relationships/tags" Target="../tags/tag113.xml"/><Relationship Id="rId9" Type="http://schemas.openxmlformats.org/officeDocument/2006/relationships/tags" Target="../tags/tag118.xml"/><Relationship Id="rId14" Type="http://schemas.openxmlformats.org/officeDocument/2006/relationships/tags" Target="../tags/tag12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131.xml"/><Relationship Id="rId13" Type="http://schemas.openxmlformats.org/officeDocument/2006/relationships/tags" Target="../tags/tag136.xml"/><Relationship Id="rId3" Type="http://schemas.openxmlformats.org/officeDocument/2006/relationships/tags" Target="../tags/tag126.xml"/><Relationship Id="rId7" Type="http://schemas.openxmlformats.org/officeDocument/2006/relationships/tags" Target="../tags/tag130.xml"/><Relationship Id="rId12" Type="http://schemas.openxmlformats.org/officeDocument/2006/relationships/tags" Target="../tags/tag135.xml"/><Relationship Id="rId17" Type="http://schemas.openxmlformats.org/officeDocument/2006/relationships/hyperlink" Target="&#29076;&#34701;&#27695;&#21270;&#38048;&#23548;&#30005;_&#26631;&#28165;.wmv" TargetMode="External"/><Relationship Id="rId2" Type="http://schemas.openxmlformats.org/officeDocument/2006/relationships/tags" Target="../tags/tag125.xml"/><Relationship Id="rId16" Type="http://schemas.openxmlformats.org/officeDocument/2006/relationships/image" Target="../media/image11.png"/><Relationship Id="rId1" Type="http://schemas.openxmlformats.org/officeDocument/2006/relationships/tags" Target="../tags/tag124.xml"/><Relationship Id="rId6" Type="http://schemas.openxmlformats.org/officeDocument/2006/relationships/tags" Target="../tags/tag129.xml"/><Relationship Id="rId11" Type="http://schemas.openxmlformats.org/officeDocument/2006/relationships/tags" Target="../tags/tag134.xml"/><Relationship Id="rId5" Type="http://schemas.openxmlformats.org/officeDocument/2006/relationships/tags" Target="../tags/tag128.xml"/><Relationship Id="rId15" Type="http://schemas.openxmlformats.org/officeDocument/2006/relationships/slideLayout" Target="../slideLayouts/slideLayout7.xml"/><Relationship Id="rId10" Type="http://schemas.openxmlformats.org/officeDocument/2006/relationships/tags" Target="../tags/tag133.xml"/><Relationship Id="rId4" Type="http://schemas.openxmlformats.org/officeDocument/2006/relationships/tags" Target="../tags/tag127.xml"/><Relationship Id="rId9" Type="http://schemas.openxmlformats.org/officeDocument/2006/relationships/tags" Target="../tags/tag132.xml"/><Relationship Id="rId14" Type="http://schemas.openxmlformats.org/officeDocument/2006/relationships/tags" Target="../tags/tag13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tags" Target="../tags/tag140.xml"/><Relationship Id="rId7" Type="http://schemas.openxmlformats.org/officeDocument/2006/relationships/image" Target="../media/image12.png"/><Relationship Id="rId2" Type="http://schemas.openxmlformats.org/officeDocument/2006/relationships/tags" Target="../tags/tag139.xml"/><Relationship Id="rId1" Type="http://schemas.openxmlformats.org/officeDocument/2006/relationships/tags" Target="../tags/tag138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142.xml"/><Relationship Id="rId10" Type="http://schemas.openxmlformats.org/officeDocument/2006/relationships/image" Target="../media/image14.png"/><Relationship Id="rId4" Type="http://schemas.openxmlformats.org/officeDocument/2006/relationships/tags" Target="../tags/tag141.xml"/><Relationship Id="rId9" Type="http://schemas.openxmlformats.org/officeDocument/2006/relationships/hyperlink" Target="&#27695;&#21270;&#38048;&#22312;&#27700;&#20013;&#28342;&#35299;&#21644;&#30005;&#31163;.flv_&#26631;&#28165;.wmv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150.xml"/><Relationship Id="rId3" Type="http://schemas.openxmlformats.org/officeDocument/2006/relationships/tags" Target="../tags/tag145.xml"/><Relationship Id="rId7" Type="http://schemas.openxmlformats.org/officeDocument/2006/relationships/tags" Target="../tags/tag149.xml"/><Relationship Id="rId2" Type="http://schemas.openxmlformats.org/officeDocument/2006/relationships/tags" Target="../tags/tag144.xml"/><Relationship Id="rId1" Type="http://schemas.openxmlformats.org/officeDocument/2006/relationships/tags" Target="../tags/tag143.xml"/><Relationship Id="rId6" Type="http://schemas.openxmlformats.org/officeDocument/2006/relationships/tags" Target="../tags/tag148.xml"/><Relationship Id="rId5" Type="http://schemas.openxmlformats.org/officeDocument/2006/relationships/tags" Target="../tags/tag147.xml"/><Relationship Id="rId10" Type="http://schemas.openxmlformats.org/officeDocument/2006/relationships/slideLayout" Target="../slideLayouts/slideLayout14.xml"/><Relationship Id="rId4" Type="http://schemas.openxmlformats.org/officeDocument/2006/relationships/tags" Target="../tags/tag146.xml"/><Relationship Id="rId9" Type="http://schemas.openxmlformats.org/officeDocument/2006/relationships/tags" Target="../tags/tag15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tags" Target="../tags/tag154.xml"/><Relationship Id="rId7" Type="http://schemas.openxmlformats.org/officeDocument/2006/relationships/slideLayout" Target="../slideLayouts/slideLayout14.xml"/><Relationship Id="rId2" Type="http://schemas.openxmlformats.org/officeDocument/2006/relationships/tags" Target="../tags/tag153.xml"/><Relationship Id="rId1" Type="http://schemas.openxmlformats.org/officeDocument/2006/relationships/tags" Target="../tags/tag152.xml"/><Relationship Id="rId6" Type="http://schemas.openxmlformats.org/officeDocument/2006/relationships/tags" Target="../tags/tag157.xml"/><Relationship Id="rId5" Type="http://schemas.openxmlformats.org/officeDocument/2006/relationships/tags" Target="../tags/tag156.xml"/><Relationship Id="rId4" Type="http://schemas.openxmlformats.org/officeDocument/2006/relationships/tags" Target="../tags/tag155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165.xml"/><Relationship Id="rId3" Type="http://schemas.openxmlformats.org/officeDocument/2006/relationships/tags" Target="../tags/tag160.xml"/><Relationship Id="rId7" Type="http://schemas.openxmlformats.org/officeDocument/2006/relationships/tags" Target="../tags/tag164.xml"/><Relationship Id="rId2" Type="http://schemas.openxmlformats.org/officeDocument/2006/relationships/tags" Target="../tags/tag159.xml"/><Relationship Id="rId1" Type="http://schemas.openxmlformats.org/officeDocument/2006/relationships/tags" Target="../tags/tag158.xml"/><Relationship Id="rId6" Type="http://schemas.openxmlformats.org/officeDocument/2006/relationships/tags" Target="../tags/tag163.xml"/><Relationship Id="rId11" Type="http://schemas.openxmlformats.org/officeDocument/2006/relationships/slideLayout" Target="../slideLayouts/slideLayout14.xml"/><Relationship Id="rId5" Type="http://schemas.openxmlformats.org/officeDocument/2006/relationships/tags" Target="../tags/tag162.xml"/><Relationship Id="rId10" Type="http://schemas.openxmlformats.org/officeDocument/2006/relationships/tags" Target="../tags/tag167.xml"/><Relationship Id="rId4" Type="http://schemas.openxmlformats.org/officeDocument/2006/relationships/tags" Target="../tags/tag161.xml"/><Relationship Id="rId9" Type="http://schemas.openxmlformats.org/officeDocument/2006/relationships/tags" Target="../tags/tag166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174.xml"/><Relationship Id="rId13" Type="http://schemas.openxmlformats.org/officeDocument/2006/relationships/tags" Target="../tags/tag179.xml"/><Relationship Id="rId18" Type="http://schemas.openxmlformats.org/officeDocument/2006/relationships/package" Target="../embeddings/Microsoft_Word_Document1.docx"/><Relationship Id="rId3" Type="http://schemas.openxmlformats.org/officeDocument/2006/relationships/tags" Target="../tags/tag169.xml"/><Relationship Id="rId21" Type="http://schemas.openxmlformats.org/officeDocument/2006/relationships/image" Target="../media/image17.emf"/><Relationship Id="rId7" Type="http://schemas.openxmlformats.org/officeDocument/2006/relationships/tags" Target="../tags/tag173.xml"/><Relationship Id="rId12" Type="http://schemas.openxmlformats.org/officeDocument/2006/relationships/tags" Target="../tags/tag178.xml"/><Relationship Id="rId17" Type="http://schemas.openxmlformats.org/officeDocument/2006/relationships/image" Target="../media/image15.emf"/><Relationship Id="rId25" Type="http://schemas.openxmlformats.org/officeDocument/2006/relationships/image" Target="../media/image19.emf"/><Relationship Id="rId2" Type="http://schemas.openxmlformats.org/officeDocument/2006/relationships/tags" Target="../tags/tag168.xml"/><Relationship Id="rId16" Type="http://schemas.openxmlformats.org/officeDocument/2006/relationships/package" Target="../embeddings/Microsoft_Word_Document.docx"/><Relationship Id="rId20" Type="http://schemas.openxmlformats.org/officeDocument/2006/relationships/package" Target="../embeddings/Microsoft_Word_Document2.docx"/><Relationship Id="rId1" Type="http://schemas.openxmlformats.org/officeDocument/2006/relationships/vmlDrawing" Target="../drawings/vmlDrawing1.vml"/><Relationship Id="rId6" Type="http://schemas.openxmlformats.org/officeDocument/2006/relationships/tags" Target="../tags/tag172.xml"/><Relationship Id="rId11" Type="http://schemas.openxmlformats.org/officeDocument/2006/relationships/tags" Target="../tags/tag177.xml"/><Relationship Id="rId24" Type="http://schemas.openxmlformats.org/officeDocument/2006/relationships/package" Target="../embeddings/Microsoft_Word_Document4.docx"/><Relationship Id="rId5" Type="http://schemas.openxmlformats.org/officeDocument/2006/relationships/tags" Target="../tags/tag171.xml"/><Relationship Id="rId15" Type="http://schemas.openxmlformats.org/officeDocument/2006/relationships/slideLayout" Target="../slideLayouts/slideLayout14.xml"/><Relationship Id="rId23" Type="http://schemas.openxmlformats.org/officeDocument/2006/relationships/image" Target="../media/image18.emf"/><Relationship Id="rId10" Type="http://schemas.openxmlformats.org/officeDocument/2006/relationships/tags" Target="../tags/tag176.xml"/><Relationship Id="rId19" Type="http://schemas.openxmlformats.org/officeDocument/2006/relationships/image" Target="../media/image16.emf"/><Relationship Id="rId4" Type="http://schemas.openxmlformats.org/officeDocument/2006/relationships/tags" Target="../tags/tag170.xml"/><Relationship Id="rId9" Type="http://schemas.openxmlformats.org/officeDocument/2006/relationships/tags" Target="../tags/tag175.xml"/><Relationship Id="rId14" Type="http://schemas.openxmlformats.org/officeDocument/2006/relationships/tags" Target="../tags/tag180.xml"/><Relationship Id="rId22" Type="http://schemas.openxmlformats.org/officeDocument/2006/relationships/package" Target="../embeddings/Microsoft_Word_Document3.docx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187.xml"/><Relationship Id="rId13" Type="http://schemas.openxmlformats.org/officeDocument/2006/relationships/tags" Target="../tags/tag192.xml"/><Relationship Id="rId18" Type="http://schemas.openxmlformats.org/officeDocument/2006/relationships/package" Target="../embeddings/Microsoft_Word_Document6.docx"/><Relationship Id="rId3" Type="http://schemas.openxmlformats.org/officeDocument/2006/relationships/tags" Target="../tags/tag182.xml"/><Relationship Id="rId21" Type="http://schemas.openxmlformats.org/officeDocument/2006/relationships/image" Target="../media/image22.emf"/><Relationship Id="rId7" Type="http://schemas.openxmlformats.org/officeDocument/2006/relationships/tags" Target="../tags/tag186.xml"/><Relationship Id="rId12" Type="http://schemas.openxmlformats.org/officeDocument/2006/relationships/tags" Target="../tags/tag191.xml"/><Relationship Id="rId17" Type="http://schemas.openxmlformats.org/officeDocument/2006/relationships/image" Target="../media/image20.emf"/><Relationship Id="rId2" Type="http://schemas.openxmlformats.org/officeDocument/2006/relationships/tags" Target="../tags/tag181.xml"/><Relationship Id="rId16" Type="http://schemas.openxmlformats.org/officeDocument/2006/relationships/package" Target="../embeddings/Microsoft_Word_Document5.docx"/><Relationship Id="rId20" Type="http://schemas.openxmlformats.org/officeDocument/2006/relationships/package" Target="../embeddings/Microsoft_Word_Document7.docx"/><Relationship Id="rId1" Type="http://schemas.openxmlformats.org/officeDocument/2006/relationships/vmlDrawing" Target="../drawings/vmlDrawing2.vml"/><Relationship Id="rId6" Type="http://schemas.openxmlformats.org/officeDocument/2006/relationships/tags" Target="../tags/tag185.xml"/><Relationship Id="rId11" Type="http://schemas.openxmlformats.org/officeDocument/2006/relationships/tags" Target="../tags/tag190.xml"/><Relationship Id="rId5" Type="http://schemas.openxmlformats.org/officeDocument/2006/relationships/tags" Target="../tags/tag184.xml"/><Relationship Id="rId15" Type="http://schemas.openxmlformats.org/officeDocument/2006/relationships/image" Target="../media/image24.png"/><Relationship Id="rId23" Type="http://schemas.openxmlformats.org/officeDocument/2006/relationships/image" Target="../media/image23.emf"/><Relationship Id="rId10" Type="http://schemas.openxmlformats.org/officeDocument/2006/relationships/tags" Target="../tags/tag189.xml"/><Relationship Id="rId19" Type="http://schemas.openxmlformats.org/officeDocument/2006/relationships/image" Target="../media/image21.emf"/><Relationship Id="rId4" Type="http://schemas.openxmlformats.org/officeDocument/2006/relationships/tags" Target="../tags/tag183.xml"/><Relationship Id="rId9" Type="http://schemas.openxmlformats.org/officeDocument/2006/relationships/tags" Target="../tags/tag188.xml"/><Relationship Id="rId14" Type="http://schemas.openxmlformats.org/officeDocument/2006/relationships/slideLayout" Target="../slideLayouts/slideLayout14.xml"/><Relationship Id="rId22" Type="http://schemas.openxmlformats.org/officeDocument/2006/relationships/package" Target="../embeddings/Microsoft_Word_Document8.docx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94.xml"/><Relationship Id="rId1" Type="http://schemas.openxmlformats.org/officeDocument/2006/relationships/tags" Target="../tags/tag193.xml"/><Relationship Id="rId4" Type="http://schemas.openxmlformats.org/officeDocument/2006/relationships/hyperlink" Target="&#30456;&#21516;&#26465;&#20214;&#19979;&#19981;&#21516;&#30005;&#35299;&#36136;&#28342;&#28082;&#23548;&#30005;&#24615;&#27604;&#36739;.f4v.f4v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tags" Target="../tags/tag197.xml"/><Relationship Id="rId2" Type="http://schemas.openxmlformats.org/officeDocument/2006/relationships/tags" Target="../tags/tag196.xml"/><Relationship Id="rId1" Type="http://schemas.openxmlformats.org/officeDocument/2006/relationships/tags" Target="../tags/tag195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199.xml"/><Relationship Id="rId4" Type="http://schemas.openxmlformats.org/officeDocument/2006/relationships/tags" Target="../tags/tag19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tags" Target="../tags/tag202.xml"/><Relationship Id="rId2" Type="http://schemas.openxmlformats.org/officeDocument/2006/relationships/tags" Target="../tags/tag201.xml"/><Relationship Id="rId1" Type="http://schemas.openxmlformats.org/officeDocument/2006/relationships/tags" Target="../tags/tag200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204.xml"/><Relationship Id="rId4" Type="http://schemas.openxmlformats.org/officeDocument/2006/relationships/tags" Target="../tags/tag20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tags" Target="../tags/tag207.xml"/><Relationship Id="rId7" Type="http://schemas.openxmlformats.org/officeDocument/2006/relationships/slideLayout" Target="../slideLayouts/slideLayout7.xml"/><Relationship Id="rId2" Type="http://schemas.openxmlformats.org/officeDocument/2006/relationships/tags" Target="../tags/tag206.xml"/><Relationship Id="rId1" Type="http://schemas.openxmlformats.org/officeDocument/2006/relationships/tags" Target="../tags/tag205.xml"/><Relationship Id="rId6" Type="http://schemas.openxmlformats.org/officeDocument/2006/relationships/tags" Target="../tags/tag210.xml"/><Relationship Id="rId5" Type="http://schemas.openxmlformats.org/officeDocument/2006/relationships/tags" Target="../tags/tag209.xml"/><Relationship Id="rId4" Type="http://schemas.openxmlformats.org/officeDocument/2006/relationships/tags" Target="../tags/tag208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tags" Target="../tags/tag218.xml"/><Relationship Id="rId3" Type="http://schemas.openxmlformats.org/officeDocument/2006/relationships/tags" Target="../tags/tag213.xml"/><Relationship Id="rId7" Type="http://schemas.openxmlformats.org/officeDocument/2006/relationships/tags" Target="../tags/tag217.xml"/><Relationship Id="rId2" Type="http://schemas.openxmlformats.org/officeDocument/2006/relationships/tags" Target="../tags/tag212.xml"/><Relationship Id="rId1" Type="http://schemas.openxmlformats.org/officeDocument/2006/relationships/tags" Target="../tags/tag211.xml"/><Relationship Id="rId6" Type="http://schemas.openxmlformats.org/officeDocument/2006/relationships/tags" Target="../tags/tag216.xml"/><Relationship Id="rId5" Type="http://schemas.openxmlformats.org/officeDocument/2006/relationships/tags" Target="../tags/tag215.xml"/><Relationship Id="rId10" Type="http://schemas.openxmlformats.org/officeDocument/2006/relationships/image" Target="../media/image25.png"/><Relationship Id="rId4" Type="http://schemas.openxmlformats.org/officeDocument/2006/relationships/tags" Target="../tags/tag214.xml"/><Relationship Id="rId9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221.xml"/><Relationship Id="rId2" Type="http://schemas.openxmlformats.org/officeDocument/2006/relationships/tags" Target="../tags/tag220.xml"/><Relationship Id="rId1" Type="http://schemas.openxmlformats.org/officeDocument/2006/relationships/tags" Target="../tags/tag219.xml"/><Relationship Id="rId4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tags" Target="../tags/tag229.xml"/><Relationship Id="rId13" Type="http://schemas.openxmlformats.org/officeDocument/2006/relationships/tags" Target="../tags/tag234.xml"/><Relationship Id="rId18" Type="http://schemas.openxmlformats.org/officeDocument/2006/relationships/tags" Target="../tags/tag239.xml"/><Relationship Id="rId26" Type="http://schemas.openxmlformats.org/officeDocument/2006/relationships/tags" Target="../tags/tag247.xml"/><Relationship Id="rId39" Type="http://schemas.openxmlformats.org/officeDocument/2006/relationships/tags" Target="../tags/tag260.xml"/><Relationship Id="rId3" Type="http://schemas.openxmlformats.org/officeDocument/2006/relationships/tags" Target="../tags/tag224.xml"/><Relationship Id="rId21" Type="http://schemas.openxmlformats.org/officeDocument/2006/relationships/tags" Target="../tags/tag242.xml"/><Relationship Id="rId34" Type="http://schemas.openxmlformats.org/officeDocument/2006/relationships/tags" Target="../tags/tag255.xml"/><Relationship Id="rId7" Type="http://schemas.openxmlformats.org/officeDocument/2006/relationships/tags" Target="../tags/tag228.xml"/><Relationship Id="rId12" Type="http://schemas.openxmlformats.org/officeDocument/2006/relationships/tags" Target="../tags/tag233.xml"/><Relationship Id="rId17" Type="http://schemas.openxmlformats.org/officeDocument/2006/relationships/tags" Target="../tags/tag238.xml"/><Relationship Id="rId25" Type="http://schemas.openxmlformats.org/officeDocument/2006/relationships/tags" Target="../tags/tag246.xml"/><Relationship Id="rId33" Type="http://schemas.openxmlformats.org/officeDocument/2006/relationships/tags" Target="../tags/tag254.xml"/><Relationship Id="rId38" Type="http://schemas.openxmlformats.org/officeDocument/2006/relationships/tags" Target="../tags/tag259.xml"/><Relationship Id="rId2" Type="http://schemas.openxmlformats.org/officeDocument/2006/relationships/tags" Target="../tags/tag223.xml"/><Relationship Id="rId16" Type="http://schemas.openxmlformats.org/officeDocument/2006/relationships/tags" Target="../tags/tag237.xml"/><Relationship Id="rId20" Type="http://schemas.openxmlformats.org/officeDocument/2006/relationships/tags" Target="../tags/tag241.xml"/><Relationship Id="rId29" Type="http://schemas.openxmlformats.org/officeDocument/2006/relationships/tags" Target="../tags/tag250.xml"/><Relationship Id="rId41" Type="http://schemas.openxmlformats.org/officeDocument/2006/relationships/slideLayout" Target="../slideLayouts/slideLayout7.xml"/><Relationship Id="rId1" Type="http://schemas.openxmlformats.org/officeDocument/2006/relationships/tags" Target="../tags/tag222.xml"/><Relationship Id="rId6" Type="http://schemas.openxmlformats.org/officeDocument/2006/relationships/tags" Target="../tags/tag227.xml"/><Relationship Id="rId11" Type="http://schemas.openxmlformats.org/officeDocument/2006/relationships/tags" Target="../tags/tag232.xml"/><Relationship Id="rId24" Type="http://schemas.openxmlformats.org/officeDocument/2006/relationships/tags" Target="../tags/tag245.xml"/><Relationship Id="rId32" Type="http://schemas.openxmlformats.org/officeDocument/2006/relationships/tags" Target="../tags/tag253.xml"/><Relationship Id="rId37" Type="http://schemas.openxmlformats.org/officeDocument/2006/relationships/tags" Target="../tags/tag258.xml"/><Relationship Id="rId40" Type="http://schemas.openxmlformats.org/officeDocument/2006/relationships/tags" Target="../tags/tag261.xml"/><Relationship Id="rId5" Type="http://schemas.openxmlformats.org/officeDocument/2006/relationships/tags" Target="../tags/tag226.xml"/><Relationship Id="rId15" Type="http://schemas.openxmlformats.org/officeDocument/2006/relationships/tags" Target="../tags/tag236.xml"/><Relationship Id="rId23" Type="http://schemas.openxmlformats.org/officeDocument/2006/relationships/tags" Target="../tags/tag244.xml"/><Relationship Id="rId28" Type="http://schemas.openxmlformats.org/officeDocument/2006/relationships/tags" Target="../tags/tag249.xml"/><Relationship Id="rId36" Type="http://schemas.openxmlformats.org/officeDocument/2006/relationships/tags" Target="../tags/tag257.xml"/><Relationship Id="rId10" Type="http://schemas.openxmlformats.org/officeDocument/2006/relationships/tags" Target="../tags/tag231.xml"/><Relationship Id="rId19" Type="http://schemas.openxmlformats.org/officeDocument/2006/relationships/tags" Target="../tags/tag240.xml"/><Relationship Id="rId31" Type="http://schemas.openxmlformats.org/officeDocument/2006/relationships/tags" Target="../tags/tag252.xml"/><Relationship Id="rId4" Type="http://schemas.openxmlformats.org/officeDocument/2006/relationships/tags" Target="../tags/tag225.xml"/><Relationship Id="rId9" Type="http://schemas.openxmlformats.org/officeDocument/2006/relationships/tags" Target="../tags/tag230.xml"/><Relationship Id="rId14" Type="http://schemas.openxmlformats.org/officeDocument/2006/relationships/tags" Target="../tags/tag235.xml"/><Relationship Id="rId22" Type="http://schemas.openxmlformats.org/officeDocument/2006/relationships/tags" Target="../tags/tag243.xml"/><Relationship Id="rId27" Type="http://schemas.openxmlformats.org/officeDocument/2006/relationships/tags" Target="../tags/tag248.xml"/><Relationship Id="rId30" Type="http://schemas.openxmlformats.org/officeDocument/2006/relationships/tags" Target="../tags/tag251.xml"/><Relationship Id="rId35" Type="http://schemas.openxmlformats.org/officeDocument/2006/relationships/tags" Target="../tags/tag25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tags" Target="../tags/tag264.xml"/><Relationship Id="rId2" Type="http://schemas.openxmlformats.org/officeDocument/2006/relationships/tags" Target="../tags/tag263.xml"/><Relationship Id="rId1" Type="http://schemas.openxmlformats.org/officeDocument/2006/relationships/tags" Target="../tags/tag262.xml"/><Relationship Id="rId5" Type="http://schemas.openxmlformats.org/officeDocument/2006/relationships/image" Target="../media/image26.gif"/><Relationship Id="rId4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tags" Target="../tags/tag271.xml"/><Relationship Id="rId13" Type="http://schemas.openxmlformats.org/officeDocument/2006/relationships/image" Target="../media/image18.emf"/><Relationship Id="rId3" Type="http://schemas.openxmlformats.org/officeDocument/2006/relationships/tags" Target="../tags/tag266.xml"/><Relationship Id="rId7" Type="http://schemas.openxmlformats.org/officeDocument/2006/relationships/tags" Target="../tags/tag270.xml"/><Relationship Id="rId12" Type="http://schemas.openxmlformats.org/officeDocument/2006/relationships/package" Target="../embeddings/Microsoft_Word_Document9.docx"/><Relationship Id="rId2" Type="http://schemas.openxmlformats.org/officeDocument/2006/relationships/tags" Target="../tags/tag265.xml"/><Relationship Id="rId16" Type="http://schemas.openxmlformats.org/officeDocument/2006/relationships/image" Target="../media/image27.png"/><Relationship Id="rId1" Type="http://schemas.openxmlformats.org/officeDocument/2006/relationships/vmlDrawing" Target="../drawings/vmlDrawing3.vml"/><Relationship Id="rId6" Type="http://schemas.openxmlformats.org/officeDocument/2006/relationships/tags" Target="../tags/tag269.xml"/><Relationship Id="rId11" Type="http://schemas.openxmlformats.org/officeDocument/2006/relationships/slideLayout" Target="../slideLayouts/slideLayout16.xml"/><Relationship Id="rId5" Type="http://schemas.openxmlformats.org/officeDocument/2006/relationships/tags" Target="../tags/tag268.xml"/><Relationship Id="rId15" Type="http://schemas.openxmlformats.org/officeDocument/2006/relationships/image" Target="../media/image19.emf"/><Relationship Id="rId10" Type="http://schemas.openxmlformats.org/officeDocument/2006/relationships/tags" Target="../tags/tag273.xml"/><Relationship Id="rId4" Type="http://schemas.openxmlformats.org/officeDocument/2006/relationships/tags" Target="../tags/tag267.xml"/><Relationship Id="rId9" Type="http://schemas.openxmlformats.org/officeDocument/2006/relationships/tags" Target="../tags/tag272.xml"/><Relationship Id="rId14" Type="http://schemas.openxmlformats.org/officeDocument/2006/relationships/package" Target="../embeddings/Microsoft_Word_Document10.docx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tags" Target="../tags/tag281.xml"/><Relationship Id="rId3" Type="http://schemas.openxmlformats.org/officeDocument/2006/relationships/tags" Target="../tags/tag276.xml"/><Relationship Id="rId7" Type="http://schemas.openxmlformats.org/officeDocument/2006/relationships/tags" Target="../tags/tag280.xml"/><Relationship Id="rId2" Type="http://schemas.openxmlformats.org/officeDocument/2006/relationships/tags" Target="../tags/tag275.xml"/><Relationship Id="rId1" Type="http://schemas.openxmlformats.org/officeDocument/2006/relationships/tags" Target="../tags/tag274.xml"/><Relationship Id="rId6" Type="http://schemas.openxmlformats.org/officeDocument/2006/relationships/tags" Target="../tags/tag279.xml"/><Relationship Id="rId11" Type="http://schemas.openxmlformats.org/officeDocument/2006/relationships/image" Target="../media/image29.png"/><Relationship Id="rId5" Type="http://schemas.openxmlformats.org/officeDocument/2006/relationships/tags" Target="../tags/tag278.xml"/><Relationship Id="rId10" Type="http://schemas.openxmlformats.org/officeDocument/2006/relationships/image" Target="../media/image28.png"/><Relationship Id="rId4" Type="http://schemas.openxmlformats.org/officeDocument/2006/relationships/tags" Target="../tags/tag277.xml"/><Relationship Id="rId9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>
            <p:custDataLst>
              <p:tags r:id="rId1"/>
            </p:custData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Arial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文本框 9"/>
          <p:cNvSpPr txBox="1"/>
          <p:nvPr>
            <p:custDataLst>
              <p:tags r:id="rId2"/>
            </p:custDataLst>
          </p:nvPr>
        </p:nvSpPr>
        <p:spPr>
          <a:xfrm>
            <a:off x="1273175" y="2994025"/>
            <a:ext cx="6264275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50" noProof="1">
                <a:solidFill>
                  <a:srgbClr val="5A5855"/>
                </a:solidFill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经典力学的局限性</a:t>
            </a:r>
            <a:endParaRPr lang="zh-CN" altLang="en-US" sz="3300" noProof="1">
              <a:solidFill>
                <a:srgbClr val="5A5855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1" name="文本框 10"/>
          <p:cNvSpPr txBox="1"/>
          <p:nvPr>
            <p:custDataLst>
              <p:tags r:id="rId3"/>
            </p:custDataLst>
          </p:nvPr>
        </p:nvSpPr>
        <p:spPr>
          <a:xfrm>
            <a:off x="3390900" y="4073525"/>
            <a:ext cx="2362200" cy="106363"/>
          </a:xfrm>
          <a:prstGeom prst="rect">
            <a:avLst/>
          </a:prstGeom>
          <a:noFill/>
          <a:ln w="9525" cap="flat" cmpd="sng">
            <a:solidFill>
              <a:srgbClr val="5A5855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100" b="1">
                <a:solidFill>
                  <a:srgbClr val="5A5855"/>
                </a:solidFill>
                <a:latin typeface="黑体" panose="02010609060101010101" charset="-122"/>
                <a:ea typeface="黑体" panose="02010609060101010101" charset="-122"/>
              </a:rPr>
              <a:t>授课教师：</a:t>
            </a:r>
            <a:r>
              <a:rPr lang="en-US" altLang="zh-CN" sz="100" b="1" err="1">
                <a:solidFill>
                  <a:srgbClr val="5A5855"/>
                </a:solidFill>
                <a:latin typeface="黑体" panose="02010609060101010101" charset="-122"/>
                <a:ea typeface="黑体" panose="02010609060101010101" charset="-122"/>
              </a:rPr>
              <a:t>docer</a:t>
            </a:r>
            <a:r>
              <a:rPr lang="zh-CN" altLang="en-US" sz="100" b="1">
                <a:solidFill>
                  <a:srgbClr val="5A5855"/>
                </a:solidFill>
                <a:latin typeface="黑体" panose="02010609060101010101" charset="-122"/>
                <a:ea typeface="黑体" panose="02010609060101010101" charset="-122"/>
              </a:rPr>
              <a:t>读秀</a:t>
            </a:r>
          </a:p>
        </p:txBody>
      </p:sp>
      <p:sp>
        <p:nvSpPr>
          <p:cNvPr id="13" name="平行四边形 12"/>
          <p:cNvSpPr/>
          <p:nvPr>
            <p:custDataLst>
              <p:tags r:id="rId4"/>
            </p:custDataLst>
          </p:nvPr>
        </p:nvSpPr>
        <p:spPr>
          <a:xfrm>
            <a:off x="882650" y="0"/>
            <a:ext cx="7646988" cy="6000750"/>
          </a:xfrm>
          <a:prstGeom prst="parallelogram">
            <a:avLst>
              <a:gd name="adj" fmla="val 52222"/>
            </a:avLst>
          </a:prstGeom>
          <a:solidFill>
            <a:schemeClr val="accent4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 panose="020B0503020204020204" pitchFamily="34" charset="-122"/>
              <a:cs typeface="+mn-cs"/>
            </a:endParaRPr>
          </a:p>
        </p:txBody>
      </p:sp>
      <p:pic>
        <p:nvPicPr>
          <p:cNvPr id="9221" name="图片 13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6"/>
          <a:stretch>
            <a:fillRect/>
          </a:stretch>
        </p:blipFill>
        <p:spPr>
          <a:xfrm>
            <a:off x="6262688" y="4745038"/>
            <a:ext cx="639762" cy="7159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22" name="图片 20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67"/>
          <a:stretch>
            <a:fillRect/>
          </a:stretch>
        </p:blipFill>
        <p:spPr>
          <a:xfrm>
            <a:off x="7813675" y="2143125"/>
            <a:ext cx="1038225" cy="54133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9223" name="组合 188"/>
          <p:cNvGrpSpPr/>
          <p:nvPr>
            <p:custDataLst>
              <p:tags r:id="rId7"/>
            </p:custDataLst>
          </p:nvPr>
        </p:nvGrpSpPr>
        <p:grpSpPr>
          <a:xfrm>
            <a:off x="1878013" y="1338263"/>
            <a:ext cx="809625" cy="947737"/>
            <a:chOff x="0" y="0"/>
            <a:chExt cx="1077912" cy="1262063"/>
          </a:xfrm>
        </p:grpSpPr>
        <p:sp>
          <p:nvSpPr>
            <p:cNvPr id="9224" name="Freeform 171"/>
            <p:cNvSpPr/>
            <p:nvPr>
              <p:custDataLst>
                <p:tags r:id="rId61"/>
              </p:custDataLst>
            </p:nvPr>
          </p:nvSpPr>
          <p:spPr>
            <a:xfrm>
              <a:off x="0" y="4762"/>
              <a:ext cx="1077912" cy="125730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84" h="332">
                  <a:moveTo>
                    <a:pt x="67" y="173"/>
                  </a:moveTo>
                  <a:cubicBezTo>
                    <a:pt x="67" y="173"/>
                    <a:pt x="72" y="167"/>
                    <a:pt x="67" y="154"/>
                  </a:cubicBezTo>
                  <a:cubicBezTo>
                    <a:pt x="63" y="143"/>
                    <a:pt x="44" y="101"/>
                    <a:pt x="39" y="87"/>
                  </a:cubicBezTo>
                  <a:cubicBezTo>
                    <a:pt x="34" y="89"/>
                    <a:pt x="26" y="89"/>
                    <a:pt x="24" y="83"/>
                  </a:cubicBezTo>
                  <a:cubicBezTo>
                    <a:pt x="13" y="54"/>
                    <a:pt x="13" y="54"/>
                    <a:pt x="13" y="54"/>
                  </a:cubicBezTo>
                  <a:cubicBezTo>
                    <a:pt x="5" y="32"/>
                    <a:pt x="92" y="0"/>
                    <a:pt x="100" y="21"/>
                  </a:cubicBezTo>
                  <a:cubicBezTo>
                    <a:pt x="112" y="51"/>
                    <a:pt x="112" y="51"/>
                    <a:pt x="112" y="51"/>
                  </a:cubicBezTo>
                  <a:cubicBezTo>
                    <a:pt x="113" y="55"/>
                    <a:pt x="108" y="60"/>
                    <a:pt x="102" y="65"/>
                  </a:cubicBezTo>
                  <a:cubicBezTo>
                    <a:pt x="108" y="79"/>
                    <a:pt x="126" y="120"/>
                    <a:pt x="130" y="131"/>
                  </a:cubicBezTo>
                  <a:cubicBezTo>
                    <a:pt x="135" y="144"/>
                    <a:pt x="145" y="144"/>
                    <a:pt x="145" y="144"/>
                  </a:cubicBezTo>
                  <a:cubicBezTo>
                    <a:pt x="163" y="148"/>
                    <a:pt x="284" y="204"/>
                    <a:pt x="255" y="245"/>
                  </a:cubicBezTo>
                  <a:cubicBezTo>
                    <a:pt x="230" y="281"/>
                    <a:pt x="172" y="301"/>
                    <a:pt x="160" y="305"/>
                  </a:cubicBezTo>
                  <a:cubicBezTo>
                    <a:pt x="148" y="310"/>
                    <a:pt x="91" y="332"/>
                    <a:pt x="48" y="320"/>
                  </a:cubicBezTo>
                  <a:cubicBezTo>
                    <a:pt x="0" y="307"/>
                    <a:pt x="55" y="187"/>
                    <a:pt x="67" y="173"/>
                  </a:cubicBezTo>
                  <a:close/>
                </a:path>
              </a:pathLst>
            </a:custGeom>
            <a:solidFill>
              <a:srgbClr val="609DA9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25" name="Freeform 172"/>
            <p:cNvSpPr/>
            <p:nvPr>
              <p:custDataLst>
                <p:tags r:id="rId62"/>
              </p:custDataLst>
            </p:nvPr>
          </p:nvSpPr>
          <p:spPr>
            <a:xfrm>
              <a:off x="128587" y="765175"/>
              <a:ext cx="303212" cy="4476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80" h="118">
                  <a:moveTo>
                    <a:pt x="80" y="96"/>
                  </a:moveTo>
                  <a:cubicBezTo>
                    <a:pt x="80" y="96"/>
                    <a:pt x="80" y="96"/>
                    <a:pt x="80" y="96"/>
                  </a:cubicBezTo>
                  <a:cubicBezTo>
                    <a:pt x="80" y="96"/>
                    <a:pt x="34" y="104"/>
                    <a:pt x="23" y="81"/>
                  </a:cubicBezTo>
                  <a:cubicBezTo>
                    <a:pt x="13" y="59"/>
                    <a:pt x="39" y="0"/>
                    <a:pt x="39" y="0"/>
                  </a:cubicBezTo>
                  <a:cubicBezTo>
                    <a:pt x="39" y="0"/>
                    <a:pt x="0" y="62"/>
                    <a:pt x="10" y="90"/>
                  </a:cubicBezTo>
                  <a:cubicBezTo>
                    <a:pt x="21" y="118"/>
                    <a:pt x="80" y="96"/>
                    <a:pt x="80" y="96"/>
                  </a:cubicBezTo>
                  <a:close/>
                </a:path>
              </a:pathLst>
            </a:custGeom>
            <a:solidFill>
              <a:srgbClr val="B0E6F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26" name="Freeform 173"/>
            <p:cNvSpPr/>
            <p:nvPr>
              <p:custDataLst>
                <p:tags r:id="rId63"/>
              </p:custDataLst>
            </p:nvPr>
          </p:nvSpPr>
          <p:spPr>
            <a:xfrm>
              <a:off x="7938" y="0"/>
              <a:ext cx="420687" cy="3571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10" h="94">
                  <a:moveTo>
                    <a:pt x="39" y="92"/>
                  </a:moveTo>
                  <a:cubicBezTo>
                    <a:pt x="34" y="94"/>
                    <a:pt x="21" y="91"/>
                    <a:pt x="19" y="85"/>
                  </a:cubicBezTo>
                  <a:cubicBezTo>
                    <a:pt x="9" y="56"/>
                    <a:pt x="9" y="56"/>
                    <a:pt x="9" y="56"/>
                  </a:cubicBezTo>
                  <a:cubicBezTo>
                    <a:pt x="0" y="33"/>
                    <a:pt x="89" y="0"/>
                    <a:pt x="98" y="22"/>
                  </a:cubicBezTo>
                  <a:cubicBezTo>
                    <a:pt x="110" y="52"/>
                    <a:pt x="110" y="52"/>
                    <a:pt x="110" y="52"/>
                  </a:cubicBezTo>
                  <a:cubicBezTo>
                    <a:pt x="111" y="56"/>
                    <a:pt x="106" y="61"/>
                    <a:pt x="100" y="66"/>
                  </a:cubicBezTo>
                  <a:lnTo>
                    <a:pt x="39" y="92"/>
                  </a:lnTo>
                  <a:close/>
                </a:path>
              </a:pathLst>
            </a:custGeom>
            <a:solidFill>
              <a:srgbClr val="F8A71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27" name="Freeform 174"/>
            <p:cNvSpPr/>
            <p:nvPr>
              <p:custDataLst>
                <p:tags r:id="rId64"/>
              </p:custDataLst>
            </p:nvPr>
          </p:nvSpPr>
          <p:spPr>
            <a:xfrm>
              <a:off x="65087" y="60325"/>
              <a:ext cx="268287" cy="1333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71" h="35">
                  <a:moveTo>
                    <a:pt x="31" y="9"/>
                  </a:moveTo>
                  <a:cubicBezTo>
                    <a:pt x="48" y="3"/>
                    <a:pt x="68" y="0"/>
                    <a:pt x="69" y="4"/>
                  </a:cubicBezTo>
                  <a:cubicBezTo>
                    <a:pt x="71" y="8"/>
                    <a:pt x="57" y="19"/>
                    <a:pt x="40" y="26"/>
                  </a:cubicBezTo>
                  <a:cubicBezTo>
                    <a:pt x="23" y="33"/>
                    <a:pt x="3" y="35"/>
                    <a:pt x="2" y="31"/>
                  </a:cubicBezTo>
                  <a:cubicBezTo>
                    <a:pt x="0" y="27"/>
                    <a:pt x="14" y="16"/>
                    <a:pt x="31" y="9"/>
                  </a:cubicBezTo>
                  <a:close/>
                </a:path>
              </a:pathLst>
            </a:custGeom>
            <a:solidFill>
              <a:srgbClr val="F6D8A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228" name="组合 171"/>
          <p:cNvGrpSpPr/>
          <p:nvPr>
            <p:custDataLst>
              <p:tags r:id="rId8"/>
            </p:custDataLst>
          </p:nvPr>
        </p:nvGrpSpPr>
        <p:grpSpPr>
          <a:xfrm>
            <a:off x="227013" y="2327275"/>
            <a:ext cx="938212" cy="938213"/>
            <a:chOff x="0" y="0"/>
            <a:chExt cx="1249363" cy="1249363"/>
          </a:xfrm>
        </p:grpSpPr>
        <p:sp>
          <p:nvSpPr>
            <p:cNvPr id="9229" name="Freeform 37"/>
            <p:cNvSpPr/>
            <p:nvPr>
              <p:custDataLst>
                <p:tags r:id="rId59"/>
              </p:custDataLst>
            </p:nvPr>
          </p:nvSpPr>
          <p:spPr>
            <a:xfrm>
              <a:off x="0" y="0"/>
              <a:ext cx="1249363" cy="12493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33" h="333">
                  <a:moveTo>
                    <a:pt x="243" y="61"/>
                  </a:moveTo>
                  <a:cubicBezTo>
                    <a:pt x="245" y="63"/>
                    <a:pt x="219" y="104"/>
                    <a:pt x="182" y="155"/>
                  </a:cubicBezTo>
                  <a:cubicBezTo>
                    <a:pt x="266" y="141"/>
                    <a:pt x="331" y="133"/>
                    <a:pt x="332" y="138"/>
                  </a:cubicBezTo>
                  <a:cubicBezTo>
                    <a:pt x="333" y="142"/>
                    <a:pt x="268" y="157"/>
                    <a:pt x="184" y="172"/>
                  </a:cubicBezTo>
                  <a:cubicBezTo>
                    <a:pt x="236" y="210"/>
                    <a:pt x="274" y="241"/>
                    <a:pt x="272" y="243"/>
                  </a:cubicBezTo>
                  <a:cubicBezTo>
                    <a:pt x="270" y="246"/>
                    <a:pt x="229" y="220"/>
                    <a:pt x="177" y="183"/>
                  </a:cubicBezTo>
                  <a:cubicBezTo>
                    <a:pt x="191" y="266"/>
                    <a:pt x="199" y="331"/>
                    <a:pt x="195" y="332"/>
                  </a:cubicBezTo>
                  <a:cubicBezTo>
                    <a:pt x="191" y="333"/>
                    <a:pt x="176" y="268"/>
                    <a:pt x="161" y="185"/>
                  </a:cubicBezTo>
                  <a:cubicBezTo>
                    <a:pt x="123" y="236"/>
                    <a:pt x="92" y="274"/>
                    <a:pt x="89" y="272"/>
                  </a:cubicBezTo>
                  <a:cubicBezTo>
                    <a:pt x="87" y="270"/>
                    <a:pt x="113" y="229"/>
                    <a:pt x="150" y="178"/>
                  </a:cubicBezTo>
                  <a:cubicBezTo>
                    <a:pt x="67" y="192"/>
                    <a:pt x="1" y="200"/>
                    <a:pt x="1" y="195"/>
                  </a:cubicBezTo>
                  <a:cubicBezTo>
                    <a:pt x="0" y="191"/>
                    <a:pt x="64" y="176"/>
                    <a:pt x="148" y="161"/>
                  </a:cubicBezTo>
                  <a:cubicBezTo>
                    <a:pt x="97" y="124"/>
                    <a:pt x="59" y="93"/>
                    <a:pt x="61" y="90"/>
                  </a:cubicBezTo>
                  <a:cubicBezTo>
                    <a:pt x="62" y="87"/>
                    <a:pt x="103" y="114"/>
                    <a:pt x="155" y="150"/>
                  </a:cubicBezTo>
                  <a:cubicBezTo>
                    <a:pt x="141" y="67"/>
                    <a:pt x="133" y="2"/>
                    <a:pt x="137" y="1"/>
                  </a:cubicBezTo>
                  <a:cubicBezTo>
                    <a:pt x="142" y="0"/>
                    <a:pt x="156" y="65"/>
                    <a:pt x="171" y="148"/>
                  </a:cubicBezTo>
                  <a:cubicBezTo>
                    <a:pt x="209" y="97"/>
                    <a:pt x="240" y="59"/>
                    <a:pt x="243" y="61"/>
                  </a:cubicBezTo>
                  <a:close/>
                </a:path>
              </a:pathLst>
            </a:custGeom>
            <a:solidFill>
              <a:srgbClr val="D9E9E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0" name="Freeform 38"/>
            <p:cNvSpPr/>
            <p:nvPr>
              <p:custDataLst>
                <p:tags r:id="rId60"/>
              </p:custDataLst>
            </p:nvPr>
          </p:nvSpPr>
          <p:spPr>
            <a:xfrm>
              <a:off x="217487" y="220663"/>
              <a:ext cx="811213" cy="8112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16" h="216">
                  <a:moveTo>
                    <a:pt x="158" y="39"/>
                  </a:moveTo>
                  <a:cubicBezTo>
                    <a:pt x="160" y="40"/>
                    <a:pt x="143" y="67"/>
                    <a:pt x="119" y="100"/>
                  </a:cubicBezTo>
                  <a:cubicBezTo>
                    <a:pt x="173" y="91"/>
                    <a:pt x="215" y="86"/>
                    <a:pt x="216" y="89"/>
                  </a:cubicBezTo>
                  <a:cubicBezTo>
                    <a:pt x="216" y="92"/>
                    <a:pt x="174" y="101"/>
                    <a:pt x="120" y="111"/>
                  </a:cubicBezTo>
                  <a:cubicBezTo>
                    <a:pt x="153" y="135"/>
                    <a:pt x="178" y="156"/>
                    <a:pt x="177" y="157"/>
                  </a:cubicBezTo>
                  <a:cubicBezTo>
                    <a:pt x="175" y="159"/>
                    <a:pt x="149" y="142"/>
                    <a:pt x="115" y="118"/>
                  </a:cubicBezTo>
                  <a:cubicBezTo>
                    <a:pt x="125" y="172"/>
                    <a:pt x="130" y="215"/>
                    <a:pt x="127" y="215"/>
                  </a:cubicBezTo>
                  <a:cubicBezTo>
                    <a:pt x="124" y="216"/>
                    <a:pt x="114" y="174"/>
                    <a:pt x="105" y="119"/>
                  </a:cubicBezTo>
                  <a:cubicBezTo>
                    <a:pt x="80" y="153"/>
                    <a:pt x="60" y="177"/>
                    <a:pt x="58" y="176"/>
                  </a:cubicBezTo>
                  <a:cubicBezTo>
                    <a:pt x="57" y="175"/>
                    <a:pt x="74" y="148"/>
                    <a:pt x="98" y="115"/>
                  </a:cubicBezTo>
                  <a:cubicBezTo>
                    <a:pt x="44" y="124"/>
                    <a:pt x="1" y="129"/>
                    <a:pt x="1" y="126"/>
                  </a:cubicBezTo>
                  <a:cubicBezTo>
                    <a:pt x="0" y="123"/>
                    <a:pt x="42" y="114"/>
                    <a:pt x="96" y="104"/>
                  </a:cubicBezTo>
                  <a:cubicBezTo>
                    <a:pt x="63" y="80"/>
                    <a:pt x="38" y="60"/>
                    <a:pt x="40" y="58"/>
                  </a:cubicBezTo>
                  <a:cubicBezTo>
                    <a:pt x="41" y="56"/>
                    <a:pt x="67" y="73"/>
                    <a:pt x="101" y="97"/>
                  </a:cubicBezTo>
                  <a:cubicBezTo>
                    <a:pt x="92" y="43"/>
                    <a:pt x="87" y="1"/>
                    <a:pt x="89" y="0"/>
                  </a:cubicBezTo>
                  <a:cubicBezTo>
                    <a:pt x="92" y="0"/>
                    <a:pt x="102" y="42"/>
                    <a:pt x="112" y="96"/>
                  </a:cubicBezTo>
                  <a:cubicBezTo>
                    <a:pt x="136" y="62"/>
                    <a:pt x="156" y="38"/>
                    <a:pt x="158" y="3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237" name="组合 176"/>
          <p:cNvGrpSpPr/>
          <p:nvPr>
            <p:custDataLst>
              <p:tags r:id="rId9"/>
            </p:custDataLst>
          </p:nvPr>
        </p:nvGrpSpPr>
        <p:grpSpPr>
          <a:xfrm>
            <a:off x="2436813" y="4516438"/>
            <a:ext cx="887412" cy="889000"/>
            <a:chOff x="0" y="0"/>
            <a:chExt cx="1182688" cy="1185863"/>
          </a:xfrm>
        </p:grpSpPr>
        <p:sp>
          <p:nvSpPr>
            <p:cNvPr id="9238" name="Freeform 28"/>
            <p:cNvSpPr>
              <a:spLocks noEditPoints="1"/>
            </p:cNvSpPr>
            <p:nvPr>
              <p:custDataLst>
                <p:tags r:id="rId54"/>
              </p:custDataLst>
            </p:nvPr>
          </p:nvSpPr>
          <p:spPr>
            <a:xfrm>
              <a:off x="371475" y="0"/>
              <a:ext cx="439738" cy="11858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17" h="316">
                  <a:moveTo>
                    <a:pt x="58" y="0"/>
                  </a:moveTo>
                  <a:cubicBezTo>
                    <a:pt x="91" y="0"/>
                    <a:pt x="117" y="71"/>
                    <a:pt x="117" y="158"/>
                  </a:cubicBezTo>
                  <a:cubicBezTo>
                    <a:pt x="117" y="245"/>
                    <a:pt x="91" y="316"/>
                    <a:pt x="58" y="316"/>
                  </a:cubicBezTo>
                  <a:cubicBezTo>
                    <a:pt x="58" y="316"/>
                    <a:pt x="58" y="316"/>
                    <a:pt x="58" y="316"/>
                  </a:cubicBezTo>
                  <a:cubicBezTo>
                    <a:pt x="58" y="290"/>
                    <a:pt x="58" y="290"/>
                    <a:pt x="58" y="290"/>
                  </a:cubicBezTo>
                  <a:cubicBezTo>
                    <a:pt x="58" y="290"/>
                    <a:pt x="58" y="290"/>
                    <a:pt x="58" y="290"/>
                  </a:cubicBezTo>
                  <a:cubicBezTo>
                    <a:pt x="85" y="290"/>
                    <a:pt x="107" y="231"/>
                    <a:pt x="107" y="158"/>
                  </a:cubicBezTo>
                  <a:cubicBezTo>
                    <a:pt x="107" y="85"/>
                    <a:pt x="85" y="26"/>
                    <a:pt x="58" y="26"/>
                  </a:cubicBezTo>
                  <a:cubicBezTo>
                    <a:pt x="58" y="26"/>
                    <a:pt x="58" y="26"/>
                    <a:pt x="58" y="26"/>
                  </a:cubicBezTo>
                  <a:cubicBezTo>
                    <a:pt x="58" y="0"/>
                    <a:pt x="58" y="0"/>
                    <a:pt x="58" y="0"/>
                  </a:cubicBezTo>
                  <a:close/>
                  <a:moveTo>
                    <a:pt x="58" y="316"/>
                  </a:moveTo>
                  <a:cubicBezTo>
                    <a:pt x="26" y="316"/>
                    <a:pt x="0" y="245"/>
                    <a:pt x="0" y="158"/>
                  </a:cubicBezTo>
                  <a:cubicBezTo>
                    <a:pt x="0" y="71"/>
                    <a:pt x="26" y="0"/>
                    <a:pt x="58" y="0"/>
                  </a:cubicBezTo>
                  <a:cubicBezTo>
                    <a:pt x="58" y="26"/>
                    <a:pt x="58" y="26"/>
                    <a:pt x="58" y="26"/>
                  </a:cubicBezTo>
                  <a:cubicBezTo>
                    <a:pt x="32" y="26"/>
                    <a:pt x="10" y="85"/>
                    <a:pt x="10" y="158"/>
                  </a:cubicBezTo>
                  <a:cubicBezTo>
                    <a:pt x="10" y="231"/>
                    <a:pt x="32" y="290"/>
                    <a:pt x="58" y="290"/>
                  </a:cubicBezTo>
                  <a:lnTo>
                    <a:pt x="58" y="316"/>
                  </a:lnTo>
                  <a:close/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9" name="Freeform 29"/>
            <p:cNvSpPr>
              <a:spLocks noEditPoints="1"/>
            </p:cNvSpPr>
            <p:nvPr>
              <p:custDataLst>
                <p:tags r:id="rId55"/>
              </p:custDataLst>
            </p:nvPr>
          </p:nvSpPr>
          <p:spPr>
            <a:xfrm>
              <a:off x="0" y="374650"/>
              <a:ext cx="1182688" cy="4349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15" h="115">
                  <a:moveTo>
                    <a:pt x="157" y="0"/>
                  </a:moveTo>
                  <a:cubicBezTo>
                    <a:pt x="157" y="0"/>
                    <a:pt x="157" y="0"/>
                    <a:pt x="157" y="0"/>
                  </a:cubicBezTo>
                  <a:cubicBezTo>
                    <a:pt x="245" y="0"/>
                    <a:pt x="315" y="26"/>
                    <a:pt x="315" y="58"/>
                  </a:cubicBezTo>
                  <a:cubicBezTo>
                    <a:pt x="315" y="90"/>
                    <a:pt x="245" y="116"/>
                    <a:pt x="157" y="116"/>
                  </a:cubicBezTo>
                  <a:cubicBezTo>
                    <a:pt x="157" y="116"/>
                    <a:pt x="157" y="116"/>
                    <a:pt x="157" y="116"/>
                  </a:cubicBezTo>
                  <a:cubicBezTo>
                    <a:pt x="157" y="106"/>
                    <a:pt x="157" y="106"/>
                    <a:pt x="157" y="106"/>
                  </a:cubicBezTo>
                  <a:cubicBezTo>
                    <a:pt x="157" y="106"/>
                    <a:pt x="157" y="106"/>
                    <a:pt x="157" y="106"/>
                  </a:cubicBezTo>
                  <a:cubicBezTo>
                    <a:pt x="230" y="106"/>
                    <a:pt x="290" y="85"/>
                    <a:pt x="290" y="58"/>
                  </a:cubicBezTo>
                  <a:cubicBezTo>
                    <a:pt x="290" y="31"/>
                    <a:pt x="230" y="9"/>
                    <a:pt x="157" y="9"/>
                  </a:cubicBezTo>
                  <a:cubicBezTo>
                    <a:pt x="157" y="9"/>
                    <a:pt x="157" y="9"/>
                    <a:pt x="157" y="9"/>
                  </a:cubicBezTo>
                  <a:lnTo>
                    <a:pt x="157" y="0"/>
                  </a:lnTo>
                  <a:close/>
                  <a:moveTo>
                    <a:pt x="0" y="58"/>
                  </a:moveTo>
                  <a:cubicBezTo>
                    <a:pt x="0" y="26"/>
                    <a:pt x="70" y="0"/>
                    <a:pt x="157" y="0"/>
                  </a:cubicBezTo>
                  <a:cubicBezTo>
                    <a:pt x="157" y="9"/>
                    <a:pt x="157" y="9"/>
                    <a:pt x="157" y="9"/>
                  </a:cubicBezTo>
                  <a:cubicBezTo>
                    <a:pt x="84" y="9"/>
                    <a:pt x="25" y="31"/>
                    <a:pt x="25" y="58"/>
                  </a:cubicBezTo>
                  <a:cubicBezTo>
                    <a:pt x="25" y="85"/>
                    <a:pt x="84" y="106"/>
                    <a:pt x="157" y="106"/>
                  </a:cubicBezTo>
                  <a:cubicBezTo>
                    <a:pt x="157" y="116"/>
                    <a:pt x="157" y="116"/>
                    <a:pt x="157" y="116"/>
                  </a:cubicBezTo>
                  <a:cubicBezTo>
                    <a:pt x="70" y="116"/>
                    <a:pt x="0" y="90"/>
                    <a:pt x="0" y="58"/>
                  </a:cubicBezTo>
                  <a:close/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0" name="Freeform 30"/>
            <p:cNvSpPr>
              <a:spLocks noEditPoints="1"/>
            </p:cNvSpPr>
            <p:nvPr>
              <p:custDataLst>
                <p:tags r:id="rId56"/>
              </p:custDataLst>
            </p:nvPr>
          </p:nvSpPr>
          <p:spPr>
            <a:xfrm>
              <a:off x="87312" y="104775"/>
              <a:ext cx="1009650" cy="9715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69" h="259">
                  <a:moveTo>
                    <a:pt x="134" y="53"/>
                  </a:moveTo>
                  <a:cubicBezTo>
                    <a:pt x="148" y="63"/>
                    <a:pt x="162" y="75"/>
                    <a:pt x="176" y="89"/>
                  </a:cubicBezTo>
                  <a:cubicBezTo>
                    <a:pt x="237" y="150"/>
                    <a:pt x="269" y="219"/>
                    <a:pt x="246" y="241"/>
                  </a:cubicBezTo>
                  <a:cubicBezTo>
                    <a:pt x="228" y="259"/>
                    <a:pt x="183" y="244"/>
                    <a:pt x="134" y="207"/>
                  </a:cubicBezTo>
                  <a:cubicBezTo>
                    <a:pt x="134" y="194"/>
                    <a:pt x="134" y="194"/>
                    <a:pt x="134" y="194"/>
                  </a:cubicBezTo>
                  <a:cubicBezTo>
                    <a:pt x="175" y="225"/>
                    <a:pt x="213" y="238"/>
                    <a:pt x="228" y="223"/>
                  </a:cubicBezTo>
                  <a:cubicBezTo>
                    <a:pt x="247" y="204"/>
                    <a:pt x="221" y="147"/>
                    <a:pt x="169" y="95"/>
                  </a:cubicBezTo>
                  <a:cubicBezTo>
                    <a:pt x="158" y="84"/>
                    <a:pt x="146" y="74"/>
                    <a:pt x="134" y="65"/>
                  </a:cubicBezTo>
                  <a:lnTo>
                    <a:pt x="134" y="53"/>
                  </a:lnTo>
                  <a:close/>
                  <a:moveTo>
                    <a:pt x="23" y="18"/>
                  </a:moveTo>
                  <a:cubicBezTo>
                    <a:pt x="41" y="0"/>
                    <a:pt x="86" y="16"/>
                    <a:pt x="134" y="53"/>
                  </a:cubicBezTo>
                  <a:cubicBezTo>
                    <a:pt x="134" y="65"/>
                    <a:pt x="134" y="65"/>
                    <a:pt x="134" y="65"/>
                  </a:cubicBezTo>
                  <a:cubicBezTo>
                    <a:pt x="94" y="34"/>
                    <a:pt x="56" y="21"/>
                    <a:pt x="41" y="36"/>
                  </a:cubicBezTo>
                  <a:cubicBezTo>
                    <a:pt x="22" y="55"/>
                    <a:pt x="48" y="113"/>
                    <a:pt x="100" y="164"/>
                  </a:cubicBezTo>
                  <a:cubicBezTo>
                    <a:pt x="111" y="176"/>
                    <a:pt x="123" y="186"/>
                    <a:pt x="134" y="194"/>
                  </a:cubicBezTo>
                  <a:cubicBezTo>
                    <a:pt x="134" y="207"/>
                    <a:pt x="134" y="207"/>
                    <a:pt x="134" y="207"/>
                  </a:cubicBezTo>
                  <a:cubicBezTo>
                    <a:pt x="121" y="197"/>
                    <a:pt x="107" y="184"/>
                    <a:pt x="93" y="171"/>
                  </a:cubicBezTo>
                  <a:cubicBezTo>
                    <a:pt x="32" y="109"/>
                    <a:pt x="0" y="41"/>
                    <a:pt x="23" y="18"/>
                  </a:cubicBezTo>
                  <a:close/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1" name="Freeform 31"/>
            <p:cNvSpPr>
              <a:spLocks noEditPoints="1"/>
            </p:cNvSpPr>
            <p:nvPr>
              <p:custDataLst>
                <p:tags r:id="rId57"/>
              </p:custDataLst>
            </p:nvPr>
          </p:nvSpPr>
          <p:spPr>
            <a:xfrm>
              <a:off x="87312" y="104775"/>
              <a:ext cx="1009650" cy="9715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69" h="259">
                  <a:moveTo>
                    <a:pt x="134" y="53"/>
                  </a:moveTo>
                  <a:cubicBezTo>
                    <a:pt x="183" y="16"/>
                    <a:pt x="228" y="0"/>
                    <a:pt x="246" y="18"/>
                  </a:cubicBezTo>
                  <a:cubicBezTo>
                    <a:pt x="269" y="41"/>
                    <a:pt x="237" y="109"/>
                    <a:pt x="176" y="171"/>
                  </a:cubicBezTo>
                  <a:cubicBezTo>
                    <a:pt x="162" y="184"/>
                    <a:pt x="148" y="197"/>
                    <a:pt x="134" y="207"/>
                  </a:cubicBezTo>
                  <a:cubicBezTo>
                    <a:pt x="134" y="194"/>
                    <a:pt x="134" y="194"/>
                    <a:pt x="134" y="194"/>
                  </a:cubicBezTo>
                  <a:cubicBezTo>
                    <a:pt x="146" y="186"/>
                    <a:pt x="158" y="176"/>
                    <a:pt x="169" y="164"/>
                  </a:cubicBezTo>
                  <a:cubicBezTo>
                    <a:pt x="221" y="113"/>
                    <a:pt x="247" y="55"/>
                    <a:pt x="228" y="36"/>
                  </a:cubicBezTo>
                  <a:cubicBezTo>
                    <a:pt x="213" y="21"/>
                    <a:pt x="175" y="34"/>
                    <a:pt x="134" y="65"/>
                  </a:cubicBezTo>
                  <a:lnTo>
                    <a:pt x="134" y="53"/>
                  </a:lnTo>
                  <a:close/>
                  <a:moveTo>
                    <a:pt x="23" y="241"/>
                  </a:moveTo>
                  <a:cubicBezTo>
                    <a:pt x="0" y="219"/>
                    <a:pt x="32" y="150"/>
                    <a:pt x="93" y="89"/>
                  </a:cubicBezTo>
                  <a:cubicBezTo>
                    <a:pt x="107" y="75"/>
                    <a:pt x="121" y="63"/>
                    <a:pt x="134" y="53"/>
                  </a:cubicBezTo>
                  <a:cubicBezTo>
                    <a:pt x="134" y="65"/>
                    <a:pt x="134" y="65"/>
                    <a:pt x="134" y="65"/>
                  </a:cubicBezTo>
                  <a:cubicBezTo>
                    <a:pt x="123" y="74"/>
                    <a:pt x="111" y="84"/>
                    <a:pt x="100" y="95"/>
                  </a:cubicBezTo>
                  <a:cubicBezTo>
                    <a:pt x="48" y="147"/>
                    <a:pt x="22" y="204"/>
                    <a:pt x="41" y="223"/>
                  </a:cubicBezTo>
                  <a:cubicBezTo>
                    <a:pt x="56" y="238"/>
                    <a:pt x="94" y="225"/>
                    <a:pt x="134" y="194"/>
                  </a:cubicBezTo>
                  <a:cubicBezTo>
                    <a:pt x="134" y="207"/>
                    <a:pt x="134" y="207"/>
                    <a:pt x="134" y="207"/>
                  </a:cubicBezTo>
                  <a:cubicBezTo>
                    <a:pt x="86" y="244"/>
                    <a:pt x="41" y="259"/>
                    <a:pt x="23" y="241"/>
                  </a:cubicBezTo>
                  <a:close/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2" name="Oval 32"/>
            <p:cNvSpPr/>
            <p:nvPr>
              <p:custDataLst>
                <p:tags r:id="rId58"/>
              </p:custDataLst>
            </p:nvPr>
          </p:nvSpPr>
          <p:spPr>
            <a:xfrm>
              <a:off x="500062" y="498475"/>
              <a:ext cx="184150" cy="184150"/>
            </a:xfrm>
            <a:prstGeom prst="ellipse">
              <a:avLst/>
            </a:prstGeom>
            <a:solidFill>
              <a:srgbClr val="DD6660"/>
            </a:solidFill>
            <a:ln w="9525">
              <a:noFill/>
            </a:ln>
          </p:spPr>
          <p:txBody>
            <a:bodyPr anchor="t"/>
            <a:lstStyle/>
            <a:p>
              <a:endParaRPr lang="zh-CN" altLang="zh-CN" sz="100">
                <a:solidFill>
                  <a:srgbClr val="000000"/>
                </a:solidFill>
                <a:latin typeface="Calibri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9243" name="组合 177"/>
          <p:cNvGrpSpPr/>
          <p:nvPr>
            <p:custDataLst>
              <p:tags r:id="rId10"/>
            </p:custDataLst>
          </p:nvPr>
        </p:nvGrpSpPr>
        <p:grpSpPr>
          <a:xfrm>
            <a:off x="4505325" y="4579938"/>
            <a:ext cx="682625" cy="739775"/>
            <a:chOff x="0" y="0"/>
            <a:chExt cx="909638" cy="987425"/>
          </a:xfrm>
        </p:grpSpPr>
        <p:sp>
          <p:nvSpPr>
            <p:cNvPr id="9244" name="Freeform 58"/>
            <p:cNvSpPr/>
            <p:nvPr>
              <p:custDataLst>
                <p:tags r:id="rId42"/>
              </p:custDataLst>
            </p:nvPr>
          </p:nvSpPr>
          <p:spPr>
            <a:xfrm>
              <a:off x="217488" y="211138"/>
              <a:ext cx="612775" cy="7270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63" h="194">
                  <a:moveTo>
                    <a:pt x="44" y="20"/>
                  </a:moveTo>
                  <a:cubicBezTo>
                    <a:pt x="77" y="0"/>
                    <a:pt x="120" y="12"/>
                    <a:pt x="139" y="45"/>
                  </a:cubicBezTo>
                  <a:cubicBezTo>
                    <a:pt x="152" y="66"/>
                    <a:pt x="151" y="92"/>
                    <a:pt x="140" y="112"/>
                  </a:cubicBezTo>
                  <a:cubicBezTo>
                    <a:pt x="163" y="165"/>
                    <a:pt x="163" y="165"/>
                    <a:pt x="163" y="165"/>
                  </a:cubicBezTo>
                  <a:cubicBezTo>
                    <a:pt x="113" y="194"/>
                    <a:pt x="113" y="194"/>
                    <a:pt x="113" y="194"/>
                  </a:cubicBezTo>
                  <a:cubicBezTo>
                    <a:pt x="78" y="149"/>
                    <a:pt x="78" y="149"/>
                    <a:pt x="78" y="149"/>
                  </a:cubicBezTo>
                  <a:cubicBezTo>
                    <a:pt x="54" y="148"/>
                    <a:pt x="32" y="136"/>
                    <a:pt x="19" y="114"/>
                  </a:cubicBezTo>
                  <a:cubicBezTo>
                    <a:pt x="0" y="81"/>
                    <a:pt x="11" y="39"/>
                    <a:pt x="44" y="20"/>
                  </a:cubicBez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5" name="Freeform 59"/>
            <p:cNvSpPr>
              <a:spLocks noEditPoints="1"/>
            </p:cNvSpPr>
            <p:nvPr>
              <p:custDataLst>
                <p:tags r:id="rId43"/>
              </p:custDataLst>
            </p:nvPr>
          </p:nvSpPr>
          <p:spPr>
            <a:xfrm>
              <a:off x="439738" y="506413"/>
              <a:ext cx="288925" cy="3238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77" h="86">
                  <a:moveTo>
                    <a:pt x="54" y="81"/>
                  </a:moveTo>
                  <a:cubicBezTo>
                    <a:pt x="55" y="82"/>
                    <a:pt x="55" y="84"/>
                    <a:pt x="54" y="85"/>
                  </a:cubicBezTo>
                  <a:cubicBezTo>
                    <a:pt x="53" y="86"/>
                    <a:pt x="51" y="86"/>
                    <a:pt x="50" y="85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6" y="30"/>
                    <a:pt x="7" y="31"/>
                    <a:pt x="9" y="31"/>
                  </a:cubicBezTo>
                  <a:cubicBezTo>
                    <a:pt x="17" y="32"/>
                    <a:pt x="26" y="30"/>
                    <a:pt x="34" y="26"/>
                  </a:cubicBezTo>
                  <a:cubicBezTo>
                    <a:pt x="42" y="21"/>
                    <a:pt x="48" y="15"/>
                    <a:pt x="50" y="6"/>
                  </a:cubicBezTo>
                  <a:cubicBezTo>
                    <a:pt x="51" y="5"/>
                    <a:pt x="51" y="4"/>
                    <a:pt x="51" y="2"/>
                  </a:cubicBezTo>
                  <a:cubicBezTo>
                    <a:pt x="51" y="1"/>
                    <a:pt x="53" y="0"/>
                    <a:pt x="54" y="0"/>
                  </a:cubicBezTo>
                  <a:cubicBezTo>
                    <a:pt x="55" y="0"/>
                    <a:pt x="56" y="1"/>
                    <a:pt x="57" y="2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71"/>
                    <a:pt x="76" y="73"/>
                    <a:pt x="75" y="73"/>
                  </a:cubicBezTo>
                  <a:cubicBezTo>
                    <a:pt x="73" y="73"/>
                    <a:pt x="72" y="73"/>
                    <a:pt x="71" y="71"/>
                  </a:cubicBezTo>
                  <a:cubicBezTo>
                    <a:pt x="54" y="12"/>
                    <a:pt x="54" y="12"/>
                    <a:pt x="54" y="12"/>
                  </a:cubicBezTo>
                  <a:cubicBezTo>
                    <a:pt x="50" y="20"/>
                    <a:pt x="44" y="26"/>
                    <a:pt x="37" y="30"/>
                  </a:cubicBezTo>
                  <a:cubicBezTo>
                    <a:pt x="29" y="35"/>
                    <a:pt x="20" y="37"/>
                    <a:pt x="11" y="37"/>
                  </a:cubicBezTo>
                  <a:lnTo>
                    <a:pt x="54" y="81"/>
                  </a:lnTo>
                  <a:close/>
                  <a:moveTo>
                    <a:pt x="4" y="38"/>
                  </a:moveTo>
                  <a:cubicBezTo>
                    <a:pt x="1" y="34"/>
                    <a:pt x="1" y="34"/>
                    <a:pt x="1" y="34"/>
                  </a:cubicBezTo>
                  <a:cubicBezTo>
                    <a:pt x="0" y="33"/>
                    <a:pt x="0" y="31"/>
                    <a:pt x="1" y="30"/>
                  </a:cubicBezTo>
                  <a:cubicBezTo>
                    <a:pt x="2" y="30"/>
                    <a:pt x="3" y="29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lnTo>
                    <a:pt x="4" y="38"/>
                  </a:lnTo>
                  <a:close/>
                </a:path>
              </a:pathLst>
            </a:custGeom>
            <a:solidFill>
              <a:srgbClr val="81CAD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6" name="Freeform 60"/>
            <p:cNvSpPr/>
            <p:nvPr>
              <p:custDataLst>
                <p:tags r:id="rId44"/>
              </p:custDataLst>
            </p:nvPr>
          </p:nvSpPr>
          <p:spPr>
            <a:xfrm>
              <a:off x="541338" y="698500"/>
              <a:ext cx="327025" cy="2889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87" h="77">
                  <a:moveTo>
                    <a:pt x="0" y="39"/>
                  </a:moveTo>
                  <a:cubicBezTo>
                    <a:pt x="68" y="0"/>
                    <a:pt x="68" y="0"/>
                    <a:pt x="68" y="0"/>
                  </a:cubicBezTo>
                  <a:cubicBezTo>
                    <a:pt x="83" y="33"/>
                    <a:pt x="83" y="33"/>
                    <a:pt x="83" y="33"/>
                  </a:cubicBezTo>
                  <a:cubicBezTo>
                    <a:pt x="86" y="39"/>
                    <a:pt x="87" y="42"/>
                    <a:pt x="80" y="47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8" y="77"/>
                    <a:pt x="26" y="74"/>
                    <a:pt x="22" y="69"/>
                  </a:cubicBezTo>
                  <a:lnTo>
                    <a:pt x="0" y="39"/>
                  </a:lnTo>
                  <a:close/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7" name="Freeform 61"/>
            <p:cNvSpPr/>
            <p:nvPr>
              <p:custDataLst>
                <p:tags r:id="rId45"/>
              </p:custDataLst>
            </p:nvPr>
          </p:nvSpPr>
          <p:spPr>
            <a:xfrm>
              <a:off x="409575" y="0"/>
              <a:ext cx="60325" cy="1920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6" h="51">
                  <a:moveTo>
                    <a:pt x="0" y="4"/>
                  </a:moveTo>
                  <a:cubicBezTo>
                    <a:pt x="0" y="2"/>
                    <a:pt x="1" y="1"/>
                    <a:pt x="3" y="0"/>
                  </a:cubicBezTo>
                  <a:cubicBezTo>
                    <a:pt x="5" y="0"/>
                    <a:pt x="7" y="1"/>
                    <a:pt x="7" y="3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6" y="49"/>
                    <a:pt x="14" y="50"/>
                    <a:pt x="12" y="51"/>
                  </a:cubicBezTo>
                  <a:cubicBezTo>
                    <a:pt x="11" y="51"/>
                    <a:pt x="9" y="50"/>
                    <a:pt x="8" y="48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8" name="Freeform 62"/>
            <p:cNvSpPr/>
            <p:nvPr>
              <p:custDataLst>
                <p:tags r:id="rId46"/>
              </p:custDataLst>
            </p:nvPr>
          </p:nvSpPr>
          <p:spPr>
            <a:xfrm>
              <a:off x="555625" y="0"/>
              <a:ext cx="57150" cy="1920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5" h="51">
                  <a:moveTo>
                    <a:pt x="8" y="3"/>
                  </a:moveTo>
                  <a:cubicBezTo>
                    <a:pt x="8" y="1"/>
                    <a:pt x="10" y="0"/>
                    <a:pt x="12" y="0"/>
                  </a:cubicBezTo>
                  <a:cubicBezTo>
                    <a:pt x="13" y="0"/>
                    <a:pt x="15" y="2"/>
                    <a:pt x="14" y="4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7" y="50"/>
                    <a:pt x="5" y="51"/>
                    <a:pt x="3" y="51"/>
                  </a:cubicBezTo>
                  <a:cubicBezTo>
                    <a:pt x="1" y="50"/>
                    <a:pt x="0" y="48"/>
                    <a:pt x="0" y="47"/>
                  </a:cubicBezTo>
                  <a:lnTo>
                    <a:pt x="8" y="3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9" name="Freeform 63"/>
            <p:cNvSpPr/>
            <p:nvPr>
              <p:custDataLst>
                <p:tags r:id="rId47"/>
              </p:custDataLst>
            </p:nvPr>
          </p:nvSpPr>
          <p:spPr>
            <a:xfrm>
              <a:off x="661988" y="57150"/>
              <a:ext cx="111125" cy="1730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0" h="46">
                  <a:moveTo>
                    <a:pt x="23" y="2"/>
                  </a:moveTo>
                  <a:cubicBezTo>
                    <a:pt x="24" y="1"/>
                    <a:pt x="26" y="0"/>
                    <a:pt x="28" y="1"/>
                  </a:cubicBezTo>
                  <a:cubicBezTo>
                    <a:pt x="30" y="2"/>
                    <a:pt x="30" y="4"/>
                    <a:pt x="29" y="6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6" y="46"/>
                    <a:pt x="4" y="46"/>
                    <a:pt x="3" y="45"/>
                  </a:cubicBezTo>
                  <a:cubicBezTo>
                    <a:pt x="1" y="45"/>
                    <a:pt x="0" y="42"/>
                    <a:pt x="1" y="41"/>
                  </a:cubicBezTo>
                  <a:lnTo>
                    <a:pt x="23" y="2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50" name="Freeform 64"/>
            <p:cNvSpPr/>
            <p:nvPr>
              <p:custDataLst>
                <p:tags r:id="rId48"/>
              </p:custDataLst>
            </p:nvPr>
          </p:nvSpPr>
          <p:spPr>
            <a:xfrm>
              <a:off x="750888" y="169863"/>
              <a:ext cx="158750" cy="1349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42" h="36">
                  <a:moveTo>
                    <a:pt x="36" y="1"/>
                  </a:moveTo>
                  <a:cubicBezTo>
                    <a:pt x="37" y="0"/>
                    <a:pt x="39" y="0"/>
                    <a:pt x="40" y="1"/>
                  </a:cubicBezTo>
                  <a:cubicBezTo>
                    <a:pt x="42" y="3"/>
                    <a:pt x="41" y="5"/>
                    <a:pt x="40" y="6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5" y="36"/>
                    <a:pt x="3" y="36"/>
                    <a:pt x="1" y="34"/>
                  </a:cubicBezTo>
                  <a:cubicBezTo>
                    <a:pt x="0" y="33"/>
                    <a:pt x="0" y="31"/>
                    <a:pt x="2" y="29"/>
                  </a:cubicBezTo>
                  <a:lnTo>
                    <a:pt x="36" y="1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51" name="Freeform 65"/>
            <p:cNvSpPr/>
            <p:nvPr>
              <p:custDataLst>
                <p:tags r:id="rId49"/>
              </p:custDataLst>
            </p:nvPr>
          </p:nvSpPr>
          <p:spPr>
            <a:xfrm>
              <a:off x="247650" y="60325"/>
              <a:ext cx="112713" cy="1730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0" h="46">
                  <a:moveTo>
                    <a:pt x="1" y="5"/>
                  </a:moveTo>
                  <a:cubicBezTo>
                    <a:pt x="0" y="4"/>
                    <a:pt x="0" y="2"/>
                    <a:pt x="2" y="1"/>
                  </a:cubicBezTo>
                  <a:cubicBezTo>
                    <a:pt x="4" y="0"/>
                    <a:pt x="6" y="0"/>
                    <a:pt x="7" y="2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30" y="42"/>
                    <a:pt x="29" y="44"/>
                    <a:pt x="28" y="45"/>
                  </a:cubicBezTo>
                  <a:cubicBezTo>
                    <a:pt x="26" y="46"/>
                    <a:pt x="24" y="45"/>
                    <a:pt x="23" y="44"/>
                  </a:cubicBezTo>
                  <a:lnTo>
                    <a:pt x="1" y="5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52" name="Freeform 66"/>
            <p:cNvSpPr/>
            <p:nvPr>
              <p:custDataLst>
                <p:tags r:id="rId50"/>
              </p:custDataLst>
            </p:nvPr>
          </p:nvSpPr>
          <p:spPr>
            <a:xfrm>
              <a:off x="117475" y="169863"/>
              <a:ext cx="153988" cy="1381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41" h="37">
                  <a:moveTo>
                    <a:pt x="1" y="7"/>
                  </a:moveTo>
                  <a:cubicBezTo>
                    <a:pt x="0" y="6"/>
                    <a:pt x="0" y="4"/>
                    <a:pt x="1" y="2"/>
                  </a:cubicBezTo>
                  <a:cubicBezTo>
                    <a:pt x="2" y="1"/>
                    <a:pt x="4" y="0"/>
                    <a:pt x="6" y="2"/>
                  </a:cubicBezTo>
                  <a:cubicBezTo>
                    <a:pt x="40" y="30"/>
                    <a:pt x="40" y="30"/>
                    <a:pt x="40" y="30"/>
                  </a:cubicBezTo>
                  <a:cubicBezTo>
                    <a:pt x="41" y="31"/>
                    <a:pt x="41" y="33"/>
                    <a:pt x="40" y="35"/>
                  </a:cubicBezTo>
                  <a:cubicBezTo>
                    <a:pt x="39" y="36"/>
                    <a:pt x="37" y="37"/>
                    <a:pt x="35" y="35"/>
                  </a:cubicBezTo>
                  <a:lnTo>
                    <a:pt x="1" y="7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53" name="Freeform 67"/>
            <p:cNvSpPr/>
            <p:nvPr>
              <p:custDataLst>
                <p:tags r:id="rId51"/>
              </p:custDataLst>
            </p:nvPr>
          </p:nvSpPr>
          <p:spPr>
            <a:xfrm>
              <a:off x="30163" y="319088"/>
              <a:ext cx="184150" cy="873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49" h="23">
                  <a:moveTo>
                    <a:pt x="2" y="8"/>
                  </a:moveTo>
                  <a:cubicBezTo>
                    <a:pt x="1" y="7"/>
                    <a:pt x="0" y="5"/>
                    <a:pt x="0" y="3"/>
                  </a:cubicBezTo>
                  <a:cubicBezTo>
                    <a:pt x="1" y="1"/>
                    <a:pt x="3" y="0"/>
                    <a:pt x="5" y="1"/>
                  </a:cubicBezTo>
                  <a:cubicBezTo>
                    <a:pt x="47" y="16"/>
                    <a:pt x="47" y="16"/>
                    <a:pt x="47" y="16"/>
                  </a:cubicBezTo>
                  <a:cubicBezTo>
                    <a:pt x="48" y="17"/>
                    <a:pt x="49" y="19"/>
                    <a:pt x="49" y="21"/>
                  </a:cubicBezTo>
                  <a:cubicBezTo>
                    <a:pt x="48" y="22"/>
                    <a:pt x="46" y="23"/>
                    <a:pt x="44" y="23"/>
                  </a:cubicBezTo>
                  <a:lnTo>
                    <a:pt x="2" y="8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54" name="Freeform 68"/>
            <p:cNvSpPr/>
            <p:nvPr>
              <p:custDataLst>
                <p:tags r:id="rId52"/>
              </p:custDataLst>
            </p:nvPr>
          </p:nvSpPr>
          <p:spPr>
            <a:xfrm>
              <a:off x="0" y="492125"/>
              <a:ext cx="195263" cy="269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52" h="7">
                  <a:moveTo>
                    <a:pt x="4" y="7"/>
                  </a:moveTo>
                  <a:cubicBezTo>
                    <a:pt x="2" y="7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0" y="0"/>
                    <a:pt x="52" y="2"/>
                    <a:pt x="52" y="4"/>
                  </a:cubicBezTo>
                  <a:cubicBezTo>
                    <a:pt x="52" y="5"/>
                    <a:pt x="50" y="7"/>
                    <a:pt x="48" y="7"/>
                  </a:cubicBezTo>
                  <a:lnTo>
                    <a:pt x="4" y="7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55" name="Freeform 69"/>
            <p:cNvSpPr/>
            <p:nvPr>
              <p:custDataLst>
                <p:tags r:id="rId53"/>
              </p:custDataLst>
            </p:nvPr>
          </p:nvSpPr>
          <p:spPr>
            <a:xfrm>
              <a:off x="30163" y="604838"/>
              <a:ext cx="184150" cy="85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49" h="23">
                  <a:moveTo>
                    <a:pt x="5" y="22"/>
                  </a:moveTo>
                  <a:cubicBezTo>
                    <a:pt x="3" y="23"/>
                    <a:pt x="1" y="22"/>
                    <a:pt x="1" y="20"/>
                  </a:cubicBezTo>
                  <a:cubicBezTo>
                    <a:pt x="0" y="19"/>
                    <a:pt x="1" y="17"/>
                    <a:pt x="3" y="16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6" y="0"/>
                    <a:pt x="48" y="1"/>
                    <a:pt x="49" y="3"/>
                  </a:cubicBezTo>
                  <a:cubicBezTo>
                    <a:pt x="49" y="4"/>
                    <a:pt x="49" y="6"/>
                    <a:pt x="47" y="7"/>
                  </a:cubicBezTo>
                  <a:lnTo>
                    <a:pt x="5" y="22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9256" name="Freeform 34"/>
          <p:cNvSpPr>
            <a:spLocks noEditPoints="1"/>
          </p:cNvSpPr>
          <p:nvPr>
            <p:custDataLst>
              <p:tags r:id="rId11"/>
            </p:custDataLst>
          </p:nvPr>
        </p:nvSpPr>
        <p:spPr>
          <a:xfrm>
            <a:off x="5964238" y="5075238"/>
            <a:ext cx="504825" cy="5143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0" t="0" r="0" b="0"/>
            <a:pathLst>
              <a:path w="179" h="182">
                <a:moveTo>
                  <a:pt x="126" y="24"/>
                </a:moveTo>
                <a:cubicBezTo>
                  <a:pt x="165" y="42"/>
                  <a:pt x="165" y="42"/>
                  <a:pt x="165" y="42"/>
                </a:cubicBezTo>
                <a:cubicBezTo>
                  <a:pt x="175" y="47"/>
                  <a:pt x="179" y="59"/>
                  <a:pt x="175" y="69"/>
                </a:cubicBezTo>
                <a:cubicBezTo>
                  <a:pt x="128" y="169"/>
                  <a:pt x="128" y="169"/>
                  <a:pt x="128" y="169"/>
                </a:cubicBezTo>
                <a:cubicBezTo>
                  <a:pt x="127" y="170"/>
                  <a:pt x="127" y="172"/>
                  <a:pt x="126" y="173"/>
                </a:cubicBezTo>
                <a:cubicBezTo>
                  <a:pt x="126" y="139"/>
                  <a:pt x="126" y="139"/>
                  <a:pt x="126" y="139"/>
                </a:cubicBezTo>
                <a:cubicBezTo>
                  <a:pt x="126" y="139"/>
                  <a:pt x="126" y="138"/>
                  <a:pt x="126" y="138"/>
                </a:cubicBezTo>
                <a:cubicBezTo>
                  <a:pt x="131" y="128"/>
                  <a:pt x="131" y="128"/>
                  <a:pt x="131" y="128"/>
                </a:cubicBezTo>
                <a:cubicBezTo>
                  <a:pt x="132" y="126"/>
                  <a:pt x="131" y="124"/>
                  <a:pt x="130" y="124"/>
                </a:cubicBezTo>
                <a:cubicBezTo>
                  <a:pt x="126" y="122"/>
                  <a:pt x="126" y="122"/>
                  <a:pt x="126" y="122"/>
                </a:cubicBezTo>
                <a:cubicBezTo>
                  <a:pt x="126" y="114"/>
                  <a:pt x="126" y="114"/>
                  <a:pt x="126" y="114"/>
                </a:cubicBezTo>
                <a:cubicBezTo>
                  <a:pt x="133" y="117"/>
                  <a:pt x="133" y="117"/>
                  <a:pt x="133" y="117"/>
                </a:cubicBezTo>
                <a:cubicBezTo>
                  <a:pt x="134" y="118"/>
                  <a:pt x="136" y="117"/>
                  <a:pt x="137" y="115"/>
                </a:cubicBezTo>
                <a:cubicBezTo>
                  <a:pt x="142" y="105"/>
                  <a:pt x="142" y="105"/>
                  <a:pt x="142" y="105"/>
                </a:cubicBezTo>
                <a:cubicBezTo>
                  <a:pt x="142" y="104"/>
                  <a:pt x="142" y="102"/>
                  <a:pt x="140" y="101"/>
                </a:cubicBezTo>
                <a:cubicBezTo>
                  <a:pt x="126" y="94"/>
                  <a:pt x="126" y="94"/>
                  <a:pt x="126" y="94"/>
                </a:cubicBezTo>
                <a:cubicBezTo>
                  <a:pt x="126" y="81"/>
                  <a:pt x="126" y="81"/>
                  <a:pt x="126" y="81"/>
                </a:cubicBezTo>
                <a:cubicBezTo>
                  <a:pt x="140" y="88"/>
                  <a:pt x="140" y="88"/>
                  <a:pt x="140" y="88"/>
                </a:cubicBezTo>
                <a:cubicBezTo>
                  <a:pt x="145" y="90"/>
                  <a:pt x="151" y="88"/>
                  <a:pt x="153" y="83"/>
                </a:cubicBezTo>
                <a:cubicBezTo>
                  <a:pt x="160" y="68"/>
                  <a:pt x="160" y="68"/>
                  <a:pt x="160" y="68"/>
                </a:cubicBezTo>
                <a:cubicBezTo>
                  <a:pt x="162" y="63"/>
                  <a:pt x="160" y="58"/>
                  <a:pt x="155" y="55"/>
                </a:cubicBezTo>
                <a:cubicBezTo>
                  <a:pt x="126" y="42"/>
                  <a:pt x="126" y="42"/>
                  <a:pt x="126" y="42"/>
                </a:cubicBezTo>
                <a:lnTo>
                  <a:pt x="126" y="24"/>
                </a:lnTo>
                <a:close/>
                <a:moveTo>
                  <a:pt x="105" y="14"/>
                </a:moveTo>
                <a:cubicBezTo>
                  <a:pt x="126" y="24"/>
                  <a:pt x="126" y="24"/>
                  <a:pt x="126" y="24"/>
                </a:cubicBezTo>
                <a:cubicBezTo>
                  <a:pt x="126" y="42"/>
                  <a:pt x="126" y="42"/>
                  <a:pt x="126" y="42"/>
                </a:cubicBezTo>
                <a:cubicBezTo>
                  <a:pt x="105" y="32"/>
                  <a:pt x="105" y="32"/>
                  <a:pt x="105" y="32"/>
                </a:cubicBezTo>
                <a:lnTo>
                  <a:pt x="105" y="14"/>
                </a:lnTo>
                <a:close/>
                <a:moveTo>
                  <a:pt x="126" y="173"/>
                </a:moveTo>
                <a:cubicBezTo>
                  <a:pt x="121" y="179"/>
                  <a:pt x="112" y="182"/>
                  <a:pt x="105" y="180"/>
                </a:cubicBezTo>
                <a:cubicBezTo>
                  <a:pt x="105" y="159"/>
                  <a:pt x="105" y="159"/>
                  <a:pt x="105" y="159"/>
                </a:cubicBezTo>
                <a:cubicBezTo>
                  <a:pt x="112" y="162"/>
                  <a:pt x="112" y="162"/>
                  <a:pt x="112" y="162"/>
                </a:cubicBezTo>
                <a:cubicBezTo>
                  <a:pt x="113" y="163"/>
                  <a:pt x="115" y="162"/>
                  <a:pt x="116" y="160"/>
                </a:cubicBezTo>
                <a:cubicBezTo>
                  <a:pt x="120" y="151"/>
                  <a:pt x="120" y="151"/>
                  <a:pt x="120" y="151"/>
                </a:cubicBezTo>
                <a:cubicBezTo>
                  <a:pt x="121" y="149"/>
                  <a:pt x="121" y="147"/>
                  <a:pt x="119" y="146"/>
                </a:cubicBezTo>
                <a:cubicBezTo>
                  <a:pt x="105" y="140"/>
                  <a:pt x="105" y="140"/>
                  <a:pt x="105" y="140"/>
                </a:cubicBezTo>
                <a:cubicBezTo>
                  <a:pt x="105" y="131"/>
                  <a:pt x="105" y="131"/>
                  <a:pt x="105" y="131"/>
                </a:cubicBezTo>
                <a:cubicBezTo>
                  <a:pt x="122" y="139"/>
                  <a:pt x="122" y="139"/>
                  <a:pt x="122" y="139"/>
                </a:cubicBezTo>
                <a:cubicBezTo>
                  <a:pt x="123" y="140"/>
                  <a:pt x="125" y="140"/>
                  <a:pt x="126" y="139"/>
                </a:cubicBezTo>
                <a:lnTo>
                  <a:pt x="126" y="173"/>
                </a:lnTo>
                <a:close/>
                <a:moveTo>
                  <a:pt x="126" y="81"/>
                </a:moveTo>
                <a:cubicBezTo>
                  <a:pt x="126" y="94"/>
                  <a:pt x="126" y="94"/>
                  <a:pt x="126" y="94"/>
                </a:cubicBezTo>
                <a:cubicBezTo>
                  <a:pt x="119" y="91"/>
                  <a:pt x="119" y="91"/>
                  <a:pt x="119" y="91"/>
                </a:cubicBezTo>
                <a:cubicBezTo>
                  <a:pt x="117" y="90"/>
                  <a:pt x="115" y="91"/>
                  <a:pt x="114" y="93"/>
                </a:cubicBezTo>
                <a:cubicBezTo>
                  <a:pt x="110" y="102"/>
                  <a:pt x="110" y="102"/>
                  <a:pt x="110" y="102"/>
                </a:cubicBezTo>
                <a:cubicBezTo>
                  <a:pt x="109" y="104"/>
                  <a:pt x="110" y="106"/>
                  <a:pt x="111" y="107"/>
                </a:cubicBezTo>
                <a:cubicBezTo>
                  <a:pt x="126" y="114"/>
                  <a:pt x="126" y="114"/>
                  <a:pt x="126" y="114"/>
                </a:cubicBezTo>
                <a:cubicBezTo>
                  <a:pt x="126" y="122"/>
                  <a:pt x="126" y="122"/>
                  <a:pt x="126" y="122"/>
                </a:cubicBezTo>
                <a:cubicBezTo>
                  <a:pt x="108" y="114"/>
                  <a:pt x="108" y="114"/>
                  <a:pt x="108" y="114"/>
                </a:cubicBezTo>
                <a:cubicBezTo>
                  <a:pt x="107" y="113"/>
                  <a:pt x="105" y="113"/>
                  <a:pt x="105" y="114"/>
                </a:cubicBezTo>
                <a:cubicBezTo>
                  <a:pt x="105" y="95"/>
                  <a:pt x="105" y="95"/>
                  <a:pt x="105" y="95"/>
                </a:cubicBezTo>
                <a:cubicBezTo>
                  <a:pt x="107" y="89"/>
                  <a:pt x="107" y="89"/>
                  <a:pt x="107" y="89"/>
                </a:cubicBezTo>
                <a:cubicBezTo>
                  <a:pt x="108" y="88"/>
                  <a:pt x="107" y="86"/>
                  <a:pt x="106" y="85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5" y="72"/>
                  <a:pt x="105" y="72"/>
                  <a:pt x="105" y="72"/>
                </a:cubicBezTo>
                <a:lnTo>
                  <a:pt x="126" y="81"/>
                </a:lnTo>
                <a:close/>
                <a:moveTo>
                  <a:pt x="86" y="5"/>
                </a:moveTo>
                <a:cubicBezTo>
                  <a:pt x="105" y="14"/>
                  <a:pt x="105" y="14"/>
                  <a:pt x="105" y="14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86" y="23"/>
                  <a:pt x="86" y="23"/>
                  <a:pt x="86" y="23"/>
                </a:cubicBezTo>
                <a:lnTo>
                  <a:pt x="86" y="5"/>
                </a:lnTo>
                <a:close/>
                <a:moveTo>
                  <a:pt x="105" y="180"/>
                </a:moveTo>
                <a:cubicBezTo>
                  <a:pt x="103" y="180"/>
                  <a:pt x="102" y="179"/>
                  <a:pt x="101" y="179"/>
                </a:cubicBezTo>
                <a:cubicBezTo>
                  <a:pt x="86" y="172"/>
                  <a:pt x="86" y="172"/>
                  <a:pt x="86" y="172"/>
                </a:cubicBezTo>
                <a:cubicBezTo>
                  <a:pt x="86" y="135"/>
                  <a:pt x="86" y="135"/>
                  <a:pt x="86" y="135"/>
                </a:cubicBezTo>
                <a:cubicBezTo>
                  <a:pt x="86" y="134"/>
                  <a:pt x="86" y="134"/>
                  <a:pt x="86" y="134"/>
                </a:cubicBezTo>
                <a:cubicBezTo>
                  <a:pt x="86" y="133"/>
                  <a:pt x="86" y="132"/>
                  <a:pt x="86" y="131"/>
                </a:cubicBezTo>
                <a:cubicBezTo>
                  <a:pt x="86" y="122"/>
                  <a:pt x="86" y="122"/>
                  <a:pt x="86" y="122"/>
                </a:cubicBezTo>
                <a:cubicBezTo>
                  <a:pt x="88" y="123"/>
                  <a:pt x="88" y="123"/>
                  <a:pt x="88" y="123"/>
                </a:cubicBezTo>
                <a:cubicBezTo>
                  <a:pt x="89" y="124"/>
                  <a:pt x="91" y="123"/>
                  <a:pt x="92" y="122"/>
                </a:cubicBezTo>
                <a:cubicBezTo>
                  <a:pt x="97" y="112"/>
                  <a:pt x="97" y="112"/>
                  <a:pt x="97" y="112"/>
                </a:cubicBezTo>
                <a:cubicBezTo>
                  <a:pt x="97" y="110"/>
                  <a:pt x="97" y="108"/>
                  <a:pt x="95" y="108"/>
                </a:cubicBezTo>
                <a:cubicBezTo>
                  <a:pt x="86" y="103"/>
                  <a:pt x="86" y="103"/>
                  <a:pt x="86" y="103"/>
                </a:cubicBezTo>
                <a:cubicBezTo>
                  <a:pt x="86" y="95"/>
                  <a:pt x="86" y="95"/>
                  <a:pt x="86" y="95"/>
                </a:cubicBezTo>
                <a:cubicBezTo>
                  <a:pt x="98" y="101"/>
                  <a:pt x="98" y="101"/>
                  <a:pt x="98" y="101"/>
                </a:cubicBezTo>
                <a:cubicBezTo>
                  <a:pt x="100" y="102"/>
                  <a:pt x="102" y="101"/>
                  <a:pt x="103" y="99"/>
                </a:cubicBezTo>
                <a:cubicBezTo>
                  <a:pt x="105" y="95"/>
                  <a:pt x="105" y="95"/>
                  <a:pt x="105" y="95"/>
                </a:cubicBezTo>
                <a:cubicBezTo>
                  <a:pt x="105" y="114"/>
                  <a:pt x="105" y="114"/>
                  <a:pt x="105" y="114"/>
                </a:cubicBezTo>
                <a:cubicBezTo>
                  <a:pt x="104" y="114"/>
                  <a:pt x="104" y="115"/>
                  <a:pt x="104" y="115"/>
                </a:cubicBezTo>
                <a:cubicBezTo>
                  <a:pt x="99" y="125"/>
                  <a:pt x="99" y="125"/>
                  <a:pt x="99" y="125"/>
                </a:cubicBezTo>
                <a:cubicBezTo>
                  <a:pt x="98" y="127"/>
                  <a:pt x="99" y="129"/>
                  <a:pt x="101" y="129"/>
                </a:cubicBezTo>
                <a:cubicBezTo>
                  <a:pt x="105" y="131"/>
                  <a:pt x="105" y="131"/>
                  <a:pt x="105" y="131"/>
                </a:cubicBezTo>
                <a:cubicBezTo>
                  <a:pt x="105" y="140"/>
                  <a:pt x="105" y="140"/>
                  <a:pt x="105" y="140"/>
                </a:cubicBezTo>
                <a:cubicBezTo>
                  <a:pt x="97" y="136"/>
                  <a:pt x="97" y="136"/>
                  <a:pt x="97" y="136"/>
                </a:cubicBezTo>
                <a:cubicBezTo>
                  <a:pt x="96" y="135"/>
                  <a:pt x="94" y="136"/>
                  <a:pt x="93" y="138"/>
                </a:cubicBezTo>
                <a:cubicBezTo>
                  <a:pt x="89" y="148"/>
                  <a:pt x="89" y="148"/>
                  <a:pt x="89" y="148"/>
                </a:cubicBezTo>
                <a:cubicBezTo>
                  <a:pt x="88" y="149"/>
                  <a:pt x="88" y="151"/>
                  <a:pt x="90" y="152"/>
                </a:cubicBezTo>
                <a:cubicBezTo>
                  <a:pt x="105" y="159"/>
                  <a:pt x="105" y="159"/>
                  <a:pt x="105" y="159"/>
                </a:cubicBezTo>
                <a:lnTo>
                  <a:pt x="105" y="180"/>
                </a:lnTo>
                <a:close/>
                <a:moveTo>
                  <a:pt x="105" y="72"/>
                </a:moveTo>
                <a:cubicBezTo>
                  <a:pt x="105" y="84"/>
                  <a:pt x="105" y="84"/>
                  <a:pt x="105" y="84"/>
                </a:cubicBezTo>
                <a:cubicBezTo>
                  <a:pt x="86" y="76"/>
                  <a:pt x="86" y="76"/>
                  <a:pt x="86" y="76"/>
                </a:cubicBezTo>
                <a:cubicBezTo>
                  <a:pt x="86" y="63"/>
                  <a:pt x="86" y="63"/>
                  <a:pt x="86" y="63"/>
                </a:cubicBezTo>
                <a:lnTo>
                  <a:pt x="105" y="72"/>
                </a:lnTo>
                <a:close/>
                <a:moveTo>
                  <a:pt x="79" y="2"/>
                </a:moveTo>
                <a:cubicBezTo>
                  <a:pt x="86" y="5"/>
                  <a:pt x="86" y="5"/>
                  <a:pt x="86" y="5"/>
                </a:cubicBezTo>
                <a:cubicBezTo>
                  <a:pt x="86" y="23"/>
                  <a:pt x="86" y="23"/>
                  <a:pt x="86" y="23"/>
                </a:cubicBezTo>
                <a:cubicBezTo>
                  <a:pt x="75" y="18"/>
                  <a:pt x="75" y="18"/>
                  <a:pt x="75" y="18"/>
                </a:cubicBezTo>
                <a:cubicBezTo>
                  <a:pt x="74" y="17"/>
                  <a:pt x="72" y="17"/>
                  <a:pt x="70" y="17"/>
                </a:cubicBezTo>
                <a:cubicBezTo>
                  <a:pt x="70" y="0"/>
                  <a:pt x="70" y="0"/>
                  <a:pt x="70" y="0"/>
                </a:cubicBezTo>
                <a:cubicBezTo>
                  <a:pt x="73" y="0"/>
                  <a:pt x="76" y="1"/>
                  <a:pt x="79" y="2"/>
                </a:cubicBezTo>
                <a:close/>
                <a:moveTo>
                  <a:pt x="86" y="172"/>
                </a:moveTo>
                <a:cubicBezTo>
                  <a:pt x="70" y="164"/>
                  <a:pt x="70" y="164"/>
                  <a:pt x="70" y="164"/>
                </a:cubicBezTo>
                <a:cubicBezTo>
                  <a:pt x="70" y="142"/>
                  <a:pt x="70" y="142"/>
                  <a:pt x="70" y="142"/>
                </a:cubicBezTo>
                <a:cubicBezTo>
                  <a:pt x="77" y="146"/>
                  <a:pt x="77" y="146"/>
                  <a:pt x="77" y="146"/>
                </a:cubicBezTo>
                <a:cubicBezTo>
                  <a:pt x="79" y="147"/>
                  <a:pt x="81" y="146"/>
                  <a:pt x="81" y="144"/>
                </a:cubicBezTo>
                <a:cubicBezTo>
                  <a:pt x="86" y="135"/>
                  <a:pt x="86" y="135"/>
                  <a:pt x="86" y="135"/>
                </a:cubicBezTo>
                <a:lnTo>
                  <a:pt x="86" y="172"/>
                </a:lnTo>
                <a:close/>
                <a:moveTo>
                  <a:pt x="86" y="63"/>
                </a:moveTo>
                <a:cubicBezTo>
                  <a:pt x="86" y="76"/>
                  <a:pt x="86" y="76"/>
                  <a:pt x="86" y="76"/>
                </a:cubicBezTo>
                <a:cubicBezTo>
                  <a:pt x="84" y="75"/>
                  <a:pt x="84" y="75"/>
                  <a:pt x="84" y="75"/>
                </a:cubicBezTo>
                <a:cubicBezTo>
                  <a:pt x="82" y="74"/>
                  <a:pt x="81" y="75"/>
                  <a:pt x="80" y="77"/>
                </a:cubicBezTo>
                <a:cubicBezTo>
                  <a:pt x="75" y="86"/>
                  <a:pt x="75" y="86"/>
                  <a:pt x="75" y="86"/>
                </a:cubicBezTo>
                <a:cubicBezTo>
                  <a:pt x="74" y="88"/>
                  <a:pt x="75" y="90"/>
                  <a:pt x="77" y="91"/>
                </a:cubicBezTo>
                <a:cubicBezTo>
                  <a:pt x="86" y="95"/>
                  <a:pt x="86" y="95"/>
                  <a:pt x="86" y="95"/>
                </a:cubicBezTo>
                <a:cubicBezTo>
                  <a:pt x="86" y="103"/>
                  <a:pt x="86" y="103"/>
                  <a:pt x="86" y="103"/>
                </a:cubicBezTo>
                <a:cubicBezTo>
                  <a:pt x="74" y="97"/>
                  <a:pt x="74" y="97"/>
                  <a:pt x="74" y="97"/>
                </a:cubicBezTo>
                <a:cubicBezTo>
                  <a:pt x="72" y="97"/>
                  <a:pt x="71" y="97"/>
                  <a:pt x="70" y="98"/>
                </a:cubicBezTo>
                <a:cubicBezTo>
                  <a:pt x="70" y="79"/>
                  <a:pt x="70" y="79"/>
                  <a:pt x="70" y="79"/>
                </a:cubicBezTo>
                <a:cubicBezTo>
                  <a:pt x="73" y="73"/>
                  <a:pt x="73" y="73"/>
                  <a:pt x="73" y="73"/>
                </a:cubicBezTo>
                <a:cubicBezTo>
                  <a:pt x="73" y="72"/>
                  <a:pt x="73" y="70"/>
                  <a:pt x="71" y="69"/>
                </a:cubicBezTo>
                <a:cubicBezTo>
                  <a:pt x="70" y="68"/>
                  <a:pt x="70" y="68"/>
                  <a:pt x="70" y="68"/>
                </a:cubicBezTo>
                <a:cubicBezTo>
                  <a:pt x="70" y="55"/>
                  <a:pt x="70" y="55"/>
                  <a:pt x="70" y="55"/>
                </a:cubicBezTo>
                <a:lnTo>
                  <a:pt x="86" y="63"/>
                </a:lnTo>
                <a:close/>
                <a:moveTo>
                  <a:pt x="86" y="122"/>
                </a:moveTo>
                <a:cubicBezTo>
                  <a:pt x="86" y="131"/>
                  <a:pt x="86" y="131"/>
                  <a:pt x="86" y="131"/>
                </a:cubicBezTo>
                <a:cubicBezTo>
                  <a:pt x="86" y="131"/>
                  <a:pt x="85" y="130"/>
                  <a:pt x="84" y="130"/>
                </a:cubicBezTo>
                <a:cubicBezTo>
                  <a:pt x="70" y="123"/>
                  <a:pt x="70" y="123"/>
                  <a:pt x="70" y="123"/>
                </a:cubicBezTo>
                <a:cubicBezTo>
                  <a:pt x="70" y="115"/>
                  <a:pt x="70" y="115"/>
                  <a:pt x="70" y="115"/>
                </a:cubicBezTo>
                <a:lnTo>
                  <a:pt x="86" y="122"/>
                </a:lnTo>
                <a:close/>
                <a:moveTo>
                  <a:pt x="70" y="164"/>
                </a:moveTo>
                <a:cubicBezTo>
                  <a:pt x="58" y="159"/>
                  <a:pt x="58" y="159"/>
                  <a:pt x="58" y="159"/>
                </a:cubicBezTo>
                <a:cubicBezTo>
                  <a:pt x="58" y="137"/>
                  <a:pt x="58" y="137"/>
                  <a:pt x="58" y="137"/>
                </a:cubicBezTo>
                <a:cubicBezTo>
                  <a:pt x="70" y="142"/>
                  <a:pt x="70" y="142"/>
                  <a:pt x="70" y="142"/>
                </a:cubicBezTo>
                <a:lnTo>
                  <a:pt x="70" y="164"/>
                </a:lnTo>
                <a:close/>
                <a:moveTo>
                  <a:pt x="58" y="4"/>
                </a:moveTo>
                <a:cubicBezTo>
                  <a:pt x="62" y="2"/>
                  <a:pt x="66" y="0"/>
                  <a:pt x="70" y="0"/>
                </a:cubicBezTo>
                <a:cubicBezTo>
                  <a:pt x="70" y="17"/>
                  <a:pt x="70" y="17"/>
                  <a:pt x="70" y="17"/>
                </a:cubicBezTo>
                <a:cubicBezTo>
                  <a:pt x="67" y="18"/>
                  <a:pt x="64" y="20"/>
                  <a:pt x="62" y="23"/>
                </a:cubicBezTo>
                <a:cubicBezTo>
                  <a:pt x="58" y="31"/>
                  <a:pt x="58" y="31"/>
                  <a:pt x="58" y="31"/>
                </a:cubicBezTo>
                <a:lnTo>
                  <a:pt x="58" y="4"/>
                </a:lnTo>
                <a:close/>
                <a:moveTo>
                  <a:pt x="70" y="55"/>
                </a:moveTo>
                <a:cubicBezTo>
                  <a:pt x="70" y="68"/>
                  <a:pt x="70" y="68"/>
                  <a:pt x="70" y="68"/>
                </a:cubicBezTo>
                <a:cubicBezTo>
                  <a:pt x="58" y="63"/>
                  <a:pt x="58" y="63"/>
                  <a:pt x="58" y="63"/>
                </a:cubicBezTo>
                <a:cubicBezTo>
                  <a:pt x="58" y="50"/>
                  <a:pt x="58" y="50"/>
                  <a:pt x="58" y="50"/>
                </a:cubicBezTo>
                <a:cubicBezTo>
                  <a:pt x="59" y="50"/>
                  <a:pt x="60" y="51"/>
                  <a:pt x="60" y="51"/>
                </a:cubicBezTo>
                <a:lnTo>
                  <a:pt x="70" y="55"/>
                </a:lnTo>
                <a:close/>
                <a:moveTo>
                  <a:pt x="70" y="79"/>
                </a:moveTo>
                <a:cubicBezTo>
                  <a:pt x="70" y="98"/>
                  <a:pt x="70" y="98"/>
                  <a:pt x="70" y="98"/>
                </a:cubicBezTo>
                <a:cubicBezTo>
                  <a:pt x="70" y="98"/>
                  <a:pt x="69" y="99"/>
                  <a:pt x="69" y="99"/>
                </a:cubicBezTo>
                <a:cubicBezTo>
                  <a:pt x="65" y="109"/>
                  <a:pt x="65" y="109"/>
                  <a:pt x="65" y="109"/>
                </a:cubicBezTo>
                <a:cubicBezTo>
                  <a:pt x="64" y="111"/>
                  <a:pt x="65" y="112"/>
                  <a:pt x="66" y="113"/>
                </a:cubicBezTo>
                <a:cubicBezTo>
                  <a:pt x="70" y="115"/>
                  <a:pt x="70" y="115"/>
                  <a:pt x="70" y="115"/>
                </a:cubicBezTo>
                <a:cubicBezTo>
                  <a:pt x="70" y="123"/>
                  <a:pt x="70" y="123"/>
                  <a:pt x="70" y="123"/>
                </a:cubicBezTo>
                <a:cubicBezTo>
                  <a:pt x="63" y="120"/>
                  <a:pt x="63" y="120"/>
                  <a:pt x="63" y="120"/>
                </a:cubicBezTo>
                <a:cubicBezTo>
                  <a:pt x="61" y="119"/>
                  <a:pt x="59" y="120"/>
                  <a:pt x="59" y="122"/>
                </a:cubicBezTo>
                <a:cubicBezTo>
                  <a:pt x="58" y="122"/>
                  <a:pt x="58" y="122"/>
                  <a:pt x="58" y="122"/>
                </a:cubicBezTo>
                <a:cubicBezTo>
                  <a:pt x="58" y="104"/>
                  <a:pt x="58" y="104"/>
                  <a:pt x="58" y="104"/>
                </a:cubicBezTo>
                <a:cubicBezTo>
                  <a:pt x="62" y="96"/>
                  <a:pt x="62" y="96"/>
                  <a:pt x="62" y="96"/>
                </a:cubicBezTo>
                <a:cubicBezTo>
                  <a:pt x="63" y="94"/>
                  <a:pt x="62" y="92"/>
                  <a:pt x="61" y="91"/>
                </a:cubicBezTo>
                <a:cubicBezTo>
                  <a:pt x="58" y="90"/>
                  <a:pt x="58" y="90"/>
                  <a:pt x="58" y="90"/>
                </a:cubicBezTo>
                <a:cubicBezTo>
                  <a:pt x="58" y="82"/>
                  <a:pt x="58" y="82"/>
                  <a:pt x="58" y="82"/>
                </a:cubicBezTo>
                <a:cubicBezTo>
                  <a:pt x="64" y="85"/>
                  <a:pt x="64" y="85"/>
                  <a:pt x="64" y="85"/>
                </a:cubicBezTo>
                <a:cubicBezTo>
                  <a:pt x="65" y="85"/>
                  <a:pt x="67" y="85"/>
                  <a:pt x="68" y="83"/>
                </a:cubicBezTo>
                <a:lnTo>
                  <a:pt x="70" y="79"/>
                </a:lnTo>
                <a:close/>
                <a:moveTo>
                  <a:pt x="58" y="159"/>
                </a:moveTo>
                <a:cubicBezTo>
                  <a:pt x="52" y="156"/>
                  <a:pt x="52" y="156"/>
                  <a:pt x="52" y="156"/>
                </a:cubicBezTo>
                <a:cubicBezTo>
                  <a:pt x="52" y="119"/>
                  <a:pt x="52" y="119"/>
                  <a:pt x="52" y="119"/>
                </a:cubicBezTo>
                <a:cubicBezTo>
                  <a:pt x="52" y="118"/>
                  <a:pt x="52" y="118"/>
                  <a:pt x="52" y="118"/>
                </a:cubicBezTo>
                <a:cubicBezTo>
                  <a:pt x="52" y="117"/>
                  <a:pt x="52" y="116"/>
                  <a:pt x="52" y="115"/>
                </a:cubicBezTo>
                <a:cubicBezTo>
                  <a:pt x="52" y="106"/>
                  <a:pt x="52" y="106"/>
                  <a:pt x="52" y="106"/>
                </a:cubicBezTo>
                <a:cubicBezTo>
                  <a:pt x="53" y="107"/>
                  <a:pt x="53" y="107"/>
                  <a:pt x="53" y="107"/>
                </a:cubicBezTo>
                <a:cubicBezTo>
                  <a:pt x="55" y="108"/>
                  <a:pt x="57" y="107"/>
                  <a:pt x="58" y="106"/>
                </a:cubicBezTo>
                <a:cubicBezTo>
                  <a:pt x="58" y="104"/>
                  <a:pt x="58" y="104"/>
                  <a:pt x="58" y="104"/>
                </a:cubicBezTo>
                <a:cubicBezTo>
                  <a:pt x="58" y="122"/>
                  <a:pt x="58" y="122"/>
                  <a:pt x="58" y="122"/>
                </a:cubicBezTo>
                <a:cubicBezTo>
                  <a:pt x="54" y="132"/>
                  <a:pt x="54" y="132"/>
                  <a:pt x="54" y="132"/>
                </a:cubicBezTo>
                <a:cubicBezTo>
                  <a:pt x="53" y="133"/>
                  <a:pt x="54" y="135"/>
                  <a:pt x="56" y="136"/>
                </a:cubicBezTo>
                <a:cubicBezTo>
                  <a:pt x="58" y="137"/>
                  <a:pt x="58" y="137"/>
                  <a:pt x="58" y="137"/>
                </a:cubicBezTo>
                <a:lnTo>
                  <a:pt x="58" y="159"/>
                </a:lnTo>
                <a:close/>
                <a:moveTo>
                  <a:pt x="52" y="12"/>
                </a:moveTo>
                <a:cubicBezTo>
                  <a:pt x="52" y="12"/>
                  <a:pt x="52" y="12"/>
                  <a:pt x="52" y="12"/>
                </a:cubicBezTo>
                <a:cubicBezTo>
                  <a:pt x="53" y="9"/>
                  <a:pt x="56" y="6"/>
                  <a:pt x="58" y="4"/>
                </a:cubicBezTo>
                <a:cubicBezTo>
                  <a:pt x="58" y="31"/>
                  <a:pt x="58" y="31"/>
                  <a:pt x="58" y="31"/>
                </a:cubicBezTo>
                <a:cubicBezTo>
                  <a:pt x="55" y="38"/>
                  <a:pt x="55" y="38"/>
                  <a:pt x="55" y="38"/>
                </a:cubicBezTo>
                <a:cubicBezTo>
                  <a:pt x="53" y="42"/>
                  <a:pt x="55" y="47"/>
                  <a:pt x="58" y="50"/>
                </a:cubicBezTo>
                <a:cubicBezTo>
                  <a:pt x="58" y="63"/>
                  <a:pt x="58" y="63"/>
                  <a:pt x="58" y="63"/>
                </a:cubicBezTo>
                <a:cubicBezTo>
                  <a:pt x="52" y="60"/>
                  <a:pt x="52" y="60"/>
                  <a:pt x="52" y="60"/>
                </a:cubicBezTo>
                <a:lnTo>
                  <a:pt x="52" y="12"/>
                </a:lnTo>
                <a:close/>
                <a:moveTo>
                  <a:pt x="58" y="82"/>
                </a:moveTo>
                <a:cubicBezTo>
                  <a:pt x="58" y="90"/>
                  <a:pt x="58" y="90"/>
                  <a:pt x="58" y="90"/>
                </a:cubicBezTo>
                <a:cubicBezTo>
                  <a:pt x="52" y="87"/>
                  <a:pt x="52" y="87"/>
                  <a:pt x="52" y="87"/>
                </a:cubicBezTo>
                <a:cubicBezTo>
                  <a:pt x="52" y="79"/>
                  <a:pt x="52" y="79"/>
                  <a:pt x="52" y="79"/>
                </a:cubicBezTo>
                <a:lnTo>
                  <a:pt x="58" y="82"/>
                </a:lnTo>
                <a:close/>
                <a:moveTo>
                  <a:pt x="52" y="156"/>
                </a:moveTo>
                <a:cubicBezTo>
                  <a:pt x="36" y="148"/>
                  <a:pt x="36" y="148"/>
                  <a:pt x="36" y="148"/>
                </a:cubicBezTo>
                <a:cubicBezTo>
                  <a:pt x="36" y="126"/>
                  <a:pt x="36" y="126"/>
                  <a:pt x="36" y="126"/>
                </a:cubicBezTo>
                <a:cubicBezTo>
                  <a:pt x="43" y="130"/>
                  <a:pt x="43" y="130"/>
                  <a:pt x="43" y="130"/>
                </a:cubicBezTo>
                <a:cubicBezTo>
                  <a:pt x="44" y="130"/>
                  <a:pt x="46" y="130"/>
                  <a:pt x="47" y="128"/>
                </a:cubicBezTo>
                <a:cubicBezTo>
                  <a:pt x="52" y="119"/>
                  <a:pt x="52" y="119"/>
                  <a:pt x="52" y="119"/>
                </a:cubicBezTo>
                <a:lnTo>
                  <a:pt x="52" y="156"/>
                </a:lnTo>
                <a:close/>
                <a:moveTo>
                  <a:pt x="36" y="46"/>
                </a:moveTo>
                <a:cubicBezTo>
                  <a:pt x="52" y="12"/>
                  <a:pt x="52" y="12"/>
                  <a:pt x="52" y="12"/>
                </a:cubicBezTo>
                <a:cubicBezTo>
                  <a:pt x="52" y="60"/>
                  <a:pt x="52" y="60"/>
                  <a:pt x="52" y="60"/>
                </a:cubicBezTo>
                <a:cubicBezTo>
                  <a:pt x="50" y="59"/>
                  <a:pt x="50" y="59"/>
                  <a:pt x="50" y="59"/>
                </a:cubicBezTo>
                <a:cubicBezTo>
                  <a:pt x="48" y="58"/>
                  <a:pt x="46" y="59"/>
                  <a:pt x="45" y="61"/>
                </a:cubicBezTo>
                <a:cubicBezTo>
                  <a:pt x="41" y="70"/>
                  <a:pt x="41" y="70"/>
                  <a:pt x="41" y="70"/>
                </a:cubicBezTo>
                <a:cubicBezTo>
                  <a:pt x="40" y="72"/>
                  <a:pt x="41" y="74"/>
                  <a:pt x="42" y="75"/>
                </a:cubicBezTo>
                <a:cubicBezTo>
                  <a:pt x="52" y="79"/>
                  <a:pt x="52" y="79"/>
                  <a:pt x="52" y="79"/>
                </a:cubicBezTo>
                <a:cubicBezTo>
                  <a:pt x="52" y="87"/>
                  <a:pt x="52" y="87"/>
                  <a:pt x="52" y="87"/>
                </a:cubicBezTo>
                <a:cubicBezTo>
                  <a:pt x="39" y="81"/>
                  <a:pt x="39" y="81"/>
                  <a:pt x="39" y="81"/>
                </a:cubicBezTo>
                <a:cubicBezTo>
                  <a:pt x="38" y="81"/>
                  <a:pt x="37" y="81"/>
                  <a:pt x="36" y="82"/>
                </a:cubicBezTo>
                <a:lnTo>
                  <a:pt x="36" y="46"/>
                </a:lnTo>
                <a:close/>
                <a:moveTo>
                  <a:pt x="52" y="106"/>
                </a:moveTo>
                <a:cubicBezTo>
                  <a:pt x="52" y="115"/>
                  <a:pt x="52" y="115"/>
                  <a:pt x="52" y="115"/>
                </a:cubicBezTo>
                <a:cubicBezTo>
                  <a:pt x="51" y="115"/>
                  <a:pt x="51" y="114"/>
                  <a:pt x="50" y="114"/>
                </a:cubicBezTo>
                <a:cubicBezTo>
                  <a:pt x="36" y="107"/>
                  <a:pt x="36" y="107"/>
                  <a:pt x="36" y="107"/>
                </a:cubicBezTo>
                <a:cubicBezTo>
                  <a:pt x="36" y="99"/>
                  <a:pt x="36" y="99"/>
                  <a:pt x="36" y="99"/>
                </a:cubicBezTo>
                <a:lnTo>
                  <a:pt x="52" y="106"/>
                </a:lnTo>
                <a:close/>
                <a:moveTo>
                  <a:pt x="36" y="148"/>
                </a:moveTo>
                <a:cubicBezTo>
                  <a:pt x="15" y="139"/>
                  <a:pt x="15" y="139"/>
                  <a:pt x="15" y="139"/>
                </a:cubicBezTo>
                <a:cubicBezTo>
                  <a:pt x="5" y="134"/>
                  <a:pt x="0" y="122"/>
                  <a:pt x="5" y="111"/>
                </a:cubicBezTo>
                <a:cubicBezTo>
                  <a:pt x="36" y="46"/>
                  <a:pt x="36" y="46"/>
                  <a:pt x="36" y="46"/>
                </a:cubicBezTo>
                <a:cubicBezTo>
                  <a:pt x="36" y="82"/>
                  <a:pt x="36" y="82"/>
                  <a:pt x="36" y="82"/>
                </a:cubicBezTo>
                <a:cubicBezTo>
                  <a:pt x="35" y="82"/>
                  <a:pt x="35" y="83"/>
                  <a:pt x="35" y="83"/>
                </a:cubicBezTo>
                <a:cubicBezTo>
                  <a:pt x="30" y="93"/>
                  <a:pt x="30" y="93"/>
                  <a:pt x="30" y="93"/>
                </a:cubicBezTo>
                <a:cubicBezTo>
                  <a:pt x="30" y="95"/>
                  <a:pt x="30" y="96"/>
                  <a:pt x="32" y="97"/>
                </a:cubicBezTo>
                <a:cubicBezTo>
                  <a:pt x="36" y="99"/>
                  <a:pt x="36" y="99"/>
                  <a:pt x="36" y="99"/>
                </a:cubicBezTo>
                <a:cubicBezTo>
                  <a:pt x="36" y="107"/>
                  <a:pt x="36" y="107"/>
                  <a:pt x="36" y="107"/>
                </a:cubicBezTo>
                <a:cubicBezTo>
                  <a:pt x="29" y="104"/>
                  <a:pt x="29" y="104"/>
                  <a:pt x="29" y="104"/>
                </a:cubicBezTo>
                <a:cubicBezTo>
                  <a:pt x="27" y="103"/>
                  <a:pt x="25" y="104"/>
                  <a:pt x="24" y="106"/>
                </a:cubicBezTo>
                <a:cubicBezTo>
                  <a:pt x="20" y="115"/>
                  <a:pt x="20" y="115"/>
                  <a:pt x="20" y="115"/>
                </a:cubicBezTo>
                <a:cubicBezTo>
                  <a:pt x="19" y="117"/>
                  <a:pt x="20" y="119"/>
                  <a:pt x="21" y="120"/>
                </a:cubicBezTo>
                <a:cubicBezTo>
                  <a:pt x="36" y="126"/>
                  <a:pt x="36" y="126"/>
                  <a:pt x="36" y="126"/>
                </a:cubicBezTo>
                <a:lnTo>
                  <a:pt x="36" y="148"/>
                </a:lnTo>
                <a:close/>
              </a:path>
            </a:pathLst>
          </a:custGeom>
          <a:solidFill>
            <a:srgbClr val="F8A718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9257" name="组合 178"/>
          <p:cNvGrpSpPr/>
          <p:nvPr>
            <p:custDataLst>
              <p:tags r:id="rId12"/>
            </p:custDataLst>
          </p:nvPr>
        </p:nvGrpSpPr>
        <p:grpSpPr>
          <a:xfrm>
            <a:off x="7737475" y="3903663"/>
            <a:ext cx="928688" cy="555625"/>
            <a:chOff x="0" y="0"/>
            <a:chExt cx="1238250" cy="739775"/>
          </a:xfrm>
        </p:grpSpPr>
        <p:sp>
          <p:nvSpPr>
            <p:cNvPr id="9258" name="Freeform 39"/>
            <p:cNvSpPr>
              <a:spLocks noEditPoints="1"/>
            </p:cNvSpPr>
            <p:nvPr>
              <p:custDataLst>
                <p:tags r:id="rId38"/>
              </p:custDataLst>
            </p:nvPr>
          </p:nvSpPr>
          <p:spPr>
            <a:xfrm>
              <a:off x="0" y="0"/>
              <a:ext cx="792163" cy="7016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11" h="187">
                  <a:moveTo>
                    <a:pt x="105" y="0"/>
                  </a:moveTo>
                  <a:cubicBezTo>
                    <a:pt x="117" y="0"/>
                    <a:pt x="129" y="3"/>
                    <a:pt x="140" y="7"/>
                  </a:cubicBezTo>
                  <a:cubicBezTo>
                    <a:pt x="188" y="26"/>
                    <a:pt x="211" y="80"/>
                    <a:pt x="192" y="128"/>
                  </a:cubicBezTo>
                  <a:cubicBezTo>
                    <a:pt x="177" y="165"/>
                    <a:pt x="142" y="187"/>
                    <a:pt x="105" y="187"/>
                  </a:cubicBezTo>
                  <a:cubicBezTo>
                    <a:pt x="105" y="169"/>
                    <a:pt x="105" y="169"/>
                    <a:pt x="105" y="169"/>
                  </a:cubicBezTo>
                  <a:cubicBezTo>
                    <a:pt x="135" y="169"/>
                    <a:pt x="164" y="151"/>
                    <a:pt x="176" y="122"/>
                  </a:cubicBezTo>
                  <a:cubicBezTo>
                    <a:pt x="191" y="83"/>
                    <a:pt x="172" y="39"/>
                    <a:pt x="133" y="23"/>
                  </a:cubicBezTo>
                  <a:cubicBezTo>
                    <a:pt x="124" y="20"/>
                    <a:pt x="115" y="18"/>
                    <a:pt x="105" y="18"/>
                  </a:cubicBezTo>
                  <a:lnTo>
                    <a:pt x="105" y="0"/>
                  </a:lnTo>
                  <a:close/>
                  <a:moveTo>
                    <a:pt x="19" y="59"/>
                  </a:moveTo>
                  <a:cubicBezTo>
                    <a:pt x="33" y="23"/>
                    <a:pt x="68" y="0"/>
                    <a:pt x="105" y="0"/>
                  </a:cubicBezTo>
                  <a:cubicBezTo>
                    <a:pt x="105" y="18"/>
                    <a:pt x="105" y="18"/>
                    <a:pt x="105" y="18"/>
                  </a:cubicBezTo>
                  <a:cubicBezTo>
                    <a:pt x="75" y="18"/>
                    <a:pt x="47" y="36"/>
                    <a:pt x="35" y="65"/>
                  </a:cubicBezTo>
                  <a:cubicBezTo>
                    <a:pt x="19" y="104"/>
                    <a:pt x="38" y="148"/>
                    <a:pt x="77" y="164"/>
                  </a:cubicBezTo>
                  <a:cubicBezTo>
                    <a:pt x="86" y="168"/>
                    <a:pt x="96" y="169"/>
                    <a:pt x="105" y="169"/>
                  </a:cubicBezTo>
                  <a:cubicBezTo>
                    <a:pt x="105" y="187"/>
                    <a:pt x="105" y="187"/>
                    <a:pt x="105" y="187"/>
                  </a:cubicBezTo>
                  <a:cubicBezTo>
                    <a:pt x="94" y="187"/>
                    <a:pt x="82" y="185"/>
                    <a:pt x="71" y="180"/>
                  </a:cubicBezTo>
                  <a:cubicBezTo>
                    <a:pt x="23" y="161"/>
                    <a:pt x="0" y="107"/>
                    <a:pt x="19" y="59"/>
                  </a:cubicBezTo>
                  <a:close/>
                </a:path>
              </a:pathLst>
            </a:custGeom>
            <a:solidFill>
              <a:srgbClr val="81CAD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59" name="Freeform 40"/>
            <p:cNvSpPr/>
            <p:nvPr>
              <p:custDataLst>
                <p:tags r:id="rId39"/>
              </p:custDataLst>
            </p:nvPr>
          </p:nvSpPr>
          <p:spPr>
            <a:xfrm>
              <a:off x="668337" y="423862"/>
              <a:ext cx="349250" cy="2143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20" h="135">
                  <a:moveTo>
                    <a:pt x="198" y="135"/>
                  </a:moveTo>
                  <a:lnTo>
                    <a:pt x="220" y="78"/>
                  </a:lnTo>
                  <a:lnTo>
                    <a:pt x="21" y="0"/>
                  </a:lnTo>
                  <a:lnTo>
                    <a:pt x="0" y="54"/>
                  </a:lnTo>
                  <a:lnTo>
                    <a:pt x="198" y="135"/>
                  </a:lnTo>
                  <a:close/>
                </a:path>
              </a:pathLst>
            </a:custGeom>
            <a:solidFill>
              <a:srgbClr val="81CAD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60" name="Freeform 41"/>
            <p:cNvSpPr/>
            <p:nvPr>
              <p:custDataLst>
                <p:tags r:id="rId40"/>
              </p:custDataLst>
            </p:nvPr>
          </p:nvSpPr>
          <p:spPr>
            <a:xfrm>
              <a:off x="769937" y="449262"/>
              <a:ext cx="468313" cy="2905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25" h="77">
                  <a:moveTo>
                    <a:pt x="95" y="73"/>
                  </a:moveTo>
                  <a:cubicBezTo>
                    <a:pt x="105" y="77"/>
                    <a:pt x="117" y="72"/>
                    <a:pt x="121" y="62"/>
                  </a:cubicBezTo>
                  <a:cubicBezTo>
                    <a:pt x="125" y="51"/>
                    <a:pt x="120" y="40"/>
                    <a:pt x="110" y="36"/>
                  </a:cubicBezTo>
                  <a:cubicBezTo>
                    <a:pt x="30" y="4"/>
                    <a:pt x="30" y="4"/>
                    <a:pt x="30" y="4"/>
                  </a:cubicBezTo>
                  <a:cubicBezTo>
                    <a:pt x="20" y="0"/>
                    <a:pt x="8" y="5"/>
                    <a:pt x="4" y="15"/>
                  </a:cubicBezTo>
                  <a:cubicBezTo>
                    <a:pt x="0" y="25"/>
                    <a:pt x="5" y="37"/>
                    <a:pt x="15" y="41"/>
                  </a:cubicBezTo>
                  <a:lnTo>
                    <a:pt x="95" y="73"/>
                  </a:lnTo>
                  <a:close/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61" name="Freeform 42"/>
            <p:cNvSpPr/>
            <p:nvPr>
              <p:custDataLst>
                <p:tags r:id="rId41"/>
              </p:custDataLst>
            </p:nvPr>
          </p:nvSpPr>
          <p:spPr>
            <a:xfrm>
              <a:off x="93662" y="30162"/>
              <a:ext cx="434975" cy="4762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15" h="127">
                  <a:moveTo>
                    <a:pt x="116" y="19"/>
                  </a:moveTo>
                  <a:cubicBezTo>
                    <a:pt x="116" y="20"/>
                    <a:pt x="116" y="21"/>
                    <a:pt x="116" y="23"/>
                  </a:cubicBezTo>
                  <a:cubicBezTo>
                    <a:pt x="116" y="79"/>
                    <a:pt x="72" y="124"/>
                    <a:pt x="17" y="127"/>
                  </a:cubicBezTo>
                  <a:cubicBezTo>
                    <a:pt x="4" y="107"/>
                    <a:pt x="0" y="81"/>
                    <a:pt x="10" y="57"/>
                  </a:cubicBezTo>
                  <a:cubicBezTo>
                    <a:pt x="26" y="19"/>
                    <a:pt x="70" y="0"/>
                    <a:pt x="108" y="15"/>
                  </a:cubicBezTo>
                  <a:cubicBezTo>
                    <a:pt x="111" y="16"/>
                    <a:pt x="114" y="17"/>
                    <a:pt x="116" y="19"/>
                  </a:cubicBezTo>
                  <a:close/>
                </a:path>
              </a:pathLst>
            </a:custGeom>
            <a:solidFill>
              <a:srgbClr val="36656E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262" name="组合 175"/>
          <p:cNvGrpSpPr/>
          <p:nvPr>
            <p:custDataLst>
              <p:tags r:id="rId13"/>
            </p:custDataLst>
          </p:nvPr>
        </p:nvGrpSpPr>
        <p:grpSpPr>
          <a:xfrm>
            <a:off x="6988175" y="4340225"/>
            <a:ext cx="757238" cy="1044575"/>
            <a:chOff x="0" y="0"/>
            <a:chExt cx="1009650" cy="1392238"/>
          </a:xfrm>
        </p:grpSpPr>
        <p:sp>
          <p:nvSpPr>
            <p:cNvPr id="9263" name="Freeform 146"/>
            <p:cNvSpPr/>
            <p:nvPr>
              <p:custDataLst>
                <p:tags r:id="rId36"/>
              </p:custDataLst>
            </p:nvPr>
          </p:nvSpPr>
          <p:spPr>
            <a:xfrm>
              <a:off x="0" y="0"/>
              <a:ext cx="1009650" cy="13922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69" h="371">
                  <a:moveTo>
                    <a:pt x="23" y="76"/>
                  </a:moveTo>
                  <a:cubicBezTo>
                    <a:pt x="153" y="336"/>
                    <a:pt x="153" y="336"/>
                    <a:pt x="153" y="336"/>
                  </a:cubicBezTo>
                  <a:cubicBezTo>
                    <a:pt x="166" y="362"/>
                    <a:pt x="200" y="371"/>
                    <a:pt x="228" y="357"/>
                  </a:cubicBezTo>
                  <a:cubicBezTo>
                    <a:pt x="256" y="342"/>
                    <a:pt x="269" y="310"/>
                    <a:pt x="256" y="285"/>
                  </a:cubicBezTo>
                  <a:cubicBezTo>
                    <a:pt x="125" y="25"/>
                    <a:pt x="125" y="25"/>
                    <a:pt x="125" y="25"/>
                  </a:cubicBezTo>
                  <a:cubicBezTo>
                    <a:pt x="131" y="21"/>
                    <a:pt x="131" y="21"/>
                    <a:pt x="131" y="21"/>
                  </a:cubicBezTo>
                  <a:cubicBezTo>
                    <a:pt x="136" y="19"/>
                    <a:pt x="138" y="13"/>
                    <a:pt x="136" y="8"/>
                  </a:cubicBezTo>
                  <a:cubicBezTo>
                    <a:pt x="133" y="3"/>
                    <a:pt x="127" y="0"/>
                    <a:pt x="122" y="3"/>
                  </a:cubicBezTo>
                  <a:cubicBezTo>
                    <a:pt x="7" y="61"/>
                    <a:pt x="7" y="61"/>
                    <a:pt x="7" y="61"/>
                  </a:cubicBezTo>
                  <a:cubicBezTo>
                    <a:pt x="2" y="63"/>
                    <a:pt x="0" y="70"/>
                    <a:pt x="2" y="75"/>
                  </a:cubicBezTo>
                  <a:cubicBezTo>
                    <a:pt x="5" y="80"/>
                    <a:pt x="11" y="82"/>
                    <a:pt x="16" y="79"/>
                  </a:cubicBezTo>
                  <a:lnTo>
                    <a:pt x="23" y="76"/>
                  </a:lnTo>
                  <a:close/>
                </a:path>
              </a:pathLst>
            </a:custGeom>
            <a:solidFill>
              <a:srgbClr val="81CAD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64" name="Freeform 147"/>
            <p:cNvSpPr/>
            <p:nvPr>
              <p:custDataLst>
                <p:tags r:id="rId37"/>
              </p:custDataLst>
            </p:nvPr>
          </p:nvSpPr>
          <p:spPr>
            <a:xfrm>
              <a:off x="277812" y="407988"/>
              <a:ext cx="663575" cy="9128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77" h="243">
                  <a:moveTo>
                    <a:pt x="77" y="0"/>
                  </a:moveTo>
                  <a:cubicBezTo>
                    <a:pt x="167" y="179"/>
                    <a:pt x="167" y="179"/>
                    <a:pt x="167" y="179"/>
                  </a:cubicBezTo>
                  <a:cubicBezTo>
                    <a:pt x="177" y="198"/>
                    <a:pt x="168" y="222"/>
                    <a:pt x="146" y="233"/>
                  </a:cubicBezTo>
                  <a:cubicBezTo>
                    <a:pt x="125" y="243"/>
                    <a:pt x="100" y="237"/>
                    <a:pt x="90" y="217"/>
                  </a:cubicBezTo>
                  <a:cubicBezTo>
                    <a:pt x="0" y="39"/>
                    <a:pt x="0" y="39"/>
                    <a:pt x="0" y="39"/>
                  </a:cubicBezTo>
                  <a:lnTo>
                    <a:pt x="77" y="0"/>
                  </a:lnTo>
                  <a:close/>
                </a:path>
              </a:pathLst>
            </a:custGeom>
            <a:solidFill>
              <a:srgbClr val="F8A71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265" name="组合 174"/>
          <p:cNvGrpSpPr/>
          <p:nvPr>
            <p:custDataLst>
              <p:tags r:id="rId14"/>
            </p:custDataLst>
          </p:nvPr>
        </p:nvGrpSpPr>
        <p:grpSpPr>
          <a:xfrm>
            <a:off x="7631113" y="2665413"/>
            <a:ext cx="968375" cy="539750"/>
            <a:chOff x="0" y="0"/>
            <a:chExt cx="1290638" cy="720725"/>
          </a:xfrm>
        </p:grpSpPr>
        <p:sp>
          <p:nvSpPr>
            <p:cNvPr id="9266" name="Freeform 148"/>
            <p:cNvSpPr/>
            <p:nvPr>
              <p:custDataLst>
                <p:tags r:id="rId21"/>
              </p:custDataLst>
            </p:nvPr>
          </p:nvSpPr>
          <p:spPr>
            <a:xfrm>
              <a:off x="0" y="0"/>
              <a:ext cx="1290638" cy="720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44" h="192">
                  <a:moveTo>
                    <a:pt x="44" y="54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333" y="138"/>
                    <a:pt x="333" y="138"/>
                    <a:pt x="333" y="138"/>
                  </a:cubicBezTo>
                  <a:cubicBezTo>
                    <a:pt x="341" y="142"/>
                    <a:pt x="344" y="151"/>
                    <a:pt x="340" y="159"/>
                  </a:cubicBezTo>
                  <a:cubicBezTo>
                    <a:pt x="328" y="182"/>
                    <a:pt x="328" y="182"/>
                    <a:pt x="328" y="182"/>
                  </a:cubicBezTo>
                  <a:cubicBezTo>
                    <a:pt x="324" y="189"/>
                    <a:pt x="315" y="192"/>
                    <a:pt x="308" y="188"/>
                  </a:cubicBezTo>
                  <a:cubicBezTo>
                    <a:pt x="44" y="54"/>
                    <a:pt x="44" y="54"/>
                    <a:pt x="44" y="54"/>
                  </a:cubicBezTo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67" name="Freeform 149"/>
            <p:cNvSpPr/>
            <p:nvPr>
              <p:custDataLst>
                <p:tags r:id="rId22"/>
              </p:custDataLst>
            </p:nvPr>
          </p:nvSpPr>
          <p:spPr>
            <a:xfrm>
              <a:off x="1163638" y="638175"/>
              <a:ext cx="90488" cy="746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4" h="20">
                  <a:moveTo>
                    <a:pt x="24" y="0"/>
                  </a:moveTo>
                  <a:cubicBezTo>
                    <a:pt x="18" y="12"/>
                    <a:pt x="18" y="12"/>
                    <a:pt x="18" y="12"/>
                  </a:cubicBezTo>
                  <a:cubicBezTo>
                    <a:pt x="16" y="17"/>
                    <a:pt x="10" y="20"/>
                    <a:pt x="5" y="20"/>
                  </a:cubicBezTo>
                  <a:cubicBezTo>
                    <a:pt x="3" y="20"/>
                    <a:pt x="2" y="20"/>
                    <a:pt x="0" y="19"/>
                  </a:cubicBezTo>
                  <a:cubicBezTo>
                    <a:pt x="2" y="20"/>
                    <a:pt x="3" y="20"/>
                    <a:pt x="5" y="20"/>
                  </a:cubicBezTo>
                  <a:cubicBezTo>
                    <a:pt x="10" y="20"/>
                    <a:pt x="16" y="17"/>
                    <a:pt x="18" y="12"/>
                  </a:cubicBezTo>
                  <a:cubicBezTo>
                    <a:pt x="24" y="0"/>
                    <a:pt x="24" y="0"/>
                    <a:pt x="24" y="0"/>
                  </a:cubicBezTo>
                </a:path>
              </a:pathLst>
            </a:custGeom>
            <a:solidFill>
              <a:srgbClr val="EEB2A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68" name="Freeform 150"/>
            <p:cNvSpPr/>
            <p:nvPr>
              <p:custDataLst>
                <p:tags r:id="rId23"/>
              </p:custDataLst>
            </p:nvPr>
          </p:nvSpPr>
          <p:spPr>
            <a:xfrm>
              <a:off x="1076325" y="577850"/>
              <a:ext cx="177800" cy="1349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47" h="36">
                  <a:moveTo>
                    <a:pt x="15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1"/>
                    <a:pt x="14" y="2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9" y="11"/>
                    <a:pt x="5" y="18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1" y="35"/>
                    <a:pt x="22" y="35"/>
                    <a:pt x="23" y="35"/>
                  </a:cubicBezTo>
                  <a:cubicBezTo>
                    <a:pt x="25" y="36"/>
                    <a:pt x="26" y="36"/>
                    <a:pt x="28" y="36"/>
                  </a:cubicBezTo>
                  <a:cubicBezTo>
                    <a:pt x="33" y="36"/>
                    <a:pt x="39" y="33"/>
                    <a:pt x="41" y="28"/>
                  </a:cubicBezTo>
                  <a:cubicBezTo>
                    <a:pt x="47" y="16"/>
                    <a:pt x="47" y="16"/>
                    <a:pt x="47" y="16"/>
                  </a:cubicBezTo>
                  <a:cubicBezTo>
                    <a:pt x="15" y="0"/>
                    <a:pt x="15" y="0"/>
                    <a:pt x="15" y="0"/>
                  </a:cubicBezTo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69" name="Freeform 151"/>
            <p:cNvSpPr/>
            <p:nvPr>
              <p:custDataLst>
                <p:tags r:id="rId24"/>
              </p:custDataLst>
            </p:nvPr>
          </p:nvSpPr>
          <p:spPr>
            <a:xfrm>
              <a:off x="0" y="0"/>
              <a:ext cx="1174750" cy="6683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13" h="178">
                  <a:moveTo>
                    <a:pt x="44" y="54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313" y="128"/>
                    <a:pt x="313" y="128"/>
                    <a:pt x="313" y="128"/>
                  </a:cubicBezTo>
                  <a:cubicBezTo>
                    <a:pt x="307" y="147"/>
                    <a:pt x="298" y="164"/>
                    <a:pt x="287" y="178"/>
                  </a:cubicBezTo>
                  <a:cubicBezTo>
                    <a:pt x="44" y="54"/>
                    <a:pt x="44" y="54"/>
                    <a:pt x="44" y="54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70" name="Freeform 152"/>
            <p:cNvSpPr/>
            <p:nvPr>
              <p:custDataLst>
                <p:tags r:id="rId25"/>
              </p:custDataLst>
            </p:nvPr>
          </p:nvSpPr>
          <p:spPr>
            <a:xfrm>
              <a:off x="165100" y="203200"/>
              <a:ext cx="911225" cy="4651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43" h="124">
                  <a:moveTo>
                    <a:pt x="0" y="0"/>
                  </a:moveTo>
                  <a:cubicBezTo>
                    <a:pt x="243" y="124"/>
                    <a:pt x="243" y="124"/>
                    <a:pt x="243" y="124"/>
                  </a:cubicBezTo>
                  <a:cubicBezTo>
                    <a:pt x="243" y="124"/>
                    <a:pt x="243" y="124"/>
                    <a:pt x="243" y="124"/>
                  </a:cubicBezTo>
                  <a:cubicBezTo>
                    <a:pt x="227" y="116"/>
                    <a:pt x="227" y="116"/>
                    <a:pt x="227" y="116"/>
                  </a:cubicBezTo>
                  <a:cubicBezTo>
                    <a:pt x="227" y="116"/>
                    <a:pt x="227" y="116"/>
                    <a:pt x="227" y="116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EB3B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71" name="Freeform 153"/>
            <p:cNvSpPr>
              <a:spLocks noEditPoints="1"/>
            </p:cNvSpPr>
            <p:nvPr>
              <p:custDataLst>
                <p:tags r:id="rId26"/>
              </p:custDataLst>
            </p:nvPr>
          </p:nvSpPr>
          <p:spPr>
            <a:xfrm>
              <a:off x="1017588" y="577850"/>
              <a:ext cx="115888" cy="904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1" h="24">
                  <a:moveTo>
                    <a:pt x="0" y="16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0" y="16"/>
                    <a:pt x="0" y="16"/>
                    <a:pt x="0" y="16"/>
                  </a:cubicBezTo>
                  <a:moveTo>
                    <a:pt x="29" y="4"/>
                  </a:moveTo>
                  <a:cubicBezTo>
                    <a:pt x="29" y="4"/>
                    <a:pt x="29" y="4"/>
                    <a:pt x="29" y="4"/>
                  </a:cubicBezTo>
                  <a:cubicBezTo>
                    <a:pt x="29" y="4"/>
                    <a:pt x="29" y="4"/>
                    <a:pt x="29" y="4"/>
                  </a:cubicBezTo>
                  <a:moveTo>
                    <a:pt x="29" y="4"/>
                  </a:moveTo>
                  <a:cubicBezTo>
                    <a:pt x="29" y="4"/>
                    <a:pt x="29" y="4"/>
                    <a:pt x="29" y="4"/>
                  </a:cubicBezTo>
                  <a:cubicBezTo>
                    <a:pt x="29" y="4"/>
                    <a:pt x="29" y="4"/>
                    <a:pt x="29" y="4"/>
                  </a:cubicBezTo>
                  <a:moveTo>
                    <a:pt x="31" y="0"/>
                  </a:moveTo>
                  <a:cubicBezTo>
                    <a:pt x="31" y="1"/>
                    <a:pt x="30" y="2"/>
                    <a:pt x="29" y="4"/>
                  </a:cubicBezTo>
                  <a:cubicBezTo>
                    <a:pt x="30" y="2"/>
                    <a:pt x="31" y="1"/>
                    <a:pt x="31" y="0"/>
                  </a:cubicBezTo>
                  <a:cubicBezTo>
                    <a:pt x="31" y="0"/>
                    <a:pt x="31" y="0"/>
                    <a:pt x="31" y="0"/>
                  </a:cubicBezTo>
                </a:path>
              </a:pathLst>
            </a:custGeom>
            <a:solidFill>
              <a:srgbClr val="EEB3B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72" name="Freeform 154"/>
            <p:cNvSpPr>
              <a:spLocks noEditPoints="1"/>
            </p:cNvSpPr>
            <p:nvPr>
              <p:custDataLst>
                <p:tags r:id="rId27"/>
              </p:custDataLst>
            </p:nvPr>
          </p:nvSpPr>
          <p:spPr>
            <a:xfrm>
              <a:off x="0" y="0"/>
              <a:ext cx="1133475" cy="6683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02" h="178">
                  <a:moveTo>
                    <a:pt x="287" y="146"/>
                  </a:moveTo>
                  <a:cubicBezTo>
                    <a:pt x="287" y="146"/>
                    <a:pt x="287" y="146"/>
                    <a:pt x="287" y="146"/>
                  </a:cubicBezTo>
                  <a:cubicBezTo>
                    <a:pt x="287" y="146"/>
                    <a:pt x="287" y="146"/>
                    <a:pt x="287" y="146"/>
                  </a:cubicBezTo>
                  <a:cubicBezTo>
                    <a:pt x="282" y="155"/>
                    <a:pt x="277" y="162"/>
                    <a:pt x="271" y="170"/>
                  </a:cubicBezTo>
                  <a:cubicBezTo>
                    <a:pt x="271" y="170"/>
                    <a:pt x="271" y="170"/>
                    <a:pt x="271" y="170"/>
                  </a:cubicBezTo>
                  <a:cubicBezTo>
                    <a:pt x="271" y="170"/>
                    <a:pt x="271" y="170"/>
                    <a:pt x="271" y="170"/>
                  </a:cubicBezTo>
                  <a:cubicBezTo>
                    <a:pt x="287" y="178"/>
                    <a:pt x="287" y="178"/>
                    <a:pt x="287" y="178"/>
                  </a:cubicBezTo>
                  <a:cubicBezTo>
                    <a:pt x="292" y="172"/>
                    <a:pt x="296" y="165"/>
                    <a:pt x="300" y="158"/>
                  </a:cubicBezTo>
                  <a:cubicBezTo>
                    <a:pt x="300" y="158"/>
                    <a:pt x="300" y="158"/>
                    <a:pt x="300" y="158"/>
                  </a:cubicBezTo>
                  <a:cubicBezTo>
                    <a:pt x="300" y="158"/>
                    <a:pt x="300" y="158"/>
                    <a:pt x="300" y="158"/>
                  </a:cubicBezTo>
                  <a:cubicBezTo>
                    <a:pt x="300" y="158"/>
                    <a:pt x="300" y="158"/>
                    <a:pt x="300" y="158"/>
                  </a:cubicBezTo>
                  <a:cubicBezTo>
                    <a:pt x="300" y="158"/>
                    <a:pt x="300" y="158"/>
                    <a:pt x="300" y="158"/>
                  </a:cubicBezTo>
                  <a:cubicBezTo>
                    <a:pt x="301" y="156"/>
                    <a:pt x="302" y="155"/>
                    <a:pt x="302" y="154"/>
                  </a:cubicBezTo>
                  <a:cubicBezTo>
                    <a:pt x="287" y="146"/>
                    <a:pt x="287" y="146"/>
                    <a:pt x="287" y="146"/>
                  </a:cubicBezTo>
                  <a:moveTo>
                    <a:pt x="0" y="0"/>
                  </a:moveTo>
                  <a:cubicBezTo>
                    <a:pt x="44" y="54"/>
                    <a:pt x="44" y="54"/>
                    <a:pt x="44" y="54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73" name="Freeform 155"/>
            <p:cNvSpPr/>
            <p:nvPr>
              <p:custDataLst>
                <p:tags r:id="rId28"/>
              </p:custDataLst>
            </p:nvPr>
          </p:nvSpPr>
          <p:spPr>
            <a:xfrm>
              <a:off x="0" y="0"/>
              <a:ext cx="1114425" cy="638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97" h="170">
                  <a:moveTo>
                    <a:pt x="44" y="54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297" y="120"/>
                    <a:pt x="297" y="120"/>
                    <a:pt x="297" y="120"/>
                  </a:cubicBezTo>
                  <a:cubicBezTo>
                    <a:pt x="291" y="139"/>
                    <a:pt x="283" y="156"/>
                    <a:pt x="271" y="170"/>
                  </a:cubicBezTo>
                  <a:cubicBezTo>
                    <a:pt x="44" y="54"/>
                    <a:pt x="44" y="54"/>
                    <a:pt x="44" y="54"/>
                  </a:cubicBezTo>
                </a:path>
              </a:pathLst>
            </a:custGeom>
            <a:solidFill>
              <a:srgbClr val="FBD99E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74" name="Freeform 156"/>
            <p:cNvSpPr/>
            <p:nvPr>
              <p:custDataLst>
                <p:tags r:id="rId29"/>
              </p:custDataLst>
            </p:nvPr>
          </p:nvSpPr>
          <p:spPr>
            <a:xfrm>
              <a:off x="1017588" y="547688"/>
              <a:ext cx="58738" cy="904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6" h="24">
                  <a:moveTo>
                    <a:pt x="16" y="0"/>
                  </a:moveTo>
                  <a:cubicBezTo>
                    <a:pt x="11" y="9"/>
                    <a:pt x="6" y="16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6" y="16"/>
                    <a:pt x="11" y="9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</a:path>
              </a:pathLst>
            </a:custGeom>
            <a:solidFill>
              <a:srgbClr val="FBD38B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75" name="Freeform 157"/>
            <p:cNvSpPr/>
            <p:nvPr>
              <p:custDataLst>
                <p:tags r:id="rId30"/>
              </p:custDataLst>
            </p:nvPr>
          </p:nvSpPr>
          <p:spPr>
            <a:xfrm>
              <a:off x="168275" y="112713"/>
              <a:ext cx="908050" cy="5254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41" h="140">
                  <a:moveTo>
                    <a:pt x="14" y="0"/>
                  </a:moveTo>
                  <a:cubicBezTo>
                    <a:pt x="14" y="1"/>
                    <a:pt x="14" y="1"/>
                    <a:pt x="13" y="2"/>
                  </a:cubicBezTo>
                  <a:cubicBezTo>
                    <a:pt x="13" y="2"/>
                    <a:pt x="13" y="3"/>
                    <a:pt x="12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8" y="11"/>
                    <a:pt x="4" y="17"/>
                    <a:pt x="0" y="23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226" y="140"/>
                    <a:pt x="226" y="140"/>
                    <a:pt x="226" y="140"/>
                  </a:cubicBezTo>
                  <a:cubicBezTo>
                    <a:pt x="232" y="132"/>
                    <a:pt x="237" y="125"/>
                    <a:pt x="242" y="116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F9C05B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76" name="Freeform 158"/>
            <p:cNvSpPr/>
            <p:nvPr>
              <p:custDataLst>
                <p:tags r:id="rId31"/>
              </p:custDataLst>
            </p:nvPr>
          </p:nvSpPr>
          <p:spPr>
            <a:xfrm>
              <a:off x="0" y="0"/>
              <a:ext cx="261938" cy="2032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70" h="54">
                  <a:moveTo>
                    <a:pt x="44" y="54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67" y="12"/>
                    <a:pt x="64" y="21"/>
                    <a:pt x="59" y="30"/>
                  </a:cubicBezTo>
                  <a:cubicBezTo>
                    <a:pt x="55" y="39"/>
                    <a:pt x="50" y="47"/>
                    <a:pt x="44" y="54"/>
                  </a:cubicBezTo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77" name="Freeform 159"/>
            <p:cNvSpPr/>
            <p:nvPr>
              <p:custDataLst>
                <p:tags r:id="rId32"/>
              </p:custDataLst>
            </p:nvPr>
          </p:nvSpPr>
          <p:spPr>
            <a:xfrm>
              <a:off x="165100" y="200025"/>
              <a:ext cx="3175" cy="3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" h="1">
                  <a:moveTo>
                    <a:pt x="1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FDE8C3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78" name="Freeform 160"/>
            <p:cNvSpPr/>
            <p:nvPr>
              <p:custDataLst>
                <p:tags r:id="rId33"/>
              </p:custDataLst>
            </p:nvPr>
          </p:nvSpPr>
          <p:spPr>
            <a:xfrm>
              <a:off x="168275" y="128588"/>
              <a:ext cx="46038" cy="714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2" h="19">
                  <a:moveTo>
                    <a:pt x="12" y="0"/>
                  </a:moveTo>
                  <a:cubicBezTo>
                    <a:pt x="8" y="7"/>
                    <a:pt x="4" y="13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4" y="13"/>
                    <a:pt x="8" y="7"/>
                    <a:pt x="12" y="0"/>
                  </a:cubicBezTo>
                </a:path>
              </a:pathLst>
            </a:custGeom>
            <a:solidFill>
              <a:srgbClr val="FCDBA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79" name="Freeform 161"/>
            <p:cNvSpPr/>
            <p:nvPr>
              <p:custDataLst>
                <p:tags r:id="rId34"/>
              </p:custDataLst>
            </p:nvPr>
          </p:nvSpPr>
          <p:spPr>
            <a:xfrm>
              <a:off x="0" y="0"/>
              <a:ext cx="220663" cy="2032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59" h="54">
                  <a:moveTo>
                    <a:pt x="0" y="0"/>
                  </a:moveTo>
                  <a:cubicBezTo>
                    <a:pt x="44" y="54"/>
                    <a:pt x="44" y="54"/>
                    <a:pt x="44" y="54"/>
                  </a:cubicBezTo>
                  <a:cubicBezTo>
                    <a:pt x="44" y="54"/>
                    <a:pt x="45" y="53"/>
                    <a:pt x="45" y="53"/>
                  </a:cubicBezTo>
                  <a:cubicBezTo>
                    <a:pt x="49" y="47"/>
                    <a:pt x="53" y="41"/>
                    <a:pt x="57" y="34"/>
                  </a:cubicBezTo>
                  <a:cubicBezTo>
                    <a:pt x="57" y="34"/>
                    <a:pt x="57" y="34"/>
                    <a:pt x="57" y="34"/>
                  </a:cubicBezTo>
                  <a:cubicBezTo>
                    <a:pt x="58" y="33"/>
                    <a:pt x="58" y="32"/>
                    <a:pt x="58" y="32"/>
                  </a:cubicBezTo>
                  <a:cubicBezTo>
                    <a:pt x="59" y="31"/>
                    <a:pt x="59" y="30"/>
                    <a:pt x="59" y="3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80" name="Freeform 162"/>
            <p:cNvSpPr/>
            <p:nvPr>
              <p:custDataLst>
                <p:tags r:id="rId35"/>
              </p:custDataLst>
            </p:nvPr>
          </p:nvSpPr>
          <p:spPr>
            <a:xfrm>
              <a:off x="0" y="0"/>
              <a:ext cx="85725" cy="682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3" h="18">
                  <a:moveTo>
                    <a:pt x="15" y="18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2" y="4"/>
                    <a:pt x="21" y="7"/>
                    <a:pt x="20" y="10"/>
                  </a:cubicBezTo>
                  <a:cubicBezTo>
                    <a:pt x="18" y="13"/>
                    <a:pt x="16" y="15"/>
                    <a:pt x="15" y="18"/>
                  </a:cubicBezTo>
                  <a:close/>
                </a:path>
              </a:pathLst>
            </a:custGeom>
            <a:solidFill>
              <a:srgbClr val="81CAD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81" name="矩形 80"/>
          <p:cNvSpPr/>
          <p:nvPr>
            <p:custDataLst>
              <p:tags r:id="rId15"/>
            </p:custDataLst>
          </p:nvPr>
        </p:nvSpPr>
        <p:spPr>
          <a:xfrm>
            <a:off x="2811463" y="1549400"/>
            <a:ext cx="5953125" cy="52863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zh-CN" altLang="en-US" sz="3200" b="1" strike="noStrike" noProof="1"/>
              <a:t>高中化学新人教版必修第一册</a:t>
            </a:r>
          </a:p>
        </p:txBody>
      </p:sp>
      <p:sp>
        <p:nvSpPr>
          <p:cNvPr id="80" name="矩形 79"/>
          <p:cNvSpPr/>
          <p:nvPr>
            <p:custDataLst>
              <p:tags r:id="rId16"/>
            </p:custDataLst>
          </p:nvPr>
        </p:nvSpPr>
        <p:spPr>
          <a:xfrm>
            <a:off x="1580833" y="3282950"/>
            <a:ext cx="5614988" cy="1057275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endParaRPr lang="zh-CN" altLang="en-US" sz="1350" strike="noStrike" noProof="1"/>
          </a:p>
        </p:txBody>
      </p:sp>
      <p:sp>
        <p:nvSpPr>
          <p:cNvPr id="82" name="矩形 81"/>
          <p:cNvSpPr/>
          <p:nvPr>
            <p:custDataLst>
              <p:tags r:id="rId17"/>
            </p:custDataLst>
          </p:nvPr>
        </p:nvSpPr>
        <p:spPr>
          <a:xfrm>
            <a:off x="1976438" y="2846388"/>
            <a:ext cx="5614988" cy="8620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en-US" altLang="zh-CN" sz="3600" b="1" strike="noStrike" noProof="1">
                <a:solidFill>
                  <a:schemeClr val="accent2">
                    <a:lumMod val="75000"/>
                  </a:schemeClr>
                </a:solidFill>
              </a:rPr>
              <a:t>1.2 </a:t>
            </a:r>
            <a:r>
              <a:rPr lang="zh-CN" altLang="en-US" sz="3600" b="1" strike="noStrike" noProof="1">
                <a:solidFill>
                  <a:schemeClr val="accent2">
                    <a:lumMod val="75000"/>
                  </a:schemeClr>
                </a:solidFill>
              </a:rPr>
              <a:t>离子反应</a:t>
            </a:r>
          </a:p>
        </p:txBody>
      </p:sp>
      <p:sp>
        <p:nvSpPr>
          <p:cNvPr id="9284" name="文本框 1"/>
          <p:cNvSpPr txBox="1"/>
          <p:nvPr>
            <p:custDataLst>
              <p:tags r:id="rId18"/>
            </p:custDataLst>
          </p:nvPr>
        </p:nvSpPr>
        <p:spPr>
          <a:xfrm>
            <a:off x="3082925" y="3761740"/>
            <a:ext cx="428434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第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课时   </a:t>
            </a:r>
            <a:r>
              <a:rPr lang="zh-CN" altLang="zh-CN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电解质的电离</a:t>
            </a:r>
            <a:endParaRPr lang="en-US" altLang="zh-CN" sz="2800" b="1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0" name="Freeform 11"/>
          <p:cNvSpPr/>
          <p:nvPr>
            <p:custDataLst>
              <p:tags r:id="rId19"/>
            </p:custDataLst>
          </p:nvPr>
        </p:nvSpPr>
        <p:spPr>
          <a:xfrm>
            <a:off x="181883" y="4994614"/>
            <a:ext cx="1190561" cy="11977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808" y="0"/>
                </a:moveTo>
                <a:lnTo>
                  <a:pt x="18835" y="0"/>
                </a:lnTo>
                <a:lnTo>
                  <a:pt x="19872" y="215"/>
                </a:lnTo>
                <a:lnTo>
                  <a:pt x="20779" y="816"/>
                </a:lnTo>
                <a:lnTo>
                  <a:pt x="21384" y="1718"/>
                </a:lnTo>
                <a:lnTo>
                  <a:pt x="21600" y="2877"/>
                </a:lnTo>
                <a:lnTo>
                  <a:pt x="21600" y="18723"/>
                </a:lnTo>
                <a:lnTo>
                  <a:pt x="21384" y="19839"/>
                </a:lnTo>
                <a:lnTo>
                  <a:pt x="20779" y="20741"/>
                </a:lnTo>
                <a:lnTo>
                  <a:pt x="19872" y="21342"/>
                </a:lnTo>
                <a:lnTo>
                  <a:pt x="18835" y="21600"/>
                </a:lnTo>
                <a:lnTo>
                  <a:pt x="2808" y="21600"/>
                </a:lnTo>
                <a:lnTo>
                  <a:pt x="1728" y="21342"/>
                </a:lnTo>
                <a:lnTo>
                  <a:pt x="821" y="20741"/>
                </a:lnTo>
                <a:lnTo>
                  <a:pt x="216" y="19839"/>
                </a:lnTo>
                <a:lnTo>
                  <a:pt x="0" y="18723"/>
                </a:lnTo>
                <a:lnTo>
                  <a:pt x="0" y="2877"/>
                </a:lnTo>
                <a:lnTo>
                  <a:pt x="216" y="1718"/>
                </a:lnTo>
                <a:lnTo>
                  <a:pt x="821" y="816"/>
                </a:lnTo>
                <a:lnTo>
                  <a:pt x="1728" y="215"/>
                </a:lnTo>
                <a:lnTo>
                  <a:pt x="2808" y="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  <a:effectLst>
            <a:outerShdw blurRad="177800" dist="215900" dir="2700000" rotWithShape="0">
              <a:srgbClr val="000000">
                <a:alpha val="40000"/>
              </a:srgbClr>
            </a:outerShdw>
          </a:effectLst>
        </p:spPr>
        <p:txBody>
          <a:bodyPr lIns="48766" tIns="48766" rIns="48766" bIns="48766"/>
          <a:lstStyle/>
          <a:p>
            <a:endParaRPr/>
          </a:p>
        </p:txBody>
      </p:sp>
      <p:sp>
        <p:nvSpPr>
          <p:cNvPr id="162" name="Freeform 14"/>
          <p:cNvSpPr/>
          <p:nvPr>
            <p:custDataLst>
              <p:tags r:id="rId20"/>
            </p:custDataLst>
          </p:nvPr>
        </p:nvSpPr>
        <p:spPr>
          <a:xfrm>
            <a:off x="243464" y="3904056"/>
            <a:ext cx="1959663" cy="19596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21" y="0"/>
                </a:moveTo>
                <a:lnTo>
                  <a:pt x="19579" y="0"/>
                </a:lnTo>
                <a:lnTo>
                  <a:pt x="20209" y="79"/>
                </a:lnTo>
                <a:lnTo>
                  <a:pt x="20760" y="420"/>
                </a:lnTo>
                <a:lnTo>
                  <a:pt x="21180" y="814"/>
                </a:lnTo>
                <a:lnTo>
                  <a:pt x="21495" y="1365"/>
                </a:lnTo>
                <a:lnTo>
                  <a:pt x="21600" y="2021"/>
                </a:lnTo>
                <a:lnTo>
                  <a:pt x="21600" y="19579"/>
                </a:lnTo>
                <a:lnTo>
                  <a:pt x="21495" y="20209"/>
                </a:lnTo>
                <a:lnTo>
                  <a:pt x="21180" y="20760"/>
                </a:lnTo>
                <a:lnTo>
                  <a:pt x="20760" y="21180"/>
                </a:lnTo>
                <a:lnTo>
                  <a:pt x="20209" y="21443"/>
                </a:lnTo>
                <a:lnTo>
                  <a:pt x="19579" y="21600"/>
                </a:lnTo>
                <a:lnTo>
                  <a:pt x="2021" y="21600"/>
                </a:lnTo>
                <a:lnTo>
                  <a:pt x="1391" y="21443"/>
                </a:lnTo>
                <a:lnTo>
                  <a:pt x="840" y="21180"/>
                </a:lnTo>
                <a:lnTo>
                  <a:pt x="420" y="20760"/>
                </a:lnTo>
                <a:lnTo>
                  <a:pt x="105" y="20209"/>
                </a:lnTo>
                <a:lnTo>
                  <a:pt x="0" y="19579"/>
                </a:lnTo>
                <a:lnTo>
                  <a:pt x="0" y="2021"/>
                </a:lnTo>
                <a:lnTo>
                  <a:pt x="105" y="1365"/>
                </a:lnTo>
                <a:lnTo>
                  <a:pt x="420" y="814"/>
                </a:lnTo>
                <a:lnTo>
                  <a:pt x="840" y="420"/>
                </a:lnTo>
                <a:lnTo>
                  <a:pt x="1391" y="79"/>
                </a:lnTo>
                <a:lnTo>
                  <a:pt x="2021" y="0"/>
                </a:lnTo>
                <a:close/>
              </a:path>
            </a:pathLst>
          </a:custGeom>
          <a:blipFill>
            <a:blip r:embed="rId68"/>
            <a:stretch>
              <a:fillRect/>
            </a:stretch>
          </a:blipFill>
          <a:ln w="12700">
            <a:miter lim="400000"/>
          </a:ln>
          <a:effectLst>
            <a:outerShdw blurRad="177800" dist="215900" dir="2700000" rotWithShape="0">
              <a:srgbClr val="000000">
                <a:alpha val="40000"/>
              </a:srgbClr>
            </a:outerShdw>
          </a:effectLst>
        </p:spPr>
        <p:txBody>
          <a:bodyPr lIns="48766" tIns="48766" rIns="48766" bIns="48766" anchor="ctr"/>
          <a:lstStyle/>
          <a:p>
            <a:pPr algn="ctr">
              <a:defRPr sz="8400">
                <a:solidFill>
                  <a:srgbClr val="AE002B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pPr>
            <a:endParaRPr sz="2400"/>
          </a:p>
        </p:txBody>
      </p:sp>
    </p:spTree>
  </p:cSld>
  <p:clrMapOvr>
    <a:masterClrMapping/>
  </p:clrMapOvr>
  <p:transition spd="med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2295525" y="1663065"/>
            <a:ext cx="4226560" cy="3532505"/>
          </a:xfrm>
          <a:prstGeom prst="rect">
            <a:avLst/>
          </a:prstGeom>
        </p:spPr>
      </p:pic>
      <p:sp>
        <p:nvSpPr>
          <p:cNvPr id="3" name="文本框 2"/>
          <p:cNvSpPr txBox="1"/>
          <p:nvPr>
            <p:custDataLst>
              <p:tags r:id="rId2"/>
            </p:custDataLst>
          </p:nvPr>
        </p:nvSpPr>
        <p:spPr>
          <a:xfrm>
            <a:off x="0" y="0"/>
            <a:ext cx="9144000" cy="1370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200" b="1">
                <a:solidFill>
                  <a:srgbClr val="0000FF"/>
                </a:solidFill>
              </a:rPr>
              <a:t>【真实情景】生活小常识</a:t>
            </a:r>
            <a:r>
              <a:rPr lang="en-US" altLang="zh-CN" sz="3200" b="1">
                <a:solidFill>
                  <a:srgbClr val="0000FF"/>
                </a:solidFill>
              </a:rPr>
              <a:t>:</a:t>
            </a:r>
          </a:p>
          <a:p>
            <a:pPr>
              <a:lnSpc>
                <a:spcPct val="130000"/>
              </a:lnSpc>
            </a:pP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为什么湿手直接接触电源容易发生触电事故？</a:t>
            </a:r>
            <a:endParaRPr lang="zh-CN" altLang="en-US" sz="3200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3" name="Group 111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13970" y="1876425"/>
          <a:ext cx="9130030" cy="4854575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22155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51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633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61975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defRPr sz="1800"/>
                      </a:pPr>
                      <a:r>
                        <a:rPr sz="28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微软雅黑" panose="020B0503020204020204" pitchFamily="34" charset="-122"/>
                          <a:sym typeface="微软雅黑" panose="020B0503020204020204" pitchFamily="34" charset="-122"/>
                        </a:rPr>
                        <a:t>烧杯中物质</a:t>
                      </a:r>
                    </a:p>
                  </a:txBody>
                  <a:tcPr marL="32146" marR="32146" marT="32146" marB="32146" anchor="ctr" horzOverflow="overflow">
                    <a:lnL w="254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254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defRPr sz="1800"/>
                      </a:pPr>
                      <a:r>
                        <a:rPr sz="28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微软雅黑" panose="020B0503020204020204" pitchFamily="34" charset="-122"/>
                          <a:sym typeface="微软雅黑" panose="020B0503020204020204" pitchFamily="34" charset="-122"/>
                        </a:rPr>
                        <a:t>现象</a:t>
                      </a:r>
                    </a:p>
                  </a:txBody>
                  <a:tcPr marL="32146" marR="32146" marT="32146" marB="32146" anchor="ctr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254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defRPr sz="1800"/>
                      </a:pPr>
                      <a:r>
                        <a:rPr sz="28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微软雅黑" panose="020B0503020204020204" pitchFamily="34" charset="-122"/>
                          <a:sym typeface="微软雅黑" panose="020B0503020204020204" pitchFamily="34" charset="-122"/>
                        </a:rPr>
                        <a:t>结论</a:t>
                      </a:r>
                    </a:p>
                  </a:txBody>
                  <a:tcPr marL="32146" marR="32146" marT="32146" marB="32146" anchor="ctr" horzOverflow="overflow">
                    <a:lnL w="12700">
                      <a:solidFill>
                        <a:srgbClr val="000000"/>
                      </a:solidFill>
                    </a:lnL>
                    <a:lnR w="25400">
                      <a:solidFill>
                        <a:srgbClr val="000000"/>
                      </a:solidFill>
                    </a:lnR>
                    <a:lnT w="254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1975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defRPr sz="1800"/>
                      </a:pPr>
                      <a:r>
                        <a:rPr sz="2800" b="1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  <a:sym typeface="微软雅黑" panose="020B0503020204020204" pitchFamily="34" charset="-122"/>
                        </a:rPr>
                        <a:t>固体NaCl</a:t>
                      </a:r>
                    </a:p>
                  </a:txBody>
                  <a:tcPr marL="32146" marR="32146" marT="32146" marB="32146" anchor="ctr" horzOverflow="overflow">
                    <a:lnL w="254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defRPr sz="3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微软雅黑" panose="020B0503020204020204" pitchFamily="34" charset="-122"/>
                        </a:defRPr>
                      </a:pPr>
                      <a:endParaRPr sz="2800" u="sng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0000"/>
                        </a:lnSpc>
                        <a:defRPr sz="3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微软雅黑" panose="020B0503020204020204" pitchFamily="34" charset="-122"/>
                        </a:defRPr>
                      </a:pPr>
                      <a:endParaRPr sz="2800" u="sng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0000"/>
                        </a:lnSpc>
                        <a:defRPr sz="3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微软雅黑" panose="020B0503020204020204" pitchFamily="34" charset="-122"/>
                        </a:defRPr>
                      </a:pPr>
                      <a:r>
                        <a:rPr sz="280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sz="2800" u="sng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endParaRPr lang="zh-CN" sz="280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2146" marR="32146" marT="32146" marB="32146" anchor="ctr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defRPr sz="3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微软雅黑" panose="020B0503020204020204" pitchFamily="34" charset="-122"/>
                        </a:defRPr>
                      </a:pPr>
                      <a:endParaRPr sz="280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0000"/>
                        </a:lnSpc>
                        <a:defRPr sz="3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微软雅黑" panose="020B0503020204020204" pitchFamily="34" charset="-122"/>
                        </a:defRPr>
                      </a:pPr>
                      <a:r>
                        <a:rPr sz="2800" u="sng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  <a:sym typeface="+mn-ea"/>
                        </a:rPr>
                        <a:t>                                     </a:t>
                      </a:r>
                      <a:r>
                        <a:rPr lang="zh-CN" sz="280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  <a:sym typeface="+mn-ea"/>
                        </a:rPr>
                        <a:t>。</a:t>
                      </a:r>
                      <a:endParaRPr sz="280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2146" marR="32146" marT="32146" marB="32146" anchor="ctr" horzOverflow="overflow">
                    <a:lnL w="12700">
                      <a:solidFill>
                        <a:srgbClr val="000000"/>
                      </a:solidFill>
                    </a:lnL>
                    <a:lnR w="254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1975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defRPr sz="3200" b="1">
                          <a:solidFill>
                            <a:srgbClr val="0000FF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微软雅黑" panose="020B0503020204020204" pitchFamily="34" charset="-122"/>
                        </a:defRPr>
                      </a:pPr>
                      <a:r>
                        <a:rPr sz="280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固体KNO</a:t>
                      </a:r>
                      <a:r>
                        <a:rPr sz="2800" baseline="-2400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32146" marR="32146" marT="32146" marB="32146" anchor="ctr" horzOverflow="overflow">
                    <a:lnL w="254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20750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defRPr sz="1800"/>
                      </a:pPr>
                      <a:r>
                        <a:rPr sz="28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微软雅黑" panose="020B0503020204020204" pitchFamily="34" charset="-122"/>
                          <a:sym typeface="微软雅黑" panose="020B0503020204020204" pitchFamily="34" charset="-122"/>
                        </a:rPr>
                        <a:t>蒸馏水</a:t>
                      </a:r>
                    </a:p>
                  </a:txBody>
                  <a:tcPr marL="32146" marR="32146" marT="32146" marB="32146" anchor="ctr" horzOverflow="overflow">
                    <a:lnL w="254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defRPr sz="3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微软雅黑" panose="020B0503020204020204" pitchFamily="34" charset="-122"/>
                        </a:defRPr>
                      </a:pPr>
                      <a:r>
                        <a:rPr sz="280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导电能力非常弱,上</a:t>
                      </a:r>
                      <a:endParaRPr sz="280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  <a:sym typeface="Times New Roman" panose="0202060305040502030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defRPr sz="3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微软雅黑" panose="020B0503020204020204" pitchFamily="34" charset="-122"/>
                        </a:defRPr>
                      </a:pPr>
                      <a:r>
                        <a:rPr sz="280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述装置不能测出</a:t>
                      </a:r>
                    </a:p>
                  </a:txBody>
                  <a:tcPr marL="32146" marR="32146" marT="32146" marB="32146" anchor="ctr" horzOverflow="overflow">
                    <a:lnL w="12700">
                      <a:solidFill>
                        <a:srgbClr val="000000"/>
                      </a:solidFill>
                    </a:lnL>
                    <a:lnR w="254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1975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defRPr sz="1800"/>
                      </a:pPr>
                      <a:r>
                        <a:rPr sz="2800" b="1">
                          <a:solidFill>
                            <a:srgbClr val="168433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  <a:sym typeface="微软雅黑" panose="020B0503020204020204" pitchFamily="34" charset="-122"/>
                        </a:rPr>
                        <a:t>NaCl溶液</a:t>
                      </a:r>
                    </a:p>
                  </a:txBody>
                  <a:tcPr marL="32146" marR="32146" marT="32146" marB="32146" anchor="ctr" horzOverflow="overflow">
                    <a:lnL w="254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AF9C5">
                        <a:alpha val="94118"/>
                      </a:srgb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defRPr sz="3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微软雅黑" panose="020B0503020204020204" pitchFamily="34" charset="-122"/>
                        </a:defRPr>
                      </a:pPr>
                      <a:endParaRPr sz="2800" u="sng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0000"/>
                        </a:lnSpc>
                        <a:defRPr sz="3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微软雅黑" panose="020B0503020204020204" pitchFamily="34" charset="-122"/>
                        </a:defRPr>
                      </a:pPr>
                      <a:r>
                        <a:rPr sz="280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sz="2800" u="sng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endParaRPr lang="zh-CN" sz="280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2146" marR="32146" marT="32146" marB="32146" anchor="ctr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AF9C5">
                        <a:alpha val="94118"/>
                      </a:srgb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defRPr sz="3200" b="1" i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微软雅黑" panose="020B0503020204020204" pitchFamily="34" charset="-122"/>
                        </a:defRPr>
                      </a:pPr>
                      <a:endParaRPr sz="280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0000"/>
                        </a:lnSpc>
                        <a:defRPr sz="3200" b="1" i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微软雅黑" panose="020B0503020204020204" pitchFamily="34" charset="-122"/>
                        </a:defRPr>
                      </a:pPr>
                      <a:r>
                        <a:rPr sz="2800" u="sng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  <a:sym typeface="+mn-ea"/>
                        </a:rPr>
                        <a:t>                                      </a:t>
                      </a:r>
                      <a:r>
                        <a:rPr lang="zh-CN" sz="280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  <a:sym typeface="+mn-ea"/>
                        </a:rPr>
                        <a:t>。</a:t>
                      </a:r>
                      <a:endParaRPr sz="280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2146" marR="32146" marT="32146" marB="32146" anchor="ctr" horzOverflow="overflow">
                    <a:lnL w="12700">
                      <a:solidFill>
                        <a:srgbClr val="000000"/>
                      </a:solidFill>
                    </a:lnL>
                    <a:lnR w="254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AF9C5">
                        <a:alpha val="94118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1975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defRPr sz="3200" b="1">
                          <a:solidFill>
                            <a:srgbClr val="168433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微软雅黑" panose="020B0503020204020204" pitchFamily="34" charset="-122"/>
                        </a:defRPr>
                      </a:pPr>
                      <a:r>
                        <a:rPr sz="280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KNO</a:t>
                      </a:r>
                      <a:r>
                        <a:rPr sz="2800" baseline="-2400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sz="280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溶液</a:t>
                      </a:r>
                    </a:p>
                  </a:txBody>
                  <a:tcPr marL="32146" marR="32146" marT="32146" marB="32146" anchor="ctr" horzOverflow="overflow">
                    <a:lnL w="254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AF9C5">
                        <a:alpha val="94118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1975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defRPr sz="1800"/>
                      </a:pPr>
                      <a:r>
                        <a:rPr sz="2800" b="1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微软雅黑" panose="020B0503020204020204" pitchFamily="34" charset="-122"/>
                          <a:sym typeface="微软雅黑" panose="020B0503020204020204" pitchFamily="34" charset="-122"/>
                        </a:rPr>
                        <a:t>蔗糖固体</a:t>
                      </a:r>
                    </a:p>
                  </a:txBody>
                  <a:tcPr marL="32146" marR="32146" marT="32146" marB="32146" anchor="ctr" horzOverflow="overflow">
                    <a:lnL w="254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defRPr sz="3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微软雅黑" panose="020B0503020204020204" pitchFamily="34" charset="-122"/>
                        </a:defRPr>
                      </a:pPr>
                      <a:endParaRPr sz="280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2146" marR="32146" marT="32146" marB="32146" anchor="ctr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25400">
                      <a:solidFill>
                        <a:srgbClr val="000000"/>
                      </a:solidFill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defRPr sz="3200">
                          <a:solidFill>
                            <a:srgbClr val="FF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微软雅黑" panose="020B0503020204020204" pitchFamily="34" charset="-122"/>
                        </a:defRPr>
                      </a:pPr>
                      <a:endParaRPr sz="280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2146" marR="32146" marT="32146" marB="32146" anchor="ctr" horzOverflow="overflow">
                    <a:lnL w="12700">
                      <a:solidFill>
                        <a:srgbClr val="000000"/>
                      </a:solidFill>
                    </a:lnL>
                    <a:lnR w="254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25400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1975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defRPr sz="1800"/>
                      </a:pPr>
                      <a:r>
                        <a:rPr sz="2800" b="1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微软雅黑" panose="020B0503020204020204" pitchFamily="34" charset="-122"/>
                          <a:sym typeface="微软雅黑" panose="020B0503020204020204" pitchFamily="34" charset="-122"/>
                        </a:rPr>
                        <a:t>蔗糖溶液</a:t>
                      </a:r>
                    </a:p>
                  </a:txBody>
                  <a:tcPr marL="32146" marR="32146" marT="32146" marB="32146" anchor="ctr" horzOverflow="overflow">
                    <a:lnL w="254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25400">
                      <a:solidFill>
                        <a:srgbClr val="000000"/>
                      </a:solidFill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225" name="Text Box 108"/>
          <p:cNvSpPr txBox="1"/>
          <p:nvPr>
            <p:custDataLst>
              <p:tags r:id="rId2"/>
            </p:custDataLst>
          </p:nvPr>
        </p:nvSpPr>
        <p:spPr>
          <a:xfrm>
            <a:off x="2709062" y="2921440"/>
            <a:ext cx="1876902" cy="1014730"/>
          </a:xfrm>
          <a:prstGeom prst="rect">
            <a:avLst/>
          </a:prstGeom>
          <a:ln w="12700">
            <a:miter lim="400000"/>
          </a:ln>
        </p:spPr>
        <p:txBody>
          <a:bodyPr lIns="34288" tIns="34288" rIns="34288" bIns="34288" anchor="b">
            <a:spAutoFit/>
          </a:bodyPr>
          <a:lstStyle>
            <a:lvl1pPr algn="ctr">
              <a:lnSpc>
                <a:spcPct val="150000"/>
              </a:lnSpc>
              <a:defRPr sz="3200" b="1">
                <a:solidFill>
                  <a:srgbClr val="FF000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1pPr>
          </a:lstStyle>
          <a:p>
            <a:pPr>
              <a:lnSpc>
                <a:spcPct val="110000"/>
              </a:lnSpc>
            </a:pPr>
            <a:r>
              <a:rPr sz="28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灯泡不亮,</a:t>
            </a:r>
            <a:r>
              <a:rPr sz="28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无电流产生</a:t>
            </a:r>
            <a:endParaRPr sz="280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227" name="Text Box 120"/>
          <p:cNvSpPr txBox="1"/>
          <p:nvPr>
            <p:custDataLst>
              <p:tags r:id="rId3"/>
            </p:custDataLst>
          </p:nvPr>
        </p:nvSpPr>
        <p:spPr>
          <a:xfrm>
            <a:off x="2299970" y="4547870"/>
            <a:ext cx="2694940" cy="1014730"/>
          </a:xfrm>
          <a:prstGeom prst="rect">
            <a:avLst/>
          </a:prstGeom>
          <a:ln w="12700">
            <a:miter lim="400000"/>
          </a:ln>
        </p:spPr>
        <p:txBody>
          <a:bodyPr wrap="square" lIns="34288" tIns="34288" rIns="34288" bIns="34288" anchor="b">
            <a:spAutoFit/>
          </a:bodyPr>
          <a:lstStyle>
            <a:lvl1pPr algn="ctr">
              <a:lnSpc>
                <a:spcPct val="150000"/>
              </a:lnSpc>
              <a:defRPr sz="3200" b="1">
                <a:solidFill>
                  <a:srgbClr val="168433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1pPr>
          </a:lstStyle>
          <a:p>
            <a:pPr>
              <a:lnSpc>
                <a:spcPct val="110000"/>
              </a:lnSpc>
            </a:pPr>
            <a:r>
              <a:rPr sz="28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灯泡变亮,</a:t>
            </a:r>
          </a:p>
          <a:p>
            <a:pPr>
              <a:lnSpc>
                <a:spcPct val="110000"/>
              </a:lnSpc>
            </a:pPr>
            <a:r>
              <a:rPr sz="28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有电流产生</a:t>
            </a:r>
            <a:endParaRPr sz="280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29" name="Text Box 118"/>
          <p:cNvSpPr txBox="1"/>
          <p:nvPr>
            <p:custDataLst>
              <p:tags r:id="rId4"/>
            </p:custDataLst>
          </p:nvPr>
        </p:nvSpPr>
        <p:spPr>
          <a:xfrm>
            <a:off x="5300980" y="2541905"/>
            <a:ext cx="3637915" cy="929005"/>
          </a:xfrm>
          <a:prstGeom prst="rect">
            <a:avLst/>
          </a:prstGeom>
          <a:ln w="12700">
            <a:miter lim="400000"/>
          </a:ln>
        </p:spPr>
        <p:txBody>
          <a:bodyPr wrap="square" lIns="34288" tIns="34288" rIns="34288" bIns="34288" anchor="b">
            <a:spAutoFit/>
          </a:bodyPr>
          <a:lstStyle>
            <a:lvl1pPr algn="ctr">
              <a:lnSpc>
                <a:spcPct val="150000"/>
              </a:lnSpc>
              <a:defRPr sz="3200" b="1">
                <a:solidFill>
                  <a:srgbClr val="FF000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1pPr>
          </a:lstStyle>
          <a:p>
            <a:pPr algn="l">
              <a:lnSpc>
                <a:spcPct val="100000"/>
              </a:lnSpc>
            </a:pPr>
            <a:r>
              <a:rPr sz="28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干燥的NaCl固体、</a:t>
            </a:r>
            <a:r>
              <a:rPr sz="28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KNO</a:t>
            </a:r>
            <a:r>
              <a:rPr sz="2800" baseline="-24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3</a:t>
            </a:r>
            <a:r>
              <a:rPr sz="28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固体都不导电</a:t>
            </a:r>
            <a:endParaRPr sz="280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31" name="Text Box 122"/>
          <p:cNvSpPr txBox="1"/>
          <p:nvPr>
            <p:custDataLst>
              <p:tags r:id="rId5"/>
            </p:custDataLst>
          </p:nvPr>
        </p:nvSpPr>
        <p:spPr>
          <a:xfrm>
            <a:off x="5321300" y="4638675"/>
            <a:ext cx="3310890" cy="929005"/>
          </a:xfrm>
          <a:prstGeom prst="rect">
            <a:avLst/>
          </a:prstGeom>
          <a:ln w="12700">
            <a:miter lim="400000"/>
          </a:ln>
        </p:spPr>
        <p:txBody>
          <a:bodyPr wrap="square" lIns="34288" tIns="34288" rIns="34288" bIns="34288" anchor="b">
            <a:spAutoFit/>
          </a:bodyPr>
          <a:lstStyle/>
          <a:p>
            <a:pPr algn="ctr">
              <a:lnSpc>
                <a:spcPct val="100000"/>
              </a:lnSpc>
              <a:defRPr sz="3200" b="1">
                <a:solidFill>
                  <a:srgbClr val="168433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rPr sz="28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NaCl溶液、KNO</a:t>
            </a:r>
            <a:r>
              <a:rPr sz="2800" baseline="-24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sz="28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溶液都能导电</a:t>
            </a:r>
            <a:endParaRPr sz="2800" baseline="-2400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33" name="Text Box 108"/>
          <p:cNvSpPr txBox="1"/>
          <p:nvPr>
            <p:custDataLst>
              <p:tags r:id="rId6"/>
            </p:custDataLst>
          </p:nvPr>
        </p:nvSpPr>
        <p:spPr>
          <a:xfrm>
            <a:off x="2637391" y="5669919"/>
            <a:ext cx="1876903" cy="929005"/>
          </a:xfrm>
          <a:prstGeom prst="rect">
            <a:avLst/>
          </a:prstGeom>
          <a:ln w="12700">
            <a:miter lim="400000"/>
          </a:ln>
        </p:spPr>
        <p:txBody>
          <a:bodyPr lIns="34288" tIns="34288" rIns="34288" bIns="34288" anchor="b">
            <a:spAutoFit/>
          </a:bodyPr>
          <a:lstStyle/>
          <a:p>
            <a:pPr algn="ctr">
              <a:defRPr sz="3200" b="1">
                <a:solidFill>
                  <a:srgbClr val="FF000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rPr sz="28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灯泡不亮,</a:t>
            </a:r>
          </a:p>
          <a:p>
            <a:pPr algn="ctr">
              <a:defRPr sz="3200" b="1">
                <a:solidFill>
                  <a:srgbClr val="FF000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rPr sz="28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无电流产生</a:t>
            </a:r>
          </a:p>
        </p:txBody>
      </p:sp>
      <p:sp>
        <p:nvSpPr>
          <p:cNvPr id="234" name="矩形 27"/>
          <p:cNvSpPr txBox="1"/>
          <p:nvPr>
            <p:custDataLst>
              <p:tags r:id="rId7"/>
            </p:custDataLst>
          </p:nvPr>
        </p:nvSpPr>
        <p:spPr>
          <a:xfrm>
            <a:off x="5798003" y="5731037"/>
            <a:ext cx="2643735" cy="929005"/>
          </a:xfrm>
          <a:prstGeom prst="rect">
            <a:avLst/>
          </a:prstGeom>
          <a:ln w="12700">
            <a:miter lim="400000"/>
          </a:ln>
        </p:spPr>
        <p:txBody>
          <a:bodyPr lIns="34288" tIns="34288" rIns="34288" bIns="34288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1pPr>
          </a:lstStyle>
          <a:p>
            <a:pPr algn="ctr"/>
            <a:r>
              <a:rPr sz="2800">
                <a:latin typeface="Times New Roman" panose="02020603050405020304" pitchFamily="18" charset="0"/>
                <a:ea typeface="宋体" panose="02010600030101010101" pitchFamily="2" charset="-122"/>
              </a:rPr>
              <a:t>蔗糖固体、蔗糖溶液都不导电</a:t>
            </a:r>
          </a:p>
        </p:txBody>
      </p:sp>
      <p:sp>
        <p:nvSpPr>
          <p:cNvPr id="21" name="矩形 20"/>
          <p:cNvSpPr/>
          <p:nvPr>
            <p:custDataLst>
              <p:tags r:id="rId8"/>
            </p:custDataLst>
          </p:nvPr>
        </p:nvSpPr>
        <p:spPr>
          <a:xfrm>
            <a:off x="0" y="0"/>
            <a:ext cx="5517515" cy="11245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【实验</a:t>
            </a:r>
            <a:r>
              <a:rPr lang="en-US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1-2</a:t>
            </a:r>
            <a:r>
              <a:rPr lang="zh-CN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</a:p>
          <a:p>
            <a:pPr algn="just">
              <a:lnSpc>
                <a:spcPct val="120000"/>
              </a:lnSpc>
            </a:pPr>
            <a:r>
              <a:rPr lang="zh-CN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物质的导电性实验探究</a:t>
            </a:r>
            <a:endParaRPr lang="en-US" altLang="zh-CN" sz="2800" b="1" kern="100" smtClean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10" name="图片 9">
            <a:hlinkClick r:id="rId11" action="ppaction://hlinkfile"/>
          </p:cNvPr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2"/>
          <a:srcRect t="22949"/>
          <a:stretch>
            <a:fillRect/>
          </a:stretch>
        </p:blipFill>
        <p:spPr>
          <a:xfrm>
            <a:off x="5300980" y="80645"/>
            <a:ext cx="3637915" cy="1724025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indefinite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indefinite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indefinite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indefinite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indefinite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" grpId="1" animBg="1" advAuto="0"/>
      <p:bldP spid="227" grpId="3" animBg="1" advAuto="0"/>
      <p:bldP spid="229" grpId="5" animBg="1" advAuto="0"/>
      <p:bldP spid="231" grpId="7" animBg="1" advAuto="0"/>
      <p:bldP spid="233" grpId="9" animBg="1" advAuto="0"/>
      <p:bldP spid="234" grpId="10" animBg="1" advAuto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>
            <p:custDataLst>
              <p:tags r:id="rId1"/>
            </p:custDataLst>
          </p:nvPr>
        </p:nvSpPr>
        <p:spPr>
          <a:xfrm>
            <a:off x="-37" y="255"/>
            <a:ext cx="8560338" cy="11245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Aft>
                <a:spcPct val="0"/>
              </a:spcAft>
            </a:pPr>
            <a:endParaRPr lang="en-US" altLang="zh-CN" sz="2800" b="1" kern="10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spcAft>
                <a:spcPct val="0"/>
              </a:spcAft>
            </a:pPr>
            <a:r>
              <a:rPr lang="en-US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1</a:t>
            </a:r>
            <a:r>
              <a:rPr lang="zh-CN" altLang="en-US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zh-CN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电解质与非电解质</a:t>
            </a:r>
            <a:endParaRPr lang="zh-CN" altLang="zh-CN" sz="2800" b="1" kern="100">
              <a:solidFill>
                <a:srgbClr val="0000FF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580610" name="Picture 2" descr="a7学生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284"/>
          <a:stretch>
            <a:fillRect/>
          </a:stretch>
        </p:blipFill>
        <p:spPr bwMode="auto">
          <a:xfrm>
            <a:off x="702945" y="1055370"/>
            <a:ext cx="2615565" cy="320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5"/>
          <p:cNvSpPr/>
          <p:nvPr>
            <p:custDataLst>
              <p:tags r:id="rId3"/>
            </p:custDataLst>
          </p:nvPr>
        </p:nvSpPr>
        <p:spPr>
          <a:xfrm>
            <a:off x="4104854" y="1993340"/>
            <a:ext cx="540385" cy="5219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酸</a:t>
            </a:r>
          </a:p>
        </p:txBody>
      </p:sp>
      <p:sp>
        <p:nvSpPr>
          <p:cNvPr id="8" name="矩形 7"/>
          <p:cNvSpPr/>
          <p:nvPr>
            <p:custDataLst>
              <p:tags r:id="rId4"/>
            </p:custDataLst>
          </p:nvPr>
        </p:nvSpPr>
        <p:spPr>
          <a:xfrm>
            <a:off x="4079903" y="2397528"/>
            <a:ext cx="540385" cy="5219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碱</a:t>
            </a:r>
          </a:p>
        </p:txBody>
      </p:sp>
      <p:sp>
        <p:nvSpPr>
          <p:cNvPr id="10" name="矩形 9"/>
          <p:cNvSpPr/>
          <p:nvPr>
            <p:custDataLst>
              <p:tags r:id="rId5"/>
            </p:custDataLst>
          </p:nvPr>
        </p:nvSpPr>
        <p:spPr>
          <a:xfrm>
            <a:off x="4104805" y="2919826"/>
            <a:ext cx="540385" cy="5219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盐</a:t>
            </a:r>
          </a:p>
        </p:txBody>
      </p:sp>
      <p:grpSp>
        <p:nvGrpSpPr>
          <p:cNvPr id="9" name="组合 8"/>
          <p:cNvGrpSpPr/>
          <p:nvPr>
            <p:custDataLst>
              <p:tags r:id="rId6"/>
            </p:custDataLst>
          </p:nvPr>
        </p:nvGrpSpPr>
        <p:grpSpPr>
          <a:xfrm>
            <a:off x="702945" y="4425950"/>
            <a:ext cx="7162800" cy="2432050"/>
            <a:chOff x="2200" y="6560"/>
            <a:chExt cx="11280" cy="3830"/>
          </a:xfrm>
        </p:grpSpPr>
        <p:pic>
          <p:nvPicPr>
            <p:cNvPr id="581634" name="Picture 2" descr="a8"/>
            <p:cNvPicPr>
              <a:picLocks noChangeAspect="1" noChangeArrowheads="1"/>
            </p:cNvPicPr>
            <p:nvPr>
              <p:custDataLst>
                <p:tags r:id="rId12"/>
              </p:custDataLst>
            </p:nvPr>
          </p:nvPicPr>
          <p:blipFill>
            <a:blip r:embed="rId1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5785"/>
            <a:stretch>
              <a:fillRect/>
            </a:stretch>
          </p:blipFill>
          <p:spPr bwMode="auto">
            <a:xfrm>
              <a:off x="2200" y="6560"/>
              <a:ext cx="5266" cy="38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矩形 6"/>
            <p:cNvSpPr/>
            <p:nvPr>
              <p:custDataLst>
                <p:tags r:id="rId13"/>
              </p:custDataLst>
            </p:nvPr>
          </p:nvSpPr>
          <p:spPr>
            <a:xfrm>
              <a:off x="6429" y="6560"/>
              <a:ext cx="7051" cy="123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/>
            </a:p>
          </p:txBody>
        </p:sp>
      </p:grpSp>
      <p:sp>
        <p:nvSpPr>
          <p:cNvPr id="5124" name="Text Box 4"/>
          <p:cNvSpPr txBox="1"/>
          <p:nvPr>
            <p:custDataLst>
              <p:tags r:id="rId7"/>
            </p:custDataLst>
          </p:nvPr>
        </p:nvSpPr>
        <p:spPr>
          <a:xfrm>
            <a:off x="3460115" y="4377690"/>
            <a:ext cx="568452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latin typeface="Times New Roman" panose="02020603050405020304" pitchFamily="18" charset="0"/>
              </a:rPr>
              <a:t>在</a:t>
            </a:r>
            <a:r>
              <a:rPr lang="zh-CN" altLang="en-US" b="1">
                <a:solidFill>
                  <a:srgbClr val="FF0000"/>
                </a:solidFill>
                <a:latin typeface="Tahoma" panose="020B0604030504040204" pitchFamily="34" charset="0"/>
              </a:rPr>
              <a:t>水溶液里</a:t>
            </a:r>
            <a:r>
              <a:rPr lang="zh-CN" altLang="en-US" b="1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charset="-122"/>
              </a:rPr>
              <a:t>和</a:t>
            </a:r>
            <a:r>
              <a:rPr lang="zh-CN" altLang="en-US" b="1">
                <a:solidFill>
                  <a:srgbClr val="FF0000"/>
                </a:solidFill>
                <a:latin typeface="Tahoma" panose="020B0604030504040204" pitchFamily="34" charset="0"/>
              </a:rPr>
              <a:t>熔融状态</a:t>
            </a:r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</a:rPr>
              <a:t>下</a:t>
            </a:r>
            <a:r>
              <a:rPr lang="zh-CN" altLang="en-US" b="1">
                <a:latin typeface="Times New Roman" panose="02020603050405020304" pitchFamily="18" charset="0"/>
              </a:rPr>
              <a:t>都不导电的</a:t>
            </a:r>
            <a:r>
              <a:rPr lang="zh-CN" altLang="en-US" b="1">
                <a:solidFill>
                  <a:srgbClr val="FF0000"/>
                </a:solidFill>
                <a:latin typeface="Tahoma" panose="020B0604030504040204" pitchFamily="34" charset="0"/>
              </a:rPr>
              <a:t>化合物</a:t>
            </a:r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</a:rPr>
              <a:t>。        </a:t>
            </a:r>
          </a:p>
        </p:txBody>
      </p:sp>
      <p:pic>
        <p:nvPicPr>
          <p:cNvPr id="12" name="Picture 2" descr="a8"/>
          <p:cNvPicPr>
            <a:picLocks noChangeAspect="1" noChangeArrowheads="1"/>
          </p:cNvPicPr>
          <p:nvPr>
            <p:custDataLst>
              <p:tags r:id="rId8"/>
            </p:custDataLst>
          </p:nvPr>
        </p:nvPicPr>
        <p:blipFill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929" t="39399"/>
          <a:stretch>
            <a:fillRect/>
          </a:stretch>
        </p:blipFill>
        <p:spPr bwMode="auto">
          <a:xfrm>
            <a:off x="4046855" y="5271135"/>
            <a:ext cx="4237990" cy="1586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文本框 10"/>
          <p:cNvSpPr txBox="1"/>
          <p:nvPr>
            <p:custDataLst>
              <p:tags r:id="rId9"/>
            </p:custDataLst>
          </p:nvPr>
        </p:nvSpPr>
        <p:spPr>
          <a:xfrm>
            <a:off x="120650" y="0"/>
            <a:ext cx="3042920" cy="5651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一、电解质的电离</a:t>
            </a:r>
            <a:endParaRPr lang="zh-CN" altLang="zh-CN" sz="2800" b="1" kern="10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5" name="Picture 2" descr="a7学生"/>
          <p:cNvPicPr>
            <a:picLocks noChangeAspect="1" noChangeArrowheads="1"/>
          </p:cNvPicPr>
          <p:nvPr>
            <p:custDataLst>
              <p:tags r:id="rId10"/>
            </p:custDataLst>
          </p:nvPr>
        </p:nvPicPr>
        <p:blipFill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22" t="30337"/>
          <a:stretch>
            <a:fillRect/>
          </a:stretch>
        </p:blipFill>
        <p:spPr bwMode="auto">
          <a:xfrm>
            <a:off x="3353435" y="2035810"/>
            <a:ext cx="4933315" cy="2233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 Box 4"/>
          <p:cNvSpPr txBox="1"/>
          <p:nvPr>
            <p:custDataLst>
              <p:tags r:id="rId11"/>
            </p:custDataLst>
          </p:nvPr>
        </p:nvSpPr>
        <p:spPr>
          <a:xfrm>
            <a:off x="3318510" y="1055370"/>
            <a:ext cx="575564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latin typeface="Times New Roman" panose="02020603050405020304" pitchFamily="18" charset="0"/>
              </a:rPr>
              <a:t>在</a:t>
            </a:r>
            <a:r>
              <a:rPr lang="zh-CN" altLang="en-US" b="1">
                <a:solidFill>
                  <a:srgbClr val="FF0000"/>
                </a:solidFill>
                <a:latin typeface="Tahoma" panose="020B0604030504040204" pitchFamily="34" charset="0"/>
              </a:rPr>
              <a:t>水溶液里</a:t>
            </a:r>
            <a:r>
              <a:rPr lang="zh-CN" altLang="en-US" b="1">
                <a:solidFill>
                  <a:srgbClr val="0000FF"/>
                </a:solidFill>
                <a:latin typeface="Tahoma" panose="020B0604030504040204" pitchFamily="34" charset="0"/>
              </a:rPr>
              <a:t>或</a:t>
            </a:r>
            <a:r>
              <a:rPr lang="zh-CN" altLang="en-US" b="1">
                <a:solidFill>
                  <a:srgbClr val="FF0000"/>
                </a:solidFill>
                <a:latin typeface="Tahoma" panose="020B0604030504040204" pitchFamily="34" charset="0"/>
              </a:rPr>
              <a:t>熔融状态</a:t>
            </a:r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</a:rPr>
              <a:t>下</a:t>
            </a:r>
            <a:r>
              <a:rPr lang="zh-CN" altLang="en-US" b="1">
                <a:solidFill>
                  <a:schemeClr val="tx1"/>
                </a:solidFill>
                <a:latin typeface="Times New Roman" panose="02020603050405020304" pitchFamily="18" charset="0"/>
              </a:rPr>
              <a:t>能</a:t>
            </a:r>
            <a:r>
              <a:rPr lang="zh-CN" altLang="en-US" b="1">
                <a:latin typeface="Times New Roman" panose="02020603050405020304" pitchFamily="18" charset="0"/>
              </a:rPr>
              <a:t>导电的</a:t>
            </a:r>
            <a:r>
              <a:rPr lang="zh-CN" altLang="en-US" b="1">
                <a:solidFill>
                  <a:srgbClr val="FF0000"/>
                </a:solidFill>
                <a:latin typeface="Tahoma" panose="020B0604030504040204" pitchFamily="34" charset="0"/>
              </a:rPr>
              <a:t>化合物</a:t>
            </a:r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</a:rPr>
              <a:t>。      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5124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3"/>
          <p:cNvSpPr/>
          <p:nvPr>
            <p:custDataLst>
              <p:tags r:id="rId1"/>
            </p:custDataLst>
          </p:nvPr>
        </p:nvSpPr>
        <p:spPr>
          <a:xfrm>
            <a:off x="0" y="0"/>
            <a:ext cx="5653405" cy="61264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lnSpc>
                <a:spcPct val="100000"/>
              </a:lnSpc>
              <a:spcBef>
                <a:spcPct val="50000"/>
              </a:spcBef>
            </a:pPr>
            <a:r>
              <a:rPr lang="en-US" altLang="en-US" sz="2800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  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根据定义判断正误</a:t>
            </a:r>
          </a:p>
          <a:p>
            <a:pPr algn="just">
              <a:lnSpc>
                <a:spcPct val="70000"/>
              </a:lnSpc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①铁能导电，所以铁是电解质；</a:t>
            </a:r>
          </a:p>
          <a:p>
            <a:pPr algn="just">
              <a:lnSpc>
                <a:spcPct val="70000"/>
              </a:lnSpc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液氯不能导电，它是非电解质。</a:t>
            </a:r>
          </a:p>
          <a:p>
            <a:pPr algn="just">
              <a:lnSpc>
                <a:spcPct val="100000"/>
              </a:lnSpc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lang="en-US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MgCl</a:t>
            </a:r>
            <a:r>
              <a:rPr lang="en-US" altLang="en-US" sz="2800" b="1" baseline="-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溶液能导电，</a:t>
            </a:r>
            <a:r>
              <a:rPr lang="en-US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MgCl</a:t>
            </a:r>
            <a:r>
              <a:rPr lang="en-US" altLang="en-US" sz="2800" b="1" baseline="-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溶液是电解质。</a:t>
            </a:r>
            <a:endParaRPr lang="zh-CN" altLang="en-US" sz="28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ct val="50000"/>
              </a:spcBef>
            </a:pPr>
            <a:endParaRPr lang="zh-CN" altLang="en-US" sz="10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②</a:t>
            </a:r>
            <a:r>
              <a:rPr lang="en-US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SO</a:t>
            </a:r>
            <a:r>
              <a:rPr lang="en-US" altLang="en-US" sz="2800" b="1" baseline="-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的水溶液能导电，所以</a:t>
            </a:r>
            <a:r>
              <a:rPr lang="en-US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SO</a:t>
            </a:r>
            <a:r>
              <a:rPr lang="en-US" altLang="en-US" sz="2800" b="1" baseline="-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是电解质。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Na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O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、</a:t>
            </a:r>
            <a:r>
              <a:rPr lang="en-US" altLang="zh-CN" sz="2800" b="1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CaO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是电解质吗？</a:t>
            </a:r>
            <a:endParaRPr lang="zh-CN" altLang="en-US" sz="28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ct val="50000"/>
              </a:spcBef>
            </a:pPr>
            <a:endParaRPr lang="zh-CN" altLang="en-US" sz="10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③</a:t>
            </a:r>
            <a:r>
              <a:rPr lang="en-US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CaCO</a:t>
            </a:r>
            <a:r>
              <a:rPr lang="en-US" altLang="en-US" sz="2800" b="1" baseline="-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难溶于水，是非电解质。</a:t>
            </a:r>
          </a:p>
          <a:p>
            <a:pPr algn="just">
              <a:lnSpc>
                <a:spcPct val="100000"/>
              </a:lnSpc>
              <a:spcBef>
                <a:spcPct val="50000"/>
              </a:spcBef>
            </a:pPr>
            <a:endParaRPr lang="zh-CN" altLang="en-US" sz="10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④ 液态氯化氢不导电，所以氯化氢是非电解质。</a:t>
            </a:r>
          </a:p>
        </p:txBody>
      </p:sp>
      <p:grpSp>
        <p:nvGrpSpPr>
          <p:cNvPr id="5" name="组合 4"/>
          <p:cNvGrpSpPr/>
          <p:nvPr>
            <p:custDataLst>
              <p:tags r:id="rId2"/>
            </p:custDataLst>
          </p:nvPr>
        </p:nvGrpSpPr>
        <p:grpSpPr>
          <a:xfrm>
            <a:off x="6012815" y="516890"/>
            <a:ext cx="3131185" cy="1881530"/>
            <a:chOff x="9470" y="746"/>
            <a:chExt cx="4931" cy="2851"/>
          </a:xfrm>
        </p:grpSpPr>
        <p:sp>
          <p:nvSpPr>
            <p:cNvPr id="4" name="AutoShape 4"/>
            <p:cNvSpPr/>
            <p:nvPr>
              <p:custDataLst>
                <p:tags r:id="rId13"/>
              </p:custDataLst>
            </p:nvPr>
          </p:nvSpPr>
          <p:spPr>
            <a:xfrm flipV="1">
              <a:off x="9470" y="746"/>
              <a:ext cx="4931" cy="2850"/>
            </a:xfrm>
            <a:prstGeom prst="wedgeRoundRectCallout">
              <a:avLst>
                <a:gd name="adj1" fmla="val -77700"/>
                <a:gd name="adj2" fmla="val 18947"/>
                <a:gd name="adj3" fmla="val 16667"/>
              </a:avLst>
            </a:prstGeom>
            <a:solidFill>
              <a:srgbClr val="FFFFCC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algn="l"/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27651" name="AutoShape 4"/>
            <p:cNvSpPr/>
            <p:nvPr>
              <p:custDataLst>
                <p:tags r:id="rId14"/>
              </p:custDataLst>
            </p:nvPr>
          </p:nvSpPr>
          <p:spPr>
            <a:xfrm>
              <a:off x="9471" y="746"/>
              <a:ext cx="4930" cy="2851"/>
            </a:xfrm>
            <a:prstGeom prst="wedgeRoundRectCallout">
              <a:avLst>
                <a:gd name="adj1" fmla="val -73904"/>
                <a:gd name="adj2" fmla="val 30964"/>
                <a:gd name="adj3" fmla="val 16667"/>
              </a:avLst>
            </a:prstGeom>
            <a:solidFill>
              <a:srgbClr val="FFFFCC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algn="l"/>
              <a:r>
                <a:rPr lang="en-US" altLang="zh-CN" sz="23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1</a:t>
              </a:r>
              <a:r>
                <a:rPr lang="zh-CN" altLang="en-US" sz="23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、电解质和非电解质都是针对化合物而言</a:t>
              </a:r>
              <a:r>
                <a:rPr lang="zh-CN" altLang="en-US" sz="2300" b="1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；</a:t>
              </a:r>
              <a:r>
                <a:rPr lang="zh-CN" altLang="en-US" sz="23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rPr>
                <a:t> </a:t>
              </a:r>
              <a:r>
                <a:rPr lang="zh-CN" altLang="en-US" sz="2300" b="1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rPr>
                <a:t>单质和混合物既不是电解质也不是非电解质。</a:t>
              </a:r>
              <a:endParaRPr lang="en-US" altLang="en-US" sz="23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  <a:p>
              <a:pPr algn="l"/>
              <a:r>
                <a:rPr lang="zh-CN" altLang="en-US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 </a:t>
              </a:r>
            </a:p>
          </p:txBody>
        </p:sp>
      </p:grpSp>
      <p:sp>
        <p:nvSpPr>
          <p:cNvPr id="27652" name="AutoShape 5"/>
          <p:cNvSpPr/>
          <p:nvPr>
            <p:custDataLst>
              <p:tags r:id="rId3"/>
            </p:custDataLst>
          </p:nvPr>
        </p:nvSpPr>
        <p:spPr>
          <a:xfrm>
            <a:off x="6369050" y="2625090"/>
            <a:ext cx="2719705" cy="876300"/>
          </a:xfrm>
          <a:prstGeom prst="wedgeRectCallout">
            <a:avLst>
              <a:gd name="adj1" fmla="val -98308"/>
              <a:gd name="adj2" fmla="val 13405"/>
            </a:avLst>
          </a:prstGeom>
          <a:solidFill>
            <a:srgbClr val="CCEC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l"/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、电解质一定是自身能够发生电离 </a:t>
            </a:r>
          </a:p>
        </p:txBody>
      </p:sp>
      <p:sp>
        <p:nvSpPr>
          <p:cNvPr id="27653" name="AutoShape 7"/>
          <p:cNvSpPr/>
          <p:nvPr>
            <p:custDataLst>
              <p:tags r:id="rId4"/>
            </p:custDataLst>
          </p:nvPr>
        </p:nvSpPr>
        <p:spPr>
          <a:xfrm>
            <a:off x="6250305" y="4636135"/>
            <a:ext cx="2893695" cy="1188085"/>
          </a:xfrm>
          <a:prstGeom prst="wedgeRoundRectCallout">
            <a:avLst>
              <a:gd name="adj1" fmla="val -100160"/>
              <a:gd name="adj2" fmla="val -44388"/>
              <a:gd name="adj3" fmla="val 16667"/>
            </a:avLst>
          </a:prstGeom>
          <a:solidFill>
            <a:srgbClr val="FFFFCC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l"/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、判断化合物是电解质还是非电解质</a:t>
            </a:r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与其溶解性无关。</a:t>
            </a:r>
            <a:r>
              <a:rPr lang="zh-CN" altLang="en-US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7658" name="Freeform 13"/>
          <p:cNvSpPr/>
          <p:nvPr>
            <p:custDataLst>
              <p:tags r:id="rId5"/>
            </p:custDataLst>
          </p:nvPr>
        </p:nvSpPr>
        <p:spPr>
          <a:xfrm rot="840000">
            <a:off x="147638" y="4459288"/>
            <a:ext cx="314325" cy="628650"/>
          </a:xfr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" name="AutoShape 5"/>
          <p:cNvSpPr/>
          <p:nvPr>
            <p:custDataLst>
              <p:tags r:id="rId6"/>
            </p:custDataLst>
          </p:nvPr>
        </p:nvSpPr>
        <p:spPr>
          <a:xfrm>
            <a:off x="6369050" y="3673475"/>
            <a:ext cx="2719705" cy="876300"/>
          </a:xfrm>
          <a:prstGeom prst="wedgeRectCallout">
            <a:avLst>
              <a:gd name="adj1" fmla="val -155694"/>
              <a:gd name="adj2" fmla="val -41956"/>
            </a:avLst>
          </a:prstGeom>
          <a:solidFill>
            <a:srgbClr val="CCEC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/>
            <a:r>
              <a:rPr lang="en-US" altLang="zh-CN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Na</a:t>
            </a:r>
            <a:r>
              <a:rPr lang="en-US" altLang="zh-CN" b="1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O</a:t>
            </a:r>
            <a:r>
              <a:rPr lang="zh-CN" altLang="en-US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、</a:t>
            </a:r>
            <a:r>
              <a:rPr lang="en-US" altLang="zh-CN" b="1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CaO</a:t>
            </a:r>
            <a:r>
              <a:rPr lang="zh-CN" altLang="en-US" b="1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熔融状态</a:t>
            </a:r>
            <a:r>
              <a:rPr lang="zh-CN" altLang="en-US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能发生电离 </a:t>
            </a:r>
          </a:p>
        </p:txBody>
      </p:sp>
      <p:sp>
        <p:nvSpPr>
          <p:cNvPr id="3" name="AutoShape 7"/>
          <p:cNvSpPr/>
          <p:nvPr>
            <p:custDataLst>
              <p:tags r:id="rId7"/>
            </p:custDataLst>
          </p:nvPr>
        </p:nvSpPr>
        <p:spPr>
          <a:xfrm>
            <a:off x="3829685" y="5939155"/>
            <a:ext cx="5259070" cy="918845"/>
          </a:xfrm>
          <a:prstGeom prst="wedgeRoundRectCallout">
            <a:avLst>
              <a:gd name="adj1" fmla="val -87273"/>
              <a:gd name="adj2" fmla="val -109018"/>
              <a:gd name="adj3" fmla="val 16667"/>
            </a:avLst>
          </a:prstGeom>
          <a:solidFill>
            <a:srgbClr val="FFFFCC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l"/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4</a:t>
            </a:r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、电解质的导电条件：水溶液里或熔融状态下。</a:t>
            </a:r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(</a:t>
            </a:r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只需具备其中之一</a:t>
            </a:r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)</a:t>
            </a:r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 </a:t>
            </a:r>
            <a:r>
              <a:rPr lang="zh-CN" altLang="en-US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。 </a:t>
            </a:r>
          </a:p>
        </p:txBody>
      </p:sp>
      <p:sp>
        <p:nvSpPr>
          <p:cNvPr id="6" name="文本框 5"/>
          <p:cNvSpPr txBox="1"/>
          <p:nvPr>
            <p:custDataLst>
              <p:tags r:id="rId8"/>
            </p:custDataLst>
          </p:nvPr>
        </p:nvSpPr>
        <p:spPr>
          <a:xfrm>
            <a:off x="6788150" y="0"/>
            <a:ext cx="197040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注意事项：</a:t>
            </a:r>
          </a:p>
        </p:txBody>
      </p:sp>
      <p:sp>
        <p:nvSpPr>
          <p:cNvPr id="7" name="矩形 6"/>
          <p:cNvSpPr/>
          <p:nvPr>
            <p:custDataLst>
              <p:tags r:id="rId9"/>
            </p:custDataLst>
          </p:nvPr>
        </p:nvSpPr>
        <p:spPr>
          <a:xfrm>
            <a:off x="1656617" y="1886072"/>
            <a:ext cx="539115" cy="650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 b="1" kern="10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×</a:t>
            </a:r>
          </a:p>
        </p:txBody>
      </p:sp>
      <p:sp>
        <p:nvSpPr>
          <p:cNvPr id="8" name="矩形 7"/>
          <p:cNvSpPr/>
          <p:nvPr>
            <p:custDataLst>
              <p:tags r:id="rId10"/>
            </p:custDataLst>
          </p:nvPr>
        </p:nvSpPr>
        <p:spPr>
          <a:xfrm>
            <a:off x="533302" y="3501512"/>
            <a:ext cx="539115" cy="650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 b="1" kern="10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×</a:t>
            </a:r>
          </a:p>
        </p:txBody>
      </p:sp>
      <p:sp>
        <p:nvSpPr>
          <p:cNvPr id="9" name="矩形 8"/>
          <p:cNvSpPr/>
          <p:nvPr>
            <p:custDataLst>
              <p:tags r:id="rId11"/>
            </p:custDataLst>
          </p:nvPr>
        </p:nvSpPr>
        <p:spPr>
          <a:xfrm>
            <a:off x="1656617" y="4430517"/>
            <a:ext cx="539115" cy="650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 b="1" kern="10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×</a:t>
            </a:r>
          </a:p>
        </p:txBody>
      </p:sp>
      <p:sp>
        <p:nvSpPr>
          <p:cNvPr id="10" name="矩形 9"/>
          <p:cNvSpPr/>
          <p:nvPr>
            <p:custDataLst>
              <p:tags r:id="rId12"/>
            </p:custDataLst>
          </p:nvPr>
        </p:nvSpPr>
        <p:spPr>
          <a:xfrm>
            <a:off x="833657" y="5691627"/>
            <a:ext cx="539115" cy="650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 b="1" kern="10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×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 animBg="1"/>
      <p:bldP spid="27653" grpId="0" animBg="1"/>
      <p:bldP spid="2" grpId="0" animBg="1"/>
      <p:bldP spid="3" grpId="0" animBg="1"/>
      <p:bldP spid="6" grpId="0"/>
      <p:bldP spid="7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457" name="图片 146456" descr="SK$X5D`72E0E$Q@_0~]}Z%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16"/>
          <a:srcRect b="3459"/>
          <a:stretch>
            <a:fillRect/>
          </a:stretch>
        </p:blipFill>
        <p:spPr>
          <a:xfrm>
            <a:off x="4191000" y="2286000"/>
            <a:ext cx="4953000" cy="2438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6435" name="Text Box 3"/>
          <p:cNvSpPr txBox="1"/>
          <p:nvPr>
            <p:custDataLst>
              <p:tags r:id="rId2"/>
            </p:custDataLst>
          </p:nvPr>
        </p:nvSpPr>
        <p:spPr>
          <a:xfrm>
            <a:off x="0" y="0"/>
            <a:ext cx="9144000" cy="39160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例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、下列物质哪些是电解质？哪些是非电解质？哪些能导电？</a:t>
            </a:r>
          </a:p>
          <a:p>
            <a:pPr>
              <a:lnSpc>
                <a:spcPct val="110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①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金属铜          ②</a:t>
            </a:r>
            <a:r>
              <a:rPr lang="en-US" altLang="zh-CN" sz="2800" b="1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NaCl</a:t>
            </a:r>
            <a:r>
              <a:rPr lang="zh-CN" altLang="en-US" sz="2800" b="1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晶体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③O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④H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     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⑤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碳棒   </a:t>
            </a:r>
          </a:p>
          <a:p>
            <a:pPr>
              <a:lnSpc>
                <a:spcPct val="11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⑥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    ⑦ </a:t>
            </a:r>
            <a:r>
              <a:rPr lang="en-US" altLang="zh-CN" sz="2800" b="1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NaCl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溶液    ⑧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hlinkClick r:id="rId17" action="ppaction://hlinkfile"/>
              </a:rPr>
              <a:t>熔融状态的</a:t>
            </a:r>
            <a:r>
              <a:rPr lang="en-US" altLang="zh-CN" sz="2800" b="1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hlinkClick r:id="rId17" action="ppaction://hlinkfile"/>
              </a:rPr>
              <a:t>NaCl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hlinkClick r:id="rId17" action="ppaction://hlinkfile"/>
              </a:rPr>
              <a:t> 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hlinkClick r:id="rId17" action="ppaction://hlinkfile"/>
              </a:rPr>
              <a:t>　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　       </a:t>
            </a:r>
          </a:p>
          <a:p>
            <a:pPr>
              <a:lnSpc>
                <a:spcPct val="11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⑨葡萄糖          ⑩醋酸</a:t>
            </a:r>
          </a:p>
          <a:p>
            <a:pPr>
              <a:lnSpc>
                <a:spcPct val="11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电解质：</a:t>
            </a:r>
            <a:r>
              <a:rPr lang="zh-CN" altLang="en-US" sz="2800" b="1" u="sng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         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；</a:t>
            </a:r>
          </a:p>
          <a:p>
            <a:pPr>
              <a:lnSpc>
                <a:spcPct val="11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非电解质：</a:t>
            </a:r>
            <a:r>
              <a:rPr lang="zh-CN" altLang="en-US" sz="2800" b="1" u="sng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；</a:t>
            </a:r>
          </a:p>
          <a:p>
            <a:pPr>
              <a:lnSpc>
                <a:spcPct val="11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能导电：</a:t>
            </a:r>
            <a:r>
              <a:rPr lang="zh-CN" altLang="en-US" sz="2800" b="1" u="sng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      </a:t>
            </a:r>
            <a:r>
              <a:rPr lang="zh-CN" altLang="en-US" sz="3000" b="1">
                <a:latin typeface="Times New Roman" panose="02020603050405020304" pitchFamily="18" charset="0"/>
                <a:ea typeface="新宋体" panose="02010609030101010101" pitchFamily="49" charset="-122"/>
              </a:rPr>
              <a:t>。</a:t>
            </a:r>
            <a:endParaRPr lang="en-US" altLang="zh-CN" sz="3000" b="1">
              <a:latin typeface="Times New Roman" panose="02020603050405020304" pitchFamily="18" charset="0"/>
              <a:ea typeface="新宋体" panose="02010609030101010101" pitchFamily="49" charset="-122"/>
            </a:endParaRPr>
          </a:p>
        </p:txBody>
      </p:sp>
      <p:sp>
        <p:nvSpPr>
          <p:cNvPr id="146437" name="Text Box 5"/>
          <p:cNvSpPr txBox="1"/>
          <p:nvPr>
            <p:custDataLst>
              <p:tags r:id="rId3"/>
            </p:custDataLst>
          </p:nvPr>
        </p:nvSpPr>
        <p:spPr>
          <a:xfrm>
            <a:off x="0" y="3200400"/>
            <a:ext cx="9144000" cy="676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200" b="1">
                <a:solidFill>
                  <a:schemeClr val="tx2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  </a:t>
            </a:r>
            <a:endParaRPr lang="zh-CN" altLang="en-US" b="1">
              <a:solidFill>
                <a:schemeClr val="tx2"/>
              </a:solidFill>
              <a:latin typeface="Tahoma" panose="020B0604030504040204" pitchFamily="34" charset="0"/>
            </a:endParaRPr>
          </a:p>
        </p:txBody>
      </p:sp>
      <p:sp>
        <p:nvSpPr>
          <p:cNvPr id="140296" name="Text Box 8"/>
          <p:cNvSpPr txBox="1"/>
          <p:nvPr>
            <p:custDataLst>
              <p:tags r:id="rId4"/>
            </p:custDataLst>
          </p:nvPr>
        </p:nvSpPr>
        <p:spPr>
          <a:xfrm>
            <a:off x="1675765" y="2376170"/>
            <a:ext cx="161290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②④⑧</a:t>
            </a:r>
            <a:r>
              <a:rPr lang="en-US" altLang="zh-CN" b="1">
                <a:solidFill>
                  <a:srgbClr val="FF0000"/>
                </a:solidFill>
                <a:latin typeface="Arial" panose="020B0604020202020204" pitchFamily="34" charset="0"/>
                <a:ea typeface="新宋体" panose="02010609030101010101" pitchFamily="49" charset="-122"/>
              </a:rPr>
              <a:t>⑩</a:t>
            </a:r>
          </a:p>
        </p:txBody>
      </p:sp>
      <p:sp>
        <p:nvSpPr>
          <p:cNvPr id="140297" name="Text Box 9"/>
          <p:cNvSpPr txBox="1"/>
          <p:nvPr>
            <p:custDataLst>
              <p:tags r:id="rId5"/>
            </p:custDataLst>
          </p:nvPr>
        </p:nvSpPr>
        <p:spPr>
          <a:xfrm>
            <a:off x="1935480" y="2819400"/>
            <a:ext cx="89789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l"/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⑥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⑨</a:t>
            </a:r>
          </a:p>
        </p:txBody>
      </p:sp>
      <p:sp>
        <p:nvSpPr>
          <p:cNvPr id="140298" name="Text Box 10"/>
          <p:cNvSpPr txBox="1"/>
          <p:nvPr>
            <p:custDataLst>
              <p:tags r:id="rId6"/>
            </p:custDataLst>
          </p:nvPr>
        </p:nvSpPr>
        <p:spPr>
          <a:xfrm>
            <a:off x="1543685" y="3357245"/>
            <a:ext cx="161290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①⑤⑦⑧</a:t>
            </a:r>
          </a:p>
        </p:txBody>
      </p:sp>
      <p:sp>
        <p:nvSpPr>
          <p:cNvPr id="146444" name="Text Box 3"/>
          <p:cNvSpPr txBox="1"/>
          <p:nvPr>
            <p:custDataLst>
              <p:tags r:id="rId7"/>
            </p:custDataLst>
          </p:nvPr>
        </p:nvSpPr>
        <p:spPr>
          <a:xfrm>
            <a:off x="0" y="4177030"/>
            <a:ext cx="5941060" cy="20713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en-US" altLang="zh-CN" sz="2800" b="1">
                <a:solidFill>
                  <a:srgbClr val="000099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【</a:t>
            </a:r>
            <a:r>
              <a:rPr lang="zh-CN" altLang="en-US" sz="2800" b="1">
                <a:solidFill>
                  <a:srgbClr val="000099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注意</a:t>
            </a:r>
            <a:r>
              <a:rPr lang="en-US" altLang="zh-CN" sz="2800" b="1">
                <a:solidFill>
                  <a:srgbClr val="000099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】</a:t>
            </a:r>
          </a:p>
          <a:p>
            <a:pPr>
              <a:lnSpc>
                <a:spcPct val="115000"/>
              </a:lnSpc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   能够导电的物质</a:t>
            </a:r>
            <a:r>
              <a:rPr lang="zh-CN" altLang="en-US" sz="2800" b="1">
                <a:solidFill>
                  <a:srgbClr val="000099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不一定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是电解质；</a:t>
            </a:r>
          </a:p>
          <a:p>
            <a:pPr>
              <a:lnSpc>
                <a:spcPct val="115000"/>
              </a:lnSpc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   电解质也</a:t>
            </a:r>
            <a:r>
              <a:rPr lang="zh-CN" altLang="en-US" sz="2800" b="1">
                <a:solidFill>
                  <a:srgbClr val="000099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不一定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能导电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(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电解质必须在水溶液里或熔化状态下才能导电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)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。</a:t>
            </a:r>
          </a:p>
        </p:txBody>
      </p:sp>
      <p:sp>
        <p:nvSpPr>
          <p:cNvPr id="146458" name="椭圆 146457"/>
          <p:cNvSpPr/>
          <p:nvPr>
            <p:custDataLst>
              <p:tags r:id="rId8"/>
            </p:custDataLst>
          </p:nvPr>
        </p:nvSpPr>
        <p:spPr>
          <a:xfrm>
            <a:off x="5029200" y="2286000"/>
            <a:ext cx="1295400" cy="533400"/>
          </a:xfrm>
          <a:prstGeom prst="ellipse">
            <a:avLst/>
          </a:prstGeom>
          <a:noFill/>
          <a:ln w="57150" cap="flat" cmpd="sng">
            <a:solidFill>
              <a:srgbClr val="FF3300"/>
            </a:solidFill>
            <a:prstDash val="sysDot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6459" name="椭圆 146458"/>
          <p:cNvSpPr/>
          <p:nvPr>
            <p:custDataLst>
              <p:tags r:id="rId9"/>
            </p:custDataLst>
          </p:nvPr>
        </p:nvSpPr>
        <p:spPr>
          <a:xfrm>
            <a:off x="6324600" y="3810000"/>
            <a:ext cx="914400" cy="609600"/>
          </a:xfrm>
          <a:prstGeom prst="ellipse">
            <a:avLst/>
          </a:prstGeom>
          <a:noFill/>
          <a:ln w="57150" cap="flat" cmpd="sng">
            <a:solidFill>
              <a:srgbClr val="FF3300"/>
            </a:solidFill>
            <a:prstDash val="sysDot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6460" name="直接连接符 146459"/>
          <p:cNvSpPr/>
          <p:nvPr>
            <p:custDataLst>
              <p:tags r:id="rId10"/>
            </p:custDataLst>
          </p:nvPr>
        </p:nvSpPr>
        <p:spPr>
          <a:xfrm>
            <a:off x="5410200" y="2895600"/>
            <a:ext cx="1066800" cy="2057400"/>
          </a:xfrm>
          <a:prstGeom prst="line">
            <a:avLst/>
          </a:prstGeom>
          <a:ln w="38100" cap="flat" cmpd="sng">
            <a:solidFill>
              <a:srgbClr val="FF3300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>
            <a:endParaRPr/>
          </a:p>
        </p:txBody>
      </p:sp>
      <p:sp>
        <p:nvSpPr>
          <p:cNvPr id="146461" name="直接连接符 146460"/>
          <p:cNvSpPr/>
          <p:nvPr>
            <p:custDataLst>
              <p:tags r:id="rId11"/>
            </p:custDataLst>
          </p:nvPr>
        </p:nvSpPr>
        <p:spPr>
          <a:xfrm flipH="1">
            <a:off x="6781800" y="4419600"/>
            <a:ext cx="42863" cy="533400"/>
          </a:xfrm>
          <a:prstGeom prst="line">
            <a:avLst/>
          </a:prstGeom>
          <a:ln w="38100" cap="flat" cmpd="sng">
            <a:solidFill>
              <a:srgbClr val="FF3300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>
            <a:endParaRPr/>
          </a:p>
        </p:txBody>
      </p:sp>
      <p:sp>
        <p:nvSpPr>
          <p:cNvPr id="146462" name="文本框 146461"/>
          <p:cNvSpPr txBox="1"/>
          <p:nvPr>
            <p:custDataLst>
              <p:tags r:id="rId12"/>
            </p:custDataLst>
          </p:nvPr>
        </p:nvSpPr>
        <p:spPr>
          <a:xfrm>
            <a:off x="6248400" y="4953000"/>
            <a:ext cx="2168525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b="1">
                <a:solidFill>
                  <a:srgbClr val="0000FF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不是电解质</a:t>
            </a:r>
          </a:p>
        </p:txBody>
      </p:sp>
      <p:sp>
        <p:nvSpPr>
          <p:cNvPr id="146463" name="文本框 146462"/>
          <p:cNvSpPr txBox="1"/>
          <p:nvPr>
            <p:custDataLst>
              <p:tags r:id="rId13"/>
            </p:custDataLst>
          </p:nvPr>
        </p:nvSpPr>
        <p:spPr>
          <a:xfrm>
            <a:off x="6200775" y="5562600"/>
            <a:ext cx="2943225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b="1">
                <a:solidFill>
                  <a:srgbClr val="0000FF"/>
                </a:solidFill>
                <a:latin typeface="Times New Roman" panose="02020603050405020304" pitchFamily="18" charset="0"/>
              </a:rPr>
              <a:t>也不是非电解质</a:t>
            </a:r>
            <a:endParaRPr lang="zh-CN" altLang="en-US" b="1">
              <a:solidFill>
                <a:srgbClr val="0000FF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2" name="文本框 1"/>
          <p:cNvSpPr txBox="1"/>
          <p:nvPr>
            <p:custDataLst>
              <p:tags r:id="rId14"/>
            </p:custDataLst>
          </p:nvPr>
        </p:nvSpPr>
        <p:spPr>
          <a:xfrm>
            <a:off x="0" y="4724400"/>
            <a:ext cx="5941060" cy="18148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  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石墨、铜能导电的原因是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有自由移动的电子；</a:t>
            </a:r>
          </a:p>
          <a:p>
            <a:pPr algn="l"/>
            <a:r>
              <a:rPr lang="en-US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  NaCl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溶液、融状态的</a:t>
            </a:r>
            <a:r>
              <a:rPr lang="en-US" altLang="zh-CN" sz="2800" b="1" err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NaCl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导电的原因是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有自由移动的离子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0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0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0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0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6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6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6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6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6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6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6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6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6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6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6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6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46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6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6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46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6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6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64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64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146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6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6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464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464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 tmFilter="0,0; .5, 1; 1, 1"/>
                                        <p:tgtEl>
                                          <p:spTgt spid="146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40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40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46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46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296" grpId="0"/>
      <p:bldP spid="140297" grpId="0"/>
      <p:bldP spid="140298" grpId="0"/>
      <p:bldP spid="146444" grpId="0"/>
      <p:bldP spid="146462" grpId="0"/>
      <p:bldP spid="146463" grpId="0"/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221740" y="114300"/>
            <a:ext cx="8041005" cy="9531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just"/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NaCl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固体不导电，而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NaCl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溶液或熔融状态下能导电呢?</a:t>
            </a:r>
          </a:p>
        </p:txBody>
      </p:sp>
      <p:sp>
        <p:nvSpPr>
          <p:cNvPr id="27650" name="矩形 3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0" y="114300"/>
            <a:ext cx="1610995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问题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7">
            <a:lum bright="-30000" contrast="60000"/>
          </a:blip>
          <a:srcRect l="2374" r="65491" b="66710"/>
          <a:stretch>
            <a:fillRect/>
          </a:stretch>
        </p:blipFill>
        <p:spPr>
          <a:xfrm>
            <a:off x="0" y="1222375"/>
            <a:ext cx="2922270" cy="23749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8">
            <a:lum bright="-36000" contrast="54000"/>
          </a:blip>
          <a:stretch>
            <a:fillRect/>
          </a:stretch>
        </p:blipFill>
        <p:spPr>
          <a:xfrm>
            <a:off x="0" y="4008755"/>
            <a:ext cx="9128125" cy="2849245"/>
          </a:xfrm>
          <a:prstGeom prst="rect">
            <a:avLst/>
          </a:prstGeom>
        </p:spPr>
      </p:pic>
      <p:pic>
        <p:nvPicPr>
          <p:cNvPr id="5" name="图片 4">
            <a:hlinkClick r:id="rId9" action="ppaction://hlinkfile"/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0">
            <a:lum bright="-24000" contrast="54000"/>
          </a:blip>
          <a:srcRect l="11140" b="13602"/>
          <a:stretch>
            <a:fillRect/>
          </a:stretch>
        </p:blipFill>
        <p:spPr>
          <a:xfrm>
            <a:off x="3239770" y="1067435"/>
            <a:ext cx="5888355" cy="265811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表格 2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635" y="890905"/>
          <a:ext cx="9143365" cy="4203573"/>
        </p:xfrm>
        <a:graphic>
          <a:graphicData uri="http://schemas.openxmlformats.org/drawingml/2006/table">
            <a:tbl>
              <a:tblPr/>
              <a:tblGrid>
                <a:gridCol w="15335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624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314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159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82930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ct val="0"/>
                        </a:spcAft>
                      </a:pPr>
                      <a:r>
                        <a:rPr lang="en-US" sz="2600" b="1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Courier New" panose="02070309020205020404" pitchFamily="49" charset="0"/>
                        </a:rPr>
                        <a:t> </a:t>
                      </a:r>
                    </a:p>
                  </a:txBody>
                  <a:tcPr marL="51443" marR="514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ct val="0"/>
                        </a:spcAft>
                      </a:pPr>
                      <a:r>
                        <a:rPr lang="en-US" sz="2600" b="1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Courier New" panose="02070309020205020404" pitchFamily="49" charset="0"/>
                        </a:rPr>
                        <a:t>NaCl</a:t>
                      </a:r>
                      <a:r>
                        <a:rPr lang="zh-CN" sz="2600" b="1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Times New Roman" panose="02020603050405020304" pitchFamily="18" charset="0"/>
                        </a:rPr>
                        <a:t>固体</a:t>
                      </a:r>
                      <a:endParaRPr lang="zh-CN" sz="2600" b="1" kern="100">
                        <a:effectLst/>
                        <a:latin typeface="Times New Roman" panose="02020603050405020304" pitchFamily="18" charset="0"/>
                        <a:ea typeface="方正中等线简体" panose="03000509000000000000" pitchFamily="65" charset="-122"/>
                        <a:cs typeface="Courier New" panose="02070309020205020404" pitchFamily="49" charset="0"/>
                      </a:endParaRPr>
                    </a:p>
                  </a:txBody>
                  <a:tcPr marL="51443" marR="514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ct val="0"/>
                        </a:spcAft>
                      </a:pPr>
                      <a:r>
                        <a:rPr lang="en-US" sz="2600" b="1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Courier New" panose="02070309020205020404" pitchFamily="49" charset="0"/>
                        </a:rPr>
                        <a:t>NaCl</a:t>
                      </a:r>
                      <a:r>
                        <a:rPr lang="zh-CN" sz="2600" b="1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Times New Roman" panose="02020603050405020304" pitchFamily="18" charset="0"/>
                        </a:rPr>
                        <a:t>溶液</a:t>
                      </a:r>
                      <a:endParaRPr lang="zh-CN" sz="2600" b="1" kern="100">
                        <a:effectLst/>
                        <a:latin typeface="Times New Roman" panose="02020603050405020304" pitchFamily="18" charset="0"/>
                        <a:ea typeface="方正中等线简体" panose="03000509000000000000" pitchFamily="65" charset="-122"/>
                        <a:cs typeface="Courier New" panose="02070309020205020404" pitchFamily="49" charset="0"/>
                      </a:endParaRPr>
                    </a:p>
                  </a:txBody>
                  <a:tcPr marL="51443" marR="514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ct val="0"/>
                        </a:spcAft>
                      </a:pPr>
                      <a:r>
                        <a:rPr lang="zh-CN" sz="2600" b="1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Times New Roman" panose="02020603050405020304" pitchFamily="18" charset="0"/>
                        </a:rPr>
                        <a:t>熔融</a:t>
                      </a:r>
                      <a:r>
                        <a:rPr lang="en-US" sz="2600" b="1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Courier New" panose="02070309020205020404" pitchFamily="49" charset="0"/>
                        </a:rPr>
                        <a:t>NaCl</a:t>
                      </a:r>
                      <a:endParaRPr lang="zh-CN" sz="2600" b="1" kern="100">
                        <a:effectLst/>
                        <a:latin typeface="Times New Roman" panose="02020603050405020304" pitchFamily="18" charset="0"/>
                        <a:ea typeface="方正中等线简体" panose="03000509000000000000" pitchFamily="65" charset="-122"/>
                        <a:cs typeface="Courier New" panose="02070309020205020404" pitchFamily="49" charset="0"/>
                      </a:endParaRPr>
                    </a:p>
                  </a:txBody>
                  <a:tcPr marL="51443" marR="514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71220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ct val="0"/>
                        </a:spcAft>
                      </a:pPr>
                      <a:r>
                        <a:rPr lang="zh-CN" sz="2600" b="1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Times New Roman" panose="02020603050405020304" pitchFamily="18" charset="0"/>
                        </a:rPr>
                        <a:t>含有微粒</a:t>
                      </a:r>
                    </a:p>
                  </a:txBody>
                  <a:tcPr marL="51443" marR="514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ct val="0"/>
                        </a:spcAft>
                      </a:pPr>
                      <a:r>
                        <a:rPr lang="en-US" sz="2600" b="1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Courier New" panose="02070309020205020404" pitchFamily="49" charset="0"/>
                        </a:rPr>
                        <a:t>Na</a:t>
                      </a:r>
                      <a:r>
                        <a:rPr lang="zh-CN" sz="2600" b="1" kern="100" baseline="300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Times New Roman" panose="02020603050405020304" pitchFamily="18" charset="0"/>
                        </a:rPr>
                        <a:t>＋</a:t>
                      </a:r>
                      <a:r>
                        <a:rPr lang="zh-CN" sz="2600" b="1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en-US" sz="2600" b="1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Courier New" panose="02070309020205020404" pitchFamily="49" charset="0"/>
                        </a:rPr>
                        <a:t>Cl</a:t>
                      </a:r>
                      <a:r>
                        <a:rPr lang="zh-CN" sz="2600" b="1" kern="100" baseline="300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Times New Roman" panose="02020603050405020304" pitchFamily="18" charset="0"/>
                        </a:rPr>
                        <a:t>－</a:t>
                      </a:r>
                      <a:endParaRPr lang="zh-CN" sz="2600" b="1" kern="100">
                        <a:effectLst/>
                        <a:latin typeface="Times New Roman" panose="02020603050405020304" pitchFamily="18" charset="0"/>
                        <a:ea typeface="方正中等线简体" panose="03000509000000000000" pitchFamily="65" charset="-122"/>
                        <a:cs typeface="Courier New" panose="02070309020205020404" pitchFamily="49" charset="0"/>
                      </a:endParaRPr>
                    </a:p>
                  </a:txBody>
                  <a:tcPr marL="51443" marR="514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algn="l">
                        <a:lnSpc>
                          <a:spcPct val="110000"/>
                        </a:lnSpc>
                        <a:spcAft>
                          <a:spcPct val="0"/>
                        </a:spcAft>
                      </a:pPr>
                      <a:r>
                        <a:rPr lang="zh-CN" sz="2600" b="1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Times New Roman" panose="02020603050405020304" pitchFamily="18" charset="0"/>
                        </a:rPr>
                        <a:t>水合钠离子、水合氯离子</a:t>
                      </a:r>
                    </a:p>
                  </a:txBody>
                  <a:tcPr marL="51443" marR="514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ct val="0"/>
                        </a:spcAft>
                      </a:pPr>
                      <a:r>
                        <a:rPr lang="en-US" sz="2600" b="1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Courier New" panose="02070309020205020404" pitchFamily="49" charset="0"/>
                        </a:rPr>
                        <a:t>Na</a:t>
                      </a:r>
                      <a:r>
                        <a:rPr lang="zh-CN" sz="2600" b="1" kern="100" baseline="300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Times New Roman" panose="02020603050405020304" pitchFamily="18" charset="0"/>
                        </a:rPr>
                        <a:t>＋</a:t>
                      </a:r>
                      <a:r>
                        <a:rPr lang="zh-CN" sz="2600" b="1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en-US" sz="2600" b="1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Courier New" panose="02070309020205020404" pitchFamily="49" charset="0"/>
                        </a:rPr>
                        <a:t>Cl</a:t>
                      </a:r>
                      <a:r>
                        <a:rPr lang="zh-CN" sz="2600" b="1" kern="100" baseline="300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Times New Roman" panose="02020603050405020304" pitchFamily="18" charset="0"/>
                        </a:rPr>
                        <a:t>－</a:t>
                      </a:r>
                      <a:endParaRPr lang="zh-CN" sz="2600" b="1" kern="100">
                        <a:effectLst/>
                        <a:latin typeface="Times New Roman" panose="02020603050405020304" pitchFamily="18" charset="0"/>
                        <a:ea typeface="方正中等线简体" panose="03000509000000000000" pitchFamily="65" charset="-122"/>
                        <a:cs typeface="Courier New" panose="02070309020205020404" pitchFamily="49" charset="0"/>
                      </a:endParaRPr>
                    </a:p>
                  </a:txBody>
                  <a:tcPr marL="51443" marR="514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74395">
                <a:tc>
                  <a:txBody>
                    <a:bodyPr/>
                    <a:lstStyle/>
                    <a:p>
                      <a:pPr marL="71755" algn="l">
                        <a:lnSpc>
                          <a:spcPct val="110000"/>
                        </a:lnSpc>
                        <a:spcAft>
                          <a:spcPct val="0"/>
                        </a:spcAft>
                      </a:pPr>
                      <a:r>
                        <a:rPr lang="zh-CN" sz="2600" b="1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Times New Roman" panose="02020603050405020304" pitchFamily="18" charset="0"/>
                        </a:rPr>
                        <a:t>微粒能否自由移动</a:t>
                      </a:r>
                    </a:p>
                  </a:txBody>
                  <a:tcPr marL="51443" marR="514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600" b="1" u="none" kern="1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___</a:t>
                      </a:r>
                    </a:p>
                  </a:txBody>
                  <a:tcPr marL="51443" marR="514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600" b="1" u="none" kern="1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___</a:t>
                      </a:r>
                    </a:p>
                  </a:txBody>
                  <a:tcPr marL="51443" marR="514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600" b="1" u="none" kern="1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___</a:t>
                      </a:r>
                    </a:p>
                  </a:txBody>
                  <a:tcPr marL="51443" marR="514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74520">
                <a:tc>
                  <a:txBody>
                    <a:bodyPr/>
                    <a:lstStyle/>
                    <a:p>
                      <a:pPr marL="71755" algn="l">
                        <a:lnSpc>
                          <a:spcPct val="110000"/>
                        </a:lnSpc>
                        <a:spcAft>
                          <a:spcPct val="0"/>
                        </a:spcAft>
                      </a:pPr>
                      <a:r>
                        <a:rPr lang="zh-CN" sz="2600" b="1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Times New Roman" panose="02020603050405020304" pitchFamily="18" charset="0"/>
                        </a:rPr>
                        <a:t>能自由移动的原因</a:t>
                      </a:r>
                    </a:p>
                  </a:txBody>
                  <a:tcPr marL="51443" marR="514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ct val="0"/>
                        </a:spcAft>
                      </a:pPr>
                      <a:r>
                        <a:rPr lang="en-US" sz="2600" b="1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Courier New" panose="02070309020205020404" pitchFamily="49" charset="0"/>
                        </a:rPr>
                        <a:t> </a:t>
                      </a:r>
                    </a:p>
                  </a:txBody>
                  <a:tcPr marL="51443" marR="514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marL="71755" algn="l">
                        <a:lnSpc>
                          <a:spcPct val="110000"/>
                        </a:lnSpc>
                        <a:spcAft>
                          <a:spcPct val="0"/>
                        </a:spcAft>
                      </a:pPr>
                      <a:endParaRPr lang="zh-CN" sz="2600" b="1" kern="100">
                        <a:effectLst/>
                        <a:latin typeface="Times New Roman" panose="02020603050405020304" pitchFamily="18" charset="0"/>
                        <a:ea typeface="方正中等线简体" panose="03000509000000000000" pitchFamily="65" charset="-122"/>
                        <a:cs typeface="Courier New" panose="02070309020205020404" pitchFamily="49" charset="0"/>
                      </a:endParaRPr>
                    </a:p>
                  </a:txBody>
                  <a:tcPr marL="51443" marR="514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algn="l">
                        <a:lnSpc>
                          <a:spcPct val="110000"/>
                        </a:lnSpc>
                        <a:spcAft>
                          <a:spcPct val="0"/>
                        </a:spcAft>
                      </a:pPr>
                      <a:endParaRPr lang="zh-CN" sz="2600" b="1" kern="100">
                        <a:effectLst/>
                        <a:latin typeface="Times New Roman" panose="02020603050405020304" pitchFamily="18" charset="0"/>
                        <a:ea typeface="方正中等线简体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51443" marR="514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8" name="矩形 7"/>
          <p:cNvSpPr/>
          <p:nvPr>
            <p:custDataLst>
              <p:tags r:id="rId2"/>
            </p:custDataLst>
          </p:nvPr>
        </p:nvSpPr>
        <p:spPr>
          <a:xfrm>
            <a:off x="2151507" y="2536246"/>
            <a:ext cx="540385" cy="5651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否</a:t>
            </a:r>
          </a:p>
        </p:txBody>
      </p:sp>
      <p:sp>
        <p:nvSpPr>
          <p:cNvPr id="9" name="矩形 8"/>
          <p:cNvSpPr/>
          <p:nvPr>
            <p:custDataLst>
              <p:tags r:id="rId3"/>
            </p:custDataLst>
          </p:nvPr>
        </p:nvSpPr>
        <p:spPr>
          <a:xfrm>
            <a:off x="4550589" y="2536246"/>
            <a:ext cx="540385" cy="5651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能</a:t>
            </a:r>
          </a:p>
        </p:txBody>
      </p:sp>
      <p:sp>
        <p:nvSpPr>
          <p:cNvPr id="10" name="矩形 9"/>
          <p:cNvSpPr/>
          <p:nvPr>
            <p:custDataLst>
              <p:tags r:id="rId4"/>
            </p:custDataLst>
          </p:nvPr>
        </p:nvSpPr>
        <p:spPr>
          <a:xfrm>
            <a:off x="7317530" y="2536246"/>
            <a:ext cx="540385" cy="5651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能</a:t>
            </a:r>
          </a:p>
        </p:txBody>
      </p:sp>
      <p:sp>
        <p:nvSpPr>
          <p:cNvPr id="27649" name="Rectangle 2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102995" y="147320"/>
            <a:ext cx="8041005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just"/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NaCl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固体、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NaCl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溶液或熔融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NaCl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的比较</a:t>
            </a:r>
          </a:p>
        </p:txBody>
      </p:sp>
      <p:sp>
        <p:nvSpPr>
          <p:cNvPr id="6" name="Rectangle 2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635" y="5205730"/>
            <a:ext cx="8041005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just"/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【思考】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液态氯化氢为什么不能导电呢?</a:t>
            </a:r>
          </a:p>
        </p:txBody>
      </p:sp>
      <p:sp>
        <p:nvSpPr>
          <p:cNvPr id="2" name="文本框 1"/>
          <p:cNvSpPr txBox="1"/>
          <p:nvPr>
            <p:custDataLst>
              <p:tags r:id="rId7"/>
            </p:custDataLst>
          </p:nvPr>
        </p:nvSpPr>
        <p:spPr>
          <a:xfrm>
            <a:off x="3439795" y="3296285"/>
            <a:ext cx="2807335" cy="1291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sz="2600" b="1" kern="10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  <a:sym typeface="+mn-ea"/>
              </a:rPr>
              <a:t>在水分子作用下</a:t>
            </a:r>
            <a:r>
              <a:rPr lang="en-US" sz="2600" b="1" kern="10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  <a:sym typeface="+mn-ea"/>
              </a:rPr>
              <a:t>Na</a:t>
            </a:r>
            <a:r>
              <a:rPr lang="en-US" sz="2600" b="1" kern="100" baseline="3000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  <a:sym typeface="+mn-ea"/>
              </a:rPr>
              <a:t>+</a:t>
            </a:r>
            <a:r>
              <a:rPr lang="zh-CN" sz="2600" b="1" kern="10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  <a:sym typeface="+mn-ea"/>
              </a:rPr>
              <a:t>、</a:t>
            </a:r>
            <a:r>
              <a:rPr lang="en-US" sz="2600" b="1" kern="10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  <a:sym typeface="+mn-ea"/>
              </a:rPr>
              <a:t>Cl</a:t>
            </a:r>
            <a:r>
              <a:rPr lang="en-US" sz="2600" b="1" kern="100" baseline="3000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  <a:sym typeface="+mn-ea"/>
              </a:rPr>
              <a:t>-</a:t>
            </a:r>
            <a:r>
              <a:rPr lang="zh-CN" sz="2600" b="1" kern="10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  <a:sym typeface="+mn-ea"/>
              </a:rPr>
              <a:t>脱离</a:t>
            </a:r>
            <a:r>
              <a:rPr lang="en-US" sz="2600" b="1" kern="10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  <a:sym typeface="+mn-ea"/>
              </a:rPr>
              <a:t>NaCl</a:t>
            </a:r>
            <a:r>
              <a:rPr lang="zh-CN" sz="2600" b="1" kern="10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  <a:sym typeface="+mn-ea"/>
              </a:rPr>
              <a:t>固体的表面</a:t>
            </a:r>
            <a:endParaRPr lang="zh-CN" altLang="en-US" sz="2600" b="1" kern="100">
              <a:solidFill>
                <a:srgbClr val="0000FF"/>
              </a:solidFill>
              <a:effectLst/>
              <a:latin typeface="Times New Roman" panose="02020603050405020304" pitchFamily="18" charset="0"/>
              <a:ea typeface="方正中等线简体" panose="03000509000000000000" pitchFamily="65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3" name="文本框 12"/>
          <p:cNvSpPr txBox="1"/>
          <p:nvPr>
            <p:custDataLst>
              <p:tags r:id="rId8"/>
            </p:custDataLst>
          </p:nvPr>
        </p:nvSpPr>
        <p:spPr>
          <a:xfrm>
            <a:off x="6247130" y="3256915"/>
            <a:ext cx="2896235" cy="1850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1755" algn="l">
              <a:lnSpc>
                <a:spcPct val="110000"/>
              </a:lnSpc>
              <a:spcAft>
                <a:spcPct val="0"/>
              </a:spcAft>
            </a:pPr>
            <a:r>
              <a:rPr lang="zh-CN" sz="2600" b="1" kern="10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  <a:sym typeface="+mn-ea"/>
              </a:rPr>
              <a:t>受热熔化时，离子运动随温度升高而加快，克服了离子间的作用</a:t>
            </a:r>
            <a:endParaRPr lang="zh-CN" altLang="en-US" sz="2600" b="1" kern="100">
              <a:solidFill>
                <a:srgbClr val="0000FF"/>
              </a:solidFill>
              <a:effectLst/>
              <a:latin typeface="Times New Roman" panose="02020603050405020304" pitchFamily="18" charset="0"/>
              <a:ea typeface="方正中等线简体" panose="03000509000000000000" pitchFamily="65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4" name="文本框 3"/>
          <p:cNvSpPr txBox="1"/>
          <p:nvPr>
            <p:custDataLst>
              <p:tags r:id="rId9"/>
            </p:custDataLst>
          </p:nvPr>
        </p:nvSpPr>
        <p:spPr>
          <a:xfrm>
            <a:off x="635" y="5862955"/>
            <a:ext cx="9142095" cy="10388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10000"/>
              </a:lnSpc>
            </a:pP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【结论】</a:t>
            </a:r>
            <a:r>
              <a:rPr sz="2800" b="1">
                <a:solidFill>
                  <a:srgbClr val="FF0000"/>
                </a:solidFill>
                <a:sym typeface="+mn-ea"/>
              </a:rPr>
              <a:t>由离子构成的物质，熔融状态可以导电</a:t>
            </a:r>
            <a:r>
              <a:rPr lang="zh-CN" sz="2800" b="1">
                <a:solidFill>
                  <a:srgbClr val="FF0000"/>
                </a:solidFill>
                <a:sym typeface="+mn-ea"/>
              </a:rPr>
              <a:t>；</a:t>
            </a:r>
            <a:r>
              <a:rPr sz="2800" b="1">
                <a:solidFill>
                  <a:srgbClr val="FF0000"/>
                </a:solidFill>
                <a:sym typeface="+mn-ea"/>
              </a:rPr>
              <a:t>由分子构成的物质熔融状态不导电。</a:t>
            </a:r>
            <a:endParaRPr lang="zh-CN" altLang="en-US" sz="2800" b="1">
              <a:solidFill>
                <a:srgbClr val="FF0000"/>
              </a:solidFill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6" grpId="0"/>
      <p:bldP spid="2" grpId="0"/>
      <p:bldP spid="1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>
            <p:custDataLst>
              <p:tags r:id="rId1"/>
            </p:custDataLst>
          </p:nvPr>
        </p:nvSpPr>
        <p:spPr>
          <a:xfrm>
            <a:off x="0" y="0"/>
            <a:ext cx="9143365" cy="51288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  <a:spcAft>
                <a:spcPct val="0"/>
              </a:spcAft>
            </a:pPr>
            <a:r>
              <a:rPr lang="en-US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2.</a:t>
            </a:r>
            <a:r>
              <a:rPr lang="zh-CN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电解质的电离</a:t>
            </a:r>
          </a:p>
          <a:p>
            <a:pPr algn="just">
              <a:lnSpc>
                <a:spcPct val="13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电离：</a:t>
            </a:r>
            <a:r>
              <a:rPr lang="zh-CN" altLang="zh-CN" sz="2800" b="1" kern="10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电解质</a:t>
            </a:r>
            <a:r>
              <a:rPr lang="en-US" altLang="zh-CN" sz="2800" b="1" u="sng" kern="10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     </a:t>
            </a:r>
            <a:r>
              <a:rPr lang="zh-CN" altLang="zh-CN" sz="2800" b="1" kern="10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或</a:t>
            </a:r>
            <a:r>
              <a:rPr lang="en-US" altLang="zh-CN" sz="2800" b="1" u="sng" kern="10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        </a:t>
            </a:r>
            <a:r>
              <a:rPr lang="zh-CN" altLang="zh-CN" sz="2800" b="1" kern="10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时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zh-CN" altLang="zh-CN" sz="2800" b="1" kern="10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形成</a:t>
            </a:r>
            <a:r>
              <a:rPr lang="en-US" altLang="zh-CN" sz="2800" b="1" u="sng" kern="10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</a:t>
            </a:r>
          </a:p>
          <a:p>
            <a:pPr algn="just">
              <a:lnSpc>
                <a:spcPct val="130000"/>
              </a:lnSpc>
              <a:spcAft>
                <a:spcPct val="0"/>
              </a:spcAft>
            </a:pPr>
            <a:r>
              <a:rPr lang="en-US" altLang="zh-CN" sz="2800" b="1" u="sng" kern="10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                         </a:t>
            </a:r>
            <a:r>
              <a:rPr lang="zh-CN" altLang="zh-CN" sz="2800" b="1" kern="10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过程。</a:t>
            </a:r>
          </a:p>
          <a:p>
            <a:pPr algn="just">
              <a:lnSpc>
                <a:spcPct val="130000"/>
              </a:lnSpc>
              <a:spcAft>
                <a:spcPct val="0"/>
              </a:spcAft>
            </a:pP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电离方程式</a:t>
            </a: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表示方法</a:t>
            </a: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sz="2800" b="1" kern="10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3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①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含义：</a:t>
            </a:r>
            <a:r>
              <a:rPr lang="zh-CN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表示电解质电离的式子。</a:t>
            </a:r>
            <a:endParaRPr lang="zh-CN" altLang="zh-CN" sz="2800" b="1" kern="10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3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②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书写要求：</a:t>
            </a:r>
            <a:r>
              <a:rPr lang="zh-CN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左边写电解质的化学式，右边写电离出的离子。</a:t>
            </a:r>
          </a:p>
          <a:p>
            <a:pPr algn="just">
              <a:lnSpc>
                <a:spcPct val="13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③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实例：</a:t>
            </a:r>
            <a:r>
              <a:rPr lang="en-US" altLang="zh-CN" sz="2800" b="1" kern="100" err="1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NaCl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</a:p>
          <a:p>
            <a:pPr indent="533400" algn="just">
              <a:lnSpc>
                <a:spcPct val="130000"/>
              </a:lnSpc>
              <a:spcAft>
                <a:spcPct val="0"/>
              </a:spcAft>
            </a:pPr>
            <a:r>
              <a:rPr lang="en-US" altLang="zh-CN" sz="2800" b="1" kern="10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 Ba(OH)</a:t>
            </a:r>
            <a:r>
              <a:rPr lang="en-US" altLang="zh-CN" sz="2800" b="1" kern="100" baseline="-2500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 kern="100" spc="-8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zh-CN" altLang="zh-CN" sz="2800" b="1" kern="10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>
            <p:custDataLst>
              <p:tags r:id="rId2"/>
            </p:custDataLst>
          </p:nvPr>
        </p:nvSpPr>
        <p:spPr>
          <a:xfrm>
            <a:off x="3377832" y="557562"/>
            <a:ext cx="1255395" cy="5651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溶于水</a:t>
            </a:r>
          </a:p>
        </p:txBody>
      </p:sp>
      <p:sp>
        <p:nvSpPr>
          <p:cNvPr id="3" name="矩形 2"/>
          <p:cNvSpPr/>
          <p:nvPr>
            <p:custDataLst>
              <p:tags r:id="rId3"/>
            </p:custDataLst>
          </p:nvPr>
        </p:nvSpPr>
        <p:spPr>
          <a:xfrm>
            <a:off x="5085434" y="557562"/>
            <a:ext cx="1612900" cy="5651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受热熔化</a:t>
            </a:r>
          </a:p>
        </p:txBody>
      </p:sp>
      <p:sp>
        <p:nvSpPr>
          <p:cNvPr id="5" name="矩形 4"/>
          <p:cNvSpPr/>
          <p:nvPr>
            <p:custDataLst>
              <p:tags r:id="rId4"/>
            </p:custDataLst>
          </p:nvPr>
        </p:nvSpPr>
        <p:spPr>
          <a:xfrm>
            <a:off x="142875" y="1122680"/>
            <a:ext cx="3970655" cy="565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lang="zh-CN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自由移动</a:t>
            </a:r>
            <a:r>
              <a:rPr lang="zh-CN" altLang="zh-CN" sz="2800" b="1" kern="10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的</a:t>
            </a:r>
            <a:r>
              <a:rPr lang="zh-CN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离子</a:t>
            </a:r>
            <a:endParaRPr lang="zh-CN" altLang="zh-CN" sz="2800" b="1" kern="100" smtClean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8" name="矩形 7"/>
          <p:cNvSpPr/>
          <p:nvPr>
            <p:custDataLst>
              <p:tags r:id="rId5"/>
            </p:custDataLst>
          </p:nvPr>
        </p:nvSpPr>
        <p:spPr>
          <a:xfrm>
            <a:off x="3098087" y="4543047"/>
            <a:ext cx="2470150" cy="5651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=Ba</a:t>
            </a:r>
            <a:r>
              <a:rPr lang="en-US" altLang="zh-CN" sz="2800" b="1" kern="1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sz="2800" b="1" kern="1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＋</a:t>
            </a:r>
            <a:r>
              <a:rPr lang="zh-CN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＋</a:t>
            </a:r>
            <a:r>
              <a:rPr lang="en-US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2OH</a:t>
            </a:r>
            <a:r>
              <a:rPr lang="zh-CN" altLang="zh-CN" sz="2800" b="1" kern="1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－</a:t>
            </a:r>
          </a:p>
        </p:txBody>
      </p:sp>
      <p:sp>
        <p:nvSpPr>
          <p:cNvPr id="7" name="文本框 6"/>
          <p:cNvSpPr txBox="1"/>
          <p:nvPr>
            <p:custDataLst>
              <p:tags r:id="rId6"/>
            </p:custDataLst>
          </p:nvPr>
        </p:nvSpPr>
        <p:spPr>
          <a:xfrm>
            <a:off x="3098204" y="3977513"/>
            <a:ext cx="1987550" cy="5651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10000"/>
              </a:lnSpc>
            </a:pPr>
            <a:r>
              <a:rPr lang="en-US" altLang="zh-CN" sz="2800" b="1" kern="100" spc="-8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=</a:t>
            </a:r>
            <a:r>
              <a:rPr lang="en-US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Na</a:t>
            </a:r>
            <a:r>
              <a:rPr lang="zh-CN" altLang="zh-CN" sz="2800" b="1" kern="1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＋</a:t>
            </a:r>
            <a:r>
              <a:rPr lang="zh-CN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＋</a:t>
            </a:r>
            <a:r>
              <a:rPr lang="en-US" altLang="zh-CN" sz="2800" b="1" kern="100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Cl</a:t>
            </a:r>
            <a:r>
              <a:rPr lang="zh-CN" altLang="zh-CN" sz="2800" b="1" kern="1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－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8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>
            <p:custDataLst>
              <p:tags r:id="rId1"/>
            </p:custDataLst>
          </p:nvPr>
        </p:nvSpPr>
        <p:spPr>
          <a:xfrm>
            <a:off x="394335" y="2124710"/>
            <a:ext cx="7907020" cy="737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2800" b="1" kern="100">
                <a:solidFill>
                  <a:srgbClr val="F79646">
                    <a:lumMod val="75000"/>
                  </a:srgb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</a:t>
            </a:r>
            <a:r>
              <a:rPr lang="zh-CN" altLang="zh-CN" sz="2800" b="1" kern="100">
                <a:solidFill>
                  <a:srgbClr val="F79646">
                    <a:lumMod val="75000"/>
                  </a:srgb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电离方程式书写的注意事项</a:t>
            </a:r>
          </a:p>
        </p:txBody>
      </p:sp>
      <p:grpSp>
        <p:nvGrpSpPr>
          <p:cNvPr id="2" name="组合 1"/>
          <p:cNvGrpSpPr/>
          <p:nvPr>
            <p:custDataLst>
              <p:tags r:id="rId2"/>
            </p:custDataLst>
          </p:nvPr>
        </p:nvGrpSpPr>
        <p:grpSpPr>
          <a:xfrm>
            <a:off x="125095" y="1718945"/>
            <a:ext cx="2700020" cy="521970"/>
            <a:chOff x="140" y="169"/>
            <a:chExt cx="4252" cy="822"/>
          </a:xfrm>
        </p:grpSpPr>
        <p:sp>
          <p:nvSpPr>
            <p:cNvPr id="13" name="TextBox 4"/>
            <p:cNvSpPr txBox="1"/>
            <p:nvPr>
              <p:custDataLst>
                <p:tags r:id="rId8"/>
              </p:custDataLst>
            </p:nvPr>
          </p:nvSpPr>
          <p:spPr>
            <a:xfrm>
              <a:off x="1042" y="169"/>
              <a:ext cx="3350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tabLst>
                  <a:tab pos="2610485" algn="l"/>
                </a:tabLst>
              </a:pPr>
              <a:r>
                <a:rPr lang="zh-CN" altLang="en-US" sz="2800" b="1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归纳总结</a:t>
              </a:r>
            </a:p>
          </p:txBody>
        </p:sp>
        <p:sp>
          <p:nvSpPr>
            <p:cNvPr id="14" name="任意多边形: 形状 2"/>
            <p:cNvSpPr/>
            <p:nvPr>
              <p:custDataLst>
                <p:tags r:id="rId9"/>
              </p:custDataLst>
            </p:nvPr>
          </p:nvSpPr>
          <p:spPr>
            <a:xfrm>
              <a:off x="140" y="352"/>
              <a:ext cx="439" cy="456"/>
            </a:xfrm>
            <a:custGeom>
              <a:avLst/>
              <a:gdLst>
                <a:gd name="connsiteX0" fmla="*/ 155274 w 432037"/>
                <a:gd name="connsiteY0" fmla="*/ 0 h 448573"/>
                <a:gd name="connsiteX1" fmla="*/ 432037 w 432037"/>
                <a:gd name="connsiteY1" fmla="*/ 0 h 448573"/>
                <a:gd name="connsiteX2" fmla="*/ 276764 w 432037"/>
                <a:gd name="connsiteY2" fmla="*/ 448571 h 448573"/>
                <a:gd name="connsiteX3" fmla="*/ 310553 w 432037"/>
                <a:gd name="connsiteY3" fmla="*/ 448571 h 448573"/>
                <a:gd name="connsiteX4" fmla="*/ 310552 w 432037"/>
                <a:gd name="connsiteY4" fmla="*/ 448573 h 448573"/>
                <a:gd name="connsiteX5" fmla="*/ 0 w 432037"/>
                <a:gd name="connsiteY5" fmla="*/ 448573 h 448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2036" h="448573">
                  <a:moveTo>
                    <a:pt x="155274" y="0"/>
                  </a:moveTo>
                  <a:lnTo>
                    <a:pt x="432037" y="0"/>
                  </a:lnTo>
                  <a:lnTo>
                    <a:pt x="276764" y="448571"/>
                  </a:lnTo>
                  <a:lnTo>
                    <a:pt x="310553" y="448571"/>
                  </a:lnTo>
                  <a:lnTo>
                    <a:pt x="310552" y="448573"/>
                  </a:lnTo>
                  <a:lnTo>
                    <a:pt x="0" y="448573"/>
                  </a:lnTo>
                  <a:close/>
                </a:path>
              </a:pathLst>
            </a:custGeom>
            <a:solidFill>
              <a:srgbClr val="00CC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68590" tIns="34295" rIns="68590" bIns="34295" numCol="1" spcCol="0" rtlCol="0" fromWordArt="0" anchor="ctr" anchorCtr="0" forceAA="0" compatLnSpc="1">
              <a:noAutofit/>
            </a:bodyPr>
            <a:lstStyle/>
            <a:p>
              <a:pPr algn="ctr" defTabSz="914400">
                <a:defRPr/>
              </a:pPr>
              <a:endParaRPr lang="zh-CN" altLang="en-US" sz="2800" kern="0" smtClean="0">
                <a:solidFill>
                  <a:prstClr val="black">
                    <a:lumMod val="65000"/>
                    <a:lumOff val="35000"/>
                  </a:prst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5" name="任意多边形: 形状 3"/>
            <p:cNvSpPr/>
            <p:nvPr>
              <p:custDataLst>
                <p:tags r:id="rId10"/>
              </p:custDataLst>
            </p:nvPr>
          </p:nvSpPr>
          <p:spPr>
            <a:xfrm>
              <a:off x="492" y="352"/>
              <a:ext cx="232" cy="456"/>
            </a:xfrm>
            <a:custGeom>
              <a:avLst/>
              <a:gdLst>
                <a:gd name="connsiteX0" fmla="*/ 155274 w 227880"/>
                <a:gd name="connsiteY0" fmla="*/ 0 h 448573"/>
                <a:gd name="connsiteX1" fmla="*/ 227880 w 227880"/>
                <a:gd name="connsiteY1" fmla="*/ 0 h 448573"/>
                <a:gd name="connsiteX2" fmla="*/ 72606 w 227880"/>
                <a:gd name="connsiteY2" fmla="*/ 448573 h 448573"/>
                <a:gd name="connsiteX3" fmla="*/ 0 w 227880"/>
                <a:gd name="connsiteY3" fmla="*/ 448573 h 448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7880" h="448573">
                  <a:moveTo>
                    <a:pt x="155274" y="0"/>
                  </a:moveTo>
                  <a:lnTo>
                    <a:pt x="227880" y="0"/>
                  </a:lnTo>
                  <a:lnTo>
                    <a:pt x="72606" y="448573"/>
                  </a:lnTo>
                  <a:lnTo>
                    <a:pt x="0" y="448573"/>
                  </a:lnTo>
                  <a:close/>
                </a:path>
              </a:pathLst>
            </a:custGeom>
            <a:solidFill>
              <a:srgbClr val="0070C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68590" tIns="34295" rIns="68590" bIns="34295" numCol="1" spcCol="0" rtlCol="0" fromWordArt="0" anchor="ctr" anchorCtr="0" forceAA="0" compatLnSpc="1">
              <a:noAutofit/>
            </a:bodyPr>
            <a:lstStyle/>
            <a:p>
              <a:pPr algn="ctr" defTabSz="914400">
                <a:defRPr/>
              </a:pPr>
              <a:endParaRPr lang="zh-CN" altLang="en-US" sz="2800" kern="0" smtClean="0">
                <a:solidFill>
                  <a:prstClr val="black">
                    <a:lumMod val="65000"/>
                    <a:lumOff val="35000"/>
                  </a:prstClr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9" name="矩形 8"/>
          <p:cNvSpPr/>
          <p:nvPr>
            <p:custDataLst>
              <p:tags r:id="rId3"/>
            </p:custDataLst>
          </p:nvPr>
        </p:nvSpPr>
        <p:spPr>
          <a:xfrm>
            <a:off x="0" y="2927985"/>
            <a:ext cx="9144635" cy="3449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  <a:spcAft>
                <a:spcPct val="0"/>
              </a:spcAft>
            </a:pPr>
            <a:r>
              <a:rPr lang="en-US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 (1)</a:t>
            </a:r>
            <a:r>
              <a:rPr lang="zh-CN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符合客观事实，不能随意书写离子符号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，要注意正确标注离子所带的电荷及其数目。</a:t>
            </a:r>
            <a:endParaRPr lang="zh-CN" altLang="zh-CN" sz="2800" b="1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3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</a:t>
            </a:r>
            <a:r>
              <a:rPr lang="en-US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(2)</a:t>
            </a:r>
            <a:r>
              <a:rPr lang="zh-CN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质量守恒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，即电离方程式左右两侧元素的种类、原子或原子团的个数相等。</a:t>
            </a:r>
            <a:endParaRPr lang="zh-CN" altLang="zh-CN" sz="2800" b="1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30000"/>
              </a:lnSpc>
              <a:spcAft>
                <a:spcPct val="0"/>
              </a:spcAft>
            </a:pPr>
            <a:r>
              <a:rPr lang="en-US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 (3)</a:t>
            </a:r>
            <a:r>
              <a:rPr lang="zh-CN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电荷守恒，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即电离方程式左右两侧的正负电荷数相等，溶液呈电中性。</a:t>
            </a:r>
            <a:endParaRPr lang="zh-CN" altLang="zh-CN" sz="2800" b="1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8" name="矩形 7"/>
          <p:cNvSpPr/>
          <p:nvPr>
            <p:custDataLst>
              <p:tags r:id="rId4"/>
            </p:custDataLst>
          </p:nvPr>
        </p:nvSpPr>
        <p:spPr>
          <a:xfrm>
            <a:off x="3848022" y="820677"/>
            <a:ext cx="2470150" cy="5651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=Ba</a:t>
            </a:r>
            <a:r>
              <a:rPr lang="en-US" altLang="zh-CN" sz="2800" b="1" kern="1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sz="2800" b="1" kern="1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＋</a:t>
            </a:r>
            <a:r>
              <a:rPr lang="zh-CN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＋</a:t>
            </a:r>
            <a:r>
              <a:rPr lang="en-US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2OH</a:t>
            </a:r>
            <a:r>
              <a:rPr lang="zh-CN" altLang="zh-CN" sz="2800" b="1" kern="1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－</a:t>
            </a:r>
          </a:p>
        </p:txBody>
      </p:sp>
      <p:sp>
        <p:nvSpPr>
          <p:cNvPr id="7" name="文本框 6"/>
          <p:cNvSpPr txBox="1"/>
          <p:nvPr>
            <p:custDataLst>
              <p:tags r:id="rId5"/>
            </p:custDataLst>
          </p:nvPr>
        </p:nvSpPr>
        <p:spPr>
          <a:xfrm>
            <a:off x="3689389" y="123698"/>
            <a:ext cx="1987550" cy="5651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10000"/>
              </a:lnSpc>
            </a:pPr>
            <a:r>
              <a:rPr lang="en-US" altLang="zh-CN" sz="2800" b="1" kern="100" spc="-8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=</a:t>
            </a:r>
            <a:r>
              <a:rPr lang="en-US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Na</a:t>
            </a:r>
            <a:r>
              <a:rPr lang="zh-CN" altLang="zh-CN" sz="2800" b="1" kern="1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＋</a:t>
            </a:r>
            <a:r>
              <a:rPr lang="zh-CN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＋</a:t>
            </a:r>
            <a:r>
              <a:rPr lang="en-US" altLang="zh-CN" sz="2800" b="1" kern="100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Cl</a:t>
            </a:r>
            <a:r>
              <a:rPr lang="zh-CN" altLang="zh-CN" sz="2800" b="1" kern="1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－</a:t>
            </a:r>
          </a:p>
        </p:txBody>
      </p:sp>
      <p:sp>
        <p:nvSpPr>
          <p:cNvPr id="3" name="文本框 2"/>
          <p:cNvSpPr txBox="1"/>
          <p:nvPr>
            <p:custDataLst>
              <p:tags r:id="rId6"/>
            </p:custDataLst>
          </p:nvPr>
        </p:nvSpPr>
        <p:spPr>
          <a:xfrm>
            <a:off x="2609850" y="81280"/>
            <a:ext cx="972820" cy="650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30000"/>
              </a:lnSpc>
              <a:spcAft>
                <a:spcPct val="0"/>
              </a:spcAft>
            </a:pPr>
            <a:r>
              <a:rPr lang="en-US" altLang="zh-CN" sz="2800" b="1" kern="100" err="1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NaCl        </a:t>
            </a:r>
            <a:endParaRPr lang="en-US" altLang="zh-CN" sz="2800" b="1" kern="100" smtClean="0">
              <a:solidFill>
                <a:srgbClr val="FF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4" name="文本框 3"/>
          <p:cNvSpPr txBox="1"/>
          <p:nvPr>
            <p:custDataLst>
              <p:tags r:id="rId7"/>
            </p:custDataLst>
          </p:nvPr>
        </p:nvSpPr>
        <p:spPr>
          <a:xfrm>
            <a:off x="2344420" y="863600"/>
            <a:ext cx="15036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2800" b="1" kern="10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Ba(OH)</a:t>
            </a:r>
            <a:r>
              <a:rPr lang="en-US" altLang="zh-CN" sz="2800" b="1" kern="100" baseline="-2500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sz="2800" b="1" kern="100" spc="-8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endParaRPr lang="en-US" altLang="zh-CN" sz="2800" b="1" kern="100" spc="-80" smtClean="0">
              <a:solidFill>
                <a:srgbClr val="FF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>
            <p:custDataLst>
              <p:tags r:id="rId2"/>
            </p:custDataLst>
          </p:nvPr>
        </p:nvSpPr>
        <p:spPr>
          <a:xfrm>
            <a:off x="199390" y="0"/>
            <a:ext cx="8401685" cy="4615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例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3</a:t>
            </a:r>
            <a:r>
              <a:rPr lang="zh-CN" altLang="en-US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、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写出下列物质在水溶液中的电离方程式：</a:t>
            </a:r>
            <a:endParaRPr lang="zh-CN" altLang="zh-CN" sz="2800" b="1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b="1" kern="10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HCl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：</a:t>
            </a:r>
            <a:r>
              <a:rPr lang="en-US" altLang="zh-CN" sz="2800" b="1" u="sng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         </a:t>
            </a:r>
            <a:r>
              <a:rPr lang="en-US" altLang="zh-CN" sz="2800" b="1" u="sng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                    </a:t>
            </a:r>
            <a:r>
              <a:rPr lang="zh-CN" altLang="zh-CN" sz="2800" b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。</a:t>
            </a:r>
            <a:endParaRPr lang="zh-CN" altLang="zh-CN" sz="2800" b="1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H</a:t>
            </a:r>
            <a:r>
              <a:rPr lang="en-US" altLang="zh-CN" sz="2800" b="1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SO</a:t>
            </a:r>
            <a:r>
              <a:rPr lang="en-US" altLang="zh-CN" sz="2800" b="1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4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：</a:t>
            </a:r>
            <a:r>
              <a:rPr lang="en-US" altLang="zh-CN" sz="2800" b="1" u="sng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               </a:t>
            </a:r>
            <a:r>
              <a:rPr lang="en-US" altLang="zh-CN" sz="2800" b="1" u="sng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                      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。</a:t>
            </a:r>
            <a:endParaRPr lang="zh-CN" altLang="zh-CN" sz="2800" b="1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b="1" kern="10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Ca(OH)</a:t>
            </a:r>
            <a:r>
              <a:rPr lang="en-US" altLang="zh-CN" sz="2800" b="1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：</a:t>
            </a:r>
            <a:r>
              <a:rPr lang="en-US" altLang="zh-CN" sz="2800" b="1" u="sng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             </a:t>
            </a:r>
            <a:r>
              <a:rPr lang="en-US" altLang="zh-CN" sz="2800" b="1" u="sng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                             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。</a:t>
            </a:r>
            <a:endParaRPr lang="zh-CN" altLang="zh-CN" sz="2800" b="1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KOH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：</a:t>
            </a:r>
            <a:r>
              <a:rPr lang="en-US" altLang="zh-CN" sz="2800" b="1" u="sng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                 </a:t>
            </a:r>
            <a:r>
              <a:rPr lang="en-US" altLang="zh-CN" sz="2800" b="1" u="sng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                 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。</a:t>
            </a:r>
            <a:endParaRPr lang="zh-CN" altLang="zh-CN" sz="2800" b="1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NH</a:t>
            </a:r>
            <a:r>
              <a:rPr lang="en-US" altLang="zh-CN" sz="2800" b="1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4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NO</a:t>
            </a:r>
            <a:r>
              <a:rPr lang="en-US" altLang="zh-CN" sz="2800" b="1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3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：</a:t>
            </a:r>
            <a:r>
              <a:rPr lang="en-US" altLang="zh-CN" sz="2800" b="1" u="sng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                 </a:t>
            </a:r>
            <a:r>
              <a:rPr lang="en-US" altLang="zh-CN" sz="2800" b="1" u="sng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                        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。</a:t>
            </a:r>
            <a:endParaRPr lang="zh-CN" altLang="zh-CN" sz="2800" b="1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b="1" kern="10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KAl(SO</a:t>
            </a:r>
            <a:r>
              <a:rPr lang="en-US" altLang="zh-CN" sz="2800" b="1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4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)</a:t>
            </a:r>
            <a:r>
              <a:rPr lang="en-US" altLang="zh-CN" sz="2800" b="1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：</a:t>
            </a:r>
            <a:r>
              <a:rPr lang="en-US" altLang="zh-CN" sz="2800" b="1" u="sng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                   </a:t>
            </a:r>
            <a:r>
              <a:rPr lang="en-US" altLang="zh-CN" sz="2800" b="1" u="sng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                                     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。</a:t>
            </a:r>
            <a:endParaRPr lang="zh-CN" altLang="zh-CN" sz="2800" b="1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>
            <p:custDataLst>
              <p:tags r:id="rId3"/>
            </p:custDataLst>
          </p:nvPr>
        </p:nvGraphicFramePr>
        <p:xfrm>
          <a:off x="1864995" y="1343660"/>
          <a:ext cx="6499225" cy="6553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name="文档" r:id="rId16" imgW="6588125" imgH="664210" progId="Word.Document.12">
                  <p:embed/>
                </p:oleObj>
              </mc:Choice>
              <mc:Fallback>
                <p:oleObj name="文档" r:id="rId16" imgW="6588125" imgH="66421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1864995" y="1343660"/>
                        <a:ext cx="6499225" cy="6553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矩形 7"/>
          <p:cNvSpPr/>
          <p:nvPr>
            <p:custDataLst>
              <p:tags r:id="rId4"/>
            </p:custDataLst>
          </p:nvPr>
        </p:nvSpPr>
        <p:spPr>
          <a:xfrm>
            <a:off x="1443990" y="699135"/>
            <a:ext cx="2478405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err="1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HCl=H</a:t>
            </a:r>
            <a:r>
              <a:rPr lang="zh-CN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zh-CN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b="1" err="1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Cl</a:t>
            </a:r>
            <a:r>
              <a:rPr lang="zh-CN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</a:p>
        </p:txBody>
      </p:sp>
      <p:sp>
        <p:nvSpPr>
          <p:cNvPr id="12" name="矩形 11"/>
          <p:cNvSpPr/>
          <p:nvPr>
            <p:custDataLst>
              <p:tags r:id="rId5"/>
            </p:custDataLst>
          </p:nvPr>
        </p:nvSpPr>
        <p:spPr>
          <a:xfrm>
            <a:off x="1864683" y="1999090"/>
            <a:ext cx="3818890" cy="5219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kern="100" err="1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Ca(OH)</a:t>
            </a:r>
            <a:r>
              <a:rPr lang="en-US" altLang="zh-CN" sz="2800" b="1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2</a:t>
            </a:r>
            <a:r>
              <a:rPr lang="en-US" altLang="zh-CN" sz="2800" b="1" kern="100" spc="-8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=</a:t>
            </a:r>
            <a:r>
              <a:rPr lang="en-US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Ca</a:t>
            </a:r>
            <a:r>
              <a:rPr lang="en-US" altLang="zh-CN" sz="2800" b="1" kern="100" baseline="300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2</a:t>
            </a:r>
            <a:r>
              <a:rPr lang="zh-CN" altLang="zh-CN" sz="2800" b="1" kern="100" baseline="300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zh-CN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2OH</a:t>
            </a:r>
            <a:r>
              <a:rPr lang="zh-CN" altLang="zh-CN" sz="2800" b="1" kern="100" baseline="300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</a:p>
        </p:txBody>
      </p:sp>
      <p:sp>
        <p:nvSpPr>
          <p:cNvPr id="14" name="矩形 13"/>
          <p:cNvSpPr/>
          <p:nvPr>
            <p:custDataLst>
              <p:tags r:id="rId6"/>
            </p:custDataLst>
          </p:nvPr>
        </p:nvSpPr>
        <p:spPr>
          <a:xfrm>
            <a:off x="1643579" y="2633785"/>
            <a:ext cx="2858770" cy="5219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KOH</a:t>
            </a:r>
            <a:r>
              <a:rPr lang="en-US" altLang="zh-CN" sz="2800" b="1" kern="100" spc="-8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=</a:t>
            </a:r>
            <a:r>
              <a:rPr lang="en-US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K</a:t>
            </a:r>
            <a:r>
              <a:rPr lang="zh-CN" altLang="zh-CN" sz="2800" b="1" kern="100" baseline="300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zh-CN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OH</a:t>
            </a:r>
            <a:r>
              <a:rPr lang="zh-CN" altLang="zh-CN" sz="2800" b="1" kern="100" baseline="300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</a:p>
        </p:txBody>
      </p:sp>
      <p:graphicFrame>
        <p:nvGraphicFramePr>
          <p:cNvPr id="18" name="对象 17"/>
          <p:cNvGraphicFramePr>
            <a:graphicFrameLocks noChangeAspect="1"/>
          </p:cNvGraphicFramePr>
          <p:nvPr>
            <p:custDataLst>
              <p:tags r:id="rId7"/>
            </p:custDataLst>
          </p:nvPr>
        </p:nvGraphicFramePr>
        <p:xfrm>
          <a:off x="2058670" y="3260725"/>
          <a:ext cx="3935095" cy="5772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name="文档" r:id="rId18" imgW="4081145" imgH="600710" progId="Word.Document.12">
                  <p:embed/>
                </p:oleObj>
              </mc:Choice>
              <mc:Fallback>
                <p:oleObj name="文档" r:id="rId18" imgW="4081145" imgH="60071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2058670" y="3260725"/>
                        <a:ext cx="3935095" cy="57721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对象 18"/>
          <p:cNvGraphicFramePr>
            <a:graphicFrameLocks noChangeAspect="1"/>
          </p:cNvGraphicFramePr>
          <p:nvPr>
            <p:custDataLst>
              <p:tags r:id="rId8"/>
            </p:custDataLst>
          </p:nvPr>
        </p:nvGraphicFramePr>
        <p:xfrm>
          <a:off x="2325370" y="3909695"/>
          <a:ext cx="4907280" cy="568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文档" r:id="rId20" imgW="5330825" imgH="618490" progId="Word.Document.12">
                  <p:embed/>
                </p:oleObj>
              </mc:Choice>
              <mc:Fallback>
                <p:oleObj name="文档" r:id="rId20" imgW="5330825" imgH="61849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2325370" y="3909695"/>
                        <a:ext cx="4907280" cy="568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矩形 1"/>
          <p:cNvSpPr/>
          <p:nvPr>
            <p:custDataLst>
              <p:tags r:id="rId9"/>
            </p:custDataLst>
          </p:nvPr>
        </p:nvSpPr>
        <p:spPr>
          <a:xfrm>
            <a:off x="156210" y="4936490"/>
            <a:ext cx="9130665" cy="953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00000"/>
              </a:lnSpc>
              <a:spcAft>
                <a:spcPct val="0"/>
              </a:spcAft>
            </a:pPr>
            <a:endParaRPr lang="zh-CN" altLang="zh-CN" sz="2800" b="1" kern="10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l">
              <a:lnSpc>
                <a:spcPct val="100000"/>
              </a:lnSpc>
              <a:spcAft>
                <a:spcPct val="0"/>
              </a:spcAft>
            </a:pPr>
            <a:r>
              <a:rPr lang="zh-CN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    熔融状态下的电离方程式为</a:t>
            </a:r>
            <a:r>
              <a:rPr lang="en-US" altLang="zh-CN" sz="2800" b="1" u="sng" kern="100">
                <a:solidFill>
                  <a:srgbClr val="0000FF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          </a:t>
            </a:r>
            <a:r>
              <a:rPr lang="en-US" altLang="zh-CN" sz="2800" b="1" u="sng" kern="100" smtClean="0">
                <a:solidFill>
                  <a:srgbClr val="0000FF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                                </a:t>
            </a:r>
            <a:r>
              <a:rPr lang="zh-CN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。</a:t>
            </a:r>
            <a:endParaRPr lang="zh-CN" altLang="zh-CN" sz="2800" b="1" kern="100">
              <a:solidFill>
                <a:srgbClr val="0000FF"/>
              </a:solidFill>
              <a:effectLst/>
              <a:latin typeface="Times New Roman" panose="02020603050405020304" pitchFamily="18" charset="0"/>
              <a:ea typeface="方正中等线简体" panose="03000509000000000000" pitchFamily="65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6" name="对象 5"/>
          <p:cNvGraphicFramePr>
            <a:graphicFrameLocks noChangeAspect="1"/>
          </p:cNvGraphicFramePr>
          <p:nvPr>
            <p:custDataLst>
              <p:tags r:id="rId10"/>
            </p:custDataLst>
          </p:nvPr>
        </p:nvGraphicFramePr>
        <p:xfrm>
          <a:off x="2058670" y="4312285"/>
          <a:ext cx="4060190" cy="7404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name="文档" r:id="rId22" imgW="4710430" imgH="792480" progId="Word.Document.12">
                  <p:embed/>
                </p:oleObj>
              </mc:Choice>
              <mc:Fallback>
                <p:oleObj name="文档" r:id="rId22" imgW="4710430" imgH="79248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2058670" y="4312285"/>
                        <a:ext cx="4060190" cy="7404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/>
          <p:cNvGraphicFramePr>
            <a:graphicFrameLocks noChangeAspect="1"/>
          </p:cNvGraphicFramePr>
          <p:nvPr>
            <p:custDataLst>
              <p:tags r:id="rId11"/>
            </p:custDataLst>
          </p:nvPr>
        </p:nvGraphicFramePr>
        <p:xfrm>
          <a:off x="4786630" y="5137785"/>
          <a:ext cx="4062730" cy="7315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" name="文档" r:id="rId24" imgW="4542790" imgH="818515" progId="Word.Document.12">
                  <p:embed/>
                </p:oleObj>
              </mc:Choice>
              <mc:Fallback>
                <p:oleObj name="文档" r:id="rId24" imgW="4542790" imgH="81851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4786630" y="5137785"/>
                        <a:ext cx="4062730" cy="7315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文本框 8"/>
          <p:cNvSpPr txBox="1"/>
          <p:nvPr>
            <p:custDataLst>
              <p:tags r:id="rId12"/>
            </p:custDataLst>
          </p:nvPr>
        </p:nvSpPr>
        <p:spPr>
          <a:xfrm>
            <a:off x="0" y="6135743"/>
            <a:ext cx="9144476" cy="6076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20000"/>
              </a:lnSpc>
              <a:spcAft>
                <a:spcPct val="0"/>
              </a:spcAft>
            </a:pPr>
            <a:r>
              <a:rPr lang="en-US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  <a:sym typeface="+mn-ea"/>
              </a:rPr>
              <a:t> NaHCO</a:t>
            </a:r>
            <a:r>
              <a:rPr lang="en-US" altLang="zh-CN" sz="2800" b="1" kern="100" baseline="-25000">
                <a:solidFill>
                  <a:srgbClr val="0000FF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  <a:sym typeface="+mn-ea"/>
              </a:rPr>
              <a:t>3</a:t>
            </a:r>
            <a:r>
              <a:rPr lang="zh-CN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  <a:sym typeface="+mn-ea"/>
              </a:rPr>
              <a:t>在水溶液中的电离方程式为</a:t>
            </a:r>
            <a:r>
              <a:rPr lang="en-US" altLang="zh-CN" sz="2800" b="1" u="sng" kern="100" smtClean="0">
                <a:solidFill>
                  <a:srgbClr val="0000FF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  <a:sym typeface="+mn-ea"/>
              </a:rPr>
              <a:t>                                 </a:t>
            </a:r>
            <a:r>
              <a:rPr lang="zh-CN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  <a:sym typeface="+mn-ea"/>
              </a:rPr>
              <a:t>。</a:t>
            </a:r>
            <a:r>
              <a:rPr lang="en-US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  <a:sym typeface="+mn-ea"/>
              </a:rPr>
              <a:t> </a:t>
            </a:r>
          </a:p>
        </p:txBody>
      </p:sp>
      <p:sp>
        <p:nvSpPr>
          <p:cNvPr id="10" name="文本框 9"/>
          <p:cNvSpPr txBox="1"/>
          <p:nvPr>
            <p:custDataLst>
              <p:tags r:id="rId13"/>
            </p:custDataLst>
          </p:nvPr>
        </p:nvSpPr>
        <p:spPr>
          <a:xfrm>
            <a:off x="6005830" y="6136005"/>
            <a:ext cx="313880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NaH</a:t>
            </a:r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</a:t>
            </a:r>
            <a:r>
              <a:rPr lang="en-US" altLang="zh-CN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=Na</a:t>
            </a:r>
            <a:r>
              <a:rPr lang="en-US" altLang="zh-CN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</a:t>
            </a:r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</a:t>
            </a:r>
            <a:r>
              <a:rPr lang="en-US" altLang="zh-CN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</a:t>
            </a:r>
          </a:p>
        </p:txBody>
      </p:sp>
      <p:sp>
        <p:nvSpPr>
          <p:cNvPr id="7" name="文本框 6"/>
          <p:cNvSpPr txBox="1"/>
          <p:nvPr>
            <p:custDataLst>
              <p:tags r:id="rId14"/>
            </p:custDataLst>
          </p:nvPr>
        </p:nvSpPr>
        <p:spPr>
          <a:xfrm>
            <a:off x="199390" y="4615815"/>
            <a:ext cx="673290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  <a:sym typeface="+mn-ea"/>
              </a:rPr>
              <a:t>NaHSO</a:t>
            </a:r>
            <a:r>
              <a:rPr lang="en-US" altLang="zh-CN" sz="2800" b="1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  <a:sym typeface="+mn-ea"/>
              </a:rPr>
              <a:t>4</a:t>
            </a:r>
            <a:r>
              <a:rPr lang="zh-CN" altLang="en-US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  <a:sym typeface="+mn-ea"/>
              </a:rPr>
              <a:t>：</a:t>
            </a:r>
            <a:r>
              <a:rPr lang="en-US" altLang="zh-CN" sz="2800" b="1" u="sng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  <a:sym typeface="+mn-ea"/>
              </a:rPr>
              <a:t>                </a:t>
            </a:r>
            <a:r>
              <a:rPr lang="en-US" altLang="zh-CN" sz="2800" b="1" u="sng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  <a:sym typeface="+mn-ea"/>
              </a:rPr>
              <a:t>                                   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  <a:sym typeface="+mn-ea"/>
              </a:rPr>
              <a:t>。</a:t>
            </a:r>
            <a:endParaRPr lang="zh-CN" altLang="zh-CN" sz="2800" b="1" kern="10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  <p:bldP spid="14" grpId="0"/>
      <p:bldP spid="2" grpId="0"/>
      <p:bldP spid="9" grpId="1"/>
      <p:bldP spid="10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>
            <p:custDataLst>
              <p:tags r:id="rId2"/>
            </p:custDataLst>
          </p:nvPr>
        </p:nvSpPr>
        <p:spPr>
          <a:xfrm>
            <a:off x="-37" y="165"/>
            <a:ext cx="8560338" cy="650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zh-CN" sz="2800" b="1" kern="100">
                <a:solidFill>
                  <a:schemeClr val="tx1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（</a:t>
            </a:r>
            <a:r>
              <a:rPr lang="en-US" altLang="zh-CN" sz="2800" b="1" kern="100">
                <a:solidFill>
                  <a:schemeClr val="tx1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3</a:t>
            </a:r>
            <a:r>
              <a:rPr lang="zh-CN" altLang="en-US" sz="2800" b="1" kern="100">
                <a:solidFill>
                  <a:schemeClr val="tx1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）</a:t>
            </a:r>
            <a:r>
              <a:rPr lang="zh-CN" altLang="zh-CN" sz="2800" b="1" kern="100">
                <a:solidFill>
                  <a:schemeClr val="tx1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从电离角度认识酸、碱、盐</a:t>
            </a:r>
          </a:p>
        </p:txBody>
      </p:sp>
      <p:pic>
        <p:nvPicPr>
          <p:cNvPr id="532810" name="Picture 330" descr="a9学生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0500" y="638810"/>
            <a:ext cx="7965440" cy="6002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对象 3"/>
          <p:cNvGraphicFramePr>
            <a:graphicFrameLocks noChangeAspect="1"/>
          </p:cNvGraphicFramePr>
          <p:nvPr>
            <p:custDataLst>
              <p:tags r:id="rId4"/>
            </p:custDataLst>
          </p:nvPr>
        </p:nvGraphicFramePr>
        <p:xfrm>
          <a:off x="5117298" y="1026316"/>
          <a:ext cx="3717712" cy="6706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文档" r:id="rId16" imgW="3529330" imgH="646430" progId="Word.Document.12">
                  <p:embed/>
                </p:oleObj>
              </mc:Choice>
              <mc:Fallback>
                <p:oleObj name="文档" r:id="rId16" imgW="3529330" imgH="64643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5117298" y="1026316"/>
                        <a:ext cx="3717712" cy="67066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矩形 5"/>
          <p:cNvSpPr/>
          <p:nvPr>
            <p:custDataLst>
              <p:tags r:id="rId5"/>
            </p:custDataLst>
          </p:nvPr>
        </p:nvSpPr>
        <p:spPr>
          <a:xfrm>
            <a:off x="4830012" y="2363853"/>
            <a:ext cx="2052320" cy="5759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ct val="0"/>
              </a:spcAft>
            </a:pPr>
            <a:r>
              <a:rPr lang="en-US" altLang="zh-CN" sz="21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KOH</a:t>
            </a:r>
            <a:r>
              <a:rPr lang="en-US" altLang="zh-CN" sz="2100" b="1" kern="100" spc="-8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= </a:t>
            </a:r>
            <a:r>
              <a:rPr lang="en-US" altLang="zh-CN" sz="21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K</a:t>
            </a:r>
            <a:r>
              <a:rPr lang="en-US" altLang="zh-CN" sz="2100" b="1" kern="100" baseline="300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+</a:t>
            </a:r>
            <a:r>
              <a:rPr lang="en-US" altLang="zh-CN" sz="21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+OH</a:t>
            </a:r>
            <a:r>
              <a:rPr lang="zh-CN" altLang="zh-CN" sz="2100" b="1" kern="100" baseline="300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endParaRPr lang="zh-CN" altLang="zh-CN" sz="2100" b="1" kern="100" baseline="30000">
              <a:solidFill>
                <a:srgbClr val="FF0000"/>
              </a:solidFill>
              <a:effectLst/>
              <a:latin typeface="Times New Roman" panose="02020603050405020304" pitchFamily="18" charset="0"/>
              <a:ea typeface="方正中等线简体" panose="03000509000000000000" pitchFamily="65" charset="-122"/>
              <a:cs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>
            <p:custDataLst>
              <p:tags r:id="rId6"/>
            </p:custDataLst>
          </p:nvPr>
        </p:nvSpPr>
        <p:spPr>
          <a:xfrm>
            <a:off x="5624075" y="1696492"/>
            <a:ext cx="1293495" cy="4140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1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全部是</a:t>
            </a:r>
            <a:r>
              <a:rPr lang="en-US" altLang="zh-CN" sz="21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H</a:t>
            </a:r>
            <a:r>
              <a:rPr lang="en-US" altLang="zh-CN" sz="2100" b="1" kern="100" baseline="300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+</a:t>
            </a:r>
          </a:p>
        </p:txBody>
      </p:sp>
      <p:sp>
        <p:nvSpPr>
          <p:cNvPr id="12" name="矩形 11"/>
          <p:cNvSpPr/>
          <p:nvPr>
            <p:custDataLst>
              <p:tags r:id="rId7"/>
            </p:custDataLst>
          </p:nvPr>
        </p:nvSpPr>
        <p:spPr>
          <a:xfrm>
            <a:off x="4930608" y="3141752"/>
            <a:ext cx="3225193" cy="414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100" b="1" kern="100" err="1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Ca(OH)</a:t>
            </a:r>
            <a:r>
              <a:rPr lang="en-US" altLang="zh-CN" sz="2100" b="1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2</a:t>
            </a:r>
            <a:r>
              <a:rPr lang="en-US" altLang="zh-CN" sz="2100" b="1" kern="100" spc="-8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= </a:t>
            </a:r>
            <a:r>
              <a:rPr lang="en-US" altLang="zh-CN" sz="21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Ca</a:t>
            </a:r>
            <a:r>
              <a:rPr lang="en-US" altLang="zh-CN" sz="2100" b="1" kern="100" baseline="300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2+</a:t>
            </a:r>
            <a:r>
              <a:rPr lang="en-US" altLang="zh-CN" sz="21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+2OH</a:t>
            </a:r>
            <a:r>
              <a:rPr lang="zh-CN" altLang="zh-CN" sz="2100" b="1" kern="100" baseline="300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</a:p>
        </p:txBody>
      </p:sp>
      <p:sp>
        <p:nvSpPr>
          <p:cNvPr id="24" name="矩形 23"/>
          <p:cNvSpPr/>
          <p:nvPr>
            <p:custDataLst>
              <p:tags r:id="rId8"/>
            </p:custDataLst>
          </p:nvPr>
        </p:nvSpPr>
        <p:spPr>
          <a:xfrm>
            <a:off x="5482621" y="3757967"/>
            <a:ext cx="1576705" cy="4140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1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全部是</a:t>
            </a:r>
            <a:r>
              <a:rPr lang="en-US" altLang="zh-CN" sz="21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OH</a:t>
            </a:r>
            <a:r>
              <a:rPr lang="zh-CN" altLang="zh-CN" sz="2100" b="1" kern="100" baseline="300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</a:p>
        </p:txBody>
      </p:sp>
      <p:graphicFrame>
        <p:nvGraphicFramePr>
          <p:cNvPr id="26" name="对象 25"/>
          <p:cNvGraphicFramePr>
            <a:graphicFrameLocks noChangeAspect="1"/>
          </p:cNvGraphicFramePr>
          <p:nvPr>
            <p:custDataLst>
              <p:tags r:id="rId9"/>
            </p:custDataLst>
          </p:nvPr>
        </p:nvGraphicFramePr>
        <p:xfrm>
          <a:off x="4732020" y="4418965"/>
          <a:ext cx="4411345" cy="9093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4" name="文档" r:id="rId18" imgW="3973195" imgH="682625" progId="Word.Document.12">
                  <p:embed/>
                </p:oleObj>
              </mc:Choice>
              <mc:Fallback>
                <p:oleObj name="文档" r:id="rId18" imgW="3973195" imgH="68262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4732020" y="4418965"/>
                        <a:ext cx="4411345" cy="9093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对象 27"/>
          <p:cNvGraphicFramePr>
            <a:graphicFrameLocks noChangeAspect="1"/>
          </p:cNvGraphicFramePr>
          <p:nvPr>
            <p:custDataLst>
              <p:tags r:id="rId10"/>
            </p:custDataLst>
          </p:nvPr>
        </p:nvGraphicFramePr>
        <p:xfrm>
          <a:off x="4829768" y="5196088"/>
          <a:ext cx="4655595" cy="6601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5" name="文档" r:id="rId20" imgW="4425950" imgH="628015" progId="Word.Document.12">
                  <p:embed/>
                </p:oleObj>
              </mc:Choice>
              <mc:Fallback>
                <p:oleObj name="文档" r:id="rId20" imgW="4425950" imgH="62801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4829768" y="5196088"/>
                        <a:ext cx="4655595" cy="66018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" name="矩形 36"/>
          <p:cNvSpPr/>
          <p:nvPr>
            <p:custDataLst>
              <p:tags r:id="rId11"/>
            </p:custDataLst>
          </p:nvPr>
        </p:nvSpPr>
        <p:spPr>
          <a:xfrm>
            <a:off x="5120249" y="5765801"/>
            <a:ext cx="3040380" cy="4140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1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金属阳离子</a:t>
            </a:r>
            <a:r>
              <a:rPr lang="en-US" altLang="zh-CN" sz="21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(</a:t>
            </a:r>
            <a:r>
              <a:rPr lang="zh-CN" altLang="zh-CN" sz="21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或铵根离子</a:t>
            </a:r>
            <a:r>
              <a:rPr lang="en-US" altLang="zh-CN" sz="21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)</a:t>
            </a:r>
          </a:p>
        </p:txBody>
      </p:sp>
      <p:sp>
        <p:nvSpPr>
          <p:cNvPr id="40" name="矩形 39"/>
          <p:cNvSpPr/>
          <p:nvPr>
            <p:custDataLst>
              <p:tags r:id="rId12"/>
            </p:custDataLst>
          </p:nvPr>
        </p:nvSpPr>
        <p:spPr>
          <a:xfrm>
            <a:off x="2590462" y="6065072"/>
            <a:ext cx="1254760" cy="5759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zh-CN" altLang="zh-CN" sz="21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酸根离子</a:t>
            </a:r>
          </a:p>
        </p:txBody>
      </p:sp>
      <p:graphicFrame>
        <p:nvGraphicFramePr>
          <p:cNvPr id="43" name="对象 42"/>
          <p:cNvGraphicFramePr>
            <a:graphicFrameLocks noChangeAspect="1"/>
          </p:cNvGraphicFramePr>
          <p:nvPr>
            <p:custDataLst>
              <p:tags r:id="rId13"/>
            </p:custDataLst>
          </p:nvPr>
        </p:nvGraphicFramePr>
        <p:xfrm>
          <a:off x="5117298" y="536504"/>
          <a:ext cx="3472405" cy="489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" name="文档" r:id="rId22" imgW="2837815" imgH="400685" progId="Word.Document.12">
                  <p:embed/>
                </p:oleObj>
              </mc:Choice>
              <mc:Fallback>
                <p:oleObj name="文档" r:id="rId22" imgW="2837815" imgH="40068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5117298" y="536504"/>
                        <a:ext cx="3472405" cy="4896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2" grpId="0"/>
      <p:bldP spid="24" grpId="0"/>
      <p:bldP spid="37" grpId="0"/>
      <p:bldP spid="4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ChangeArrowheads="1"/>
          </p:cNvSpPr>
          <p:nvPr>
            <p:ph type="title" idx="4294967295"/>
            <p:custDataLst>
              <p:tags r:id="rId1"/>
            </p:custDataLst>
          </p:nvPr>
        </p:nvSpPr>
        <p:spPr>
          <a:xfrm>
            <a:off x="0" y="1038225"/>
            <a:ext cx="9144000" cy="1481138"/>
          </a:xfrm>
        </p:spPr>
        <p:txBody>
          <a:bodyPr/>
          <a:lstStyle/>
          <a:p>
            <a:pPr algn="just" eaLnBrk="1" hangingPunct="1">
              <a:lnSpc>
                <a:spcPct val="130000"/>
              </a:lnSpc>
            </a:pPr>
            <a:r>
              <a:rPr lang="zh-CN" altLang="en-US" sz="3200" b="1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相同条件下，不同种类的酸、碱、盐溶液的导电能力是否相同?</a:t>
            </a:r>
          </a:p>
        </p:txBody>
      </p:sp>
      <p:sp>
        <p:nvSpPr>
          <p:cNvPr id="22530" name="矩形 4">
            <a:hlinkClick r:id="rId4" action="ppaction://hlinkfile"/>
          </p:cNvPr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0" y="323533"/>
            <a:ext cx="1610995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问题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Rectangle 5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0" y="657225"/>
            <a:ext cx="9144000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just"/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）强电解质：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在水溶液中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全部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电离成离子的电解质。</a:t>
            </a:r>
          </a:p>
        </p:txBody>
      </p:sp>
      <p:sp>
        <p:nvSpPr>
          <p:cNvPr id="14343" name="Rectangle 7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0" y="3977640"/>
            <a:ext cx="9144000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just"/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）弱电解质：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在水溶液中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部分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电离成离子的电解质。</a:t>
            </a:r>
          </a:p>
        </p:txBody>
      </p:sp>
      <p:sp>
        <p:nvSpPr>
          <p:cNvPr id="23555" name="Text Box 2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-317" y="0"/>
            <a:ext cx="6072187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、强电解质和弱电解质</a:t>
            </a:r>
          </a:p>
        </p:txBody>
      </p:sp>
      <p:sp>
        <p:nvSpPr>
          <p:cNvPr id="2" name="矩形 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00355" y="1538605"/>
            <a:ext cx="8843645" cy="22453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常见的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强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电解质：</a:t>
            </a:r>
            <a:endParaRPr lang="en-US" altLang="zh-CN" sz="2800" b="1">
              <a:solidFill>
                <a:srgbClr val="0000CC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强酸：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HCl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HNO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SO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HClO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4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HBr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HI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等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l">
              <a:buClrTx/>
              <a:buSzTx/>
              <a:buFontTx/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强碱：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NaOH、KOH、Ba(OH)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Ca(OH)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等</a:t>
            </a:r>
          </a:p>
          <a:p>
            <a:pPr algn="l">
              <a:buClrTx/>
              <a:buSzTx/>
              <a:buFontTx/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大多数盐：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NaCl、 AgNO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、BaSO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等</a:t>
            </a:r>
          </a:p>
          <a:p>
            <a:pPr algn="l">
              <a:buClrTx/>
              <a:buSzTx/>
              <a:buFontTx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活泼金属氧化物：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Na</a:t>
            </a:r>
            <a:r>
              <a:rPr lang="zh-CN" altLang="en-US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O、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K</a:t>
            </a:r>
            <a:r>
              <a:rPr lang="zh-CN" altLang="en-US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O等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528955" y="4783455"/>
            <a:ext cx="8386445" cy="18148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常见的</a:t>
            </a: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弱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电解质：</a:t>
            </a:r>
            <a:endParaRPr lang="en-US" altLang="zh-CN" sz="2800" b="1">
              <a:solidFill>
                <a:srgbClr val="0000CC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弱酸：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CH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COOH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HF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等；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弱碱：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NH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·H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Cu(OH)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Fe(OH)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等；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极少数盐：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醋酸铅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;          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水</a:t>
            </a:r>
            <a:endParaRPr lang="zh-CN" altLang="en-US" sz="28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  <p:bldP spid="14343" grpId="0"/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0" y="708025"/>
            <a:ext cx="9144000" cy="32918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just"/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BaSO</a:t>
            </a:r>
            <a:r>
              <a:rPr lang="en-US" altLang="zh-CN" sz="2800" b="1" baseline="-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、CaCO</a:t>
            </a:r>
            <a:r>
              <a:rPr lang="en-US" altLang="zh-CN" sz="2800" b="1" baseline="-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、AgCl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等难溶于水的盐是否属弱电解质?</a:t>
            </a:r>
            <a:endParaRPr lang="en-US" altLang="zh-CN" sz="28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CH</a:t>
            </a:r>
            <a:r>
              <a:rPr lang="en-US" altLang="zh-CN" sz="2800" b="1" baseline="-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COOH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易溶，是否属强电解质?</a:t>
            </a:r>
          </a:p>
          <a:p>
            <a:pPr algn="just"/>
            <a:endParaRPr lang="en-US" altLang="zh-CN" sz="32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endParaRPr lang="en-US" altLang="zh-CN" sz="32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endParaRPr lang="en-US" altLang="zh-CN" sz="32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</a:p>
          <a:p>
            <a:pPr algn="just"/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强电解质的溶液导电能力一定强吗？</a:t>
            </a:r>
          </a:p>
        </p:txBody>
      </p:sp>
      <p:sp>
        <p:nvSpPr>
          <p:cNvPr id="25602" name="矩形 3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-317" y="0"/>
            <a:ext cx="1610995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问题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</a:p>
        </p:txBody>
      </p:sp>
      <p:sp>
        <p:nvSpPr>
          <p:cNvPr id="4" name="文本框 3"/>
          <p:cNvSpPr txBox="1"/>
          <p:nvPr>
            <p:custDataLst>
              <p:tags r:id="rId3"/>
            </p:custDataLst>
          </p:nvPr>
        </p:nvSpPr>
        <p:spPr>
          <a:xfrm>
            <a:off x="0" y="1659255"/>
            <a:ext cx="9224645" cy="15125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1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BaSO</a:t>
            </a:r>
            <a:r>
              <a:rPr lang="en-US" altLang="zh-CN" sz="2800" b="1" baseline="-30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4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、CaCO</a:t>
            </a:r>
            <a:r>
              <a:rPr lang="en-US" altLang="zh-CN" sz="2800" b="1" baseline="-30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3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、AgCl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是强电解质；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CH</a:t>
            </a:r>
            <a:r>
              <a:rPr lang="en-US" altLang="zh-CN" sz="2800" b="1" baseline="-30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3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COOH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是弱电解质。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  <a:p>
            <a:pPr algn="l">
              <a:lnSpc>
                <a:spcPct val="110000"/>
              </a:lnSpc>
            </a:pPr>
            <a:r>
              <a:rPr lang="zh-CN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【注意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】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电解质的强弱与物质的溶解性无关！</a:t>
            </a:r>
          </a:p>
        </p:txBody>
      </p:sp>
      <p:sp>
        <p:nvSpPr>
          <p:cNvPr id="5" name="文本框 4"/>
          <p:cNvSpPr txBox="1"/>
          <p:nvPr>
            <p:custDataLst>
              <p:tags r:id="rId4"/>
            </p:custDataLst>
          </p:nvPr>
        </p:nvSpPr>
        <p:spPr>
          <a:xfrm>
            <a:off x="-635" y="4904105"/>
            <a:ext cx="9144635" cy="11245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lang="zh-CN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【注意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】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溶液的导电能力只与溶液中离子的浓度和离子所带的电荷有关；与电解质的强弱程度无关！</a:t>
            </a:r>
            <a:endParaRPr lang="zh-CN" altLang="en-US" sz="2800"/>
          </a:p>
        </p:txBody>
      </p:sp>
      <p:sp>
        <p:nvSpPr>
          <p:cNvPr id="6" name="文本框 5"/>
          <p:cNvSpPr txBox="1"/>
          <p:nvPr>
            <p:custDataLst>
              <p:tags r:id="rId5"/>
            </p:custDataLst>
          </p:nvPr>
        </p:nvSpPr>
        <p:spPr>
          <a:xfrm>
            <a:off x="255905" y="3999865"/>
            <a:ext cx="125539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不一定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矩形 7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0" y="161290"/>
            <a:ext cx="9142730" cy="10388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  <a:spcBef>
                <a:spcPct val="50000"/>
              </a:spcBef>
            </a:pPr>
            <a:r>
              <a:rPr kumimoji="0"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例</a:t>
            </a:r>
            <a:r>
              <a:rPr kumimoji="0"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kumimoji="0"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下列物质中属于强电解质的是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___________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；属于弱电解质的是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___________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。</a:t>
            </a:r>
          </a:p>
        </p:txBody>
      </p:sp>
      <p:sp>
        <p:nvSpPr>
          <p:cNvPr id="4" name="Text Box 4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0" y="1200150"/>
            <a:ext cx="9142730" cy="18567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①NaCl               ②NH</a:t>
            </a:r>
            <a:r>
              <a:rPr lang="en-US" altLang="zh-CN" sz="2800" b="1" baseline="-25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③Cl</a:t>
            </a:r>
            <a:r>
              <a:rPr lang="en-US" altLang="zh-CN" sz="2800" b="1" baseline="-25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  ④BaSO</a:t>
            </a:r>
            <a:r>
              <a:rPr lang="en-US" altLang="zh-CN" sz="2800" b="1" baseline="-25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      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⑤HCl  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　　 ⑥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CH</a:t>
            </a:r>
            <a:r>
              <a:rPr lang="en-US" altLang="zh-CN" sz="2800" b="1" baseline="-25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COOH    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⑦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H</a:t>
            </a:r>
            <a:r>
              <a:rPr lang="en-US" altLang="zh-CN" sz="2800" b="1" baseline="-25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      ⑧Na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O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        ⑨Cu(OH)</a:t>
            </a:r>
            <a:r>
              <a:rPr lang="en-US" altLang="zh-CN" sz="2800" b="1" baseline="-25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</a:t>
            </a: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⑩</a:t>
            </a:r>
            <a:r>
              <a:rPr lang="zh-CN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乙醇溶液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 Box 7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774690" y="161290"/>
            <a:ext cx="1911985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①④⑤⑧ </a:t>
            </a:r>
          </a:p>
        </p:txBody>
      </p:sp>
      <p:sp>
        <p:nvSpPr>
          <p:cNvPr id="7" name="Text Box 8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009775" y="615315"/>
            <a:ext cx="1628140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⑥⑦⑨</a:t>
            </a:r>
          </a:p>
        </p:txBody>
      </p:sp>
      <p:sp>
        <p:nvSpPr>
          <p:cNvPr id="302" name="文本框 1"/>
          <p:cNvSpPr txBox="1"/>
          <p:nvPr>
            <p:custDataLst>
              <p:tags r:id="rId5"/>
            </p:custDataLst>
          </p:nvPr>
        </p:nvSpPr>
        <p:spPr>
          <a:xfrm>
            <a:off x="0" y="3912235"/>
            <a:ext cx="9144000" cy="1646555"/>
          </a:xfrm>
          <a:prstGeom prst="rect">
            <a:avLst/>
          </a:prstGeom>
          <a:ln w="12700">
            <a:miter lim="400000"/>
          </a:ln>
        </p:spPr>
        <p:txBody>
          <a:bodyPr wrap="square" lIns="48766" tIns="48766" rIns="48766" bIns="48766">
            <a:spAutoFit/>
          </a:bodyPr>
          <a:lstStyle/>
          <a:p>
            <a:pPr>
              <a:lnSpc>
                <a:spcPct val="120000"/>
              </a:lnSpc>
              <a:defRPr sz="3200" b="1"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rPr lang="zh-CN" altLang="en-US" sz="2800">
                <a:ea typeface="宋体" panose="02010600030101010101" pitchFamily="2" charset="-122"/>
              </a:rPr>
              <a:t>例</a:t>
            </a:r>
            <a:r>
              <a:rPr lang="en-US" altLang="zh-CN" sz="2800">
                <a:ea typeface="宋体" panose="02010600030101010101" pitchFamily="2" charset="-122"/>
              </a:rPr>
              <a:t>5</a:t>
            </a:r>
            <a:r>
              <a:rPr lang="zh-CN" altLang="en-US" sz="2800">
                <a:ea typeface="宋体" panose="02010600030101010101" pitchFamily="2" charset="-122"/>
              </a:rPr>
              <a:t>、</a:t>
            </a:r>
            <a:r>
              <a:rPr sz="2800">
                <a:sym typeface="+mn-ea"/>
              </a:rPr>
              <a:t>相同浓度的</a:t>
            </a:r>
            <a:r>
              <a:rPr sz="2800"/>
              <a:t>下列溶液，导电性最强的是        </a:t>
            </a:r>
            <a:r>
              <a:rPr lang="zh-CN" sz="2800">
                <a:ea typeface="宋体" panose="02010600030101010101" pitchFamily="2" charset="-122"/>
              </a:rPr>
              <a:t>（     ）</a:t>
            </a:r>
            <a:endParaRPr sz="2800"/>
          </a:p>
          <a:p>
            <a:pPr>
              <a:lnSpc>
                <a:spcPct val="120000"/>
              </a:lnSpc>
              <a:defRPr sz="3200" b="1"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rPr sz="2800"/>
              <a:t>   A、盐酸溶液                   B、硫酸溶液    </a:t>
            </a:r>
          </a:p>
          <a:p>
            <a:pPr>
              <a:lnSpc>
                <a:spcPct val="120000"/>
              </a:lnSpc>
              <a:defRPr sz="3200" b="1"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rPr sz="2800"/>
              <a:t>   C、碳酸溶液                   D、氯化钠溶液</a:t>
            </a:r>
          </a:p>
        </p:txBody>
      </p:sp>
      <p:sp>
        <p:nvSpPr>
          <p:cNvPr id="2" name="Text Box 7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8173085" y="3912235"/>
            <a:ext cx="662305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indefinite" fill="hold"/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302" grpId="5" animBg="1" advAuto="0"/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>
            <p:custDataLst>
              <p:tags r:id="rId1"/>
            </p:custDataLst>
          </p:nvPr>
        </p:nvSpPr>
        <p:spPr>
          <a:xfrm>
            <a:off x="15875" y="873760"/>
            <a:ext cx="9128125" cy="2889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(1)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电解质发生电离，是在通电条件下才发生的        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　　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)</a:t>
            </a:r>
            <a:endParaRPr lang="zh-CN" altLang="zh-CN" sz="2800" b="1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3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(2)NaHSO</a:t>
            </a:r>
            <a:r>
              <a:rPr lang="en-US" altLang="zh-CN" sz="2800" b="1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4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在水溶液中可以电离出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H</a:t>
            </a:r>
            <a:r>
              <a:rPr lang="zh-CN" altLang="zh-CN" sz="2800" b="1" kern="100" baseline="300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，所以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NaHSO</a:t>
            </a:r>
            <a:r>
              <a:rPr lang="en-US" altLang="zh-CN" sz="2800" b="1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4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属于酸                                                                                     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　　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)</a:t>
            </a:r>
            <a:endParaRPr lang="zh-CN" altLang="zh-CN" sz="2800" b="1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3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(3)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液态硫酸无法电离，只有在溶于水形成水溶液时才发生电离                                                                             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　　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)</a:t>
            </a:r>
            <a:endParaRPr lang="zh-CN" altLang="zh-CN" sz="2800" b="1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pSp>
        <p:nvGrpSpPr>
          <p:cNvPr id="12" name="组合 11"/>
          <p:cNvGrpSpPr/>
          <p:nvPr>
            <p:custDataLst>
              <p:tags r:id="rId2"/>
            </p:custDataLst>
          </p:nvPr>
        </p:nvGrpSpPr>
        <p:grpSpPr>
          <a:xfrm>
            <a:off x="147077" y="70"/>
            <a:ext cx="1969792" cy="650875"/>
            <a:chOff x="525519" y="192975"/>
            <a:chExt cx="2625979" cy="867698"/>
          </a:xfrm>
        </p:grpSpPr>
        <p:sp>
          <p:nvSpPr>
            <p:cNvPr id="15" name="矩形 14"/>
            <p:cNvSpPr/>
            <p:nvPr>
              <p:custDataLst>
                <p:tags r:id="rId6"/>
              </p:custDataLst>
            </p:nvPr>
          </p:nvSpPr>
          <p:spPr>
            <a:xfrm>
              <a:off x="1001301" y="192975"/>
              <a:ext cx="2150197" cy="8676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lnSpc>
                  <a:spcPct val="130000"/>
                </a:lnSpc>
                <a:tabLst>
                  <a:tab pos="1890395" algn="l"/>
                </a:tabLst>
              </a:pPr>
              <a:r>
                <a:rPr lang="zh-CN" altLang="en-US" sz="2800" b="1" kern="100">
                  <a:latin typeface="宋体" panose="02010600030101010101" pitchFamily="2" charset="-122"/>
                  <a:cs typeface="Courier New" panose="02070309020205020404"/>
                </a:rPr>
                <a:t>判断正误</a:t>
              </a:r>
              <a:endParaRPr lang="zh-CN" altLang="en-US" sz="2800" b="1" kern="100">
                <a:latin typeface="宋体" panose="02010600030101010101" pitchFamily="2" charset="-122"/>
                <a:ea typeface="隶书" panose="02010509060101010101" pitchFamily="49" charset="-122"/>
                <a:cs typeface="Courier New" panose="02070309020205020404"/>
              </a:endParaRPr>
            </a:p>
          </p:txBody>
        </p:sp>
        <p:sp>
          <p:nvSpPr>
            <p:cNvPr id="16" name="矩形 15"/>
            <p:cNvSpPr/>
            <p:nvPr>
              <p:custDataLst>
                <p:tags r:id="rId7"/>
              </p:custDataLst>
            </p:nvPr>
          </p:nvSpPr>
          <p:spPr>
            <a:xfrm>
              <a:off x="525519" y="565939"/>
              <a:ext cx="346911" cy="346983"/>
            </a:xfrm>
            <a:prstGeom prst="rect">
              <a:avLst/>
            </a:prstGeom>
            <a:noFill/>
            <a:ln w="28575">
              <a:solidFill>
                <a:srgbClr val="52525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2800" b="1">
                <a:solidFill>
                  <a:srgbClr val="00B0F0"/>
                </a:solidFill>
              </a:endParaRPr>
            </a:p>
          </p:txBody>
        </p:sp>
        <p:pic>
          <p:nvPicPr>
            <p:cNvPr id="17" name="图片 16"/>
            <p:cNvPicPr>
              <a:picLocks noChangeAspect="1"/>
            </p:cNvPicPr>
            <p:nvPr>
              <p:custDataLst>
                <p:tags r:id="rId8"/>
              </p:custDataLst>
            </p:nvPr>
          </p:nvPicPr>
          <p:blipFill>
            <a:blip r:embed="rId10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3721" y="578567"/>
              <a:ext cx="286055" cy="325888"/>
            </a:xfrm>
            <a:prstGeom prst="rect">
              <a:avLst/>
            </a:prstGeom>
          </p:spPr>
        </p:pic>
      </p:grpSp>
      <p:sp>
        <p:nvSpPr>
          <p:cNvPr id="4" name="矩形 3"/>
          <p:cNvSpPr/>
          <p:nvPr>
            <p:custDataLst>
              <p:tags r:id="rId3"/>
            </p:custDataLst>
          </p:nvPr>
        </p:nvSpPr>
        <p:spPr>
          <a:xfrm>
            <a:off x="8294122" y="873748"/>
            <a:ext cx="539115" cy="650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 b="1" kern="10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×</a:t>
            </a:r>
          </a:p>
        </p:txBody>
      </p:sp>
      <p:sp>
        <p:nvSpPr>
          <p:cNvPr id="6" name="矩形 5"/>
          <p:cNvSpPr/>
          <p:nvPr>
            <p:custDataLst>
              <p:tags r:id="rId4"/>
            </p:custDataLst>
          </p:nvPr>
        </p:nvSpPr>
        <p:spPr>
          <a:xfrm>
            <a:off x="8294272" y="1993387"/>
            <a:ext cx="539115" cy="650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 b="1" kern="10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×</a:t>
            </a:r>
          </a:p>
        </p:txBody>
      </p:sp>
      <p:sp>
        <p:nvSpPr>
          <p:cNvPr id="22" name="矩形 21"/>
          <p:cNvSpPr/>
          <p:nvPr>
            <p:custDataLst>
              <p:tags r:id="rId5"/>
            </p:custDataLst>
          </p:nvPr>
        </p:nvSpPr>
        <p:spPr>
          <a:xfrm>
            <a:off x="8294293" y="3112576"/>
            <a:ext cx="539115" cy="650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 b="1" kern="10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√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/>
          <p:nvPr>
            <p:custDataLst>
              <p:tags r:id="rId1"/>
            </p:custDataLst>
          </p:nvPr>
        </p:nvSpPr>
        <p:spPr>
          <a:xfrm>
            <a:off x="-69850" y="5224780"/>
            <a:ext cx="9144000" cy="4762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ctr"/>
          <a:lstStyle/>
          <a:p>
            <a:endParaRPr lang="zh-CN" altLang="en-US"/>
          </a:p>
        </p:txBody>
      </p:sp>
      <p:graphicFrame>
        <p:nvGraphicFramePr>
          <p:cNvPr id="29699" name="表格 29698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0" y="919480"/>
          <a:ext cx="9144000" cy="5597525"/>
        </p:xfrm>
        <a:graphic>
          <a:graphicData uri="http://schemas.openxmlformats.org/drawingml/2006/table">
            <a:tbl>
              <a:tblPr/>
              <a:tblGrid>
                <a:gridCol w="5962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71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683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30771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39115">
                <a:tc gridSpan="2">
                  <a:txBody>
                    <a:bodyPr/>
                    <a:lstStyle>
                      <a:lvl1pPr marL="0" lvl="0" indent="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rtl="0" eaLnBrk="1" hangingPunct="1">
                        <a:spcBef>
                          <a:spcPct val="20000"/>
                        </a:spcBef>
                        <a:buSzTx/>
                        <a:buNone/>
                      </a:pPr>
                      <a:endParaRPr lang="zh-CN" altLang="en-US" sz="28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 anchorCtr="1">
                    <a:lnL w="285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R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lvl="0" indent="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rtl="0" eaLnBrk="1" hangingPunct="1">
                        <a:spcBef>
                          <a:spcPct val="20000"/>
                        </a:spcBef>
                        <a:buSzTx/>
                        <a:buNone/>
                      </a:pPr>
                      <a:r>
                        <a:rPr lang="zh-CN" altLang="en-US" sz="2800" b="1">
                          <a:latin typeface="Times New Roman" panose="02020603050405020304" pitchFamily="18" charset="0"/>
                        </a:rPr>
                        <a:t>电解质</a:t>
                      </a:r>
                    </a:p>
                  </a:txBody>
                  <a:tcPr anchor="ctr" anchorCtr="1">
                    <a:lnL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rtl="0" eaLnBrk="1" hangingPunct="1">
                        <a:spcBef>
                          <a:spcPct val="20000"/>
                        </a:spcBef>
                        <a:buSzTx/>
                        <a:buNone/>
                      </a:pPr>
                      <a:r>
                        <a:rPr lang="zh-CN" altLang="en-US" sz="2800" b="1">
                          <a:latin typeface="Times New Roman" panose="02020603050405020304" pitchFamily="18" charset="0"/>
                        </a:rPr>
                        <a:t>非电解质</a:t>
                      </a:r>
                    </a:p>
                  </a:txBody>
                  <a:tcPr anchor="ctr" anchorCtr="1">
                    <a:lnL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26210">
                <a:tc gridSpan="2">
                  <a:txBody>
                    <a:bodyPr/>
                    <a:lstStyle>
                      <a:lvl1pPr marL="0" lvl="0" indent="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rtl="0" eaLnBrk="1" hangingPunct="1">
                        <a:spcBef>
                          <a:spcPct val="20000"/>
                        </a:spcBef>
                        <a:buSzTx/>
                        <a:buNone/>
                      </a:pPr>
                      <a:r>
                        <a:rPr lang="zh-CN" altLang="en-US" sz="2800" b="1">
                          <a:latin typeface="Times New Roman" panose="02020603050405020304" pitchFamily="18" charset="0"/>
                        </a:rPr>
                        <a:t>定义</a:t>
                      </a:r>
                    </a:p>
                  </a:txBody>
                  <a:tcPr anchor="ctr" anchorCtr="1">
                    <a:lnL w="285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R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lvl="0" indent="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rtl="0" eaLnBrk="1" hangingPunct="1">
                        <a:spcBef>
                          <a:spcPct val="20000"/>
                        </a:spcBef>
                        <a:buSzTx/>
                        <a:buNone/>
                      </a:pPr>
                      <a:r>
                        <a:rPr lang="zh-CN" altLang="en-US" sz="2800" b="1">
                          <a:solidFill>
                            <a:srgbClr val="CC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在水溶液中或熔化状态下能导电的化合物</a:t>
                      </a:r>
                      <a:r>
                        <a:rPr lang="zh-CN" altLang="en-US" sz="28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anchor="ctr" anchorCtr="1">
                    <a:lnL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rtl="0" eaLnBrk="1" hangingPunct="1">
                        <a:spcBef>
                          <a:spcPct val="20000"/>
                        </a:spcBef>
                        <a:buSzTx/>
                        <a:buNone/>
                      </a:pPr>
                      <a:r>
                        <a:rPr lang="zh-CN" altLang="en-US" sz="2800" b="1">
                          <a:latin typeface="Times New Roman" panose="02020603050405020304" pitchFamily="18" charset="0"/>
                        </a:rPr>
                        <a:t>在水溶液中和熔化状态下都不导电的化合物</a:t>
                      </a:r>
                    </a:p>
                  </a:txBody>
                  <a:tcPr anchor="ctr" anchorCtr="1">
                    <a:lnL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1340">
                <a:tc gridSpan="2">
                  <a:txBody>
                    <a:bodyPr/>
                    <a:lstStyle>
                      <a:lvl1pPr marL="0" lvl="0" indent="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rtl="0" eaLnBrk="1" hangingPunct="1">
                        <a:spcBef>
                          <a:spcPct val="20000"/>
                        </a:spcBef>
                        <a:buSzTx/>
                        <a:buNone/>
                      </a:pPr>
                      <a:r>
                        <a:rPr lang="zh-CN" altLang="en-US" sz="2800" b="1">
                          <a:latin typeface="Times New Roman" panose="02020603050405020304" pitchFamily="18" charset="0"/>
                        </a:rPr>
                        <a:t>物质类别</a:t>
                      </a:r>
                    </a:p>
                  </a:txBody>
                  <a:tcPr anchor="ctr" anchorCtr="1">
                    <a:lnL w="285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R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>
                      <a:lvl1pPr marL="0" lvl="0" indent="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rtl="0" eaLnBrk="1" hangingPunct="1">
                        <a:spcBef>
                          <a:spcPct val="20000"/>
                        </a:spcBef>
                        <a:buSzTx/>
                        <a:buNone/>
                      </a:pPr>
                      <a:r>
                        <a:rPr lang="zh-CN" altLang="en-US" sz="2800" b="1">
                          <a:solidFill>
                            <a:srgbClr val="990099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zh-CN" altLang="en-US" sz="2800" b="1">
                          <a:solidFill>
                            <a:srgbClr val="7030A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化合物</a:t>
                      </a:r>
                    </a:p>
                  </a:txBody>
                  <a:tcPr anchor="ctr" anchorCtr="1">
                    <a:lnL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R w="285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2305">
                <a:tc rowSpan="2">
                  <a:txBody>
                    <a:bodyPr/>
                    <a:lstStyle>
                      <a:lvl1pPr marL="0" lvl="0" indent="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rtl="0" eaLnBrk="1" hangingPunct="1">
                        <a:spcBef>
                          <a:spcPct val="20000"/>
                        </a:spcBef>
                        <a:buSzTx/>
                        <a:buNone/>
                      </a:pPr>
                      <a:r>
                        <a:rPr lang="zh-CN" altLang="en-US" sz="2400" b="1">
                          <a:latin typeface="Calibri"/>
                        </a:rPr>
                        <a:t>不同点</a:t>
                      </a:r>
                    </a:p>
                  </a:txBody>
                  <a:tcPr anchor="ctr" anchorCtr="1">
                    <a:lnL w="285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rtl="0" eaLnBrk="1" hangingPunct="1">
                        <a:spcBef>
                          <a:spcPct val="20000"/>
                        </a:spcBef>
                        <a:buSzTx/>
                        <a:buNone/>
                      </a:pPr>
                      <a:r>
                        <a:rPr lang="zh-CN" altLang="en-US" sz="2800" b="1">
                          <a:latin typeface="Times New Roman" panose="02020603050405020304" pitchFamily="18" charset="0"/>
                        </a:rPr>
                        <a:t>能否电离</a:t>
                      </a:r>
                    </a:p>
                  </a:txBody>
                  <a:tcPr anchor="ctr" anchorCtr="1">
                    <a:lnL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rtl="0" eaLnBrk="1" hangingPunct="1">
                        <a:spcBef>
                          <a:spcPct val="20000"/>
                        </a:spcBef>
                        <a:buSzTx/>
                        <a:buNone/>
                      </a:pPr>
                      <a:r>
                        <a:rPr lang="zh-CN" altLang="en-US" sz="2800" b="1">
                          <a:solidFill>
                            <a:srgbClr val="CC0000"/>
                          </a:solidFill>
                          <a:latin typeface="Times New Roman" panose="02020603050405020304" pitchFamily="18" charset="0"/>
                          <a:sym typeface="Arial"/>
                        </a:rPr>
                        <a:t>一定条件下能电离</a:t>
                      </a:r>
                    </a:p>
                  </a:txBody>
                  <a:tcPr anchor="ctr" anchorCtr="1">
                    <a:lnL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rtl="0" eaLnBrk="1" hangingPunct="1">
                        <a:spcBef>
                          <a:spcPct val="20000"/>
                        </a:spcBef>
                        <a:buSzTx/>
                        <a:buNone/>
                      </a:pPr>
                      <a:r>
                        <a:rPr lang="zh-CN" altLang="en-US" sz="2800" b="1">
                          <a:latin typeface="Times New Roman" panose="02020603050405020304" pitchFamily="18" charset="0"/>
                        </a:rPr>
                        <a:t>不能电离</a:t>
                      </a:r>
                    </a:p>
                  </a:txBody>
                  <a:tcPr anchor="ctr" anchorCtr="1">
                    <a:lnL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6944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285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lvl="0" indent="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rtl="0" eaLnBrk="1" hangingPunct="1">
                        <a:spcBef>
                          <a:spcPct val="20000"/>
                        </a:spcBef>
                        <a:buSzTx/>
                        <a:buNone/>
                      </a:pPr>
                      <a:r>
                        <a:rPr lang="zh-CN" altLang="en-US" sz="2800" b="1">
                          <a:latin typeface="Times New Roman" panose="02020603050405020304" pitchFamily="18" charset="0"/>
                        </a:rPr>
                        <a:t>与常见物质类别的关系</a:t>
                      </a:r>
                    </a:p>
                  </a:txBody>
                  <a:tcPr anchor="ctr" anchorCtr="1">
                    <a:lnL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rtl="0" eaLnBrk="1" hangingPunct="1">
                        <a:spcBef>
                          <a:spcPct val="20000"/>
                        </a:spcBef>
                        <a:buSzTx/>
                        <a:buNone/>
                      </a:pPr>
                      <a:r>
                        <a:rPr lang="zh-CN" altLang="en-US" sz="2800" b="1">
                          <a:solidFill>
                            <a:srgbClr val="CC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通常为酸、碱、盐、典型金属氧化物、某些非金属氢化物等 </a:t>
                      </a:r>
                    </a:p>
                  </a:txBody>
                  <a:tcPr anchor="ctr" anchorCtr="1">
                    <a:lnL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rtl="0" eaLnBrk="1" hangingPunct="1">
                        <a:spcBef>
                          <a:spcPct val="50000"/>
                        </a:spcBef>
                        <a:buSzTx/>
                        <a:buNone/>
                      </a:pPr>
                      <a:r>
                        <a:rPr lang="zh-CN" altLang="en-US" sz="2800" b="1">
                          <a:latin typeface="Times New Roman" panose="02020603050405020304" pitchFamily="18" charset="0"/>
                        </a:rPr>
                        <a:t>通常为非金属氧化物、某些非金属氢化物、绝大多数有机物等</a:t>
                      </a:r>
                    </a:p>
                  </a:txBody>
                  <a:tcPr anchor="ctr" anchorCtr="1">
                    <a:lnL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9115">
                <a:tc gridSpan="2">
                  <a:txBody>
                    <a:bodyPr/>
                    <a:lstStyle>
                      <a:lvl1pPr marL="0" lvl="0" indent="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rtl="0" eaLnBrk="1" hangingPunct="1">
                        <a:spcBef>
                          <a:spcPct val="20000"/>
                        </a:spcBef>
                        <a:buSzTx/>
                        <a:buNone/>
                      </a:pPr>
                      <a:r>
                        <a:rPr lang="zh-CN" altLang="en-US" sz="2800" b="1">
                          <a:latin typeface="Times New Roman" panose="02020603050405020304" pitchFamily="18" charset="0"/>
                        </a:rPr>
                        <a:t>水溶性</a:t>
                      </a:r>
                    </a:p>
                  </a:txBody>
                  <a:tcPr anchor="ctr" anchorCtr="1">
                    <a:lnL w="285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R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>
                      <a:lvl1pPr marL="0" lvl="0" indent="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rtl="0" eaLnBrk="1" hangingPunct="1">
                        <a:spcBef>
                          <a:spcPct val="20000"/>
                        </a:spcBef>
                        <a:buSzTx/>
                        <a:buNone/>
                      </a:pPr>
                      <a:r>
                        <a:rPr lang="zh-CN" altLang="en-US" sz="2800" b="1">
                          <a:solidFill>
                            <a:schemeClr val="folHlink"/>
                          </a:solidFill>
                          <a:latin typeface="Times New Roman" panose="02020603050405020304" pitchFamily="18" charset="0"/>
                          <a:sym typeface="Arial"/>
                        </a:rPr>
                        <a:t>有些可溶于水，有些难溶于水</a:t>
                      </a:r>
                    </a:p>
                  </a:txBody>
                  <a:tcPr anchor="ctr" anchorCtr="1">
                    <a:lnL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R w="285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CC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9731" name="Text Box 7"/>
          <p:cNvSpPr/>
          <p:nvPr>
            <p:custDataLst>
              <p:tags r:id="rId3"/>
            </p:custDataLst>
          </p:nvPr>
        </p:nvSpPr>
        <p:spPr>
          <a:xfrm>
            <a:off x="-317" y="140335"/>
            <a:ext cx="2374900" cy="590550"/>
          </a:xfrm>
          <a:prstGeom prst="rect">
            <a:avLst/>
          </a:prstGeom>
          <a:solidFill>
            <a:srgbClr val="FF99CC">
              <a:alpha val="50000"/>
            </a:srgbClr>
          </a:solidFill>
          <a:ln w="952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170" tIns="46990" rIns="90170" bIns="4699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3200" b="1">
                <a:latin typeface="华文新魏" panose="02010800040101010101" pitchFamily="2" charset="-122"/>
                <a:ea typeface="华文新魏" panose="02010800040101010101" pitchFamily="2" charset="-122"/>
                <a:sym typeface="宋体" panose="02010600030101010101" pitchFamily="2" charset="-122"/>
              </a:rPr>
              <a:t>总结归纳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97" name="组合 129060"/>
          <p:cNvGrpSpPr/>
          <p:nvPr>
            <p:custDataLst>
              <p:tags r:id="rId1"/>
            </p:custDataLst>
          </p:nvPr>
        </p:nvGrpSpPr>
        <p:grpSpPr>
          <a:xfrm>
            <a:off x="0" y="2633028"/>
            <a:ext cx="3679825" cy="2927349"/>
            <a:chOff x="96" y="1328"/>
            <a:chExt cx="2318" cy="1844"/>
          </a:xfrm>
        </p:grpSpPr>
        <p:sp>
          <p:nvSpPr>
            <p:cNvPr id="29698" name="左大括号 129025"/>
            <p:cNvSpPr/>
            <p:nvPr>
              <p:custDataLst>
                <p:tags r:id="rId34"/>
              </p:custDataLst>
            </p:nvPr>
          </p:nvSpPr>
          <p:spPr>
            <a:xfrm>
              <a:off x="624" y="1505"/>
              <a:ext cx="144" cy="1056"/>
            </a:xfrm>
            <a:prstGeom prst="leftBrace">
              <a:avLst>
                <a:gd name="adj1" fmla="val 61077"/>
                <a:gd name="adj2" fmla="val 50000"/>
              </a:avLst>
            </a:prstGeom>
            <a:noFill/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699" name="文本框 129026"/>
            <p:cNvSpPr txBox="1"/>
            <p:nvPr>
              <p:custDataLst>
                <p:tags r:id="rId35"/>
              </p:custDataLst>
            </p:nvPr>
          </p:nvSpPr>
          <p:spPr>
            <a:xfrm>
              <a:off x="96" y="1861"/>
              <a:ext cx="634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1434" tIns="45718" rIns="91434" bIns="45718" anchor="t">
              <a:spAutoFit/>
            </a:bodyPr>
            <a:lstStyle/>
            <a:p>
              <a:r>
                <a:rPr lang="zh-CN" altLang="en-US" sz="28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物质</a:t>
              </a:r>
            </a:p>
          </p:txBody>
        </p:sp>
        <p:sp>
          <p:nvSpPr>
            <p:cNvPr id="29700" name="文本框 129027"/>
            <p:cNvSpPr txBox="1"/>
            <p:nvPr>
              <p:custDataLst>
                <p:tags r:id="rId36"/>
              </p:custDataLst>
            </p:nvPr>
          </p:nvSpPr>
          <p:spPr>
            <a:xfrm>
              <a:off x="768" y="1328"/>
              <a:ext cx="8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1434" tIns="45718" rIns="91434" bIns="45718" anchor="t">
              <a:spAutoFit/>
            </a:bodyPr>
            <a:lstStyle/>
            <a:p>
              <a:r>
                <a:rPr lang="zh-CN" altLang="en-US" sz="2800" b="1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混和物</a:t>
              </a:r>
            </a:p>
          </p:txBody>
        </p:sp>
        <p:sp>
          <p:nvSpPr>
            <p:cNvPr id="29701" name="文本框 129028"/>
            <p:cNvSpPr txBox="1"/>
            <p:nvPr>
              <p:custDataLst>
                <p:tags r:id="rId37"/>
              </p:custDataLst>
            </p:nvPr>
          </p:nvSpPr>
          <p:spPr>
            <a:xfrm>
              <a:off x="720" y="2389"/>
              <a:ext cx="8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1434" tIns="45718" rIns="91434" bIns="45718" anchor="t">
              <a:spAutoFit/>
            </a:bodyPr>
            <a:lstStyle/>
            <a:p>
              <a:r>
                <a:rPr lang="zh-CN" altLang="en-US" sz="2800" b="1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纯净物</a:t>
              </a:r>
            </a:p>
          </p:txBody>
        </p:sp>
        <p:sp>
          <p:nvSpPr>
            <p:cNvPr id="29702" name="左大括号 129029"/>
            <p:cNvSpPr/>
            <p:nvPr>
              <p:custDataLst>
                <p:tags r:id="rId38"/>
              </p:custDataLst>
            </p:nvPr>
          </p:nvSpPr>
          <p:spPr>
            <a:xfrm>
              <a:off x="1437" y="2086"/>
              <a:ext cx="139" cy="912"/>
            </a:xfrm>
            <a:prstGeom prst="leftBrace">
              <a:avLst>
                <a:gd name="adj1" fmla="val 54645"/>
                <a:gd name="adj2" fmla="val 50000"/>
              </a:avLst>
            </a:prstGeom>
            <a:noFill/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03" name="文本框 129030"/>
            <p:cNvSpPr txBox="1"/>
            <p:nvPr>
              <p:custDataLst>
                <p:tags r:id="rId39"/>
              </p:custDataLst>
            </p:nvPr>
          </p:nvSpPr>
          <p:spPr>
            <a:xfrm>
              <a:off x="1536" y="1904"/>
              <a:ext cx="8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1434" tIns="45718" rIns="91434" bIns="45718" anchor="t">
              <a:spAutoFit/>
            </a:bodyPr>
            <a:lstStyle/>
            <a:p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化合物</a:t>
              </a:r>
            </a:p>
          </p:txBody>
        </p:sp>
        <p:sp>
          <p:nvSpPr>
            <p:cNvPr id="29704" name="文本框 129031"/>
            <p:cNvSpPr txBox="1"/>
            <p:nvPr>
              <p:custDataLst>
                <p:tags r:id="rId40"/>
              </p:custDataLst>
            </p:nvPr>
          </p:nvSpPr>
          <p:spPr>
            <a:xfrm>
              <a:off x="1643" y="2844"/>
              <a:ext cx="634" cy="32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1434" tIns="45718" rIns="91434" bIns="45718" anchor="t">
              <a:spAutoFit/>
            </a:bodyPr>
            <a:lstStyle/>
            <a:p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单质</a:t>
              </a:r>
            </a:p>
          </p:txBody>
        </p:sp>
      </p:grpSp>
      <p:sp>
        <p:nvSpPr>
          <p:cNvPr id="29705" name="左大括号 129032"/>
          <p:cNvSpPr/>
          <p:nvPr>
            <p:custDataLst>
              <p:tags r:id="rId2"/>
            </p:custDataLst>
          </p:nvPr>
        </p:nvSpPr>
        <p:spPr>
          <a:xfrm>
            <a:off x="3492500" y="2992120"/>
            <a:ext cx="187960" cy="1844675"/>
          </a:xfrm>
          <a:prstGeom prst="leftBrace">
            <a:avLst>
              <a:gd name="adj1" fmla="val 61077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706" name="文本框 129033"/>
          <p:cNvSpPr txBox="1"/>
          <p:nvPr>
            <p:custDataLst>
              <p:tags r:id="rId3"/>
            </p:custDataLst>
          </p:nvPr>
        </p:nvSpPr>
        <p:spPr>
          <a:xfrm>
            <a:off x="3657600" y="2704465"/>
            <a:ext cx="1393825" cy="519113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r>
              <a:rPr lang="zh-CN" altLang="en-US" sz="2800" b="1">
                <a:solidFill>
                  <a:srgbClr val="0099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电解质</a:t>
            </a:r>
          </a:p>
        </p:txBody>
      </p:sp>
      <p:sp>
        <p:nvSpPr>
          <p:cNvPr id="29707" name="文本框 129034"/>
          <p:cNvSpPr txBox="1"/>
          <p:nvPr>
            <p:custDataLst>
              <p:tags r:id="rId4"/>
            </p:custDataLst>
          </p:nvPr>
        </p:nvSpPr>
        <p:spPr>
          <a:xfrm>
            <a:off x="3657600" y="4668520"/>
            <a:ext cx="1781175" cy="519113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r>
              <a:rPr lang="zh-CN" altLang="en-US" sz="2800" b="1">
                <a:solidFill>
                  <a:srgbClr val="0099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非电解质</a:t>
            </a:r>
          </a:p>
        </p:txBody>
      </p:sp>
      <p:sp>
        <p:nvSpPr>
          <p:cNvPr id="129036" name="文本框 129035"/>
          <p:cNvSpPr txBox="1"/>
          <p:nvPr>
            <p:custDataLst>
              <p:tags r:id="rId5"/>
            </p:custDataLst>
          </p:nvPr>
        </p:nvSpPr>
        <p:spPr>
          <a:xfrm>
            <a:off x="5342890" y="4326255"/>
            <a:ext cx="4103688" cy="1419225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b="1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非金属氧化物</a:t>
            </a:r>
            <a:r>
              <a:rPr lang="en-US" altLang="zh-CN" sz="2400" b="1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(CO</a:t>
            </a:r>
            <a:r>
              <a:rPr lang="en-US" altLang="zh-CN" sz="2400" b="1" baseline="-25000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400" b="1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en-US" altLang="zh-CN" sz="2400" b="1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SO</a:t>
            </a:r>
            <a:r>
              <a:rPr lang="en-US" altLang="zh-CN" sz="2400" b="1" baseline="-25000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2400" b="1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  <a:endParaRPr lang="zh-CN" altLang="en-US" sz="2400" b="1">
              <a:solidFill>
                <a:srgbClr val="FF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zh-CN" sz="2400" b="1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部分非金属氢化物：</a:t>
            </a:r>
            <a:r>
              <a:rPr lang="en-US" altLang="zh-CN" sz="2400" b="1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NH</a:t>
            </a:r>
            <a:r>
              <a:rPr lang="en-US" altLang="zh-CN" sz="2400" b="1" baseline="-25000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</a:p>
          <a:p>
            <a:pPr>
              <a:lnSpc>
                <a:spcPct val="120000"/>
              </a:lnSpc>
            </a:pPr>
            <a:r>
              <a:rPr lang="zh-CN" altLang="en-US" sz="24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大部分有机物：</a:t>
            </a:r>
            <a:r>
              <a:rPr lang="zh-CN" altLang="en-US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乙醇、蔗糖</a:t>
            </a:r>
          </a:p>
        </p:txBody>
      </p:sp>
      <p:sp>
        <p:nvSpPr>
          <p:cNvPr id="129037" name="椭圆 129036"/>
          <p:cNvSpPr/>
          <p:nvPr>
            <p:custDataLst>
              <p:tags r:id="rId6"/>
            </p:custDataLst>
          </p:nvPr>
        </p:nvSpPr>
        <p:spPr>
          <a:xfrm>
            <a:off x="1057275" y="2461260"/>
            <a:ext cx="1412240" cy="862965"/>
          </a:xfrm>
          <a:prstGeom prst="ellipse">
            <a:avLst/>
          </a:prstGeom>
          <a:noFill/>
          <a:ln w="57150" cap="flat" cmpd="sng">
            <a:solidFill>
              <a:srgbClr val="FF3300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9038" name="椭圆 129037"/>
          <p:cNvSpPr/>
          <p:nvPr>
            <p:custDataLst>
              <p:tags r:id="rId7"/>
            </p:custDataLst>
          </p:nvPr>
        </p:nvSpPr>
        <p:spPr>
          <a:xfrm>
            <a:off x="2411413" y="4836478"/>
            <a:ext cx="1090612" cy="863600"/>
          </a:xfrm>
          <a:prstGeom prst="ellipse">
            <a:avLst/>
          </a:prstGeom>
          <a:noFill/>
          <a:ln w="57150" cap="flat" cmpd="sng">
            <a:solidFill>
              <a:srgbClr val="FF3300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9039" name="直接连接符 129038"/>
          <p:cNvSpPr/>
          <p:nvPr>
            <p:custDataLst>
              <p:tags r:id="rId8"/>
            </p:custDataLst>
          </p:nvPr>
        </p:nvSpPr>
        <p:spPr>
          <a:xfrm flipH="1" flipV="1">
            <a:off x="1668780" y="2131060"/>
            <a:ext cx="263525" cy="287655"/>
          </a:xfrm>
          <a:prstGeom prst="line">
            <a:avLst/>
          </a:prstGeom>
          <a:ln w="38100" cap="flat" cmpd="sng">
            <a:solidFill>
              <a:srgbClr val="FF33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/>
          </a:p>
        </p:txBody>
      </p:sp>
      <p:sp>
        <p:nvSpPr>
          <p:cNvPr id="129040" name="直接连接符 129039"/>
          <p:cNvSpPr/>
          <p:nvPr>
            <p:custDataLst>
              <p:tags r:id="rId9"/>
            </p:custDataLst>
          </p:nvPr>
        </p:nvSpPr>
        <p:spPr>
          <a:xfrm flipH="1" flipV="1">
            <a:off x="1310005" y="2131060"/>
            <a:ext cx="1150620" cy="2908300"/>
          </a:xfrm>
          <a:prstGeom prst="line">
            <a:avLst/>
          </a:prstGeom>
          <a:ln w="38100" cap="flat" cmpd="sng">
            <a:solidFill>
              <a:srgbClr val="FF33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/>
          </a:p>
        </p:txBody>
      </p:sp>
      <p:sp>
        <p:nvSpPr>
          <p:cNvPr id="129041" name="文本框 129040"/>
          <p:cNvSpPr txBox="1"/>
          <p:nvPr>
            <p:custDataLst>
              <p:tags r:id="rId10"/>
            </p:custDataLst>
          </p:nvPr>
        </p:nvSpPr>
        <p:spPr>
          <a:xfrm>
            <a:off x="0" y="1291590"/>
            <a:ext cx="2808288" cy="951865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既不是电解质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楷体_GB2312" panose="02010609030101010101" pitchFamily="49" charset="-122"/>
                <a:sym typeface="+mn-ea"/>
              </a:rPr>
              <a:t>也不是非电解质</a:t>
            </a:r>
          </a:p>
        </p:txBody>
      </p:sp>
      <p:grpSp>
        <p:nvGrpSpPr>
          <p:cNvPr id="129048" name="组合 129047"/>
          <p:cNvGrpSpPr/>
          <p:nvPr>
            <p:custDataLst>
              <p:tags r:id="rId11"/>
            </p:custDataLst>
          </p:nvPr>
        </p:nvGrpSpPr>
        <p:grpSpPr>
          <a:xfrm>
            <a:off x="4843463" y="1421448"/>
            <a:ext cx="2895600" cy="2095499"/>
            <a:chOff x="3936" y="384"/>
            <a:chExt cx="1824" cy="1320"/>
          </a:xfrm>
        </p:grpSpPr>
        <p:sp>
          <p:nvSpPr>
            <p:cNvPr id="29716" name="左大括号 129048"/>
            <p:cNvSpPr/>
            <p:nvPr>
              <p:custDataLst>
                <p:tags r:id="rId29"/>
              </p:custDataLst>
            </p:nvPr>
          </p:nvSpPr>
          <p:spPr>
            <a:xfrm>
              <a:off x="3936" y="480"/>
              <a:ext cx="155" cy="1083"/>
            </a:xfrm>
            <a:prstGeom prst="leftBrace">
              <a:avLst>
                <a:gd name="adj1" fmla="val 44419"/>
                <a:gd name="adj2" fmla="val 50000"/>
              </a:avLst>
            </a:prstGeom>
            <a:noFill/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sz="28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17" name="文本框 129049"/>
            <p:cNvSpPr txBox="1"/>
            <p:nvPr>
              <p:custDataLst>
                <p:tags r:id="rId30"/>
              </p:custDataLst>
            </p:nvPr>
          </p:nvSpPr>
          <p:spPr>
            <a:xfrm>
              <a:off x="4080" y="384"/>
              <a:ext cx="594" cy="32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1434" tIns="45718" rIns="91434" bIns="45718" anchor="t">
              <a:spAutoFit/>
            </a:bodyPr>
            <a:lstStyle/>
            <a:p>
              <a:r>
                <a:rPr lang="zh-CN" altLang="en-US" sz="2800" b="1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酸</a:t>
              </a:r>
            </a:p>
          </p:txBody>
        </p:sp>
        <p:sp>
          <p:nvSpPr>
            <p:cNvPr id="29718" name="文本框 129050"/>
            <p:cNvSpPr txBox="1"/>
            <p:nvPr>
              <p:custDataLst>
                <p:tags r:id="rId31"/>
              </p:custDataLst>
            </p:nvPr>
          </p:nvSpPr>
          <p:spPr>
            <a:xfrm>
              <a:off x="4080" y="624"/>
              <a:ext cx="690" cy="32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1434" tIns="45718" rIns="91434" bIns="45718" anchor="t">
              <a:spAutoFit/>
            </a:bodyPr>
            <a:lstStyle/>
            <a:p>
              <a:r>
                <a:rPr lang="zh-CN" altLang="en-US" sz="2800" b="1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碱</a:t>
              </a:r>
            </a:p>
          </p:txBody>
        </p:sp>
        <p:sp>
          <p:nvSpPr>
            <p:cNvPr id="29719" name="文本框 129051"/>
            <p:cNvSpPr txBox="1"/>
            <p:nvPr>
              <p:custDataLst>
                <p:tags r:id="rId32"/>
              </p:custDataLst>
            </p:nvPr>
          </p:nvSpPr>
          <p:spPr>
            <a:xfrm>
              <a:off x="4055" y="864"/>
              <a:ext cx="1348" cy="32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1434" tIns="45718" rIns="91434" bIns="45718" anchor="t">
              <a:spAutoFit/>
            </a:bodyPr>
            <a:lstStyle/>
            <a:p>
              <a:r>
                <a:rPr lang="zh-CN" altLang="en-US" sz="2800" b="1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盐</a:t>
              </a:r>
            </a:p>
          </p:txBody>
        </p:sp>
        <p:sp>
          <p:nvSpPr>
            <p:cNvPr id="29720" name="文本框 129052"/>
            <p:cNvSpPr txBox="1"/>
            <p:nvPr>
              <p:custDataLst>
                <p:tags r:id="rId33"/>
              </p:custDataLst>
            </p:nvPr>
          </p:nvSpPr>
          <p:spPr>
            <a:xfrm>
              <a:off x="4032" y="1104"/>
              <a:ext cx="1728" cy="60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1434" tIns="45718" rIns="91434" bIns="45718" anchor="t">
              <a:spAutoFit/>
            </a:bodyPr>
            <a:lstStyle/>
            <a:p>
              <a:r>
                <a:rPr lang="zh-CN" altLang="en-US" sz="2800" b="1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金属氧化物</a:t>
              </a:r>
            </a:p>
            <a:p>
              <a:r>
                <a:rPr lang="zh-CN" altLang="en-US" sz="28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 水</a:t>
              </a:r>
            </a:p>
          </p:txBody>
        </p:sp>
      </p:grpSp>
      <p:sp>
        <p:nvSpPr>
          <p:cNvPr id="29721" name="左大括号 129061"/>
          <p:cNvSpPr/>
          <p:nvPr>
            <p:custDataLst>
              <p:tags r:id="rId12"/>
            </p:custDataLst>
          </p:nvPr>
        </p:nvSpPr>
        <p:spPr>
          <a:xfrm>
            <a:off x="5090160" y="4380865"/>
            <a:ext cx="289560" cy="1152525"/>
          </a:xfrm>
          <a:prstGeom prst="leftBrace">
            <a:avLst>
              <a:gd name="adj1" fmla="val 30558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0" name="组合 19"/>
          <p:cNvGrpSpPr/>
          <p:nvPr>
            <p:custDataLst>
              <p:tags r:id="rId13"/>
            </p:custDataLst>
          </p:nvPr>
        </p:nvGrpSpPr>
        <p:grpSpPr>
          <a:xfrm>
            <a:off x="4826000" y="1698625"/>
            <a:ext cx="2989580" cy="1813560"/>
            <a:chOff x="7063" y="7183"/>
            <a:chExt cx="4708" cy="2856"/>
          </a:xfrm>
        </p:grpSpPr>
        <p:sp>
          <p:nvSpPr>
            <p:cNvPr id="3" name="左大括号 129048"/>
            <p:cNvSpPr/>
            <p:nvPr>
              <p:custDataLst>
                <p:tags r:id="rId27"/>
              </p:custDataLst>
            </p:nvPr>
          </p:nvSpPr>
          <p:spPr>
            <a:xfrm>
              <a:off x="7063" y="7545"/>
              <a:ext cx="388" cy="2132"/>
            </a:xfrm>
            <a:prstGeom prst="leftBrace">
              <a:avLst>
                <a:gd name="adj1" fmla="val 44419"/>
                <a:gd name="adj2" fmla="val 50000"/>
              </a:avLst>
            </a:prstGeom>
            <a:noFill/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7" name="文本框 129052"/>
            <p:cNvSpPr txBox="1"/>
            <p:nvPr>
              <p:custDataLst>
                <p:tags r:id="rId28"/>
              </p:custDataLst>
            </p:nvPr>
          </p:nvSpPr>
          <p:spPr>
            <a:xfrm>
              <a:off x="7451" y="7183"/>
              <a:ext cx="4320" cy="2856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1434" tIns="45718" rIns="91434" bIns="45718" anchor="t">
              <a:spAutoFit/>
            </a:bodyPr>
            <a:lstStyle/>
            <a:p>
              <a:r>
                <a:rPr lang="zh-CN" altLang="en-US"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强电解质</a:t>
              </a:r>
            </a:p>
            <a:p>
              <a:endParaRPr lang="zh-CN" altLang="en-US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endParaRPr lang="zh-CN" altLang="en-US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r>
                <a:rPr lang="zh-CN" altLang="en-US"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弱电解质</a:t>
              </a:r>
            </a:p>
          </p:txBody>
        </p:sp>
      </p:grpSp>
      <p:grpSp>
        <p:nvGrpSpPr>
          <p:cNvPr id="8" name="组合 7"/>
          <p:cNvGrpSpPr/>
          <p:nvPr>
            <p:custDataLst>
              <p:tags r:id="rId14"/>
            </p:custDataLst>
          </p:nvPr>
        </p:nvGrpSpPr>
        <p:grpSpPr>
          <a:xfrm>
            <a:off x="6589078" y="1213803"/>
            <a:ext cx="2895600" cy="1633537"/>
            <a:chOff x="3936" y="384"/>
            <a:chExt cx="1824" cy="1029"/>
          </a:xfrm>
        </p:grpSpPr>
        <p:sp>
          <p:nvSpPr>
            <p:cNvPr id="9" name="左大括号 129048"/>
            <p:cNvSpPr/>
            <p:nvPr>
              <p:custDataLst>
                <p:tags r:id="rId22"/>
              </p:custDataLst>
            </p:nvPr>
          </p:nvSpPr>
          <p:spPr>
            <a:xfrm>
              <a:off x="3936" y="480"/>
              <a:ext cx="144" cy="879"/>
            </a:xfrm>
            <a:prstGeom prst="leftBrace">
              <a:avLst>
                <a:gd name="adj1" fmla="val 44419"/>
                <a:gd name="adj2" fmla="val 50000"/>
              </a:avLst>
            </a:prstGeom>
            <a:noFill/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sz="26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" name="文本框 129049"/>
            <p:cNvSpPr txBox="1"/>
            <p:nvPr>
              <p:custDataLst>
                <p:tags r:id="rId23"/>
              </p:custDataLst>
            </p:nvPr>
          </p:nvSpPr>
          <p:spPr>
            <a:xfrm>
              <a:off x="4080" y="384"/>
              <a:ext cx="594" cy="309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1434" tIns="45718" rIns="91434" bIns="45718" anchor="t">
              <a:spAutoFit/>
            </a:bodyPr>
            <a:lstStyle/>
            <a:p>
              <a:r>
                <a:rPr lang="zh-CN" altLang="en-US" sz="2600" b="1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强酸</a:t>
              </a:r>
            </a:p>
          </p:txBody>
        </p:sp>
        <p:sp>
          <p:nvSpPr>
            <p:cNvPr id="11" name="文本框 129050"/>
            <p:cNvSpPr txBox="1"/>
            <p:nvPr>
              <p:custDataLst>
                <p:tags r:id="rId24"/>
              </p:custDataLst>
            </p:nvPr>
          </p:nvSpPr>
          <p:spPr>
            <a:xfrm>
              <a:off x="4080" y="624"/>
              <a:ext cx="690" cy="309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1434" tIns="45718" rIns="91434" bIns="45718" anchor="t">
              <a:spAutoFit/>
            </a:bodyPr>
            <a:lstStyle/>
            <a:p>
              <a:r>
                <a:rPr lang="zh-CN" altLang="en-US" sz="2600" b="1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强碱</a:t>
              </a:r>
            </a:p>
          </p:txBody>
        </p:sp>
        <p:sp>
          <p:nvSpPr>
            <p:cNvPr id="12" name="文本框 129051"/>
            <p:cNvSpPr txBox="1"/>
            <p:nvPr>
              <p:custDataLst>
                <p:tags r:id="rId25"/>
              </p:custDataLst>
            </p:nvPr>
          </p:nvSpPr>
          <p:spPr>
            <a:xfrm>
              <a:off x="4080" y="834"/>
              <a:ext cx="1348" cy="30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1434" tIns="45718" rIns="91434" bIns="45718" anchor="t">
              <a:spAutoFit/>
            </a:bodyPr>
            <a:lstStyle/>
            <a:p>
              <a:r>
                <a:rPr lang="zh-CN" altLang="en-US" sz="2600" b="1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大多数的盐</a:t>
              </a:r>
            </a:p>
          </p:txBody>
        </p:sp>
        <p:sp>
          <p:nvSpPr>
            <p:cNvPr id="13" name="文本框 129052"/>
            <p:cNvSpPr txBox="1"/>
            <p:nvPr>
              <p:custDataLst>
                <p:tags r:id="rId26"/>
              </p:custDataLst>
            </p:nvPr>
          </p:nvSpPr>
          <p:spPr>
            <a:xfrm>
              <a:off x="4032" y="1104"/>
              <a:ext cx="1728" cy="309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1434" tIns="45718" rIns="91434" bIns="45718" anchor="t">
              <a:spAutoFit/>
            </a:bodyPr>
            <a:lstStyle/>
            <a:p>
              <a:r>
                <a:rPr lang="zh-CN" altLang="en-US" sz="2600" b="1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活泼金属氧化物</a:t>
              </a:r>
            </a:p>
          </p:txBody>
        </p:sp>
      </p:grpSp>
      <p:grpSp>
        <p:nvGrpSpPr>
          <p:cNvPr id="14" name="组合 13"/>
          <p:cNvGrpSpPr/>
          <p:nvPr>
            <p:custDataLst>
              <p:tags r:id="rId15"/>
            </p:custDataLst>
          </p:nvPr>
        </p:nvGrpSpPr>
        <p:grpSpPr>
          <a:xfrm>
            <a:off x="6589078" y="2762568"/>
            <a:ext cx="2895600" cy="1663699"/>
            <a:chOff x="3936" y="384"/>
            <a:chExt cx="1824" cy="1048"/>
          </a:xfrm>
        </p:grpSpPr>
        <p:sp>
          <p:nvSpPr>
            <p:cNvPr id="15" name="左大括号 129048"/>
            <p:cNvSpPr/>
            <p:nvPr>
              <p:custDataLst>
                <p:tags r:id="rId17"/>
              </p:custDataLst>
            </p:nvPr>
          </p:nvSpPr>
          <p:spPr>
            <a:xfrm>
              <a:off x="3936" y="480"/>
              <a:ext cx="144" cy="879"/>
            </a:xfrm>
            <a:prstGeom prst="leftBrace">
              <a:avLst>
                <a:gd name="adj1" fmla="val 44419"/>
                <a:gd name="adj2" fmla="val 50000"/>
              </a:avLst>
            </a:prstGeom>
            <a:noFill/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sz="28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" name="文本框 129049"/>
            <p:cNvSpPr txBox="1"/>
            <p:nvPr>
              <p:custDataLst>
                <p:tags r:id="rId18"/>
              </p:custDataLst>
            </p:nvPr>
          </p:nvSpPr>
          <p:spPr>
            <a:xfrm>
              <a:off x="4080" y="384"/>
              <a:ext cx="594" cy="32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1434" tIns="45718" rIns="91434" bIns="45718" anchor="t">
              <a:spAutoFit/>
            </a:bodyPr>
            <a:lstStyle/>
            <a:p>
              <a:r>
                <a:rPr lang="zh-CN" altLang="en-US" sz="2800" b="1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弱酸</a:t>
              </a:r>
            </a:p>
          </p:txBody>
        </p:sp>
        <p:sp>
          <p:nvSpPr>
            <p:cNvPr id="17" name="文本框 129050"/>
            <p:cNvSpPr txBox="1"/>
            <p:nvPr>
              <p:custDataLst>
                <p:tags r:id="rId19"/>
              </p:custDataLst>
            </p:nvPr>
          </p:nvSpPr>
          <p:spPr>
            <a:xfrm>
              <a:off x="4080" y="624"/>
              <a:ext cx="690" cy="32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1434" tIns="45718" rIns="91434" bIns="45718" anchor="t">
              <a:spAutoFit/>
            </a:bodyPr>
            <a:lstStyle/>
            <a:p>
              <a:r>
                <a:rPr lang="zh-CN" altLang="en-US" sz="2800" b="1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弱碱</a:t>
              </a:r>
            </a:p>
          </p:txBody>
        </p:sp>
        <p:sp>
          <p:nvSpPr>
            <p:cNvPr id="18" name="文本框 129051"/>
            <p:cNvSpPr txBox="1"/>
            <p:nvPr>
              <p:custDataLst>
                <p:tags r:id="rId20"/>
              </p:custDataLst>
            </p:nvPr>
          </p:nvSpPr>
          <p:spPr>
            <a:xfrm>
              <a:off x="4080" y="834"/>
              <a:ext cx="1348" cy="32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1434" tIns="45718" rIns="91434" bIns="45718" anchor="t">
              <a:spAutoFit/>
            </a:bodyPr>
            <a:lstStyle/>
            <a:p>
              <a:r>
                <a:rPr lang="zh-CN" altLang="en-US" sz="2800" b="1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极少数的盐</a:t>
              </a:r>
            </a:p>
          </p:txBody>
        </p:sp>
        <p:sp>
          <p:nvSpPr>
            <p:cNvPr id="19" name="文本框 129052"/>
            <p:cNvSpPr txBox="1"/>
            <p:nvPr>
              <p:custDataLst>
                <p:tags r:id="rId21"/>
              </p:custDataLst>
            </p:nvPr>
          </p:nvSpPr>
          <p:spPr>
            <a:xfrm>
              <a:off x="4032" y="1104"/>
              <a:ext cx="1728" cy="32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1434" tIns="45718" rIns="91434" bIns="45718" anchor="t">
              <a:spAutoFit/>
            </a:bodyPr>
            <a:lstStyle/>
            <a:p>
              <a:r>
                <a:rPr lang="zh-CN" altLang="en-US" sz="28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水</a:t>
              </a:r>
            </a:p>
          </p:txBody>
        </p:sp>
      </p:grpSp>
      <p:sp>
        <p:nvSpPr>
          <p:cNvPr id="23" name="文本框 22"/>
          <p:cNvSpPr txBox="1"/>
          <p:nvPr>
            <p:custDataLst>
              <p:tags r:id="rId16"/>
            </p:custDataLst>
          </p:nvPr>
        </p:nvSpPr>
        <p:spPr>
          <a:xfrm>
            <a:off x="91440" y="87630"/>
            <a:ext cx="219392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/>
              <a:t>【小结】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9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9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9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9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9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90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90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9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9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9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9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9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9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90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90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9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9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90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90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90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90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90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90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129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29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29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9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297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297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29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29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9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36" grpId="0"/>
      <p:bldP spid="129036" grpId="1"/>
      <p:bldP spid="129041" grpId="0"/>
      <p:bldP spid="2972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>
            <p:custDataLst>
              <p:tags r:id="rId1"/>
            </p:custDataLst>
          </p:nvPr>
        </p:nvSpPr>
        <p:spPr>
          <a:xfrm>
            <a:off x="0" y="762000"/>
            <a:ext cx="9143365" cy="474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1.</a:t>
            </a:r>
            <a:r>
              <a:rPr lang="en-US" altLang="zh-CN" sz="2800" b="1" kern="10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(2019·</a:t>
            </a:r>
            <a:r>
              <a:rPr lang="zh-CN" altLang="zh-CN" sz="2800" b="1" kern="10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湖北襄阳一中</a:t>
            </a:r>
            <a:r>
              <a:rPr lang="en-US" altLang="zh-CN" sz="2800" b="1" kern="10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)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下列说法正确的</a:t>
            </a:r>
            <a:r>
              <a:rPr lang="zh-CN" altLang="zh-CN" sz="2800" b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是</a:t>
            </a:r>
            <a:endParaRPr lang="zh-CN" altLang="zh-CN" sz="2800" b="1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20000"/>
              </a:lnSpc>
              <a:spcAft>
                <a:spcPct val="0"/>
              </a:spcAft>
            </a:pPr>
            <a:r>
              <a:rPr lang="en-US" altLang="zh-CN" sz="2800" b="1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 ①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难溶于水的盐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(CaCO</a:t>
            </a:r>
            <a:r>
              <a:rPr lang="en-US" altLang="zh-CN" sz="2800" b="1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3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BaSO</a:t>
            </a:r>
            <a:r>
              <a:rPr lang="en-US" altLang="zh-CN" sz="2800" b="1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4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等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)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都是非电解质</a:t>
            </a:r>
            <a:endParaRPr lang="zh-CN" altLang="zh-CN" sz="2800" b="1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20000"/>
              </a:lnSpc>
              <a:spcAft>
                <a:spcPct val="0"/>
              </a:spcAft>
            </a:pPr>
            <a:r>
              <a:rPr lang="en-US" altLang="zh-CN" sz="2800" b="1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 ②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不是电解质的物质一定是非电解质</a:t>
            </a:r>
            <a:endParaRPr lang="zh-CN" altLang="zh-CN" sz="2800" b="1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20000"/>
              </a:lnSpc>
              <a:spcAft>
                <a:spcPct val="0"/>
              </a:spcAft>
            </a:pPr>
            <a:r>
              <a:rPr lang="en-US" altLang="zh-CN" sz="2800" b="1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 ③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强酸溶液的导电能力一定大于弱酸溶液的导电能力</a:t>
            </a:r>
            <a:endParaRPr lang="zh-CN" altLang="zh-CN" sz="2800" b="1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20000"/>
              </a:lnSpc>
              <a:spcAft>
                <a:spcPct val="0"/>
              </a:spcAft>
            </a:pPr>
            <a:r>
              <a:rPr lang="en-US" altLang="zh-CN" sz="2800" b="1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 ④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电解质溶液能导电的原因是溶液中有自由移动的阴离子和阳离子</a:t>
            </a:r>
            <a:endParaRPr lang="zh-CN" altLang="zh-CN" sz="2800" b="1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20000"/>
              </a:lnSpc>
              <a:spcAft>
                <a:spcPct val="0"/>
              </a:spcAft>
            </a:pPr>
            <a:r>
              <a:rPr lang="en-US" altLang="zh-CN" sz="2800" b="1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 ⑤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熔融的电解质都能导电</a:t>
            </a:r>
          </a:p>
          <a:p>
            <a:pPr algn="just">
              <a:lnSpc>
                <a:spcPct val="120000"/>
              </a:lnSpc>
              <a:spcAft>
                <a:spcPct val="0"/>
              </a:spcAft>
            </a:pP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  </a:t>
            </a:r>
            <a:r>
              <a:rPr lang="en-US" altLang="zh-CN" sz="2800" b="1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  <a:sym typeface="+mn-ea"/>
              </a:rPr>
              <a:t>⑥</a:t>
            </a:r>
            <a:r>
              <a:rPr lang="zh-CN" altLang="en-US" sz="2800" b="1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  <a:sym typeface="+mn-ea"/>
              </a:rPr>
              <a:t>电解质的电离需要通电。</a:t>
            </a:r>
            <a:endParaRPr lang="zh-CN" altLang="zh-CN" sz="2800" b="1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2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A.</a:t>
            </a:r>
            <a:r>
              <a:rPr lang="en-US" altLang="zh-CN" sz="2800" b="1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①③⑤⑥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 	</a:t>
            </a:r>
            <a:r>
              <a:rPr lang="en-US" altLang="zh-CN" sz="2800" b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 B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r>
              <a:rPr lang="en-US" altLang="zh-CN" sz="2800" b="1" kern="100" smtClean="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②④⑤</a:t>
            </a:r>
            <a:r>
              <a:rPr lang="en-US" altLang="zh-CN" sz="2800" b="1" kern="100" smtClean="0">
                <a:latin typeface="宋体" panose="02010600030101010101" pitchFamily="2" charset="-122"/>
                <a:ea typeface="宋体" panose="02010600030101010101" pitchFamily="2" charset="-122"/>
                <a:cs typeface="Courier New" panose="02070309020205020404" pitchFamily="49" charset="0"/>
              </a:rPr>
              <a:t>	 </a:t>
            </a:r>
            <a:r>
              <a:rPr lang="en-US" altLang="zh-CN" sz="2800" b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只有</a:t>
            </a:r>
            <a:r>
              <a:rPr lang="en-US" altLang="zh-CN" sz="2800" b="1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④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 	D.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只有</a:t>
            </a:r>
            <a:r>
              <a:rPr lang="en-US" altLang="zh-CN" sz="2800" b="1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⑤</a:t>
            </a:r>
            <a:endParaRPr lang="zh-CN" altLang="zh-CN" sz="2800" b="1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23" name="TextBox 9"/>
          <p:cNvSpPr txBox="1"/>
          <p:nvPr>
            <p:custDataLst>
              <p:tags r:id="rId2"/>
            </p:custDataLst>
          </p:nvPr>
        </p:nvSpPr>
        <p:spPr>
          <a:xfrm>
            <a:off x="4985459" y="4894044"/>
            <a:ext cx="567089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</a:t>
            </a:r>
          </a:p>
        </p:txBody>
      </p:sp>
      <p:pic>
        <p:nvPicPr>
          <p:cNvPr id="49155" name="Picture 14" descr="精品题库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2934335" cy="76263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>
            <p:custDataLst>
              <p:tags r:id="rId2"/>
            </p:custDataLst>
          </p:nvPr>
        </p:nvSpPr>
        <p:spPr>
          <a:xfrm>
            <a:off x="0" y="70485"/>
            <a:ext cx="9144000" cy="40093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30000"/>
              </a:lnSpc>
              <a:spcAft>
                <a:spcPct val="0"/>
              </a:spcAft>
            </a:pPr>
            <a:r>
              <a:rPr lang="en-US" altLang="zh-CN" sz="2800" b="1" kern="100" spc="-5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en-US" altLang="zh-CN" sz="2800" b="1" kern="100" spc="-5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r>
              <a:rPr lang="en-US" altLang="zh-CN" sz="2800" b="1" kern="100" spc="-50" smtClean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(2020·</a:t>
            </a:r>
            <a:r>
              <a:rPr lang="zh-CN" altLang="zh-CN" sz="2800" b="1" kern="100" spc="-50" smtClean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福清市华侨中学</a:t>
            </a:r>
            <a:r>
              <a:rPr lang="en-US" altLang="zh-CN" sz="2800" b="1" kern="100" spc="-50" smtClean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)</a:t>
            </a:r>
            <a:r>
              <a:rPr lang="zh-CN" altLang="zh-CN" sz="2800" b="1" kern="100" spc="-5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下列</a:t>
            </a:r>
            <a:r>
              <a:rPr lang="zh-CN" altLang="zh-CN" sz="2800" b="1" kern="100" spc="-5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物质在水溶液中的电离方程式错误的</a:t>
            </a:r>
            <a:r>
              <a:rPr lang="zh-CN" altLang="zh-CN" sz="2800" b="1" kern="100" spc="-5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是    （         ）</a:t>
            </a:r>
            <a:endParaRPr lang="zh-CN" altLang="zh-CN" sz="2800" b="1" kern="100" spc="-5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3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A.CaCl</a:t>
            </a:r>
            <a:r>
              <a:rPr lang="en-US" altLang="zh-CN" sz="2800" b="1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en-US" altLang="zh-CN" sz="2800" b="1" kern="100" spc="-8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==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Ca</a:t>
            </a:r>
            <a:r>
              <a:rPr lang="en-US" altLang="zh-CN" sz="2800" b="1" kern="100" baseline="30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zh-CN" altLang="zh-CN" sz="2800" b="1" kern="100" baseline="300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2Cl</a:t>
            </a:r>
            <a:r>
              <a:rPr lang="zh-CN" altLang="zh-CN" sz="2800" b="1" kern="100" baseline="300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endParaRPr lang="zh-CN" altLang="zh-CN" sz="2800" b="1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3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B.NaHSO</a:t>
            </a:r>
            <a:r>
              <a:rPr lang="en-US" altLang="zh-CN" sz="2800" b="1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4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=Na</a:t>
            </a:r>
            <a:r>
              <a:rPr lang="zh-CN" altLang="zh-CN" sz="2800" b="1" kern="100" baseline="300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H</a:t>
            </a:r>
            <a:r>
              <a:rPr lang="zh-CN" altLang="zh-CN" sz="2800" b="1" kern="100" baseline="300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zh-CN" altLang="zh-CN" sz="2800" b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b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  <a:sym typeface="+mn-ea"/>
              </a:rPr>
              <a:t>SO</a:t>
            </a:r>
            <a:r>
              <a:rPr lang="en-US" altLang="zh-CN" sz="2800" b="1" kern="100" baseline="-250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  <a:sym typeface="+mn-ea"/>
              </a:rPr>
              <a:t>4</a:t>
            </a:r>
            <a:r>
              <a:rPr lang="en-US" altLang="zh-CN" sz="2800" b="1" kern="100" baseline="300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  <a:sym typeface="+mn-ea"/>
              </a:rPr>
              <a:t>2-</a:t>
            </a:r>
            <a:r>
              <a:rPr lang="en-US" altLang="zh-CN" sz="2800" b="1" kern="100" baseline="300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  <a:sym typeface="+mn-ea"/>
              </a:rPr>
              <a:t> </a:t>
            </a:r>
            <a:r>
              <a:rPr lang="en-US" altLang="zh-CN" sz="2800" b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</a:t>
            </a:r>
            <a:endParaRPr lang="zh-CN" altLang="zh-CN" sz="2800" b="1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3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C.HNO</a:t>
            </a:r>
            <a:r>
              <a:rPr lang="en-US" altLang="zh-CN" sz="2800" b="1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3</a:t>
            </a:r>
            <a:r>
              <a:rPr lang="en-US" altLang="zh-CN" sz="2800" b="1" kern="100" spc="-8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=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H</a:t>
            </a:r>
            <a:r>
              <a:rPr lang="zh-CN" altLang="zh-CN" sz="2800" b="1" kern="100" baseline="300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zh-CN" altLang="zh-CN" sz="2800" b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b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NO</a:t>
            </a:r>
            <a:r>
              <a:rPr lang="en-US" altLang="zh-CN" sz="2800" b="1" kern="100" baseline="-250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 kern="100" baseline="300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-</a:t>
            </a:r>
            <a:r>
              <a:rPr lang="en-US" altLang="zh-CN" sz="2800" b="1" kern="100" baseline="300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</a:t>
            </a:r>
            <a:endParaRPr lang="zh-CN" altLang="zh-CN" sz="2800" b="1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3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D.KClO</a:t>
            </a:r>
            <a:r>
              <a:rPr lang="en-US" altLang="zh-CN" sz="2800" b="1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3</a:t>
            </a:r>
            <a:r>
              <a:rPr lang="en-US" altLang="zh-CN" sz="2800" b="1" kern="100" spc="-8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=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K</a:t>
            </a:r>
            <a:r>
              <a:rPr lang="zh-CN" altLang="zh-CN" sz="2800" b="1" kern="100" baseline="300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b="1" kern="10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Cl</a:t>
            </a:r>
            <a:r>
              <a:rPr lang="zh-CN" altLang="zh-CN" sz="2800" b="1" kern="100" baseline="300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3O</a:t>
            </a:r>
            <a:r>
              <a:rPr lang="en-US" altLang="zh-CN" sz="2800" b="1" kern="100" baseline="30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zh-CN" altLang="zh-CN" sz="2800" b="1" kern="100" baseline="300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</a:p>
          <a:p>
            <a:pPr algn="just">
              <a:lnSpc>
                <a:spcPct val="130000"/>
              </a:lnSpc>
              <a:spcAft>
                <a:spcPct val="0"/>
              </a:spcAft>
            </a:pPr>
            <a:r>
              <a:rPr lang="zh-CN" altLang="zh-CN" sz="2800" b="1" kern="10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</a:t>
            </a: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.KHCO</a:t>
            </a:r>
            <a:r>
              <a:rPr lang="en-US" altLang="zh-CN" sz="2800" b="1" kern="100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3</a:t>
            </a: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=K</a:t>
            </a:r>
            <a:r>
              <a:rPr lang="zh-CN" altLang="zh-CN" sz="2800" b="1" kern="100" baseline="3000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＋</a:t>
            </a:r>
            <a:r>
              <a:rPr lang="zh-CN" altLang="zh-CN" sz="2800" b="1" kern="10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＋</a:t>
            </a: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HCO</a:t>
            </a:r>
            <a:r>
              <a:rPr lang="en-US" altLang="zh-CN" sz="2800" b="1" kern="100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3</a:t>
            </a:r>
            <a:r>
              <a:rPr lang="en-US" altLang="zh-CN" sz="2800" b="1" kern="100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-</a:t>
            </a:r>
            <a:endParaRPr lang="zh-CN" altLang="zh-CN" sz="2800" b="1" kern="10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1" name="TextBox 9"/>
          <p:cNvSpPr txBox="1"/>
          <p:nvPr>
            <p:custDataLst>
              <p:tags r:id="rId3"/>
            </p:custDataLst>
          </p:nvPr>
        </p:nvSpPr>
        <p:spPr>
          <a:xfrm>
            <a:off x="2673839" y="674180"/>
            <a:ext cx="567089" cy="610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375" b="1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D</a:t>
            </a:r>
          </a:p>
        </p:txBody>
      </p:sp>
      <p:sp>
        <p:nvSpPr>
          <p:cNvPr id="2" name="矩形 1"/>
          <p:cNvSpPr/>
          <p:nvPr>
            <p:custDataLst>
              <p:tags r:id="rId4"/>
            </p:custDataLst>
          </p:nvPr>
        </p:nvSpPr>
        <p:spPr>
          <a:xfrm>
            <a:off x="0" y="5481320"/>
            <a:ext cx="9130665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00000"/>
              </a:lnSpc>
              <a:spcAft>
                <a:spcPct val="0"/>
              </a:spcAft>
            </a:pPr>
            <a:r>
              <a:rPr lang="zh-CN" altLang="zh-CN" sz="2800" b="1" kern="100">
                <a:solidFill>
                  <a:schemeClr val="tx1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熔融状态下的电离方程式为</a:t>
            </a:r>
            <a:r>
              <a:rPr lang="en-US" altLang="zh-CN" sz="2800" b="1" u="sng" kern="100">
                <a:solidFill>
                  <a:schemeClr val="tx1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          </a:t>
            </a:r>
            <a:r>
              <a:rPr lang="en-US" altLang="zh-CN" sz="2800" b="1" u="sng" kern="100" smtClean="0">
                <a:solidFill>
                  <a:schemeClr val="tx1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                                </a:t>
            </a:r>
            <a:r>
              <a:rPr lang="zh-CN" altLang="zh-CN" sz="2800" b="1" kern="100">
                <a:solidFill>
                  <a:schemeClr val="tx1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。</a:t>
            </a:r>
            <a:endParaRPr lang="zh-CN" altLang="zh-CN" sz="2800" b="1" kern="100">
              <a:solidFill>
                <a:schemeClr val="tx1"/>
              </a:solidFill>
              <a:effectLst/>
              <a:latin typeface="Times New Roman" panose="02020603050405020304" pitchFamily="18" charset="0"/>
              <a:ea typeface="方正中等线简体" panose="03000509000000000000" pitchFamily="65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6" name="对象 5"/>
          <p:cNvGraphicFramePr>
            <a:graphicFrameLocks noChangeAspect="1"/>
          </p:cNvGraphicFramePr>
          <p:nvPr>
            <p:custDataLst>
              <p:tags r:id="rId5"/>
            </p:custDataLst>
          </p:nvPr>
        </p:nvGraphicFramePr>
        <p:xfrm>
          <a:off x="5083810" y="4544695"/>
          <a:ext cx="4060190" cy="7404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" name="文档" r:id="rId12" imgW="4710430" imgH="792480" progId="Word.Document.12">
                  <p:embed/>
                </p:oleObj>
              </mc:Choice>
              <mc:Fallback>
                <p:oleObj name="文档" r:id="rId12" imgW="4710430" imgH="79248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5083810" y="4544695"/>
                        <a:ext cx="4060190" cy="7404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/>
          <p:cNvGraphicFramePr>
            <a:graphicFrameLocks noChangeAspect="1"/>
          </p:cNvGraphicFramePr>
          <p:nvPr>
            <p:custDataLst>
              <p:tags r:id="rId6"/>
            </p:custDataLst>
          </p:nvPr>
        </p:nvGraphicFramePr>
        <p:xfrm>
          <a:off x="4566285" y="5197475"/>
          <a:ext cx="4062730" cy="7315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文档" r:id="rId14" imgW="4542790" imgH="818515" progId="Word.Document.12">
                  <p:embed/>
                </p:oleObj>
              </mc:Choice>
              <mc:Fallback>
                <p:oleObj name="文档" r:id="rId14" imgW="4542790" imgH="81851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4566285" y="5197475"/>
                        <a:ext cx="4062730" cy="7315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文本框 3"/>
          <p:cNvSpPr txBox="1"/>
          <p:nvPr>
            <p:custDataLst>
              <p:tags r:id="rId7"/>
            </p:custDataLst>
          </p:nvPr>
        </p:nvSpPr>
        <p:spPr>
          <a:xfrm>
            <a:off x="0" y="6194798"/>
            <a:ext cx="9144476" cy="6076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20000"/>
              </a:lnSpc>
              <a:spcAft>
                <a:spcPct val="0"/>
              </a:spcAft>
            </a:pPr>
            <a:r>
              <a:rPr lang="en-US" altLang="zh-CN" sz="2800" b="1" kern="100">
                <a:solidFill>
                  <a:schemeClr val="tx1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  <a:sym typeface="+mn-ea"/>
              </a:rPr>
              <a:t> NaHCO</a:t>
            </a:r>
            <a:r>
              <a:rPr lang="en-US" altLang="zh-CN" sz="2800" b="1" kern="100" baseline="-25000">
                <a:solidFill>
                  <a:schemeClr val="tx1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  <a:sym typeface="+mn-ea"/>
              </a:rPr>
              <a:t>3</a:t>
            </a:r>
            <a:r>
              <a:rPr lang="zh-CN" altLang="zh-CN" sz="2800" b="1" kern="100">
                <a:solidFill>
                  <a:schemeClr val="tx1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  <a:sym typeface="+mn-ea"/>
              </a:rPr>
              <a:t>在水溶液中的电离方程式为</a:t>
            </a:r>
            <a:r>
              <a:rPr lang="en-US" altLang="zh-CN" sz="2800" b="1" u="sng" kern="100" smtClean="0">
                <a:solidFill>
                  <a:schemeClr val="tx1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  <a:sym typeface="+mn-ea"/>
              </a:rPr>
              <a:t>                                 </a:t>
            </a:r>
            <a:r>
              <a:rPr lang="zh-CN" altLang="zh-CN" sz="2800" b="1" kern="100">
                <a:solidFill>
                  <a:schemeClr val="tx1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  <a:sym typeface="+mn-ea"/>
              </a:rPr>
              <a:t>。</a:t>
            </a:r>
            <a:r>
              <a:rPr lang="en-US" altLang="zh-CN" sz="2800" b="1" kern="100">
                <a:solidFill>
                  <a:schemeClr val="tx1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  <a:sym typeface="+mn-ea"/>
              </a:rPr>
              <a:t> </a:t>
            </a:r>
          </a:p>
        </p:txBody>
      </p:sp>
      <p:sp>
        <p:nvSpPr>
          <p:cNvPr id="3" name="文本框 2"/>
          <p:cNvSpPr txBox="1"/>
          <p:nvPr>
            <p:custDataLst>
              <p:tags r:id="rId8"/>
            </p:custDataLst>
          </p:nvPr>
        </p:nvSpPr>
        <p:spPr>
          <a:xfrm>
            <a:off x="5873115" y="6283325"/>
            <a:ext cx="313880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NaH</a:t>
            </a:r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</a:t>
            </a:r>
            <a:r>
              <a:rPr lang="en-US" altLang="zh-CN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=Na</a:t>
            </a:r>
            <a:r>
              <a:rPr lang="en-US" altLang="zh-CN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</a:t>
            </a:r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</a:t>
            </a:r>
            <a:r>
              <a:rPr lang="en-US" altLang="zh-CN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</a:t>
            </a:r>
          </a:p>
        </p:txBody>
      </p:sp>
      <p:sp>
        <p:nvSpPr>
          <p:cNvPr id="22" name="文本框 21"/>
          <p:cNvSpPr txBox="1"/>
          <p:nvPr>
            <p:custDataLst>
              <p:tags r:id="rId9"/>
            </p:custDataLst>
          </p:nvPr>
        </p:nvSpPr>
        <p:spPr>
          <a:xfrm>
            <a:off x="0" y="4763135"/>
            <a:ext cx="933196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  <a:sym typeface="+mn-ea"/>
              </a:rPr>
              <a:t>NaHSO</a:t>
            </a:r>
            <a:r>
              <a:rPr lang="en-US" altLang="zh-CN" sz="2800" b="1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  <a:sym typeface="+mn-ea"/>
              </a:rPr>
              <a:t>4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  <a:sym typeface="+mn-ea"/>
              </a:rPr>
              <a:t>在水溶液中的电离方程式：</a:t>
            </a:r>
            <a:r>
              <a:rPr lang="en-US" altLang="zh-CN" sz="2800" b="1" u="sng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  <a:sym typeface="+mn-ea"/>
              </a:rPr>
              <a:t>                </a:t>
            </a:r>
            <a:r>
              <a:rPr lang="en-US" altLang="zh-CN" sz="2800" b="1" u="sng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  <a:sym typeface="+mn-ea"/>
              </a:rPr>
              <a:t>                    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  <a:sym typeface="+mn-ea"/>
              </a:rPr>
              <a:t>。</a:t>
            </a:r>
            <a:endParaRPr lang="zh-CN" altLang="zh-CN" sz="2800" b="1" kern="10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23" name="New picture"/>
          <p:cNvPicPr/>
          <p:nvPr>
            <p:custDataLst>
              <p:tags r:id="rId10"/>
            </p:custDataLst>
          </p:nvPr>
        </p:nvPicPr>
        <p:blipFill>
          <a:blip r:embed="rId16"/>
          <a:stretch>
            <a:fillRect/>
          </a:stretch>
        </p:blipFill>
        <p:spPr>
          <a:xfrm>
            <a:off x="11061700" y="12395200"/>
            <a:ext cx="330200" cy="241300"/>
          </a:xfrm>
          <a:prstGeom prst="cub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" grpId="0"/>
      <p:bldP spid="4" grpId="1"/>
      <p:bldP spid="3" grpId="1"/>
      <p:bldP spid="2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>
            <p:custDataLst>
              <p:tags r:id="rId1"/>
            </p:custDataLst>
          </p:nvPr>
        </p:nvSpPr>
        <p:spPr>
          <a:xfrm>
            <a:off x="0" y="0"/>
            <a:ext cx="9144000" cy="2675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某同学探究溶液的导电性与离子浓度的关系，做了如下实验，滴定管是用于滴加等浓度的</a:t>
            </a: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Ba(</a:t>
            </a:r>
            <a:r>
              <a:rPr lang="en-US" altLang="zh-CN" sz="2800" b="1" kern="10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OH)</a:t>
            </a:r>
            <a:r>
              <a:rPr lang="en-US" altLang="zh-CN" sz="2800" b="1" kern="100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溶液的仪器</a:t>
            </a: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烧杯中为</a:t>
            </a: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</a:t>
            </a:r>
            <a:r>
              <a:rPr lang="en-US" altLang="zh-CN" sz="2800" b="1" kern="100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SO</a:t>
            </a:r>
            <a:r>
              <a:rPr lang="en-US" altLang="zh-CN" sz="2800" b="1" kern="100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溶液</a:t>
            </a: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</a:p>
          <a:p>
            <a:pPr algn="just">
              <a:lnSpc>
                <a:spcPct val="120000"/>
              </a:lnSpc>
              <a:spcAft>
                <a:spcPct val="0"/>
              </a:spcAft>
            </a:pP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滴加</a:t>
            </a: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Ba(OH)</a:t>
            </a:r>
            <a:r>
              <a:rPr lang="en-US" altLang="zh-CN" sz="2800" b="1" kern="100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溶液灯泡明亮程度有何变化？原因？</a:t>
            </a:r>
          </a:p>
          <a:p>
            <a:pPr algn="just">
              <a:lnSpc>
                <a:spcPct val="120000"/>
              </a:lnSpc>
              <a:spcAft>
                <a:spcPct val="0"/>
              </a:spcAft>
            </a:pPr>
            <a:r>
              <a:rPr lang="en-US" altLang="zh-CN" sz="2800" b="1" kern="10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_____________________________</a:t>
            </a:r>
            <a:endParaRPr lang="zh-CN" altLang="zh-CN" sz="2800" b="1" kern="10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1" name="矩形 20"/>
          <p:cNvSpPr/>
          <p:nvPr>
            <p:custDataLst>
              <p:tags r:id="rId2"/>
            </p:custDataLst>
          </p:nvPr>
        </p:nvSpPr>
        <p:spPr>
          <a:xfrm>
            <a:off x="228600" y="1981200"/>
            <a:ext cx="6350635" cy="607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Aft>
                <a:spcPct val="0"/>
              </a:spcAft>
            </a:pPr>
            <a:r>
              <a:rPr lang="zh-CN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先变暗，再熄灭，最后又逐渐变亮</a:t>
            </a:r>
            <a:endParaRPr lang="zh-CN" altLang="zh-CN" sz="2800" b="1" kern="100">
              <a:solidFill>
                <a:srgbClr val="FF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601090" name="Picture 2" descr="a316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15330" y="2297430"/>
            <a:ext cx="3307080" cy="2804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>
            <p:custDataLst>
              <p:tags r:id="rId4"/>
            </p:custDataLst>
          </p:nvPr>
        </p:nvSpPr>
        <p:spPr>
          <a:xfrm>
            <a:off x="0" y="2814320"/>
            <a:ext cx="5815330" cy="1770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  <a:spcAft>
                <a:spcPct val="0"/>
              </a:spcAft>
            </a:pP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）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整个过程中混合溶液的导电能力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用电流强度</a:t>
            </a:r>
            <a:r>
              <a:rPr lang="en-US" altLang="zh-CN" sz="2800" b="1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I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表示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)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可近似地用图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中</a:t>
            </a:r>
            <a:r>
              <a:rPr lang="zh-CN" altLang="zh-CN" sz="2800" b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</a:t>
            </a:r>
            <a:r>
              <a:rPr lang="en-US" altLang="zh-CN" sz="2800" b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___(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填字母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)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曲线表示。</a:t>
            </a:r>
            <a:endParaRPr lang="zh-CN" altLang="zh-CN" sz="2800" b="1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3" name="矩形 2"/>
          <p:cNvSpPr/>
          <p:nvPr>
            <p:custDataLst>
              <p:tags r:id="rId5"/>
            </p:custDataLst>
          </p:nvPr>
        </p:nvSpPr>
        <p:spPr>
          <a:xfrm>
            <a:off x="861761" y="3923428"/>
            <a:ext cx="363220" cy="583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c</a:t>
            </a:r>
          </a:p>
        </p:txBody>
      </p:sp>
      <p:pic>
        <p:nvPicPr>
          <p:cNvPr id="577538" name="Picture 2" descr="a320"/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42564" y="4506959"/>
            <a:ext cx="2799220" cy="2350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文本框 4"/>
          <p:cNvSpPr txBox="1"/>
          <p:nvPr>
            <p:custDataLst>
              <p:tags r:id="rId7"/>
            </p:custDataLst>
          </p:nvPr>
        </p:nvSpPr>
        <p:spPr>
          <a:xfrm>
            <a:off x="7772400" y="5101590"/>
            <a:ext cx="71056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图</a:t>
            </a:r>
            <a:r>
              <a:rPr lang="en-US" altLang="zh-CN" sz="20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6" name="文本框 5"/>
          <p:cNvSpPr txBox="1"/>
          <p:nvPr>
            <p:custDataLst>
              <p:tags r:id="rId8"/>
            </p:custDataLst>
          </p:nvPr>
        </p:nvSpPr>
        <p:spPr>
          <a:xfrm>
            <a:off x="3798570" y="6113145"/>
            <a:ext cx="1031875" cy="368300"/>
          </a:xfrm>
          <a:prstGeom prst="rect">
            <a:avLst/>
          </a:prstGeom>
          <a:solidFill>
            <a:schemeClr val="bg1"/>
          </a:solidFill>
        </p:spPr>
        <p:txBody>
          <a:bodyPr wrap="none" rtlCol="0" anchor="t">
            <a:spAutoFit/>
          </a:bodyPr>
          <a:lstStyle/>
          <a:p>
            <a:r>
              <a:rPr lang="en-US" altLang="zh-CN" sz="1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Ba(OH)</a:t>
            </a:r>
            <a:r>
              <a:rPr lang="en-US" altLang="zh-CN" sz="1800" b="1" kern="100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endParaRPr lang="zh-CN" altLang="en-US" sz="18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8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9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3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4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5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6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7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8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9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4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7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3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6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7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2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5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2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3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4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5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6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6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7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8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9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0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2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3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4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5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6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7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8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9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0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3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4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8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9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0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7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8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9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0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1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2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3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4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5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8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9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0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1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2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5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6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0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1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2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3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8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9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1"/>
  <p:tag name="KSO_WM_UNIT_TABLE_BEAUTIFY" val="smartTable{a7e2108d-46df-4943-94ae-74f96c579ad5}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2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3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4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5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6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7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8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9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1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2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3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4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5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6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9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0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1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2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3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7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8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5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6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7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8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9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0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2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3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4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5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6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7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8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9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0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1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2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3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4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5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7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8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9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0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1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3"/>
  <p:tag name="KSO_WM_UNIT_TABLE_BEAUTIFY" val="smartTable{8da4b5c4-75a3-4aed-b0f0-1eeaec4e4e98}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4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5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6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7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8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9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0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1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3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4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5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6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7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8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0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1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5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6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7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8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9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2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3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4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1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2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3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4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5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6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7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8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9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0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1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2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3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5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6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7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8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9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0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1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2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3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4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5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6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8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9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1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2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3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4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5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7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8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9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0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1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3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4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5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6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7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8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0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1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5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6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7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2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3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4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9"/>
  <p:tag name="KSO_WM_UNIT_TABLE_BEAUTIFY" val="smartTable{d5c52223-d028-4c3a-8fb3-444839c3e7b1}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1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9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0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1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2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3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4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5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6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7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8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4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5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8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4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0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5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6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7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8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9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9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0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1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2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3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6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7"/>
</p:tagLst>
</file>

<file path=ppt/tags/tag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9"/>
</p:tagLst>
</file>

<file path=ppt/tags/tag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0"/>
</p:tagLst>
</file>

<file path=ppt/tags/tag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1"/>
</p:tagLst>
</file>

<file path=ppt/tags/tag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2"/>
</p:tagLst>
</file>

<file path=ppt/tags/tag2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3"/>
</p:tagLst>
</file>

<file path=ppt/tags/tag2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2"/>
</p:tagLst>
</file>

<file path=ppt/tags/tag2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3"/>
</p:tagLst>
</file>

<file path=ppt/tags/tag2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4"/>
</p:tagLst>
</file>

<file path=ppt/tags/tag2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5"/>
</p:tagLst>
</file>

<file path=ppt/tags/tag2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6"/>
</p:tagLst>
</file>

<file path=ppt/tags/tag2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7"/>
</p:tagLst>
</file>

<file path=ppt/tags/tag2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8"/>
</p:tagLst>
</file>

<file path=ppt/tags/tag2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2"/>
</p:tagLst>
</file>

<file path=ppt/tags/tag2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3"/>
</p:tagLst>
</file>

<file path=ppt/tags/tag2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4"/>
</p:tagLst>
</file>

<file path=ppt/tags/tag2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6"/>
</p:tagLst>
</file>

<file path=ppt/tags/tag2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7"/>
</p:tagLst>
</file>

<file path=ppt/tags/tag2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8"/>
</p:tagLst>
</file>

<file path=ppt/tags/tag2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9"/>
</p:tagLst>
</file>

<file path=ppt/tags/tag2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0"/>
</p:tagLst>
</file>

<file path=ppt/tags/tag2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1"/>
</p:tagLst>
</file>

<file path=ppt/tags/tag2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2"/>
</p:tagLst>
</file>

<file path=ppt/tags/tag2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3"/>
</p:tagLst>
</file>

<file path=ppt/tags/tag2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4"/>
</p:tagLst>
</file>

<file path=ppt/tags/tag2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6"/>
</p:tagLst>
</file>

<file path=ppt/tags/tag2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7"/>
</p:tagLst>
</file>

<file path=ppt/tags/tag2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8"/>
</p:tagLst>
</file>

<file path=ppt/tags/tag2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9"/>
</p:tagLst>
</file>

<file path=ppt/tags/tag2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0"/>
</p:tagLst>
</file>

<file path=ppt/tags/tag2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1"/>
</p:tagLst>
</file>

<file path=ppt/tags/tag2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2"/>
</p:tagLst>
</file>

<file path=ppt/tags/tag2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3"/>
</p:tagLst>
</file>

<file path=ppt/theme/theme1.xml><?xml version="1.0" encoding="utf-8"?>
<a:theme xmlns:a="http://schemas.openxmlformats.org/drawingml/2006/main" name="Office Theme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1543</Words>
  <Application>Microsoft Office PowerPoint</Application>
  <PresentationFormat>全屏显示(4:3)</PresentationFormat>
  <Paragraphs>269</Paragraphs>
  <Slides>22</Slides>
  <Notes>0</Notes>
  <HiddenSlides>1</HiddenSlides>
  <MMClips>0</MMClips>
  <ScaleCrop>false</ScaleCrop>
  <HeadingPairs>
    <vt:vector size="8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43" baseType="lpstr">
      <vt:lpstr>等线</vt:lpstr>
      <vt:lpstr>等线 Light</vt:lpstr>
      <vt:lpstr>方正中等线简体</vt:lpstr>
      <vt:lpstr>黑体</vt:lpstr>
      <vt:lpstr>华文细黑</vt:lpstr>
      <vt:lpstr>华文新魏</vt:lpstr>
      <vt:lpstr>楷体_GB2312</vt:lpstr>
      <vt:lpstr>隶书</vt:lpstr>
      <vt:lpstr>宋体</vt:lpstr>
      <vt:lpstr>微软雅黑</vt:lpstr>
      <vt:lpstr>新宋体</vt:lpstr>
      <vt:lpstr>Arial</vt:lpstr>
      <vt:lpstr>Calibri</vt:lpstr>
      <vt:lpstr>Calibri Light</vt:lpstr>
      <vt:lpstr>Courier New</vt:lpstr>
      <vt:lpstr>Impact</vt:lpstr>
      <vt:lpstr>Tahoma</vt:lpstr>
      <vt:lpstr>Times New Roman</vt:lpstr>
      <vt:lpstr>Wingdings</vt:lpstr>
      <vt:lpstr>Office Theme</vt:lpstr>
      <vt:lpstr>文档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相同条件下，不同种类的酸、碱、盐溶液的导电能力是否相同?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rbm.xkw.com</dc:creator>
  <cp:lastModifiedBy>sunhongjie</cp:lastModifiedBy>
  <cp:revision>2</cp:revision>
  <cp:lastPrinted>2021-08-23T14:33:42Z</cp:lastPrinted>
  <dcterms:created xsi:type="dcterms:W3CDTF">2021-08-23T14:33:42Z</dcterms:created>
  <dcterms:modified xsi:type="dcterms:W3CDTF">2021-08-28T23:02:16Z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