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handoutMasterIdLst>
    <p:handoutMasterId r:id="rId29"/>
  </p:handoutMasterIdLst>
  <p:sldIdLst>
    <p:sldId id="256" r:id="rId3"/>
    <p:sldId id="260" r:id="rId4"/>
    <p:sldId id="257" r:id="rId5"/>
    <p:sldId id="266" r:id="rId6"/>
    <p:sldId id="267" r:id="rId7"/>
    <p:sldId id="268" r:id="rId8"/>
    <p:sldId id="277" r:id="rId9"/>
    <p:sldId id="278" r:id="rId10"/>
    <p:sldId id="279" r:id="rId11"/>
    <p:sldId id="270" r:id="rId12"/>
    <p:sldId id="271" r:id="rId13"/>
    <p:sldId id="272" r:id="rId14"/>
    <p:sldId id="273" r:id="rId15"/>
    <p:sldId id="274" r:id="rId16"/>
    <p:sldId id="286" r:id="rId17"/>
    <p:sldId id="287" r:id="rId18"/>
    <p:sldId id="288" r:id="rId19"/>
    <p:sldId id="289" r:id="rId20"/>
    <p:sldId id="290" r:id="rId21"/>
    <p:sldId id="291" r:id="rId22"/>
    <p:sldId id="292" r:id="rId23"/>
    <p:sldId id="293" r:id="rId24"/>
    <p:sldId id="294" r:id="rId25"/>
    <p:sldId id="295" r:id="rId26"/>
    <p:sldId id="296" r:id="rId27"/>
  </p:sldIdLst>
  <p:sldSz cx="12192000" cy="6858000"/>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D7104"/>
    <a:srgbClr val="72644A"/>
    <a:srgbClr val="897A5D"/>
    <a:srgbClr val="25B7C0"/>
    <a:srgbClr val="FDFDFD"/>
    <a:srgbClr val="595859"/>
    <a:srgbClr val="595959"/>
    <a:srgbClr val="F6A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8806" autoAdjust="0"/>
    <p:restoredTop sz="94660"/>
  </p:normalViewPr>
  <p:slideViewPr>
    <p:cSldViewPr snapToGrid="0">
      <p:cViewPr varScale="1">
        <p:scale>
          <a:sx n="70" d="100"/>
          <a:sy n="70" d="100"/>
        </p:scale>
        <p:origin x="-588" y="-1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2874"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notesMaster" Target="notesMasters/notesMaster1.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40285816-8F05-4E0D-BDDA-240F6A910336}" type="datetimeFigureOut">
              <a:rPr lang="zh-CN" altLang="en-US"/>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AF3292EC-85AB-4F31-90F2-45049739C089}"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D31DC6DF-B599-42B4-98DA-D48860C2E156}" type="datetimeFigureOut">
              <a:rPr lang="zh-CN" altLang="en-US"/>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lstStyle>
            <a:lvl1pPr algn="r" eaLnBrk="1" hangingPunct="1">
              <a:defRPr sz="1200">
                <a:latin typeface="Calibri" panose="020F0502020204030204" pitchFamily="34" charset="0"/>
                <a:ea typeface="宋体" panose="02010600030101010101" pitchFamily="2" charset="-122"/>
              </a:defRPr>
            </a:lvl1pPr>
          </a:lstStyle>
          <a:p>
            <a:pPr>
              <a:defRPr/>
            </a:pPr>
            <a:fld id="{F3227A4F-F0DC-4B56-9601-F3F063E95616}"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封面页">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66725" y="466725"/>
            <a:ext cx="842963"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内容页">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结束页面">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79"/>
          <p:cNvGrpSpPr/>
          <p:nvPr userDrawn="1"/>
        </p:nvGrpSpPr>
        <p:grpSpPr bwMode="auto">
          <a:xfrm>
            <a:off x="2811463" y="2354263"/>
            <a:ext cx="2341562" cy="2339975"/>
            <a:chOff x="6379729" y="2488774"/>
            <a:chExt cx="2513016" cy="2513016"/>
          </a:xfrm>
        </p:grpSpPr>
        <p:sp>
          <p:nvSpPr>
            <p:cNvPr id="4" name="任意多边形 82"/>
            <p:cNvSpPr/>
            <p:nvPr/>
          </p:nvSpPr>
          <p:spPr>
            <a:xfrm rot="3738964">
              <a:off x="6379728" y="2488775"/>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eaLnBrk="1" hangingPunct="1">
                <a:defRPr/>
              </a:pPr>
              <a:endParaRPr lang="zh-CN" altLang="en-US" kern="0">
                <a:solidFill>
                  <a:srgbClr val="FFFFFF"/>
                </a:solidFill>
                <a:latin typeface="Arial" panose="020B0604020202020204"/>
                <a:ea typeface="宋体" panose="02010600030101010101" pitchFamily="2" charset="-122"/>
              </a:endParaRPr>
            </a:p>
          </p:txBody>
        </p:sp>
        <p:sp>
          <p:nvSpPr>
            <p:cNvPr id="5"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endParaRPr lang="zh-CN" altLang="en-US" kern="0">
                <a:solidFill>
                  <a:srgbClr val="FFFFFF"/>
                </a:solidFill>
              </a:endParaRPr>
            </a:p>
          </p:txBody>
        </p:sp>
      </p:grpSp>
      <p:sp>
        <p:nvSpPr>
          <p:cNvPr id="6" name="椭圆 80"/>
          <p:cNvSpPr/>
          <p:nvPr userDrawn="1"/>
        </p:nvSpPr>
        <p:spPr bwMode="auto">
          <a:xfrm>
            <a:off x="3154411" y="2684497"/>
            <a:ext cx="1691508" cy="1692000"/>
          </a:xfrm>
          <a:prstGeom prst="ellipse">
            <a:avLst/>
          </a:prstGeom>
          <a:solidFill>
            <a:schemeClr val="accent1"/>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9500" kern="0" dirty="0" smtClean="0">
                <a:solidFill>
                  <a:srgbClr val="FFFFFF"/>
                </a:solidFill>
                <a:latin typeface="方正标致简体" panose="02010600010101010101" pitchFamily="2" charset="-122"/>
                <a:ea typeface="方正标致简体" panose="02010600010101010101" pitchFamily="2" charset="-122"/>
              </a:rPr>
              <a:t>再</a:t>
            </a:r>
            <a:endParaRPr lang="zh-CN" altLang="en-US" sz="9500" kern="0" dirty="0">
              <a:solidFill>
                <a:srgbClr val="FFFFFF"/>
              </a:solidFill>
              <a:latin typeface="方正标致简体" panose="02010600010101010101" pitchFamily="2" charset="-122"/>
              <a:ea typeface="方正标致简体" panose="02010600010101010101" pitchFamily="2" charset="-122"/>
            </a:endParaRPr>
          </a:p>
        </p:txBody>
      </p:sp>
      <p:grpSp>
        <p:nvGrpSpPr>
          <p:cNvPr id="7" name="组合 79"/>
          <p:cNvGrpSpPr/>
          <p:nvPr userDrawn="1"/>
        </p:nvGrpSpPr>
        <p:grpSpPr bwMode="auto">
          <a:xfrm>
            <a:off x="6529388" y="2354263"/>
            <a:ext cx="2339975" cy="2339975"/>
            <a:chOff x="6379729" y="2488774"/>
            <a:chExt cx="2513016" cy="2513016"/>
          </a:xfrm>
        </p:grpSpPr>
        <p:sp>
          <p:nvSpPr>
            <p:cNvPr id="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eaLnBrk="1" hangingPunct="1">
                <a:defRPr/>
              </a:pPr>
              <a:endParaRPr lang="zh-CN" altLang="en-US" kern="0">
                <a:solidFill>
                  <a:srgbClr val="FFFFFF"/>
                </a:solidFill>
                <a:latin typeface="Arial" panose="020B0604020202020204"/>
                <a:ea typeface="宋体" panose="02010600030101010101" pitchFamily="2" charset="-122"/>
              </a:endParaRPr>
            </a:p>
          </p:txBody>
        </p:sp>
        <p:sp>
          <p:nvSpPr>
            <p:cNvPr id="9"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endParaRPr lang="zh-CN" altLang="en-US" kern="0">
                <a:solidFill>
                  <a:srgbClr val="FFFFFF"/>
                </a:solidFill>
              </a:endParaRPr>
            </a:p>
          </p:txBody>
        </p:sp>
      </p:grpSp>
      <p:sp>
        <p:nvSpPr>
          <p:cNvPr id="10" name="椭圆 80"/>
          <p:cNvSpPr/>
          <p:nvPr userDrawn="1"/>
        </p:nvSpPr>
        <p:spPr bwMode="auto">
          <a:xfrm>
            <a:off x="6832469" y="2685698"/>
            <a:ext cx="1692000" cy="1692000"/>
          </a:xfrm>
          <a:prstGeom prst="ellipse">
            <a:avLst/>
          </a:prstGeom>
          <a:solidFill>
            <a:schemeClr val="accent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9500" kern="0" dirty="0" smtClean="0">
                <a:solidFill>
                  <a:srgbClr val="FFFFFF"/>
                </a:solidFill>
                <a:latin typeface="方正标致简体" panose="02010600010101010101" pitchFamily="2" charset="-122"/>
                <a:ea typeface="方正标致简体" panose="02010600010101010101" pitchFamily="2" charset="-122"/>
              </a:rPr>
              <a:t>见</a:t>
            </a:r>
            <a:endParaRPr lang="zh-CN" altLang="en-US" sz="9500" kern="0" dirty="0">
              <a:solidFill>
                <a:srgbClr val="FFFFFF"/>
              </a:solidFill>
              <a:latin typeface="方正标致简体" panose="02010600010101010101" pitchFamily="2" charset="-122"/>
              <a:ea typeface="方正标致简体" panose="0201060001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zh-CN" altLang="en-US"/>
          </a:p>
        </p:txBody>
      </p:sp>
      <p:sp>
        <p:nvSpPr>
          <p:cNvPr id="3" name="页脚占位符 1028"/>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a:xfrm>
            <a:off x="8737600" y="6245225"/>
            <a:ext cx="2844800" cy="476250"/>
          </a:xfrm>
          <a:prstGeom prst="rect">
            <a:avLst/>
          </a:prstGeom>
        </p:spPr>
        <p:txBody>
          <a:bodyPr/>
          <a:lstStyle>
            <a:lvl1pPr>
              <a:defRPr/>
            </a:lvl1pPr>
          </a:lstStyle>
          <a:p>
            <a:pPr>
              <a:defRPr/>
            </a:pPr>
            <a:fld id="{61D62EF6-75F7-47C5-8EE9-6A23AFA386E2}"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a:prstGeom prst="rect">
            <a:avLst/>
          </a:prstGeo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a:xfrm>
            <a:off x="609600" y="6356351"/>
            <a:ext cx="2844800" cy="365125"/>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zh-CN" altLang="en-US"/>
          </a:p>
        </p:txBody>
      </p:sp>
      <p:sp>
        <p:nvSpPr>
          <p:cNvPr id="6" name="幻灯片编号占位符 5"/>
          <p:cNvSpPr>
            <a:spLocks noGrp="1"/>
          </p:cNvSpPr>
          <p:nvPr>
            <p:ph type="sldNum" sz="quarter" idx="12"/>
          </p:nvPr>
        </p:nvSpPr>
        <p:spPr>
          <a:xfrm>
            <a:off x="8737600" y="6356351"/>
            <a:ext cx="2844800" cy="365125"/>
          </a:xfrm>
          <a:prstGeom prst="rect">
            <a:avLst/>
          </a:prstGeom>
        </p:spPr>
        <p:txBody>
          <a:bodyPr/>
          <a:lstStyle>
            <a:lvl1pPr>
              <a:defRPr/>
            </a:lvl1pPr>
          </a:lstStyle>
          <a:p>
            <a:fld id="{301EF9A5-5AF8-41E6-A7DB-C2A27E059180}"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325563"/>
          </a:xfrm>
          <a:prstGeom prst="rect">
            <a:avLst/>
          </a:prstGeom>
        </p:spPr>
        <p:txBody>
          <a:bodyPr/>
          <a:lstStyle/>
          <a:p>
            <a:r>
              <a:rPr lang="zh-CN" altLang="en-US" noProof="1" smtClean="0"/>
              <a:t>单击此处编辑母版标题样式</a:t>
            </a:r>
            <a:endParaRPr lang="en-US" noProof="1"/>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en-US" noProof="1"/>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vl1pPr>
          </a:lstStyle>
          <a:p>
            <a:pPr>
              <a:defRPr/>
            </a:pPr>
            <a:endParaRPr lang="zh-CN" alt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D63B70B0-2520-465A-855F-E4E4720D08AC}" type="slidenum">
              <a:rPr lang="en-US" altLang="en-US"/>
            </a:fld>
            <a:endParaRPr lang="en-US" alt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Black" panose="020B0A0402010202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7.png"/><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1" Type="http://schemas.openxmlformats.org/officeDocument/2006/relationships/slideLayout" Target="../slideLayouts/slideLayout2.xml"/><Relationship Id="rId20" Type="http://schemas.openxmlformats.org/officeDocument/2006/relationships/tags" Target="../tags/tag20.xml"/><Relationship Id="rId2" Type="http://schemas.openxmlformats.org/officeDocument/2006/relationships/tags" Target="../tags/tag2.xml"/><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3" Type="http://schemas.openxmlformats.org/officeDocument/2006/relationships/slideLayout" Target="../slideLayouts/slideLayout2.xml"/><Relationship Id="rId12" Type="http://schemas.openxmlformats.org/officeDocument/2006/relationships/tags" Target="../tags/tag32.xml"/><Relationship Id="rId11" Type="http://schemas.openxmlformats.org/officeDocument/2006/relationships/tags" Target="../tags/tag31.xml"/><Relationship Id="rId10" Type="http://schemas.openxmlformats.org/officeDocument/2006/relationships/tags" Target="../tags/tag30.xml"/><Relationship Id="rId1" Type="http://schemas.openxmlformats.org/officeDocument/2006/relationships/tags" Target="../tags/tag2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9" Type="http://schemas.openxmlformats.org/officeDocument/2006/relationships/tags" Target="../tags/tag39.xml"/><Relationship Id="rId8" Type="http://schemas.openxmlformats.org/officeDocument/2006/relationships/tags" Target="../tags/tag38.xml"/><Relationship Id="rId7" Type="http://schemas.openxmlformats.org/officeDocument/2006/relationships/tags" Target="../tags/tag37.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image" Target="../media/image7.png"/><Relationship Id="rId11" Type="http://schemas.openxmlformats.org/officeDocument/2006/relationships/slideLayout" Target="../slideLayouts/slideLayout5.xml"/><Relationship Id="rId10" Type="http://schemas.openxmlformats.org/officeDocument/2006/relationships/tags" Target="../tags/tag40.xml"/><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s>
</file>

<file path=ppt/slides/_rels/slide16.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ags" Target="../tags/tag52.xml"/><Relationship Id="rId7" Type="http://schemas.openxmlformats.org/officeDocument/2006/relationships/tags" Target="../tags/tag51.xml"/><Relationship Id="rId6" Type="http://schemas.openxmlformats.org/officeDocument/2006/relationships/tags" Target="../tags/tag50.xml"/><Relationship Id="rId5" Type="http://schemas.openxmlformats.org/officeDocument/2006/relationships/tags" Target="../tags/tag49.xml"/><Relationship Id="rId4" Type="http://schemas.openxmlformats.org/officeDocument/2006/relationships/tags" Target="../tags/tag48.xml"/><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s>
</file>

<file path=ppt/slides/_rels/slide17.xml.rels><?xml version="1.0" encoding="UTF-8" standalone="yes"?>
<Relationships xmlns="http://schemas.openxmlformats.org/package/2006/relationships"><Relationship Id="rId9" Type="http://schemas.openxmlformats.org/officeDocument/2006/relationships/tags" Target="../tags/tag61.xml"/><Relationship Id="rId8" Type="http://schemas.openxmlformats.org/officeDocument/2006/relationships/tags" Target="../tags/tag60.xml"/><Relationship Id="rId7" Type="http://schemas.openxmlformats.org/officeDocument/2006/relationships/tags" Target="../tags/tag59.xml"/><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3" Type="http://schemas.openxmlformats.org/officeDocument/2006/relationships/slideLayout" Target="../slideLayouts/slideLayout2.xml"/><Relationship Id="rId12" Type="http://schemas.openxmlformats.org/officeDocument/2006/relationships/tags" Target="../tags/tag64.xml"/><Relationship Id="rId11" Type="http://schemas.openxmlformats.org/officeDocument/2006/relationships/tags" Target="../tags/tag63.xml"/><Relationship Id="rId10" Type="http://schemas.openxmlformats.org/officeDocument/2006/relationships/tags" Target="../tags/tag62.xml"/><Relationship Id="rId1" Type="http://schemas.openxmlformats.org/officeDocument/2006/relationships/tags" Target="../tags/tag5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12316"/>
          <p:cNvSpPr txBox="1">
            <a:spLocks noChangeArrowheads="1"/>
          </p:cNvSpPr>
          <p:nvPr/>
        </p:nvSpPr>
        <p:spPr bwMode="auto">
          <a:xfrm>
            <a:off x="3854768" y="2354263"/>
            <a:ext cx="7883122"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50000"/>
              </a:spcBef>
            </a:pPr>
            <a:r>
              <a:rPr lang="en-US" altLang="zh-CN" sz="4800" b="1" dirty="0">
                <a:ea typeface="黑体" panose="02010600030101010101" pitchFamily="49" charset="-122"/>
              </a:rPr>
              <a:t>19.    </a:t>
            </a:r>
            <a:r>
              <a:rPr lang="zh-CN" altLang="en-US" sz="4800" b="1" dirty="0" smtClean="0">
                <a:ea typeface="黑体" panose="02010600030101010101" pitchFamily="49" charset="-122"/>
              </a:rPr>
              <a:t>登勃朗峰</a:t>
            </a:r>
            <a:endParaRPr lang="zh-CN" altLang="en-US" sz="4800" b="1" dirty="0">
              <a:ea typeface="黑体" panose="02010600030101010101" pitchFamily="49" charset="-122"/>
            </a:endParaRPr>
          </a:p>
        </p:txBody>
      </p:sp>
      <p:sp>
        <p:nvSpPr>
          <p:cNvPr id="6148" name="矩形 4"/>
          <p:cNvSpPr>
            <a:spLocks noChangeArrowheads="1"/>
          </p:cNvSpPr>
          <p:nvPr/>
        </p:nvSpPr>
        <p:spPr bwMode="auto">
          <a:xfrm>
            <a:off x="5099050" y="687388"/>
            <a:ext cx="4826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r>
              <a:rPr lang="zh-CN" altLang="en-US" sz="2400" b="1" dirty="0">
                <a:latin typeface="黑体" panose="02010600030101010101" pitchFamily="49" charset="-122"/>
                <a:ea typeface="黑体" panose="02010600030101010101" pitchFamily="49" charset="-122"/>
              </a:rPr>
              <a:t>义务教育教科书 语文 </a:t>
            </a:r>
            <a:r>
              <a:rPr lang="zh-CN" altLang="en-US" sz="2400" b="1" dirty="0" smtClean="0">
                <a:latin typeface="黑体" panose="02010600030101010101" pitchFamily="49" charset="-122"/>
                <a:ea typeface="黑体" panose="02010600030101010101" pitchFamily="49" charset="-122"/>
              </a:rPr>
              <a:t>八年级下册</a:t>
            </a:r>
            <a:endParaRPr lang="zh-CN" altLang="en-US" sz="2400" b="1" dirty="0">
              <a:latin typeface="黑体" panose="02010600030101010101" pitchFamily="49" charset="-122"/>
              <a:ea typeface="黑体" panose="02010600030101010101"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5313"/>
          <p:cNvSpPr txBox="1">
            <a:spLocks noChangeArrowheads="1"/>
          </p:cNvSpPr>
          <p:nvPr/>
        </p:nvSpPr>
        <p:spPr bwMode="auto">
          <a:xfrm>
            <a:off x="4359679" y="853767"/>
            <a:ext cx="30543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50000"/>
              </a:spcBef>
              <a:defRPr/>
            </a:pPr>
            <a:r>
              <a:rPr lang="zh-CN" altLang="en-US" sz="4000" b="1" dirty="0" smtClean="0">
                <a:solidFill>
                  <a:schemeClr val="tx1">
                    <a:lumMod val="85000"/>
                    <a:lumOff val="15000"/>
                  </a:schemeClr>
                </a:solidFill>
                <a:latin typeface="楷体" panose="02010609060101010101" pitchFamily="49" charset="-122"/>
                <a:ea typeface="楷体" panose="02010609060101010101" pitchFamily="49" charset="-122"/>
              </a:rPr>
              <a:t>学习目标</a:t>
            </a:r>
            <a:endParaRPr lang="zh-CN" altLang="en-US" sz="4000" b="1" dirty="0" smtClean="0">
              <a:solidFill>
                <a:schemeClr val="tx1">
                  <a:lumMod val="85000"/>
                  <a:lumOff val="15000"/>
                </a:schemeClr>
              </a:solidFill>
              <a:latin typeface="楷体" panose="02010609060101010101" pitchFamily="49" charset="-122"/>
              <a:ea typeface="楷体" panose="02010609060101010101" pitchFamily="49" charset="-122"/>
            </a:endParaRPr>
          </a:p>
        </p:txBody>
      </p:sp>
      <p:sp>
        <p:nvSpPr>
          <p:cNvPr id="5" name="TextBox 4"/>
          <p:cNvSpPr txBox="1"/>
          <p:nvPr/>
        </p:nvSpPr>
        <p:spPr>
          <a:xfrm>
            <a:off x="1801505" y="2074460"/>
            <a:ext cx="9959086" cy="2676525"/>
          </a:xfrm>
          <a:prstGeom prst="rect">
            <a:avLst/>
          </a:prstGeom>
          <a:noFill/>
        </p:spPr>
        <p:txBody>
          <a:bodyPr wrap="square" rtlCol="0">
            <a:spAutoFit/>
          </a:bodyPr>
          <a:lstStyle/>
          <a:p>
            <a:pPr latinLnBrk="0">
              <a:lnSpc>
                <a:spcPct val="150000"/>
              </a:lnSpc>
            </a:pPr>
            <a:r>
              <a:rPr lang="en-US" altLang="zh-CN" sz="2800" b="1" dirty="0" smtClean="0"/>
              <a:t>1.</a:t>
            </a:r>
            <a:r>
              <a:rPr lang="zh-CN" altLang="en-US" sz="2800" b="1" dirty="0" smtClean="0"/>
              <a:t>了解文中所写的景物、人物的特点，领会作者的生活态度。</a:t>
            </a:r>
            <a:endParaRPr lang="en-US" altLang="zh-CN" sz="2800" b="1" dirty="0" smtClean="0"/>
          </a:p>
          <a:p>
            <a:pPr latinLnBrk="0">
              <a:lnSpc>
                <a:spcPct val="150000"/>
              </a:lnSpc>
            </a:pPr>
            <a:r>
              <a:rPr lang="en-US" altLang="zh-CN" sz="2800" b="1" dirty="0" smtClean="0"/>
              <a:t>2.</a:t>
            </a:r>
            <a:r>
              <a:rPr lang="zh-CN" altLang="en-US" sz="2800" b="1" dirty="0" smtClean="0"/>
              <a:t>把握作者综合采用散文笔法和小说笔法的写作技巧，体会两种写法的表达效果。</a:t>
            </a:r>
            <a:endParaRPr lang="en-US" altLang="zh-CN" sz="2800" b="1" dirty="0" smtClean="0"/>
          </a:p>
          <a:p>
            <a:pPr latinLnBrk="0">
              <a:lnSpc>
                <a:spcPct val="150000"/>
              </a:lnSpc>
            </a:pPr>
            <a:r>
              <a:rPr lang="en-US" altLang="zh-CN" sz="2800" b="1" dirty="0" smtClean="0"/>
              <a:t>3.</a:t>
            </a:r>
            <a:r>
              <a:rPr lang="zh-CN" altLang="en-US" sz="2800" b="1" dirty="0" smtClean="0"/>
              <a:t>欣赏课文的语言，品味“马克</a:t>
            </a:r>
            <a:r>
              <a:rPr lang="en-US" altLang="zh-CN" sz="2800" b="1" dirty="0" smtClean="0"/>
              <a:t>.</a:t>
            </a:r>
            <a:r>
              <a:rPr lang="zh-CN" altLang="en-US" sz="2800" b="1" dirty="0" smtClean="0"/>
              <a:t>吐温式的幽默”。</a:t>
            </a:r>
            <a:endParaRPr lang="zh-CN" altLang="en-US" sz="28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5313"/>
          <p:cNvSpPr txBox="1">
            <a:spLocks noChangeArrowheads="1"/>
          </p:cNvSpPr>
          <p:nvPr/>
        </p:nvSpPr>
        <p:spPr bwMode="auto">
          <a:xfrm>
            <a:off x="947737" y="881063"/>
            <a:ext cx="427935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50000"/>
              </a:spcBef>
              <a:defRPr/>
            </a:pPr>
            <a:r>
              <a:rPr lang="zh-CN" altLang="en-US" sz="4000" b="1" dirty="0" smtClean="0">
                <a:solidFill>
                  <a:schemeClr val="tx1">
                    <a:lumMod val="85000"/>
                    <a:lumOff val="15000"/>
                  </a:schemeClr>
                </a:solidFill>
                <a:latin typeface="楷体" panose="02010609060101010101" pitchFamily="49" charset="-122"/>
                <a:ea typeface="楷体" panose="02010609060101010101" pitchFamily="49" charset="-122"/>
              </a:rPr>
              <a:t>一、</a:t>
            </a:r>
            <a:r>
              <a:rPr lang="zh-CN" altLang="en-US" sz="4000" b="1" dirty="0">
                <a:solidFill>
                  <a:schemeClr val="tx1">
                    <a:lumMod val="85000"/>
                    <a:lumOff val="15000"/>
                  </a:schemeClr>
                </a:solidFill>
                <a:latin typeface="楷体" panose="02010609060101010101" pitchFamily="49" charset="-122"/>
                <a:ea typeface="楷体" panose="02010609060101010101" pitchFamily="49" charset="-122"/>
              </a:rPr>
              <a:t>新课</a:t>
            </a:r>
            <a:r>
              <a:rPr lang="zh-CN" altLang="en-US" sz="4000" b="1" dirty="0" smtClean="0">
                <a:solidFill>
                  <a:schemeClr val="tx1">
                    <a:lumMod val="85000"/>
                    <a:lumOff val="15000"/>
                  </a:schemeClr>
                </a:solidFill>
                <a:latin typeface="楷体" panose="02010609060101010101" pitchFamily="49" charset="-122"/>
                <a:ea typeface="楷体" panose="02010609060101010101" pitchFamily="49" charset="-122"/>
              </a:rPr>
              <a:t>导入</a:t>
            </a:r>
            <a:endParaRPr lang="zh-CN" altLang="en-US" sz="4000" b="1" dirty="0" smtClean="0">
              <a:solidFill>
                <a:schemeClr val="tx1">
                  <a:lumMod val="85000"/>
                  <a:lumOff val="15000"/>
                </a:schemeClr>
              </a:solidFill>
              <a:latin typeface="楷体" panose="02010609060101010101" pitchFamily="49" charset="-122"/>
              <a:ea typeface="楷体" panose="02010609060101010101" pitchFamily="49" charset="-122"/>
            </a:endParaRPr>
          </a:p>
        </p:txBody>
      </p:sp>
      <p:sp>
        <p:nvSpPr>
          <p:cNvPr id="5" name="文本框 4"/>
          <p:cNvSpPr txBox="1">
            <a:spLocks noChangeArrowheads="1"/>
          </p:cNvSpPr>
          <p:nvPr/>
        </p:nvSpPr>
        <p:spPr bwMode="auto">
          <a:xfrm>
            <a:off x="1185863" y="1881188"/>
            <a:ext cx="1008718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lang="en-US" altLang="zh-CN" sz="2800" b="1" dirty="0" smtClean="0">
                <a:solidFill>
                  <a:schemeClr val="tx1">
                    <a:lumMod val="85000"/>
                    <a:lumOff val="15000"/>
                  </a:schemeClr>
                </a:solidFill>
                <a:latin typeface="楷体" panose="02010609060101010101" pitchFamily="49" charset="-122"/>
                <a:ea typeface="楷体" panose="02010609060101010101" pitchFamily="49" charset="-122"/>
              </a:rPr>
              <a:t>    </a:t>
            </a:r>
            <a:r>
              <a:rPr lang="zh-CN" altLang="en-US" sz="2800" b="1" dirty="0" smtClean="0">
                <a:solidFill>
                  <a:schemeClr val="tx1">
                    <a:lumMod val="85000"/>
                    <a:lumOff val="15000"/>
                  </a:schemeClr>
                </a:solidFill>
                <a:latin typeface="楷体" panose="02010609060101010101" pitchFamily="49" charset="-122"/>
                <a:ea typeface="楷体" panose="02010609060101010101" pitchFamily="49" charset="-122"/>
              </a:rPr>
              <a:t>同学们，你们多数人每年都会有外出旅游的习惯，在旅途中给你们留下深刻印象的除了各地的美景以外，肯定还有各色人等，正所谓：</a:t>
            </a:r>
            <a:r>
              <a:rPr lang="zh-CN" altLang="en-US" sz="2800" b="1" dirty="0" smtClean="0">
                <a:solidFill>
                  <a:srgbClr val="FF0000"/>
                </a:solidFill>
                <a:latin typeface="楷体" panose="02010609060101010101" pitchFamily="49" charset="-122"/>
                <a:ea typeface="楷体" panose="02010609060101010101" pitchFamily="49" charset="-122"/>
              </a:rPr>
              <a:t>旅途中不只有风景，奇人奇事亦可乐。</a:t>
            </a:r>
            <a:endParaRPr lang="en-US" altLang="zh-CN" sz="2800" b="1" dirty="0" smtClean="0">
              <a:solidFill>
                <a:srgbClr val="FF0000"/>
              </a:solidFill>
              <a:latin typeface="楷体" panose="02010609060101010101" pitchFamily="49" charset="-122"/>
              <a:ea typeface="楷体" panose="02010609060101010101" pitchFamily="49" charset="-122"/>
            </a:endParaRPr>
          </a:p>
          <a:p>
            <a:pPr eaLnBrk="1" hangingPunct="1">
              <a:defRPr/>
            </a:pPr>
            <a:r>
              <a:rPr lang="en-US" altLang="zh-CN" sz="2800" b="1" dirty="0" smtClean="0">
                <a:latin typeface="楷体" panose="02010609060101010101" pitchFamily="49" charset="-122"/>
                <a:ea typeface="楷体" panose="02010609060101010101" pitchFamily="49" charset="-122"/>
              </a:rPr>
              <a:t>    </a:t>
            </a:r>
            <a:r>
              <a:rPr lang="zh-CN" altLang="en-US" sz="2800" b="1" dirty="0" smtClean="0">
                <a:latin typeface="楷体" panose="02010609060101010101" pitchFamily="49" charset="-122"/>
                <a:ea typeface="楷体" panose="02010609060101010101" pitchFamily="49" charset="-122"/>
              </a:rPr>
              <a:t>今天我们一起来学习马克</a:t>
            </a:r>
            <a:r>
              <a:rPr lang="en-US" altLang="zh-CN" sz="2800" b="1" dirty="0" smtClean="0">
                <a:latin typeface="楷体" panose="02010609060101010101" pitchFamily="49" charset="-122"/>
                <a:ea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rPr>
              <a:t>吐温的</a:t>
            </a:r>
            <a:r>
              <a:rPr lang="en-US" altLang="zh-CN" sz="2800" b="1" dirty="0" smtClean="0">
                <a:latin typeface="楷体" panose="02010609060101010101" pitchFamily="49" charset="-122"/>
                <a:ea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rPr>
              <a:t>登勃朗峰</a:t>
            </a:r>
            <a:r>
              <a:rPr lang="en-US" altLang="zh-CN" sz="2800" b="1" dirty="0" smtClean="0">
                <a:latin typeface="楷体" panose="02010609060101010101" pitchFamily="49" charset="-122"/>
                <a:ea typeface="楷体" panose="02010609060101010101" pitchFamily="49" charset="-122"/>
              </a:rPr>
              <a:t>》</a:t>
            </a:r>
            <a:r>
              <a:rPr lang="zh-CN" altLang="en-US" sz="2800" b="1" dirty="0" smtClean="0">
                <a:latin typeface="楷体" panose="02010609060101010101" pitchFamily="49" charset="-122"/>
                <a:ea typeface="楷体" panose="02010609060101010101" pitchFamily="49" charset="-122"/>
              </a:rPr>
              <a:t>，一方面欣赏勃朗峰的奇绝景色，同时也了解一下他旅途中所碰到的奇人逸事。</a:t>
            </a:r>
            <a:endParaRPr lang="zh-CN" altLang="en-US" sz="2800" b="1" dirty="0" smtClean="0">
              <a:latin typeface="楷体" panose="02010609060101010101" pitchFamily="49" charset="-122"/>
              <a:ea typeface="楷体" panose="02010609060101010101" pitchFamily="49" charset="-122"/>
            </a:endParaRPr>
          </a:p>
          <a:p>
            <a:pPr eaLnBrk="1" hangingPunct="1">
              <a:defRPr/>
            </a:pPr>
            <a:endParaRPr lang="zh-CN" altLang="en-US" sz="2800" b="1" dirty="0" smtClean="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8298" y="518615"/>
            <a:ext cx="2236510"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二、解题</a:t>
            </a:r>
            <a:endParaRPr lang="zh-CN" altLang="en-US" sz="4000" b="1" dirty="0">
              <a:latin typeface="楷体" panose="02010609060101010101" pitchFamily="49" charset="-122"/>
              <a:ea typeface="楷体" panose="02010609060101010101" pitchFamily="49" charset="-122"/>
            </a:endParaRPr>
          </a:p>
        </p:txBody>
      </p:sp>
      <p:pic>
        <p:nvPicPr>
          <p:cNvPr id="3" name="Picture 5" descr="https://timgsa.baidu.com/timg?image&amp;quality=80&amp;size=b9999_10000&amp;sec=1514178156430&amp;di=20c79ca068f6b570ae684dbb624f4b96&amp;imgtype=jpg&amp;src=http%3A%2F%2Fimg4.imgtn.bdimg.com%2Fit%2Fu%3D4134626039%2C1522176697%26fm%3D214%26gp%3D0.jpg"/>
          <p:cNvPicPr>
            <a:picLocks noChangeAspect="1" noChangeArrowheads="1"/>
          </p:cNvPicPr>
          <p:nvPr/>
        </p:nvPicPr>
        <p:blipFill>
          <a:blip r:embed="rId1"/>
          <a:srcRect/>
          <a:stretch>
            <a:fillRect/>
          </a:stretch>
        </p:blipFill>
        <p:spPr bwMode="auto">
          <a:xfrm>
            <a:off x="6223378" y="0"/>
            <a:ext cx="5968621" cy="6858000"/>
          </a:xfrm>
          <a:prstGeom prst="rect">
            <a:avLst/>
          </a:prstGeom>
          <a:noFill/>
          <a:ln w="9525">
            <a:noFill/>
            <a:miter lim="800000"/>
            <a:headEnd/>
            <a:tailEnd/>
          </a:ln>
        </p:spPr>
      </p:pic>
      <p:sp>
        <p:nvSpPr>
          <p:cNvPr id="4" name="矩形 3"/>
          <p:cNvSpPr/>
          <p:nvPr/>
        </p:nvSpPr>
        <p:spPr>
          <a:xfrm>
            <a:off x="7722015" y="310065"/>
            <a:ext cx="2964273" cy="646331"/>
          </a:xfrm>
          <a:prstGeom prst="rect">
            <a:avLst/>
          </a:prstGeom>
        </p:spPr>
        <p:txBody>
          <a:bodyPr wrap="none">
            <a:spAutoFit/>
          </a:bodyPr>
          <a:lstStyle/>
          <a:p>
            <a:r>
              <a:rPr lang="zh-CN" altLang="en-US" sz="3600" b="1" dirty="0" smtClean="0">
                <a:solidFill>
                  <a:srgbClr val="FFFF00"/>
                </a:solidFill>
                <a:latin typeface="楷体" panose="02010609060101010101" pitchFamily="49" charset="-122"/>
                <a:ea typeface="楷体" panose="02010609060101010101" pitchFamily="49" charset="-122"/>
              </a:rPr>
              <a:t>西欧第一高峰</a:t>
            </a:r>
            <a:endParaRPr lang="zh-CN" altLang="en-US" sz="3600" b="1" dirty="0">
              <a:solidFill>
                <a:srgbClr val="FFFF00"/>
              </a:solidFill>
              <a:latin typeface="楷体" panose="02010609060101010101" pitchFamily="49" charset="-122"/>
              <a:ea typeface="楷体" panose="02010609060101010101" pitchFamily="49" charset="-122"/>
            </a:endParaRPr>
          </a:p>
        </p:txBody>
      </p:sp>
      <p:sp>
        <p:nvSpPr>
          <p:cNvPr id="5" name="矩形 4"/>
          <p:cNvSpPr/>
          <p:nvPr/>
        </p:nvSpPr>
        <p:spPr>
          <a:xfrm>
            <a:off x="750628" y="1900789"/>
            <a:ext cx="5008728" cy="3322955"/>
          </a:xfrm>
          <a:prstGeom prst="rect">
            <a:avLst/>
          </a:prstGeom>
        </p:spPr>
        <p:txBody>
          <a:bodyPr wrap="square">
            <a:spAutoFit/>
          </a:bodyPr>
          <a:lstStyle/>
          <a:p>
            <a:pPr latinLnBrk="0">
              <a:lnSpc>
                <a:spcPct val="150000"/>
              </a:lnSpc>
              <a:defRPr/>
            </a:pPr>
            <a:r>
              <a:rPr lang="zh-CN" altLang="en-US" sz="2800" dirty="0" smtClean="0">
                <a:latin typeface="微软雅黑" panose="020B0503020204020204" pitchFamily="34" charset="-122"/>
              </a:rPr>
              <a:t>       勃朗峰，它是阿尔卑斯山的主峰，耸立于法国和意大利之间，终年积雪不化，山峰雄伟，风光旖旎，号称欧洲第一峰。</a:t>
            </a:r>
            <a:endParaRPr lang="zh-CN" altLang="en-US" sz="2800" dirty="0" smtClean="0">
              <a:latin typeface="微软雅黑" panose="020B0503020204020204" pitchFamily="34"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矩形 12"/>
          <p:cNvSpPr>
            <a:spLocks noChangeArrowheads="1"/>
          </p:cNvSpPr>
          <p:nvPr/>
        </p:nvSpPr>
        <p:spPr bwMode="auto">
          <a:xfrm>
            <a:off x="770467" y="1819275"/>
            <a:ext cx="6367311" cy="4228850"/>
          </a:xfrm>
          <a:prstGeom prst="rect">
            <a:avLst/>
          </a:prstGeom>
          <a:noFill/>
          <a:ln w="9525">
            <a:noFill/>
            <a:miter lim="800000"/>
          </a:ln>
        </p:spPr>
        <p:txBody>
          <a:bodyPr wrap="square">
            <a:spAutoFit/>
          </a:bodyPr>
          <a:lstStyle/>
          <a:p>
            <a:pPr>
              <a:lnSpc>
                <a:spcPct val="120000"/>
              </a:lnSpc>
            </a:pPr>
            <a:r>
              <a:rPr lang="zh-CN" altLang="en-US" sz="2800" b="1" dirty="0">
                <a:latin typeface="+mn-ea"/>
                <a:ea typeface="+mn-ea"/>
              </a:rPr>
              <a:t>    </a:t>
            </a:r>
            <a:r>
              <a:rPr lang="zh-CN" altLang="en-US" sz="2800" b="1" dirty="0">
                <a:solidFill>
                  <a:srgbClr val="0000FF"/>
                </a:solidFill>
                <a:latin typeface="+mn-ea"/>
                <a:ea typeface="+mn-ea"/>
              </a:rPr>
              <a:t>马克</a:t>
            </a:r>
            <a:r>
              <a:rPr lang="en-US" altLang="zh-CN" sz="2800" b="1" dirty="0">
                <a:solidFill>
                  <a:srgbClr val="0000FF"/>
                </a:solidFill>
                <a:latin typeface="+mn-ea"/>
                <a:ea typeface="+mn-ea"/>
              </a:rPr>
              <a:t>·</a:t>
            </a:r>
            <a:r>
              <a:rPr lang="zh-CN" altLang="en-US" sz="2800" b="1" dirty="0">
                <a:solidFill>
                  <a:srgbClr val="0000FF"/>
                </a:solidFill>
                <a:latin typeface="+mn-ea"/>
                <a:ea typeface="+mn-ea"/>
              </a:rPr>
              <a:t>吐温</a:t>
            </a:r>
            <a:r>
              <a:rPr lang="zh-CN" altLang="en-US" sz="2800" b="1" dirty="0">
                <a:latin typeface="+mn-ea"/>
                <a:ea typeface="+mn-ea"/>
              </a:rPr>
              <a:t>（</a:t>
            </a:r>
            <a:r>
              <a:rPr lang="en-US" altLang="zh-CN" sz="2800" b="1" dirty="0">
                <a:latin typeface="+mn-ea"/>
                <a:ea typeface="+mn-ea"/>
              </a:rPr>
              <a:t>1835</a:t>
            </a:r>
            <a:r>
              <a:rPr lang="zh-CN" altLang="en-US" sz="2800" b="1" dirty="0">
                <a:latin typeface="+mn-ea"/>
                <a:ea typeface="+mn-ea"/>
              </a:rPr>
              <a:t>－</a:t>
            </a:r>
            <a:r>
              <a:rPr lang="en-US" altLang="zh-CN" sz="2800" b="1" dirty="0">
                <a:latin typeface="+mn-ea"/>
                <a:ea typeface="+mn-ea"/>
              </a:rPr>
              <a:t>1910</a:t>
            </a:r>
            <a:r>
              <a:rPr lang="zh-CN" altLang="en-US" sz="2800" b="1" dirty="0">
                <a:latin typeface="+mn-ea"/>
                <a:ea typeface="+mn-ea"/>
              </a:rPr>
              <a:t>），是</a:t>
            </a:r>
            <a:endParaRPr lang="en-US" altLang="zh-CN" sz="2800" b="1" dirty="0">
              <a:latin typeface="+mn-ea"/>
              <a:ea typeface="+mn-ea"/>
            </a:endParaRPr>
          </a:p>
          <a:p>
            <a:pPr>
              <a:lnSpc>
                <a:spcPct val="120000"/>
              </a:lnSpc>
            </a:pPr>
            <a:r>
              <a:rPr lang="zh-CN" altLang="en-US" sz="2800" b="1" dirty="0">
                <a:latin typeface="+mn-ea"/>
                <a:ea typeface="+mn-ea"/>
              </a:rPr>
              <a:t>美国著名的幽默大师、小说家、作家，</a:t>
            </a:r>
            <a:endParaRPr lang="en-US" altLang="zh-CN" sz="2800" b="1" dirty="0">
              <a:latin typeface="+mn-ea"/>
              <a:ea typeface="+mn-ea"/>
            </a:endParaRPr>
          </a:p>
          <a:p>
            <a:pPr>
              <a:lnSpc>
                <a:spcPct val="120000"/>
              </a:lnSpc>
            </a:pPr>
            <a:r>
              <a:rPr lang="zh-CN" altLang="en-US" sz="2800" b="1" dirty="0">
                <a:latin typeface="+mn-ea"/>
                <a:ea typeface="+mn-ea"/>
              </a:rPr>
              <a:t>也是著名演说家。其幽默、机智与名</a:t>
            </a:r>
            <a:endParaRPr lang="en-US" altLang="zh-CN" sz="2800" b="1" dirty="0">
              <a:latin typeface="+mn-ea"/>
              <a:ea typeface="+mn-ea"/>
            </a:endParaRPr>
          </a:p>
          <a:p>
            <a:pPr>
              <a:lnSpc>
                <a:spcPct val="120000"/>
              </a:lnSpc>
            </a:pPr>
            <a:r>
              <a:rPr lang="zh-CN" altLang="en-US" sz="2800" b="1" dirty="0">
                <a:latin typeface="+mn-ea"/>
                <a:ea typeface="+mn-ea"/>
              </a:rPr>
              <a:t>气，堪称美国最知名人士之一。他被</a:t>
            </a:r>
            <a:endParaRPr lang="en-US" altLang="zh-CN" sz="2800" b="1" dirty="0">
              <a:latin typeface="+mn-ea"/>
              <a:ea typeface="+mn-ea"/>
            </a:endParaRPr>
          </a:p>
          <a:p>
            <a:pPr>
              <a:lnSpc>
                <a:spcPct val="120000"/>
              </a:lnSpc>
            </a:pPr>
            <a:r>
              <a:rPr lang="zh-CN" altLang="en-US" sz="2800" b="1" dirty="0">
                <a:latin typeface="+mn-ea"/>
                <a:ea typeface="+mn-ea"/>
              </a:rPr>
              <a:t>誉为文学史上的林肯。主要的</a:t>
            </a:r>
            <a:r>
              <a:rPr lang="zh-CN" altLang="en-US" sz="2800" b="1" dirty="0">
                <a:solidFill>
                  <a:srgbClr val="0000FF"/>
                </a:solidFill>
                <a:latin typeface="+mn-ea"/>
                <a:ea typeface="+mn-ea"/>
              </a:rPr>
              <a:t>代表作品</a:t>
            </a:r>
            <a:r>
              <a:rPr lang="zh-CN" altLang="en-US" sz="2800" b="1" dirty="0">
                <a:latin typeface="+mn-ea"/>
                <a:ea typeface="+mn-ea"/>
              </a:rPr>
              <a:t>有</a:t>
            </a:r>
            <a:r>
              <a:rPr lang="en-US" altLang="zh-CN" sz="2800" b="1" dirty="0">
                <a:latin typeface="+mn-ea"/>
                <a:ea typeface="+mn-ea"/>
              </a:rPr>
              <a:t>《</a:t>
            </a:r>
            <a:r>
              <a:rPr lang="zh-CN" altLang="en-US" sz="2800" b="1" dirty="0">
                <a:latin typeface="+mn-ea"/>
                <a:ea typeface="+mn-ea"/>
              </a:rPr>
              <a:t>百万英镑</a:t>
            </a:r>
            <a:r>
              <a:rPr lang="en-US" altLang="zh-CN" sz="2800" b="1" dirty="0">
                <a:latin typeface="+mn-ea"/>
                <a:ea typeface="+mn-ea"/>
              </a:rPr>
              <a:t>》</a:t>
            </a:r>
            <a:r>
              <a:rPr lang="zh-CN" altLang="en-US" sz="2800" b="1" dirty="0">
                <a:latin typeface="+mn-ea"/>
                <a:ea typeface="+mn-ea"/>
              </a:rPr>
              <a:t>（短篇）</a:t>
            </a:r>
            <a:r>
              <a:rPr lang="en-US" altLang="zh-CN" sz="2800" b="1" dirty="0">
                <a:latin typeface="+mn-ea"/>
                <a:ea typeface="+mn-ea"/>
              </a:rPr>
              <a:t>《</a:t>
            </a:r>
            <a:r>
              <a:rPr lang="zh-CN" altLang="en-US" sz="2800" b="1" dirty="0">
                <a:latin typeface="+mn-ea"/>
                <a:ea typeface="+mn-ea"/>
              </a:rPr>
              <a:t>哈克贝利</a:t>
            </a:r>
            <a:r>
              <a:rPr lang="en-US" altLang="zh-CN" sz="2800" b="1" dirty="0">
                <a:latin typeface="+mn-ea"/>
                <a:ea typeface="+mn-ea"/>
              </a:rPr>
              <a:t>·</a:t>
            </a:r>
            <a:r>
              <a:rPr lang="zh-CN" altLang="en-US" sz="2800" b="1" dirty="0">
                <a:latin typeface="+mn-ea"/>
                <a:ea typeface="+mn-ea"/>
              </a:rPr>
              <a:t>费恩历险记</a:t>
            </a:r>
            <a:r>
              <a:rPr lang="en-US" altLang="zh-CN" sz="2800" b="1" dirty="0">
                <a:latin typeface="+mn-ea"/>
                <a:ea typeface="+mn-ea"/>
              </a:rPr>
              <a:t>》《</a:t>
            </a:r>
            <a:r>
              <a:rPr lang="zh-CN" altLang="en-US" sz="2800" b="1" dirty="0">
                <a:latin typeface="+mn-ea"/>
                <a:ea typeface="+mn-ea"/>
              </a:rPr>
              <a:t>汤姆</a:t>
            </a:r>
            <a:r>
              <a:rPr lang="en-US" altLang="zh-CN" sz="2800" b="1" dirty="0">
                <a:latin typeface="+mn-ea"/>
                <a:ea typeface="+mn-ea"/>
              </a:rPr>
              <a:t>·</a:t>
            </a:r>
            <a:endParaRPr lang="en-US" altLang="zh-CN" sz="2800" b="1" dirty="0">
              <a:latin typeface="+mn-ea"/>
              <a:ea typeface="+mn-ea"/>
            </a:endParaRPr>
          </a:p>
          <a:p>
            <a:pPr>
              <a:lnSpc>
                <a:spcPct val="120000"/>
              </a:lnSpc>
            </a:pPr>
            <a:r>
              <a:rPr lang="zh-CN" altLang="en-US" sz="2800" b="1" dirty="0">
                <a:latin typeface="+mn-ea"/>
                <a:ea typeface="+mn-ea"/>
              </a:rPr>
              <a:t>索亚历险记</a:t>
            </a:r>
            <a:r>
              <a:rPr lang="en-US" altLang="zh-CN" sz="2800" b="1" dirty="0">
                <a:latin typeface="+mn-ea"/>
                <a:ea typeface="+mn-ea"/>
              </a:rPr>
              <a:t>》《</a:t>
            </a:r>
            <a:r>
              <a:rPr lang="zh-CN" altLang="en-US" sz="2800" b="1" dirty="0">
                <a:latin typeface="+mn-ea"/>
                <a:ea typeface="+mn-ea"/>
              </a:rPr>
              <a:t>乞丐王子</a:t>
            </a:r>
            <a:r>
              <a:rPr lang="en-US" altLang="zh-CN" sz="2800" b="1" dirty="0">
                <a:latin typeface="+mn-ea"/>
                <a:ea typeface="+mn-ea"/>
              </a:rPr>
              <a:t>》</a:t>
            </a:r>
            <a:r>
              <a:rPr lang="zh-CN" altLang="en-US" sz="2800" b="1" dirty="0">
                <a:latin typeface="+mn-ea"/>
                <a:ea typeface="+mn-ea"/>
              </a:rPr>
              <a:t>等。</a:t>
            </a:r>
            <a:endParaRPr lang="zh-CN" altLang="en-US" sz="2800" b="1" dirty="0">
              <a:latin typeface="+mn-ea"/>
              <a:ea typeface="+mn-ea"/>
            </a:endParaRPr>
          </a:p>
        </p:txBody>
      </p:sp>
      <p:pic>
        <p:nvPicPr>
          <p:cNvPr id="70658"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5751" t="6029" r="9965" b="9689"/>
          <a:stretch>
            <a:fillRect/>
          </a:stretch>
        </p:blipFill>
        <p:spPr bwMode="auto">
          <a:xfrm>
            <a:off x="7847464" y="1105469"/>
            <a:ext cx="3493022" cy="36439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764274" y="518615"/>
            <a:ext cx="3262432"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三、作者简介</a:t>
            </a:r>
            <a:endParaRPr lang="zh-CN" altLang="en-US" sz="40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fade">
                                      <p:cBhvr>
                                        <p:cTn id="7" dur="1000"/>
                                        <p:tgtEl>
                                          <p:spTgt spid="70658"/>
                                        </p:tgtEl>
                                      </p:cBhvr>
                                    </p:animEffect>
                                    <p:anim calcmode="lin" valueType="num">
                                      <p:cBhvr>
                                        <p:cTn id="8" dur="1000" fill="hold"/>
                                        <p:tgtEl>
                                          <p:spTgt spid="70658"/>
                                        </p:tgtEl>
                                        <p:attrNameLst>
                                          <p:attrName>ppt_x</p:attrName>
                                        </p:attrNameLst>
                                      </p:cBhvr>
                                      <p:tavLst>
                                        <p:tav tm="0">
                                          <p:val>
                                            <p:strVal val="#ppt_x"/>
                                          </p:val>
                                        </p:tav>
                                        <p:tav tm="100000">
                                          <p:val>
                                            <p:strVal val="#ppt_x"/>
                                          </p:val>
                                        </p:tav>
                                      </p:tavLst>
                                    </p:anim>
                                    <p:anim calcmode="lin" valueType="num">
                                      <p:cBhvr>
                                        <p:cTn id="9" dur="1000" fill="hold"/>
                                        <p:tgtEl>
                                          <p:spTgt spid="7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3457" y="545910"/>
            <a:ext cx="3262432"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四、自读课文</a:t>
            </a:r>
            <a:endParaRPr lang="zh-CN" altLang="en-US" sz="4000" b="1" dirty="0">
              <a:latin typeface="楷体" panose="02010609060101010101" pitchFamily="49" charset="-122"/>
              <a:ea typeface="楷体" panose="02010609060101010101" pitchFamily="49" charset="-122"/>
            </a:endParaRPr>
          </a:p>
        </p:txBody>
      </p:sp>
      <p:sp>
        <p:nvSpPr>
          <p:cNvPr id="3" name="TextBox 2"/>
          <p:cNvSpPr txBox="1"/>
          <p:nvPr/>
        </p:nvSpPr>
        <p:spPr>
          <a:xfrm>
            <a:off x="887104" y="1637731"/>
            <a:ext cx="10789285" cy="1383665"/>
          </a:xfrm>
          <a:prstGeom prst="rect">
            <a:avLst/>
          </a:prstGeom>
          <a:noFill/>
        </p:spPr>
        <p:txBody>
          <a:bodyPr wrap="none" rtlCol="0">
            <a:spAutoFit/>
          </a:bodyPr>
          <a:lstStyle/>
          <a:p>
            <a:pPr latinLnBrk="0">
              <a:lnSpc>
                <a:spcPct val="150000"/>
              </a:lnSpc>
            </a:pPr>
            <a:r>
              <a:rPr lang="en-US" altLang="zh-CN" sz="2800" dirty="0" smtClean="0">
                <a:latin typeface="+mn-ea"/>
                <a:ea typeface="+mn-ea"/>
              </a:rPr>
              <a:t>1.</a:t>
            </a:r>
            <a:r>
              <a:rPr lang="zh-CN" altLang="en-US" sz="2800" dirty="0" smtClean="0">
                <a:latin typeface="+mn-ea"/>
                <a:ea typeface="+mn-ea"/>
              </a:rPr>
              <a:t>借助字典和课下注释，学习“读读写写”中词语。</a:t>
            </a:r>
            <a:endParaRPr lang="en-US" altLang="zh-CN" sz="2800" dirty="0" smtClean="0">
              <a:latin typeface="+mn-ea"/>
              <a:ea typeface="+mn-ea"/>
            </a:endParaRPr>
          </a:p>
          <a:p>
            <a:pPr latinLnBrk="0">
              <a:lnSpc>
                <a:spcPct val="150000"/>
              </a:lnSpc>
            </a:pPr>
            <a:r>
              <a:rPr lang="en-US" altLang="zh-CN" sz="2800" dirty="0" smtClean="0">
                <a:latin typeface="+mn-ea"/>
                <a:ea typeface="+mn-ea"/>
              </a:rPr>
              <a:t>2.</a:t>
            </a:r>
            <a:r>
              <a:rPr lang="zh-CN" altLang="en-US" sz="2800" dirty="0" smtClean="0">
                <a:latin typeface="+mn-ea"/>
                <a:ea typeface="+mn-ea"/>
              </a:rPr>
              <a:t>边读边思考，用一个词或一句话概括你读完文章后最深刻的印象。</a:t>
            </a:r>
            <a:endParaRPr lang="zh-CN" altLang="en-US" sz="2800" dirty="0">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9"/>
          <p:cNvPicPr>
            <a:picLocks noChangeAspect="1" noChangeArrowheads="1"/>
          </p:cNvPicPr>
          <p:nvPr/>
        </p:nvPicPr>
        <p:blipFill>
          <a:blip r:embed="rId1"/>
          <a:srcRect l="-2" t="-4585" r="-1546" b="-2"/>
          <a:stretch>
            <a:fillRect/>
          </a:stretch>
        </p:blipFill>
        <p:spPr bwMode="auto">
          <a:xfrm rot="4664706" flipH="1">
            <a:off x="165100" y="5934604"/>
            <a:ext cx="685800" cy="1164168"/>
          </a:xfrm>
          <a:prstGeom prst="rect">
            <a:avLst/>
          </a:prstGeom>
          <a:noFill/>
          <a:ln w="9525">
            <a:noFill/>
            <a:miter lim="800000"/>
            <a:headEnd/>
            <a:tailEnd/>
          </a:ln>
        </p:spPr>
      </p:pic>
      <p:pic>
        <p:nvPicPr>
          <p:cNvPr id="9219" name="图片 12"/>
          <p:cNvPicPr>
            <a:picLocks noChangeAspect="1" noChangeArrowheads="1"/>
          </p:cNvPicPr>
          <p:nvPr/>
        </p:nvPicPr>
        <p:blipFill>
          <a:blip r:embed="rId2"/>
          <a:srcRect/>
          <a:stretch>
            <a:fillRect/>
          </a:stretch>
        </p:blipFill>
        <p:spPr bwMode="auto">
          <a:xfrm rot="-8100000">
            <a:off x="11507259" y="-278871"/>
            <a:ext cx="603250" cy="1405467"/>
          </a:xfrm>
          <a:prstGeom prst="rect">
            <a:avLst/>
          </a:prstGeom>
          <a:noFill/>
          <a:ln w="9525">
            <a:noFill/>
            <a:miter lim="800000"/>
            <a:headEnd/>
            <a:tailEnd/>
          </a:ln>
        </p:spPr>
      </p:pic>
      <p:sp>
        <p:nvSpPr>
          <p:cNvPr id="9247" name="TextBox 76"/>
          <p:cNvSpPr txBox="1">
            <a:spLocks noChangeArrowheads="1"/>
          </p:cNvSpPr>
          <p:nvPr/>
        </p:nvSpPr>
        <p:spPr bwMode="auto">
          <a:xfrm>
            <a:off x="551747" y="235969"/>
            <a:ext cx="1826141" cy="584775"/>
          </a:xfrm>
          <a:prstGeom prst="rect">
            <a:avLst/>
          </a:prstGeom>
          <a:noFill/>
          <a:ln w="9525">
            <a:noFill/>
            <a:miter lim="800000"/>
          </a:ln>
        </p:spPr>
        <p:txBody>
          <a:bodyPr wrap="none">
            <a:spAutoFit/>
          </a:bodyPr>
          <a:lstStyle/>
          <a:p>
            <a:pPr algn="ctr" eaLnBrk="1" hangingPunct="1">
              <a:buFont typeface="Arial" panose="020B0604020202020204" pitchFamily="34" charset="0"/>
              <a:buNone/>
            </a:pPr>
            <a:r>
              <a:rPr lang="zh-CN" altLang="en-US" sz="3200" b="1" dirty="0" smtClean="0">
                <a:solidFill>
                  <a:srgbClr val="000000"/>
                </a:solidFill>
                <a:latin typeface="微软雅黑" panose="020B0503020204020204" pitchFamily="34" charset="-122"/>
              </a:rPr>
              <a:t>词语学习</a:t>
            </a:r>
            <a:endParaRPr lang="zh-CN" altLang="en-US" sz="3200" b="1" dirty="0">
              <a:solidFill>
                <a:srgbClr val="000000"/>
              </a:solidFill>
              <a:latin typeface="微软雅黑" panose="020B0503020204020204" pitchFamily="34" charset="-122"/>
            </a:endParaRPr>
          </a:p>
        </p:txBody>
      </p:sp>
      <p:sp>
        <p:nvSpPr>
          <p:cNvPr id="9221" name="矩形 1"/>
          <p:cNvSpPr>
            <a:spLocks noChangeArrowheads="1"/>
          </p:cNvSpPr>
          <p:nvPr/>
        </p:nvSpPr>
        <p:spPr bwMode="auto">
          <a:xfrm>
            <a:off x="414867" y="972594"/>
            <a:ext cx="11777133" cy="4524315"/>
          </a:xfrm>
          <a:prstGeom prst="rect">
            <a:avLst/>
          </a:prstGeom>
          <a:noFill/>
          <a:ln w="9525">
            <a:noFill/>
            <a:miter lim="800000"/>
          </a:ln>
        </p:spPr>
        <p:txBody>
          <a:bodyPr>
            <a:spAutoFit/>
          </a:bodyPr>
          <a:lstStyle/>
          <a:p>
            <a:pPr>
              <a:lnSpc>
                <a:spcPct val="150000"/>
              </a:lnSpc>
            </a:pPr>
            <a:r>
              <a:rPr lang="zh-CN" altLang="en-US" sz="2400" dirty="0">
                <a:solidFill>
                  <a:srgbClr val="C00000"/>
                </a:solidFill>
                <a:latin typeface="黑体" panose="02010600030101010101" pitchFamily="49" charset="-122"/>
                <a:ea typeface="黑体" panose="02010600030101010101" pitchFamily="49" charset="-122"/>
              </a:rPr>
              <a:t>雇</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翌</a:t>
            </a:r>
            <a:r>
              <a:rPr lang="zh-CN" altLang="en-US" sz="2400" dirty="0">
                <a:latin typeface="黑体" panose="02010600030101010101" pitchFamily="49" charset="-122"/>
                <a:ea typeface="黑体" panose="02010600030101010101" pitchFamily="49" charset="-122"/>
              </a:rPr>
              <a:t>日（  ）         </a:t>
            </a:r>
            <a:r>
              <a:rPr lang="zh-CN" altLang="en-US" sz="2400" dirty="0">
                <a:solidFill>
                  <a:srgbClr val="C00000"/>
                </a:solidFill>
                <a:latin typeface="黑体" panose="02010600030101010101" pitchFamily="49" charset="-122"/>
                <a:ea typeface="黑体" panose="02010600030101010101" pitchFamily="49" charset="-122"/>
              </a:rPr>
              <a:t>苍穹</a:t>
            </a:r>
            <a:r>
              <a:rPr lang="zh-CN" altLang="en-US" sz="2400" dirty="0">
                <a:latin typeface="黑体" panose="02010600030101010101" pitchFamily="49" charset="-122"/>
                <a:ea typeface="黑体" panose="02010600030101010101" pitchFamily="49" charset="-122"/>
              </a:rPr>
              <a:t>（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solidFill>
                  <a:srgbClr val="C00000"/>
                </a:solidFill>
                <a:latin typeface="黑体" panose="02010600030101010101" pitchFamily="49" charset="-122"/>
                <a:ea typeface="黑体" panose="02010600030101010101" pitchFamily="49" charset="-122"/>
              </a:rPr>
              <a:t>逗</a:t>
            </a:r>
            <a:r>
              <a:rPr lang="zh-CN" altLang="en-US" sz="2400" dirty="0">
                <a:latin typeface="黑体" panose="02010600030101010101" pitchFamily="49" charset="-122"/>
                <a:ea typeface="黑体" panose="02010600030101010101" pitchFamily="49" charset="-122"/>
              </a:rPr>
              <a:t>留（   ）       </a:t>
            </a:r>
            <a:r>
              <a:rPr lang="zh-CN" altLang="en-US" sz="2400" dirty="0">
                <a:solidFill>
                  <a:srgbClr val="C00000"/>
                </a:solidFill>
                <a:latin typeface="黑体" panose="02010600030101010101" pitchFamily="49" charset="-122"/>
                <a:ea typeface="黑体" panose="02010600030101010101" pitchFamily="49" charset="-122"/>
              </a:rPr>
              <a:t>缭绕</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妩媚</a:t>
            </a:r>
            <a:r>
              <a:rPr lang="zh-CN" altLang="en-US" sz="2400" dirty="0">
                <a:latin typeface="黑体" panose="02010600030101010101" pitchFamily="49" charset="-122"/>
                <a:ea typeface="黑体" panose="02010600030101010101" pitchFamily="49" charset="-122"/>
              </a:rPr>
              <a:t>（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solidFill>
                  <a:srgbClr val="C00000"/>
                </a:solidFill>
                <a:latin typeface="黑体" panose="02010600030101010101" pitchFamily="49" charset="-122"/>
                <a:ea typeface="黑体" panose="02010600030101010101" pitchFamily="49" charset="-122"/>
              </a:rPr>
              <a:t>浮躁</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颠簸</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旷</a:t>
            </a:r>
            <a:r>
              <a:rPr lang="zh-CN" altLang="en-US" sz="2400" dirty="0">
                <a:latin typeface="黑体" panose="02010600030101010101" pitchFamily="49" charset="-122"/>
                <a:ea typeface="黑体" panose="02010600030101010101" pitchFamily="49" charset="-122"/>
              </a:rPr>
              <a:t>野（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latin typeface="黑体" panose="02010600030101010101" pitchFamily="49" charset="-122"/>
                <a:ea typeface="黑体" panose="02010600030101010101" pitchFamily="49" charset="-122"/>
              </a:rPr>
              <a:t>打</a:t>
            </a:r>
            <a:r>
              <a:rPr lang="zh-CN" altLang="en-US" sz="2400" dirty="0">
                <a:solidFill>
                  <a:srgbClr val="C00000"/>
                </a:solidFill>
                <a:latin typeface="黑体" panose="02010600030101010101" pitchFamily="49" charset="-122"/>
                <a:ea typeface="黑体" panose="02010600030101010101" pitchFamily="49" charset="-122"/>
              </a:rPr>
              <a:t>嗝</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瞬</a:t>
            </a:r>
            <a:r>
              <a:rPr lang="zh-CN" altLang="en-US" sz="2400" dirty="0">
                <a:latin typeface="黑体" panose="02010600030101010101" pitchFamily="49" charset="-122"/>
                <a:ea typeface="黑体" panose="02010600030101010101" pitchFamily="49" charset="-122"/>
              </a:rPr>
              <a:t>息万变（    ）   纷至</a:t>
            </a:r>
            <a:r>
              <a:rPr lang="zh-CN" altLang="en-US" sz="2400" dirty="0">
                <a:solidFill>
                  <a:srgbClr val="C00000"/>
                </a:solidFill>
                <a:latin typeface="黑体" panose="02010600030101010101" pitchFamily="49" charset="-122"/>
                <a:ea typeface="黑体" panose="02010600030101010101" pitchFamily="49" charset="-122"/>
              </a:rPr>
              <a:t>沓</a:t>
            </a:r>
            <a:r>
              <a:rPr lang="zh-CN" altLang="en-US" sz="2400" dirty="0">
                <a:latin typeface="黑体" panose="02010600030101010101" pitchFamily="49" charset="-122"/>
                <a:ea typeface="黑体" panose="02010600030101010101" pitchFamily="49" charset="-122"/>
              </a:rPr>
              <a:t>来（  ）    </a:t>
            </a:r>
            <a:endParaRPr lang="en-US" altLang="zh-CN" sz="2400" dirty="0" smtClean="0">
              <a:latin typeface="黑体" panose="02010600030101010101" pitchFamily="49" charset="-122"/>
              <a:ea typeface="黑体" panose="02010600030101010101" pitchFamily="49" charset="-122"/>
            </a:endParaRPr>
          </a:p>
          <a:p>
            <a:pPr>
              <a:lnSpc>
                <a:spcPct val="150000"/>
              </a:lnSpc>
            </a:pPr>
            <a:r>
              <a:rPr lang="zh-CN" altLang="en-US" sz="2400" dirty="0" smtClean="0">
                <a:latin typeface="黑体" panose="02010600030101010101" pitchFamily="49" charset="-122"/>
                <a:ea typeface="黑体" panose="02010600030101010101" pitchFamily="49" charset="-122"/>
              </a:rPr>
              <a:t>名</a:t>
            </a:r>
            <a:r>
              <a:rPr lang="zh-CN" altLang="en-US" sz="2400" dirty="0" smtClean="0">
                <a:solidFill>
                  <a:srgbClr val="C00000"/>
                </a:solidFill>
                <a:latin typeface="黑体" panose="02010600030101010101" pitchFamily="49" charset="-122"/>
                <a:ea typeface="黑体" panose="02010600030101010101" pitchFamily="49" charset="-122"/>
              </a:rPr>
              <a:t>副</a:t>
            </a:r>
            <a:r>
              <a:rPr lang="zh-CN" altLang="en-US" sz="2400" dirty="0" smtClean="0">
                <a:latin typeface="黑体" panose="02010600030101010101" pitchFamily="49" charset="-122"/>
                <a:ea typeface="黑体" panose="02010600030101010101" pitchFamily="49" charset="-122"/>
              </a:rPr>
              <a:t>其实</a:t>
            </a:r>
            <a:r>
              <a:rPr lang="zh-CN" altLang="en-US" sz="2400" dirty="0">
                <a:latin typeface="黑体" panose="02010600030101010101" pitchFamily="49" charset="-122"/>
                <a:ea typeface="黑体" panose="02010600030101010101" pitchFamily="49" charset="-122"/>
              </a:rPr>
              <a:t>（  ）    </a:t>
            </a:r>
            <a:r>
              <a:rPr lang="zh-CN" altLang="en-US" sz="2400" dirty="0" smtClean="0">
                <a:solidFill>
                  <a:srgbClr val="C00000"/>
                </a:solidFill>
                <a:latin typeface="黑体" panose="02010600030101010101" pitchFamily="49" charset="-122"/>
                <a:ea typeface="黑体" panose="02010600030101010101" pitchFamily="49" charset="-122"/>
              </a:rPr>
              <a:t>灼</a:t>
            </a:r>
            <a:r>
              <a:rPr lang="zh-CN" altLang="en-US" sz="2400" dirty="0" smtClean="0">
                <a:latin typeface="黑体" panose="02010600030101010101" pitchFamily="49" charset="-122"/>
                <a:ea typeface="黑体" panose="02010600030101010101" pitchFamily="49" charset="-122"/>
              </a:rPr>
              <a:t>热</a:t>
            </a:r>
            <a:r>
              <a:rPr lang="zh-CN" altLang="en-US" sz="2400" dirty="0">
                <a:latin typeface="黑体" panose="02010600030101010101" pitchFamily="49" charset="-122"/>
                <a:ea typeface="黑体" panose="02010600030101010101" pitchFamily="49" charset="-122"/>
              </a:rPr>
              <a:t>（    ）       俯</a:t>
            </a:r>
            <a:r>
              <a:rPr lang="zh-CN" altLang="en-US" sz="2400" dirty="0">
                <a:solidFill>
                  <a:srgbClr val="C00000"/>
                </a:solidFill>
                <a:latin typeface="黑体" panose="02010600030101010101" pitchFamily="49" charset="-122"/>
                <a:ea typeface="黑体" panose="02010600030101010101" pitchFamily="49" charset="-122"/>
              </a:rPr>
              <a:t>瞰</a:t>
            </a:r>
            <a:r>
              <a:rPr lang="zh-CN" altLang="en-US" sz="2400" dirty="0">
                <a:latin typeface="黑体" panose="02010600030101010101" pitchFamily="49" charset="-122"/>
                <a:ea typeface="黑体" panose="02010600030101010101" pitchFamily="49" charset="-122"/>
              </a:rPr>
              <a:t>（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solidFill>
                  <a:srgbClr val="C00000"/>
                </a:solidFill>
                <a:latin typeface="黑体" panose="02010600030101010101" pitchFamily="49" charset="-122"/>
                <a:ea typeface="黑体" panose="02010600030101010101" pitchFamily="49" charset="-122"/>
              </a:rPr>
              <a:t>巉</a:t>
            </a:r>
            <a:r>
              <a:rPr lang="zh-CN" altLang="en-US" sz="2400" dirty="0">
                <a:latin typeface="黑体" panose="02010600030101010101" pitchFamily="49" charset="-122"/>
                <a:ea typeface="黑体" panose="02010600030101010101" pitchFamily="49" charset="-122"/>
              </a:rPr>
              <a:t>峻（    ）      焦</a:t>
            </a:r>
            <a:r>
              <a:rPr lang="zh-CN" altLang="en-US" sz="2400" dirty="0">
                <a:solidFill>
                  <a:srgbClr val="C00000"/>
                </a:solidFill>
                <a:latin typeface="黑体" panose="02010600030101010101" pitchFamily="49" charset="-122"/>
                <a:ea typeface="黑体" panose="02010600030101010101" pitchFamily="49" charset="-122"/>
              </a:rPr>
              <a:t>炙</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拾</a:t>
            </a:r>
            <a:r>
              <a:rPr lang="zh-CN" altLang="en-US" sz="2400" dirty="0">
                <a:latin typeface="黑体" panose="02010600030101010101" pitchFamily="49" charset="-122"/>
                <a:ea typeface="黑体" panose="02010600030101010101" pitchFamily="49" charset="-122"/>
              </a:rPr>
              <a:t>阶（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latin typeface="黑体" panose="02010600030101010101" pitchFamily="49" charset="-122"/>
                <a:ea typeface="黑体" panose="02010600030101010101" pitchFamily="49" charset="-122"/>
              </a:rPr>
              <a:t>独</a:t>
            </a:r>
            <a:r>
              <a:rPr lang="zh-CN" altLang="en-US" sz="2400" dirty="0">
                <a:solidFill>
                  <a:srgbClr val="C00000"/>
                </a:solidFill>
                <a:latin typeface="黑体" panose="02010600030101010101" pitchFamily="49" charset="-122"/>
                <a:ea typeface="黑体" panose="02010600030101010101" pitchFamily="49" charset="-122"/>
              </a:rPr>
              <a:t>踞</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纤</a:t>
            </a:r>
            <a:r>
              <a:rPr lang="zh-CN" altLang="en-US" sz="2400" dirty="0">
                <a:latin typeface="黑体" panose="02010600030101010101" pitchFamily="49" charset="-122"/>
                <a:ea typeface="黑体" panose="02010600030101010101" pitchFamily="49" charset="-122"/>
              </a:rPr>
              <a:t>指（    ）       </a:t>
            </a:r>
            <a:r>
              <a:rPr lang="zh-CN" altLang="en-US" sz="2400" dirty="0">
                <a:solidFill>
                  <a:srgbClr val="C00000"/>
                </a:solidFill>
                <a:latin typeface="黑体" panose="02010600030101010101" pitchFamily="49" charset="-122"/>
                <a:ea typeface="黑体" panose="02010600030101010101" pitchFamily="49" charset="-122"/>
              </a:rPr>
              <a:t>皑</a:t>
            </a:r>
            <a:r>
              <a:rPr lang="zh-CN" altLang="en-US" sz="2400" dirty="0">
                <a:latin typeface="黑体" panose="02010600030101010101" pitchFamily="49" charset="-122"/>
                <a:ea typeface="黑体" panose="02010600030101010101" pitchFamily="49" charset="-122"/>
              </a:rPr>
              <a:t>皑（     ）        </a:t>
            </a:r>
            <a:endParaRPr lang="en-US" altLang="zh-CN" sz="2400" dirty="0">
              <a:latin typeface="黑体" panose="02010600030101010101" pitchFamily="49" charset="-122"/>
              <a:ea typeface="黑体" panose="02010600030101010101" pitchFamily="49" charset="-122"/>
            </a:endParaRPr>
          </a:p>
          <a:p>
            <a:pPr>
              <a:lnSpc>
                <a:spcPct val="150000"/>
              </a:lnSpc>
            </a:pPr>
            <a:r>
              <a:rPr lang="zh-CN" altLang="en-US" sz="2400" dirty="0">
                <a:latin typeface="黑体" panose="02010600030101010101" pitchFamily="49" charset="-122"/>
                <a:ea typeface="黑体" panose="02010600030101010101" pitchFamily="49" charset="-122"/>
              </a:rPr>
              <a:t>沟</a:t>
            </a:r>
            <a:r>
              <a:rPr lang="zh-CN" altLang="en-US" sz="2400" dirty="0">
                <a:solidFill>
                  <a:srgbClr val="C00000"/>
                </a:solidFill>
                <a:latin typeface="黑体" panose="02010600030101010101" pitchFamily="49" charset="-122"/>
                <a:ea typeface="黑体" panose="02010600030101010101" pitchFamily="49" charset="-122"/>
              </a:rPr>
              <a:t>壑</a:t>
            </a:r>
            <a:r>
              <a:rPr lang="zh-CN" altLang="en-US" sz="2400" dirty="0">
                <a:latin typeface="黑体" panose="02010600030101010101" pitchFamily="49" charset="-122"/>
                <a:ea typeface="黑体" panose="02010600030101010101" pitchFamily="49" charset="-122"/>
              </a:rPr>
              <a:t>（  ）   </a:t>
            </a:r>
            <a:r>
              <a:rPr lang="zh-CN" altLang="en-US" sz="2400" dirty="0">
                <a:solidFill>
                  <a:srgbClr val="C00000"/>
                </a:solidFill>
                <a:latin typeface="黑体" panose="02010600030101010101" pitchFamily="49" charset="-122"/>
                <a:ea typeface="黑体" panose="02010600030101010101" pitchFamily="49" charset="-122"/>
              </a:rPr>
              <a:t>骡</a:t>
            </a:r>
            <a:r>
              <a:rPr lang="zh-CN" altLang="en-US" sz="2400" dirty="0">
                <a:latin typeface="黑体" panose="02010600030101010101" pitchFamily="49" charset="-122"/>
                <a:ea typeface="黑体" panose="02010600030101010101" pitchFamily="49" charset="-122"/>
              </a:rPr>
              <a:t>背（    ）   </a:t>
            </a:r>
            <a:r>
              <a:rPr lang="zh-CN" altLang="en-US" sz="2400" dirty="0">
                <a:solidFill>
                  <a:srgbClr val="C00000"/>
                </a:solidFill>
                <a:latin typeface="黑体" panose="02010600030101010101" pitchFamily="49" charset="-122"/>
                <a:ea typeface="黑体" panose="02010600030101010101" pitchFamily="49" charset="-122"/>
              </a:rPr>
              <a:t>醺</a:t>
            </a:r>
            <a:r>
              <a:rPr lang="zh-CN" altLang="en-US" sz="2400" dirty="0">
                <a:latin typeface="黑体" panose="02010600030101010101" pitchFamily="49" charset="-122"/>
                <a:ea typeface="黑体" panose="02010600030101010101" pitchFamily="49" charset="-122"/>
              </a:rPr>
              <a:t>醺（   ）    </a:t>
            </a:r>
            <a:r>
              <a:rPr lang="zh-CN" altLang="en-US" sz="2400" dirty="0">
                <a:solidFill>
                  <a:srgbClr val="C00000"/>
                </a:solidFill>
                <a:latin typeface="黑体" panose="02010600030101010101" pitchFamily="49" charset="-122"/>
                <a:ea typeface="黑体" panose="02010600030101010101" pitchFamily="49" charset="-122"/>
              </a:rPr>
              <a:t>辚</a:t>
            </a:r>
            <a:r>
              <a:rPr lang="zh-CN" altLang="en-US" sz="2400" dirty="0">
                <a:latin typeface="黑体" panose="02010600030101010101" pitchFamily="49" charset="-122"/>
                <a:ea typeface="黑体" panose="02010600030101010101" pitchFamily="49" charset="-122"/>
              </a:rPr>
              <a:t>辚（    ） </a:t>
            </a:r>
            <a:endParaRPr lang="zh-CN" altLang="en-US" sz="2400" dirty="0">
              <a:latin typeface="黑体" panose="02010600030101010101" pitchFamily="49" charset="-122"/>
              <a:ea typeface="黑体" panose="02010600030101010101" pitchFamily="49" charset="-122"/>
            </a:endParaRPr>
          </a:p>
        </p:txBody>
      </p:sp>
      <p:sp>
        <p:nvSpPr>
          <p:cNvPr id="3" name="矩形 2"/>
          <p:cNvSpPr>
            <a:spLocks noChangeArrowheads="1"/>
          </p:cNvSpPr>
          <p:nvPr/>
        </p:nvSpPr>
        <p:spPr bwMode="auto">
          <a:xfrm>
            <a:off x="1010978" y="1030075"/>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ɡù</a:t>
            </a:r>
            <a:endParaRPr lang="en-US" altLang="zh-CN" sz="2400" b="1" dirty="0" err="1">
              <a:solidFill>
                <a:srgbClr val="C00000"/>
              </a:solidFill>
              <a:latin typeface="黑体" panose="02010600030101010101" pitchFamily="49" charset="-122"/>
              <a:ea typeface="黑体" panose="02010600030101010101" pitchFamily="49" charset="-122"/>
            </a:endParaRPr>
          </a:p>
        </p:txBody>
      </p:sp>
      <p:sp>
        <p:nvSpPr>
          <p:cNvPr id="4" name="矩形 3"/>
          <p:cNvSpPr>
            <a:spLocks noChangeArrowheads="1"/>
          </p:cNvSpPr>
          <p:nvPr/>
        </p:nvSpPr>
        <p:spPr bwMode="auto">
          <a:xfrm>
            <a:off x="4056293" y="1016428"/>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yì</a:t>
            </a:r>
            <a:endParaRPr lang="zh-CN" altLang="en-US" b="1" dirty="0">
              <a:solidFill>
                <a:srgbClr val="C00000"/>
              </a:solidFill>
            </a:endParaRPr>
          </a:p>
        </p:txBody>
      </p:sp>
      <p:sp>
        <p:nvSpPr>
          <p:cNvPr id="5" name="矩形 4"/>
          <p:cNvSpPr>
            <a:spLocks noChangeArrowheads="1"/>
          </p:cNvSpPr>
          <p:nvPr/>
        </p:nvSpPr>
        <p:spPr bwMode="auto">
          <a:xfrm>
            <a:off x="7094941" y="983421"/>
            <a:ext cx="171958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cānɡ</a:t>
            </a:r>
            <a:r>
              <a:rPr lang="en-US" altLang="zh-CN" sz="2400" b="1" dirty="0">
                <a:solidFill>
                  <a:srgbClr val="C00000"/>
                </a:solidFill>
                <a:latin typeface="黑体" panose="02010600030101010101" pitchFamily="49" charset="-122"/>
                <a:ea typeface="黑体" panose="02010600030101010101" pitchFamily="49" charset="-122"/>
              </a:rPr>
              <a:t> </a:t>
            </a:r>
            <a:r>
              <a:rPr lang="en-US" altLang="zh-CN" sz="2400" b="1" dirty="0" err="1" smtClean="0">
                <a:solidFill>
                  <a:srgbClr val="C00000"/>
                </a:solidFill>
                <a:latin typeface="黑体" panose="02010600030101010101" pitchFamily="49" charset="-122"/>
                <a:ea typeface="黑体" panose="02010600030101010101" pitchFamily="49" charset="-122"/>
              </a:rPr>
              <a:t>qiónɡ</a:t>
            </a:r>
            <a:endParaRPr lang="zh-CN" altLang="en-US" b="1" dirty="0">
              <a:solidFill>
                <a:srgbClr val="C00000"/>
              </a:solidFill>
            </a:endParaRPr>
          </a:p>
        </p:txBody>
      </p:sp>
      <p:sp>
        <p:nvSpPr>
          <p:cNvPr id="6" name="矩形 5"/>
          <p:cNvSpPr>
            <a:spLocks noChangeArrowheads="1"/>
          </p:cNvSpPr>
          <p:nvPr/>
        </p:nvSpPr>
        <p:spPr bwMode="auto">
          <a:xfrm>
            <a:off x="1344621" y="1575228"/>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dòu</a:t>
            </a:r>
            <a:endParaRPr lang="en-US" altLang="zh-CN" sz="2400" b="1" dirty="0" err="1">
              <a:solidFill>
                <a:srgbClr val="C00000"/>
              </a:solidFill>
              <a:latin typeface="黑体" panose="02010600030101010101" pitchFamily="49" charset="-122"/>
              <a:ea typeface="黑体" panose="02010600030101010101" pitchFamily="49" charset="-122"/>
            </a:endParaRPr>
          </a:p>
        </p:txBody>
      </p:sp>
      <p:sp>
        <p:nvSpPr>
          <p:cNvPr id="12" name="矩形 11"/>
          <p:cNvSpPr>
            <a:spLocks noChangeArrowheads="1"/>
          </p:cNvSpPr>
          <p:nvPr/>
        </p:nvSpPr>
        <p:spPr bwMode="auto">
          <a:xfrm>
            <a:off x="4097234" y="1602523"/>
            <a:ext cx="141224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liáo</a:t>
            </a:r>
            <a:r>
              <a:rPr lang="en-US" altLang="zh-CN" sz="2400" b="1" dirty="0">
                <a:solidFill>
                  <a:srgbClr val="C00000"/>
                </a:solidFill>
                <a:latin typeface="黑体" panose="02010600030101010101" pitchFamily="49" charset="-122"/>
                <a:ea typeface="黑体" panose="02010600030101010101" pitchFamily="49" charset="-122"/>
              </a:rPr>
              <a:t> </a:t>
            </a:r>
            <a:r>
              <a:rPr lang="en-US" altLang="zh-CN" sz="2400" b="1" dirty="0" err="1">
                <a:solidFill>
                  <a:srgbClr val="C00000"/>
                </a:solidFill>
                <a:latin typeface="黑体" panose="02010600030101010101" pitchFamily="49" charset="-122"/>
                <a:ea typeface="黑体" panose="02010600030101010101" pitchFamily="49" charset="-122"/>
              </a:rPr>
              <a:t>rào</a:t>
            </a:r>
            <a:endParaRPr lang="zh-CN" altLang="en-US" b="1" dirty="0">
              <a:solidFill>
                <a:srgbClr val="C00000"/>
              </a:solidFill>
            </a:endParaRPr>
          </a:p>
        </p:txBody>
      </p:sp>
      <p:sp>
        <p:nvSpPr>
          <p:cNvPr id="18" name="矩形 17"/>
          <p:cNvSpPr>
            <a:spLocks noChangeArrowheads="1"/>
          </p:cNvSpPr>
          <p:nvPr/>
        </p:nvSpPr>
        <p:spPr bwMode="auto">
          <a:xfrm>
            <a:off x="7115602" y="1584752"/>
            <a:ext cx="110490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wǔ</a:t>
            </a:r>
            <a:r>
              <a:rPr lang="en-US" altLang="zh-CN" sz="2400" b="1" dirty="0">
                <a:solidFill>
                  <a:srgbClr val="C00000"/>
                </a:solidFill>
                <a:latin typeface="黑体" panose="02010600030101010101" pitchFamily="49" charset="-122"/>
                <a:ea typeface="黑体" panose="02010600030101010101" pitchFamily="49" charset="-122"/>
              </a:rPr>
              <a:t> </a:t>
            </a:r>
            <a:r>
              <a:rPr lang="en-US" altLang="zh-CN" sz="2400" b="1" dirty="0" err="1">
                <a:solidFill>
                  <a:srgbClr val="C00000"/>
                </a:solidFill>
                <a:latin typeface="黑体" panose="02010600030101010101" pitchFamily="49" charset="-122"/>
                <a:ea typeface="黑体" panose="02010600030101010101" pitchFamily="49" charset="-122"/>
              </a:rPr>
              <a:t>mèi</a:t>
            </a:r>
            <a:endParaRPr lang="zh-CN" altLang="en-US" b="1" dirty="0">
              <a:solidFill>
                <a:srgbClr val="C00000"/>
              </a:solidFill>
            </a:endParaRPr>
          </a:p>
        </p:txBody>
      </p:sp>
      <p:sp>
        <p:nvSpPr>
          <p:cNvPr id="19" name="矩形 18"/>
          <p:cNvSpPr>
            <a:spLocks noChangeArrowheads="1"/>
          </p:cNvSpPr>
          <p:nvPr/>
        </p:nvSpPr>
        <p:spPr bwMode="auto">
          <a:xfrm>
            <a:off x="1344621" y="2162911"/>
            <a:ext cx="125857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fú</a:t>
            </a:r>
            <a:r>
              <a:rPr lang="en-US" altLang="zh-CN" sz="2400" b="1" dirty="0">
                <a:solidFill>
                  <a:srgbClr val="C00000"/>
                </a:solidFill>
                <a:latin typeface="黑体" panose="02010600030101010101" pitchFamily="49" charset="-122"/>
                <a:ea typeface="黑体" panose="02010600030101010101" pitchFamily="49" charset="-122"/>
              </a:rPr>
              <a:t>  </a:t>
            </a:r>
            <a:r>
              <a:rPr lang="en-US" altLang="zh-CN" sz="2400" b="1" dirty="0" err="1">
                <a:solidFill>
                  <a:srgbClr val="C00000"/>
                </a:solidFill>
                <a:latin typeface="黑体" panose="02010600030101010101" pitchFamily="49" charset="-122"/>
                <a:ea typeface="黑体" panose="02010600030101010101" pitchFamily="49" charset="-122"/>
              </a:rPr>
              <a:t>zào</a:t>
            </a:r>
            <a:endParaRPr lang="zh-CN" altLang="en-US" b="1" dirty="0">
              <a:solidFill>
                <a:srgbClr val="C00000"/>
              </a:solidFill>
            </a:endParaRPr>
          </a:p>
        </p:txBody>
      </p:sp>
      <p:sp>
        <p:nvSpPr>
          <p:cNvPr id="20" name="矩形 19"/>
          <p:cNvSpPr>
            <a:spLocks noChangeArrowheads="1"/>
          </p:cNvSpPr>
          <p:nvPr/>
        </p:nvSpPr>
        <p:spPr bwMode="auto">
          <a:xfrm>
            <a:off x="4130217" y="2161323"/>
            <a:ext cx="125857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diān</a:t>
            </a:r>
            <a:r>
              <a:rPr lang="en-US" altLang="zh-CN" sz="2400" b="1" dirty="0">
                <a:solidFill>
                  <a:srgbClr val="C00000"/>
                </a:solidFill>
                <a:latin typeface="黑体" panose="02010600030101010101" pitchFamily="49" charset="-122"/>
                <a:ea typeface="黑体" panose="02010600030101010101" pitchFamily="49" charset="-122"/>
              </a:rPr>
              <a:t> </a:t>
            </a:r>
            <a:r>
              <a:rPr lang="en-US" altLang="zh-CN" sz="2400" b="1" dirty="0" err="1">
                <a:solidFill>
                  <a:srgbClr val="C00000"/>
                </a:solidFill>
                <a:latin typeface="黑体" panose="02010600030101010101" pitchFamily="49" charset="-122"/>
                <a:ea typeface="黑体" panose="02010600030101010101" pitchFamily="49" charset="-122"/>
              </a:rPr>
              <a:t>bǒ</a:t>
            </a:r>
            <a:endParaRPr lang="zh-CN" altLang="en-US" b="1" dirty="0">
              <a:solidFill>
                <a:srgbClr val="C00000"/>
              </a:solidFill>
            </a:endParaRPr>
          </a:p>
        </p:txBody>
      </p:sp>
      <p:sp>
        <p:nvSpPr>
          <p:cNvPr id="21" name="矩形 20"/>
          <p:cNvSpPr>
            <a:spLocks noChangeArrowheads="1"/>
          </p:cNvSpPr>
          <p:nvPr/>
        </p:nvSpPr>
        <p:spPr bwMode="auto">
          <a:xfrm>
            <a:off x="7080724" y="2174971"/>
            <a:ext cx="95123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kuàng</a:t>
            </a:r>
            <a:endParaRPr lang="zh-CN" altLang="en-US" b="1" dirty="0">
              <a:solidFill>
                <a:srgbClr val="C00000"/>
              </a:solidFill>
            </a:endParaRPr>
          </a:p>
        </p:txBody>
      </p:sp>
      <p:sp>
        <p:nvSpPr>
          <p:cNvPr id="22" name="矩形 21"/>
          <p:cNvSpPr>
            <a:spLocks noChangeArrowheads="1"/>
          </p:cNvSpPr>
          <p:nvPr/>
        </p:nvSpPr>
        <p:spPr bwMode="auto">
          <a:xfrm>
            <a:off x="1317326" y="2655343"/>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ɡé</a:t>
            </a:r>
            <a:endParaRPr lang="zh-CN" altLang="en-US" b="1" dirty="0">
              <a:solidFill>
                <a:srgbClr val="C00000"/>
              </a:solidFill>
            </a:endParaRPr>
          </a:p>
        </p:txBody>
      </p:sp>
      <p:sp>
        <p:nvSpPr>
          <p:cNvPr id="23" name="矩形 22"/>
          <p:cNvSpPr>
            <a:spLocks noChangeArrowheads="1"/>
          </p:cNvSpPr>
          <p:nvPr/>
        </p:nvSpPr>
        <p:spPr bwMode="auto">
          <a:xfrm>
            <a:off x="4677803" y="2655343"/>
            <a:ext cx="79756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shùn</a:t>
            </a:r>
            <a:endParaRPr lang="zh-CN" altLang="en-US" b="1" dirty="0">
              <a:solidFill>
                <a:srgbClr val="C00000"/>
              </a:solidFill>
            </a:endParaRPr>
          </a:p>
        </p:txBody>
      </p:sp>
      <p:sp>
        <p:nvSpPr>
          <p:cNvPr id="24" name="矩形 23"/>
          <p:cNvSpPr>
            <a:spLocks noChangeArrowheads="1"/>
          </p:cNvSpPr>
          <p:nvPr/>
        </p:nvSpPr>
        <p:spPr bwMode="auto">
          <a:xfrm>
            <a:off x="7545158" y="2719483"/>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tà</a:t>
            </a:r>
            <a:endParaRPr lang="en-US" altLang="zh-CN" sz="2400" b="1" dirty="0" err="1">
              <a:solidFill>
                <a:srgbClr val="C00000"/>
              </a:solidFill>
              <a:latin typeface="黑体" panose="02010600030101010101" pitchFamily="49" charset="-122"/>
              <a:ea typeface="黑体" panose="02010600030101010101" pitchFamily="49" charset="-122"/>
            </a:endParaRPr>
          </a:p>
        </p:txBody>
      </p:sp>
      <p:sp>
        <p:nvSpPr>
          <p:cNvPr id="25" name="矩形 24"/>
          <p:cNvSpPr>
            <a:spLocks noChangeArrowheads="1"/>
          </p:cNvSpPr>
          <p:nvPr/>
        </p:nvSpPr>
        <p:spPr bwMode="auto">
          <a:xfrm>
            <a:off x="1946355" y="3229404"/>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fù</a:t>
            </a:r>
            <a:endParaRPr lang="en-US" altLang="zh-CN" sz="2400" b="1" dirty="0" err="1">
              <a:solidFill>
                <a:srgbClr val="C00000"/>
              </a:solidFill>
              <a:latin typeface="黑体" panose="02010600030101010101" pitchFamily="49" charset="-122"/>
              <a:ea typeface="黑体" panose="02010600030101010101" pitchFamily="49" charset="-122"/>
            </a:endParaRPr>
          </a:p>
        </p:txBody>
      </p:sp>
      <p:sp>
        <p:nvSpPr>
          <p:cNvPr id="26" name="矩形 25"/>
          <p:cNvSpPr>
            <a:spLocks noChangeArrowheads="1"/>
          </p:cNvSpPr>
          <p:nvPr/>
        </p:nvSpPr>
        <p:spPr bwMode="auto">
          <a:xfrm>
            <a:off x="4061978" y="3222413"/>
            <a:ext cx="79756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zhuó</a:t>
            </a:r>
            <a:endParaRPr lang="zh-CN" altLang="en-US" b="1" dirty="0">
              <a:solidFill>
                <a:srgbClr val="C00000"/>
              </a:solidFill>
            </a:endParaRPr>
          </a:p>
        </p:txBody>
      </p:sp>
      <p:sp>
        <p:nvSpPr>
          <p:cNvPr id="27" name="矩形 26"/>
          <p:cNvSpPr>
            <a:spLocks noChangeArrowheads="1"/>
          </p:cNvSpPr>
          <p:nvPr/>
        </p:nvSpPr>
        <p:spPr bwMode="auto">
          <a:xfrm>
            <a:off x="6988760" y="3244946"/>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kàn</a:t>
            </a:r>
            <a:endParaRPr lang="zh-CN" altLang="en-US" b="1" dirty="0">
              <a:solidFill>
                <a:srgbClr val="C00000"/>
              </a:solidFill>
            </a:endParaRPr>
          </a:p>
        </p:txBody>
      </p:sp>
      <p:sp>
        <p:nvSpPr>
          <p:cNvPr id="28" name="矩形 27"/>
          <p:cNvSpPr>
            <a:spLocks noChangeArrowheads="1"/>
          </p:cNvSpPr>
          <p:nvPr/>
        </p:nvSpPr>
        <p:spPr bwMode="auto">
          <a:xfrm>
            <a:off x="1340388" y="3768821"/>
            <a:ext cx="79756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chán</a:t>
            </a:r>
            <a:endParaRPr lang="zh-CN" altLang="en-US" b="1" dirty="0">
              <a:solidFill>
                <a:srgbClr val="C00000"/>
              </a:solidFill>
            </a:endParaRPr>
          </a:p>
        </p:txBody>
      </p:sp>
      <p:sp>
        <p:nvSpPr>
          <p:cNvPr id="29" name="矩形 28"/>
          <p:cNvSpPr>
            <a:spLocks noChangeArrowheads="1"/>
          </p:cNvSpPr>
          <p:nvPr/>
        </p:nvSpPr>
        <p:spPr bwMode="auto">
          <a:xfrm>
            <a:off x="4136505" y="3740886"/>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zhì</a:t>
            </a:r>
            <a:endParaRPr lang="zh-CN" altLang="en-US" b="1" dirty="0">
              <a:solidFill>
                <a:srgbClr val="C00000"/>
              </a:solidFill>
            </a:endParaRPr>
          </a:p>
        </p:txBody>
      </p:sp>
      <p:sp>
        <p:nvSpPr>
          <p:cNvPr id="30" name="矩形 29"/>
          <p:cNvSpPr>
            <a:spLocks noChangeArrowheads="1"/>
          </p:cNvSpPr>
          <p:nvPr/>
        </p:nvSpPr>
        <p:spPr bwMode="auto">
          <a:xfrm>
            <a:off x="7020068" y="3760575"/>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shè</a:t>
            </a:r>
            <a:endParaRPr lang="zh-CN" altLang="en-US" b="1" dirty="0">
              <a:solidFill>
                <a:srgbClr val="C00000"/>
              </a:solidFill>
            </a:endParaRPr>
          </a:p>
        </p:txBody>
      </p:sp>
      <p:sp>
        <p:nvSpPr>
          <p:cNvPr id="31" name="矩形 30"/>
          <p:cNvSpPr>
            <a:spLocks noChangeArrowheads="1"/>
          </p:cNvSpPr>
          <p:nvPr/>
        </p:nvSpPr>
        <p:spPr bwMode="auto">
          <a:xfrm>
            <a:off x="1418925" y="4300349"/>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jù</a:t>
            </a:r>
            <a:endParaRPr lang="en-US" altLang="zh-CN" sz="2400" b="1" dirty="0" err="1">
              <a:solidFill>
                <a:srgbClr val="C00000"/>
              </a:solidFill>
              <a:latin typeface="黑体" panose="02010600030101010101" pitchFamily="49" charset="-122"/>
              <a:ea typeface="黑体" panose="02010600030101010101" pitchFamily="49" charset="-122"/>
            </a:endParaRPr>
          </a:p>
        </p:txBody>
      </p:sp>
      <p:sp>
        <p:nvSpPr>
          <p:cNvPr id="12288" name="矩形 12287"/>
          <p:cNvSpPr>
            <a:spLocks noChangeArrowheads="1"/>
          </p:cNvSpPr>
          <p:nvPr/>
        </p:nvSpPr>
        <p:spPr bwMode="auto">
          <a:xfrm>
            <a:off x="4097235" y="4298737"/>
            <a:ext cx="79756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xiān</a:t>
            </a:r>
            <a:endParaRPr lang="zh-CN" altLang="en-US" b="1" dirty="0">
              <a:solidFill>
                <a:srgbClr val="C00000"/>
              </a:solidFill>
            </a:endParaRPr>
          </a:p>
        </p:txBody>
      </p:sp>
      <p:sp>
        <p:nvSpPr>
          <p:cNvPr id="12289" name="矩形 12288"/>
          <p:cNvSpPr>
            <a:spLocks noChangeArrowheads="1"/>
          </p:cNvSpPr>
          <p:nvPr/>
        </p:nvSpPr>
        <p:spPr bwMode="auto">
          <a:xfrm>
            <a:off x="7160210" y="4315560"/>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ái</a:t>
            </a:r>
            <a:endParaRPr lang="zh-CN" altLang="en-US" b="1" dirty="0">
              <a:solidFill>
                <a:srgbClr val="C00000"/>
              </a:solidFill>
            </a:endParaRPr>
          </a:p>
        </p:txBody>
      </p:sp>
      <p:sp>
        <p:nvSpPr>
          <p:cNvPr id="12292" name="矩形 12291"/>
          <p:cNvSpPr>
            <a:spLocks noChangeArrowheads="1"/>
          </p:cNvSpPr>
          <p:nvPr/>
        </p:nvSpPr>
        <p:spPr bwMode="auto">
          <a:xfrm>
            <a:off x="1354035" y="4912769"/>
            <a:ext cx="49022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hè</a:t>
            </a:r>
            <a:endParaRPr lang="zh-CN" altLang="en-US" b="1" dirty="0">
              <a:solidFill>
                <a:srgbClr val="C00000"/>
              </a:solidFill>
            </a:endParaRPr>
          </a:p>
        </p:txBody>
      </p:sp>
      <p:sp>
        <p:nvSpPr>
          <p:cNvPr id="12293" name="矩形 12292"/>
          <p:cNvSpPr>
            <a:spLocks noChangeArrowheads="1"/>
          </p:cNvSpPr>
          <p:nvPr/>
        </p:nvSpPr>
        <p:spPr bwMode="auto">
          <a:xfrm>
            <a:off x="3364269" y="4899121"/>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luó</a:t>
            </a:r>
            <a:endParaRPr lang="zh-CN" altLang="en-US" b="1" dirty="0">
              <a:solidFill>
                <a:srgbClr val="C00000"/>
              </a:solidFill>
            </a:endParaRPr>
          </a:p>
        </p:txBody>
      </p:sp>
      <p:sp>
        <p:nvSpPr>
          <p:cNvPr id="12294" name="矩形 12293"/>
          <p:cNvSpPr>
            <a:spLocks noChangeArrowheads="1"/>
          </p:cNvSpPr>
          <p:nvPr/>
        </p:nvSpPr>
        <p:spPr bwMode="auto">
          <a:xfrm>
            <a:off x="5618644" y="4918147"/>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xūn</a:t>
            </a:r>
            <a:endParaRPr lang="zh-CN" altLang="en-US" b="1" dirty="0">
              <a:solidFill>
                <a:srgbClr val="C00000"/>
              </a:solidFill>
            </a:endParaRPr>
          </a:p>
        </p:txBody>
      </p:sp>
      <p:sp>
        <p:nvSpPr>
          <p:cNvPr id="12296" name="矩形 12295"/>
          <p:cNvSpPr>
            <a:spLocks noChangeArrowheads="1"/>
          </p:cNvSpPr>
          <p:nvPr/>
        </p:nvSpPr>
        <p:spPr bwMode="auto">
          <a:xfrm>
            <a:off x="7966977" y="4888316"/>
            <a:ext cx="643890" cy="460375"/>
          </a:xfrm>
          <a:prstGeom prst="rect">
            <a:avLst/>
          </a:prstGeom>
          <a:noFill/>
          <a:ln w="9525">
            <a:noFill/>
            <a:miter lim="800000"/>
          </a:ln>
        </p:spPr>
        <p:txBody>
          <a:bodyPr wrap="none">
            <a:spAutoFit/>
          </a:bodyPr>
          <a:lstStyle/>
          <a:p>
            <a:r>
              <a:rPr lang="en-US" altLang="zh-CN" sz="2400" b="1" dirty="0" err="1">
                <a:solidFill>
                  <a:srgbClr val="C00000"/>
                </a:solidFill>
                <a:latin typeface="黑体" panose="02010600030101010101" pitchFamily="49" charset="-122"/>
                <a:ea typeface="黑体" panose="02010600030101010101" pitchFamily="49" charset="-122"/>
              </a:rPr>
              <a:t>lín</a:t>
            </a:r>
            <a:endParaRPr lang="en-US" altLang="zh-CN" sz="2400" b="1" dirty="0" err="1">
              <a:solidFill>
                <a:srgbClr val="C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1000"/>
                                        <p:tgtEl>
                                          <p:spTgt spid="22"/>
                                        </p:tgtEl>
                                      </p:cBhvr>
                                    </p:animEffect>
                                    <p:anim calcmode="lin" valueType="num">
                                      <p:cBhvr>
                                        <p:cTn id="53" dur="1000" fill="hold"/>
                                        <p:tgtEl>
                                          <p:spTgt spid="22"/>
                                        </p:tgtEl>
                                        <p:attrNameLst>
                                          <p:attrName>ppt_x</p:attrName>
                                        </p:attrNameLst>
                                      </p:cBhvr>
                                      <p:tavLst>
                                        <p:tav tm="0">
                                          <p:val>
                                            <p:strVal val="#ppt_x"/>
                                          </p:val>
                                        </p:tav>
                                        <p:tav tm="100000">
                                          <p:val>
                                            <p:strVal val="#ppt_x"/>
                                          </p:val>
                                        </p:tav>
                                      </p:tavLst>
                                    </p:anim>
                                    <p:anim calcmode="lin" valueType="num">
                                      <p:cBhvr>
                                        <p:cTn id="54" dur="1000" fill="hold"/>
                                        <p:tgtEl>
                                          <p:spTgt spid="2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1000"/>
                                        <p:tgtEl>
                                          <p:spTgt spid="24"/>
                                        </p:tgtEl>
                                      </p:cBhvr>
                                    </p:animEffect>
                                    <p:anim calcmode="lin" valueType="num">
                                      <p:cBhvr>
                                        <p:cTn id="63" dur="1000" fill="hold"/>
                                        <p:tgtEl>
                                          <p:spTgt spid="24"/>
                                        </p:tgtEl>
                                        <p:attrNameLst>
                                          <p:attrName>ppt_x</p:attrName>
                                        </p:attrNameLst>
                                      </p:cBhvr>
                                      <p:tavLst>
                                        <p:tav tm="0">
                                          <p:val>
                                            <p:strVal val="#ppt_x"/>
                                          </p:val>
                                        </p:tav>
                                        <p:tav tm="100000">
                                          <p:val>
                                            <p:strVal val="#ppt_x"/>
                                          </p:val>
                                        </p:tav>
                                      </p:tavLst>
                                    </p:anim>
                                    <p:anim calcmode="lin" valueType="num">
                                      <p:cBhvr>
                                        <p:cTn id="64" dur="1000" fill="hold"/>
                                        <p:tgtEl>
                                          <p:spTgt spid="2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1000"/>
                                        <p:tgtEl>
                                          <p:spTgt spid="28"/>
                                        </p:tgtEl>
                                      </p:cBhvr>
                                    </p:animEffect>
                                    <p:anim calcmode="lin" valueType="num">
                                      <p:cBhvr>
                                        <p:cTn id="83" dur="1000" fill="hold"/>
                                        <p:tgtEl>
                                          <p:spTgt spid="28"/>
                                        </p:tgtEl>
                                        <p:attrNameLst>
                                          <p:attrName>ppt_x</p:attrName>
                                        </p:attrNameLst>
                                      </p:cBhvr>
                                      <p:tavLst>
                                        <p:tav tm="0">
                                          <p:val>
                                            <p:strVal val="#ppt_x"/>
                                          </p:val>
                                        </p:tav>
                                        <p:tav tm="100000">
                                          <p:val>
                                            <p:strVal val="#ppt_x"/>
                                          </p:val>
                                        </p:tav>
                                      </p:tavLst>
                                    </p:anim>
                                    <p:anim calcmode="lin" valueType="num">
                                      <p:cBhvr>
                                        <p:cTn id="84" dur="1000" fill="hold"/>
                                        <p:tgtEl>
                                          <p:spTgt spid="2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fade">
                                      <p:cBhvr>
                                        <p:cTn id="92" dur="1000"/>
                                        <p:tgtEl>
                                          <p:spTgt spid="30"/>
                                        </p:tgtEl>
                                      </p:cBhvr>
                                    </p:animEffect>
                                    <p:anim calcmode="lin" valueType="num">
                                      <p:cBhvr>
                                        <p:cTn id="93" dur="1000" fill="hold"/>
                                        <p:tgtEl>
                                          <p:spTgt spid="30"/>
                                        </p:tgtEl>
                                        <p:attrNameLst>
                                          <p:attrName>ppt_x</p:attrName>
                                        </p:attrNameLst>
                                      </p:cBhvr>
                                      <p:tavLst>
                                        <p:tav tm="0">
                                          <p:val>
                                            <p:strVal val="#ppt_x"/>
                                          </p:val>
                                        </p:tav>
                                        <p:tav tm="100000">
                                          <p:val>
                                            <p:strVal val="#ppt_x"/>
                                          </p:val>
                                        </p:tav>
                                      </p:tavLst>
                                    </p:anim>
                                    <p:anim calcmode="lin" valueType="num">
                                      <p:cBhvr>
                                        <p:cTn id="94" dur="1000" fill="hold"/>
                                        <p:tgtEl>
                                          <p:spTgt spid="30"/>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1000"/>
                                        <p:tgtEl>
                                          <p:spTgt spid="31"/>
                                        </p:tgtEl>
                                      </p:cBhvr>
                                    </p:animEffect>
                                    <p:anim calcmode="lin" valueType="num">
                                      <p:cBhvr>
                                        <p:cTn id="98" dur="1000" fill="hold"/>
                                        <p:tgtEl>
                                          <p:spTgt spid="31"/>
                                        </p:tgtEl>
                                        <p:attrNameLst>
                                          <p:attrName>ppt_x</p:attrName>
                                        </p:attrNameLst>
                                      </p:cBhvr>
                                      <p:tavLst>
                                        <p:tav tm="0">
                                          <p:val>
                                            <p:strVal val="#ppt_x"/>
                                          </p:val>
                                        </p:tav>
                                        <p:tav tm="100000">
                                          <p:val>
                                            <p:strVal val="#ppt_x"/>
                                          </p:val>
                                        </p:tav>
                                      </p:tavLst>
                                    </p:anim>
                                    <p:anim calcmode="lin" valueType="num">
                                      <p:cBhvr>
                                        <p:cTn id="99" dur="1000" fill="hold"/>
                                        <p:tgtEl>
                                          <p:spTgt spid="31"/>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2288"/>
                                        </p:tgtEl>
                                        <p:attrNameLst>
                                          <p:attrName>style.visibility</p:attrName>
                                        </p:attrNameLst>
                                      </p:cBhvr>
                                      <p:to>
                                        <p:strVal val="visible"/>
                                      </p:to>
                                    </p:set>
                                    <p:animEffect transition="in" filter="fade">
                                      <p:cBhvr>
                                        <p:cTn id="102" dur="1000"/>
                                        <p:tgtEl>
                                          <p:spTgt spid="12288"/>
                                        </p:tgtEl>
                                      </p:cBhvr>
                                    </p:animEffect>
                                    <p:anim calcmode="lin" valueType="num">
                                      <p:cBhvr>
                                        <p:cTn id="103" dur="1000" fill="hold"/>
                                        <p:tgtEl>
                                          <p:spTgt spid="12288"/>
                                        </p:tgtEl>
                                        <p:attrNameLst>
                                          <p:attrName>ppt_x</p:attrName>
                                        </p:attrNameLst>
                                      </p:cBhvr>
                                      <p:tavLst>
                                        <p:tav tm="0">
                                          <p:val>
                                            <p:strVal val="#ppt_x"/>
                                          </p:val>
                                        </p:tav>
                                        <p:tav tm="100000">
                                          <p:val>
                                            <p:strVal val="#ppt_x"/>
                                          </p:val>
                                        </p:tav>
                                      </p:tavLst>
                                    </p:anim>
                                    <p:anim calcmode="lin" valueType="num">
                                      <p:cBhvr>
                                        <p:cTn id="104" dur="1000" fill="hold"/>
                                        <p:tgtEl>
                                          <p:spTgt spid="12288"/>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2289"/>
                                        </p:tgtEl>
                                        <p:attrNameLst>
                                          <p:attrName>style.visibility</p:attrName>
                                        </p:attrNameLst>
                                      </p:cBhvr>
                                      <p:to>
                                        <p:strVal val="visible"/>
                                      </p:to>
                                    </p:set>
                                    <p:animEffect transition="in" filter="fade">
                                      <p:cBhvr>
                                        <p:cTn id="107" dur="1000"/>
                                        <p:tgtEl>
                                          <p:spTgt spid="12289"/>
                                        </p:tgtEl>
                                      </p:cBhvr>
                                    </p:animEffect>
                                    <p:anim calcmode="lin" valueType="num">
                                      <p:cBhvr>
                                        <p:cTn id="108" dur="1000" fill="hold"/>
                                        <p:tgtEl>
                                          <p:spTgt spid="12289"/>
                                        </p:tgtEl>
                                        <p:attrNameLst>
                                          <p:attrName>ppt_x</p:attrName>
                                        </p:attrNameLst>
                                      </p:cBhvr>
                                      <p:tavLst>
                                        <p:tav tm="0">
                                          <p:val>
                                            <p:strVal val="#ppt_x"/>
                                          </p:val>
                                        </p:tav>
                                        <p:tav tm="100000">
                                          <p:val>
                                            <p:strVal val="#ppt_x"/>
                                          </p:val>
                                        </p:tav>
                                      </p:tavLst>
                                    </p:anim>
                                    <p:anim calcmode="lin" valueType="num">
                                      <p:cBhvr>
                                        <p:cTn id="109" dur="1000" fill="hold"/>
                                        <p:tgtEl>
                                          <p:spTgt spid="12289"/>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2292"/>
                                        </p:tgtEl>
                                        <p:attrNameLst>
                                          <p:attrName>style.visibility</p:attrName>
                                        </p:attrNameLst>
                                      </p:cBhvr>
                                      <p:to>
                                        <p:strVal val="visible"/>
                                      </p:to>
                                    </p:set>
                                    <p:animEffect transition="in" filter="fade">
                                      <p:cBhvr>
                                        <p:cTn id="112" dur="1000"/>
                                        <p:tgtEl>
                                          <p:spTgt spid="12292"/>
                                        </p:tgtEl>
                                      </p:cBhvr>
                                    </p:animEffect>
                                    <p:anim calcmode="lin" valueType="num">
                                      <p:cBhvr>
                                        <p:cTn id="113" dur="1000" fill="hold"/>
                                        <p:tgtEl>
                                          <p:spTgt spid="12292"/>
                                        </p:tgtEl>
                                        <p:attrNameLst>
                                          <p:attrName>ppt_x</p:attrName>
                                        </p:attrNameLst>
                                      </p:cBhvr>
                                      <p:tavLst>
                                        <p:tav tm="0">
                                          <p:val>
                                            <p:strVal val="#ppt_x"/>
                                          </p:val>
                                        </p:tav>
                                        <p:tav tm="100000">
                                          <p:val>
                                            <p:strVal val="#ppt_x"/>
                                          </p:val>
                                        </p:tav>
                                      </p:tavLst>
                                    </p:anim>
                                    <p:anim calcmode="lin" valueType="num">
                                      <p:cBhvr>
                                        <p:cTn id="114" dur="1000" fill="hold"/>
                                        <p:tgtEl>
                                          <p:spTgt spid="1229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2293"/>
                                        </p:tgtEl>
                                        <p:attrNameLst>
                                          <p:attrName>style.visibility</p:attrName>
                                        </p:attrNameLst>
                                      </p:cBhvr>
                                      <p:to>
                                        <p:strVal val="visible"/>
                                      </p:to>
                                    </p:set>
                                    <p:animEffect transition="in" filter="fade">
                                      <p:cBhvr>
                                        <p:cTn id="117" dur="1000"/>
                                        <p:tgtEl>
                                          <p:spTgt spid="12293"/>
                                        </p:tgtEl>
                                      </p:cBhvr>
                                    </p:animEffect>
                                    <p:anim calcmode="lin" valueType="num">
                                      <p:cBhvr>
                                        <p:cTn id="118" dur="1000" fill="hold"/>
                                        <p:tgtEl>
                                          <p:spTgt spid="12293"/>
                                        </p:tgtEl>
                                        <p:attrNameLst>
                                          <p:attrName>ppt_x</p:attrName>
                                        </p:attrNameLst>
                                      </p:cBhvr>
                                      <p:tavLst>
                                        <p:tav tm="0">
                                          <p:val>
                                            <p:strVal val="#ppt_x"/>
                                          </p:val>
                                        </p:tav>
                                        <p:tav tm="100000">
                                          <p:val>
                                            <p:strVal val="#ppt_x"/>
                                          </p:val>
                                        </p:tav>
                                      </p:tavLst>
                                    </p:anim>
                                    <p:anim calcmode="lin" valueType="num">
                                      <p:cBhvr>
                                        <p:cTn id="119" dur="1000" fill="hold"/>
                                        <p:tgtEl>
                                          <p:spTgt spid="1229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2294"/>
                                        </p:tgtEl>
                                        <p:attrNameLst>
                                          <p:attrName>style.visibility</p:attrName>
                                        </p:attrNameLst>
                                      </p:cBhvr>
                                      <p:to>
                                        <p:strVal val="visible"/>
                                      </p:to>
                                    </p:set>
                                    <p:animEffect transition="in" filter="fade">
                                      <p:cBhvr>
                                        <p:cTn id="122" dur="1000"/>
                                        <p:tgtEl>
                                          <p:spTgt spid="12294"/>
                                        </p:tgtEl>
                                      </p:cBhvr>
                                    </p:animEffect>
                                    <p:anim calcmode="lin" valueType="num">
                                      <p:cBhvr>
                                        <p:cTn id="123" dur="1000" fill="hold"/>
                                        <p:tgtEl>
                                          <p:spTgt spid="12294"/>
                                        </p:tgtEl>
                                        <p:attrNameLst>
                                          <p:attrName>ppt_x</p:attrName>
                                        </p:attrNameLst>
                                      </p:cBhvr>
                                      <p:tavLst>
                                        <p:tav tm="0">
                                          <p:val>
                                            <p:strVal val="#ppt_x"/>
                                          </p:val>
                                        </p:tav>
                                        <p:tav tm="100000">
                                          <p:val>
                                            <p:strVal val="#ppt_x"/>
                                          </p:val>
                                        </p:tav>
                                      </p:tavLst>
                                    </p:anim>
                                    <p:anim calcmode="lin" valueType="num">
                                      <p:cBhvr>
                                        <p:cTn id="124" dur="1000" fill="hold"/>
                                        <p:tgtEl>
                                          <p:spTgt spid="1229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296"/>
                                        </p:tgtEl>
                                        <p:attrNameLst>
                                          <p:attrName>style.visibility</p:attrName>
                                        </p:attrNameLst>
                                      </p:cBhvr>
                                      <p:to>
                                        <p:strVal val="visible"/>
                                      </p:to>
                                    </p:set>
                                    <p:animEffect transition="in" filter="fade">
                                      <p:cBhvr>
                                        <p:cTn id="127" dur="1000"/>
                                        <p:tgtEl>
                                          <p:spTgt spid="12296"/>
                                        </p:tgtEl>
                                      </p:cBhvr>
                                    </p:animEffect>
                                    <p:anim calcmode="lin" valueType="num">
                                      <p:cBhvr>
                                        <p:cTn id="128" dur="1000" fill="hold"/>
                                        <p:tgtEl>
                                          <p:spTgt spid="12296"/>
                                        </p:tgtEl>
                                        <p:attrNameLst>
                                          <p:attrName>ppt_x</p:attrName>
                                        </p:attrNameLst>
                                      </p:cBhvr>
                                      <p:tavLst>
                                        <p:tav tm="0">
                                          <p:val>
                                            <p:strVal val="#ppt_x"/>
                                          </p:val>
                                        </p:tav>
                                        <p:tav tm="100000">
                                          <p:val>
                                            <p:strVal val="#ppt_x"/>
                                          </p:val>
                                        </p:tav>
                                      </p:tavLst>
                                    </p:anim>
                                    <p:anim calcmode="lin" valueType="num">
                                      <p:cBhvr>
                                        <p:cTn id="129" dur="1000" fill="hold"/>
                                        <p:tgtEl>
                                          <p:spTgt spid="122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2"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12288" grpId="0"/>
      <p:bldP spid="12289" grpId="0"/>
      <p:bldP spid="12292" grpId="0"/>
      <p:bldP spid="12293" grpId="0"/>
      <p:bldP spid="12294" grpId="0"/>
      <p:bldP spid="1229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9"/>
          <p:cNvPicPr>
            <a:picLocks noChangeAspect="1" noChangeArrowheads="1"/>
          </p:cNvPicPr>
          <p:nvPr/>
        </p:nvPicPr>
        <p:blipFill>
          <a:blip r:embed="rId1"/>
          <a:srcRect l="-2" t="-4585" r="-1546" b="-2"/>
          <a:stretch>
            <a:fillRect/>
          </a:stretch>
        </p:blipFill>
        <p:spPr bwMode="auto">
          <a:xfrm rot="4664706" flipH="1">
            <a:off x="165100" y="5848879"/>
            <a:ext cx="685800" cy="1164168"/>
          </a:xfrm>
          <a:prstGeom prst="rect">
            <a:avLst/>
          </a:prstGeom>
          <a:noFill/>
          <a:ln w="9525">
            <a:noFill/>
            <a:miter lim="800000"/>
            <a:headEnd/>
            <a:tailEnd/>
          </a:ln>
        </p:spPr>
      </p:pic>
      <p:pic>
        <p:nvPicPr>
          <p:cNvPr id="10243" name="图片 12"/>
          <p:cNvPicPr>
            <a:picLocks noChangeAspect="1" noChangeArrowheads="1"/>
          </p:cNvPicPr>
          <p:nvPr/>
        </p:nvPicPr>
        <p:blipFill>
          <a:blip r:embed="rId2"/>
          <a:srcRect/>
          <a:stretch>
            <a:fillRect/>
          </a:stretch>
        </p:blipFill>
        <p:spPr bwMode="auto">
          <a:xfrm rot="-8100000">
            <a:off x="11507259" y="-278871"/>
            <a:ext cx="603250" cy="1405467"/>
          </a:xfrm>
          <a:prstGeom prst="rect">
            <a:avLst/>
          </a:prstGeom>
          <a:noFill/>
          <a:ln w="9525">
            <a:noFill/>
            <a:miter lim="800000"/>
            <a:headEnd/>
            <a:tailEnd/>
          </a:ln>
        </p:spPr>
      </p:pic>
      <p:sp>
        <p:nvSpPr>
          <p:cNvPr id="10244" name="矩形 2"/>
          <p:cNvSpPr>
            <a:spLocks noChangeArrowheads="1"/>
          </p:cNvSpPr>
          <p:nvPr/>
        </p:nvSpPr>
        <p:spPr bwMode="auto">
          <a:xfrm>
            <a:off x="292100" y="1400175"/>
            <a:ext cx="11176000" cy="4399915"/>
          </a:xfrm>
          <a:prstGeom prst="rect">
            <a:avLst/>
          </a:prstGeom>
          <a:noFill/>
          <a:ln w="9525">
            <a:noFill/>
            <a:miter lim="800000"/>
          </a:ln>
        </p:spPr>
        <p:txBody>
          <a:bodyPr>
            <a:spAutoFit/>
          </a:bodyPr>
          <a:lstStyle/>
          <a:p>
            <a:pPr indent="719455">
              <a:lnSpc>
                <a:spcPct val="200000"/>
              </a:lnSpc>
            </a:pPr>
            <a:r>
              <a:rPr lang="zh-CN" altLang="en-US" sz="2800" dirty="0">
                <a:solidFill>
                  <a:srgbClr val="C00000"/>
                </a:solidFill>
                <a:latin typeface="黑体" panose="02010600030101010101" pitchFamily="49" charset="-122"/>
                <a:ea typeface="黑体" panose="02010600030101010101" pitchFamily="49" charset="-122"/>
              </a:rPr>
              <a:t>翌日：</a:t>
            </a:r>
            <a:endParaRPr lang="en-US" altLang="zh-CN" sz="2800" dirty="0">
              <a:solidFill>
                <a:srgbClr val="C00000"/>
              </a:solidFill>
              <a:latin typeface="黑体" panose="02010600030101010101" pitchFamily="49" charset="-122"/>
              <a:ea typeface="黑体" panose="02010600030101010101" pitchFamily="49" charset="-122"/>
            </a:endParaRPr>
          </a:p>
          <a:p>
            <a:pPr indent="719455">
              <a:lnSpc>
                <a:spcPct val="200000"/>
              </a:lnSpc>
            </a:pPr>
            <a:r>
              <a:rPr lang="zh-CN" altLang="en-US" sz="2800" dirty="0">
                <a:solidFill>
                  <a:srgbClr val="C00000"/>
                </a:solidFill>
                <a:latin typeface="黑体" panose="02010600030101010101" pitchFamily="49" charset="-122"/>
                <a:ea typeface="黑体" panose="02010600030101010101" pitchFamily="49" charset="-122"/>
              </a:rPr>
              <a:t>穹顶：</a:t>
            </a:r>
            <a:endParaRPr lang="en-US" altLang="zh-CN" sz="2800" dirty="0">
              <a:solidFill>
                <a:srgbClr val="C00000"/>
              </a:solidFill>
              <a:latin typeface="黑体" panose="02010600030101010101" pitchFamily="49" charset="-122"/>
              <a:ea typeface="黑体" panose="02010600030101010101" pitchFamily="49" charset="-122"/>
            </a:endParaRPr>
          </a:p>
          <a:p>
            <a:pPr indent="719455">
              <a:lnSpc>
                <a:spcPct val="200000"/>
              </a:lnSpc>
            </a:pPr>
            <a:r>
              <a:rPr lang="zh-CN" altLang="en-US" sz="2800" dirty="0">
                <a:solidFill>
                  <a:srgbClr val="C00000"/>
                </a:solidFill>
                <a:latin typeface="黑体" panose="02010600030101010101" pitchFamily="49" charset="-122"/>
                <a:ea typeface="黑体" panose="02010600030101010101" pitchFamily="49" charset="-122"/>
              </a:rPr>
              <a:t>巍峨：</a:t>
            </a:r>
            <a:endParaRPr lang="en-US" altLang="zh-CN" sz="2800" dirty="0">
              <a:solidFill>
                <a:srgbClr val="C00000"/>
              </a:solidFill>
              <a:latin typeface="黑体" panose="02010600030101010101" pitchFamily="49" charset="-122"/>
              <a:ea typeface="黑体" panose="02010600030101010101" pitchFamily="49" charset="-122"/>
            </a:endParaRPr>
          </a:p>
          <a:p>
            <a:pPr indent="719455">
              <a:lnSpc>
                <a:spcPct val="200000"/>
              </a:lnSpc>
            </a:pPr>
            <a:r>
              <a:rPr lang="zh-CN" altLang="en-US" sz="2800" dirty="0">
                <a:solidFill>
                  <a:srgbClr val="C00000"/>
                </a:solidFill>
                <a:latin typeface="黑体" panose="02010600030101010101" pitchFamily="49" charset="-122"/>
                <a:ea typeface="黑体" panose="02010600030101010101" pitchFamily="49" charset="-122"/>
              </a:rPr>
              <a:t>拾级：</a:t>
            </a:r>
            <a:endParaRPr lang="zh-CN" altLang="en-US" sz="2800" dirty="0">
              <a:solidFill>
                <a:srgbClr val="C00000"/>
              </a:solidFill>
              <a:latin typeface="黑体" panose="02010600030101010101" pitchFamily="49" charset="-122"/>
              <a:ea typeface="黑体" panose="02010600030101010101" pitchFamily="49" charset="-122"/>
            </a:endParaRPr>
          </a:p>
          <a:p>
            <a:pPr indent="719455">
              <a:lnSpc>
                <a:spcPct val="200000"/>
              </a:lnSpc>
            </a:pPr>
            <a:r>
              <a:rPr lang="zh-CN" altLang="en-US" sz="2800" dirty="0">
                <a:solidFill>
                  <a:srgbClr val="C00000"/>
                </a:solidFill>
                <a:latin typeface="黑体" panose="02010600030101010101" pitchFamily="49" charset="-122"/>
                <a:ea typeface="黑体" panose="02010600030101010101" pitchFamily="49" charset="-122"/>
              </a:rPr>
              <a:t>巉峻：</a:t>
            </a:r>
            <a:endParaRPr lang="en-US" altLang="zh-CN" sz="2800" dirty="0">
              <a:solidFill>
                <a:srgbClr val="C00000"/>
              </a:solidFill>
              <a:latin typeface="黑体" panose="02010600030101010101" pitchFamily="49" charset="-122"/>
              <a:ea typeface="黑体" panose="02010600030101010101" pitchFamily="49" charset="-122"/>
            </a:endParaRPr>
          </a:p>
        </p:txBody>
      </p:sp>
      <p:sp>
        <p:nvSpPr>
          <p:cNvPr id="3" name="矩形 2"/>
          <p:cNvSpPr>
            <a:spLocks noChangeArrowheads="1"/>
          </p:cNvSpPr>
          <p:nvPr/>
        </p:nvSpPr>
        <p:spPr bwMode="auto">
          <a:xfrm>
            <a:off x="2495552" y="1731011"/>
            <a:ext cx="1255395" cy="521970"/>
          </a:xfrm>
          <a:prstGeom prst="rect">
            <a:avLst/>
          </a:prstGeom>
          <a:noFill/>
          <a:ln w="9525">
            <a:noFill/>
            <a:miter lim="800000"/>
          </a:ln>
        </p:spPr>
        <p:txBody>
          <a:bodyPr wrap="none">
            <a:spAutoFit/>
          </a:bodyPr>
          <a:lstStyle/>
          <a:p>
            <a:r>
              <a:rPr lang="zh-CN" altLang="en-US" sz="2800" b="1" dirty="0">
                <a:solidFill>
                  <a:srgbClr val="000000"/>
                </a:solidFill>
                <a:latin typeface="黑体" panose="02010600030101010101" pitchFamily="49" charset="-122"/>
                <a:ea typeface="黑体" panose="02010600030101010101" pitchFamily="49" charset="-122"/>
              </a:rPr>
              <a:t>次日。</a:t>
            </a:r>
            <a:endParaRPr lang="zh-CN" altLang="en-US" sz="2800" b="1" dirty="0"/>
          </a:p>
        </p:txBody>
      </p:sp>
      <p:sp>
        <p:nvSpPr>
          <p:cNvPr id="4" name="矩形 3"/>
          <p:cNvSpPr>
            <a:spLocks noChangeArrowheads="1"/>
          </p:cNvSpPr>
          <p:nvPr/>
        </p:nvSpPr>
        <p:spPr bwMode="auto">
          <a:xfrm>
            <a:off x="2495551" y="2252663"/>
            <a:ext cx="9537700" cy="953135"/>
          </a:xfrm>
          <a:prstGeom prst="rect">
            <a:avLst/>
          </a:prstGeom>
          <a:noFill/>
          <a:ln w="9525">
            <a:noFill/>
            <a:miter lim="800000"/>
          </a:ln>
        </p:spPr>
        <p:txBody>
          <a:bodyPr>
            <a:spAutoFit/>
          </a:bodyPr>
          <a:lstStyle/>
          <a:p>
            <a:pPr>
              <a:lnSpc>
                <a:spcPct val="200000"/>
              </a:lnSpc>
            </a:pPr>
            <a:r>
              <a:rPr lang="zh-CN" altLang="en-US" sz="2800" b="1" dirty="0">
                <a:solidFill>
                  <a:srgbClr val="000000"/>
                </a:solidFill>
                <a:latin typeface="黑体" panose="02010600030101010101" pitchFamily="49" charset="-122"/>
                <a:ea typeface="黑体" panose="02010600030101010101" pitchFamily="49" charset="-122"/>
              </a:rPr>
              <a:t>悬垂的半球体空间或面积，穹或穹形面。</a:t>
            </a:r>
            <a:endParaRPr lang="zh-CN" altLang="en-US" sz="2800" b="1" dirty="0">
              <a:solidFill>
                <a:srgbClr val="000000"/>
              </a:solidFill>
              <a:latin typeface="黑体" panose="02010600030101010101" pitchFamily="49" charset="-122"/>
              <a:ea typeface="黑体" panose="02010600030101010101" pitchFamily="49" charset="-122"/>
            </a:endParaRPr>
          </a:p>
        </p:txBody>
      </p:sp>
      <p:sp>
        <p:nvSpPr>
          <p:cNvPr id="5" name="矩形 4"/>
          <p:cNvSpPr>
            <a:spLocks noChangeArrowheads="1"/>
          </p:cNvSpPr>
          <p:nvPr/>
        </p:nvSpPr>
        <p:spPr bwMode="auto">
          <a:xfrm>
            <a:off x="2495551" y="3545523"/>
            <a:ext cx="4295140" cy="521970"/>
          </a:xfrm>
          <a:prstGeom prst="rect">
            <a:avLst/>
          </a:prstGeom>
          <a:noFill/>
          <a:ln w="9525">
            <a:noFill/>
            <a:miter lim="800000"/>
          </a:ln>
        </p:spPr>
        <p:txBody>
          <a:bodyPr wrap="none">
            <a:spAutoFit/>
          </a:bodyPr>
          <a:lstStyle/>
          <a:p>
            <a:r>
              <a:rPr lang="zh-CN" altLang="en-US" sz="2800" b="1" dirty="0">
                <a:solidFill>
                  <a:srgbClr val="000000"/>
                </a:solidFill>
                <a:latin typeface="黑体" panose="02010600030101010101" pitchFamily="49" charset="-122"/>
                <a:ea typeface="黑体" panose="02010600030101010101" pitchFamily="49" charset="-122"/>
              </a:rPr>
              <a:t>形容山或建筑物的高大。 </a:t>
            </a:r>
            <a:endParaRPr lang="zh-CN" altLang="en-US" sz="2800" b="1" dirty="0"/>
          </a:p>
        </p:txBody>
      </p:sp>
      <p:sp>
        <p:nvSpPr>
          <p:cNvPr id="6" name="矩形 5"/>
          <p:cNvSpPr>
            <a:spLocks noChangeArrowheads="1"/>
          </p:cNvSpPr>
          <p:nvPr/>
        </p:nvSpPr>
        <p:spPr bwMode="auto">
          <a:xfrm>
            <a:off x="2405381" y="4324668"/>
            <a:ext cx="1970405" cy="521970"/>
          </a:xfrm>
          <a:prstGeom prst="rect">
            <a:avLst/>
          </a:prstGeom>
          <a:noFill/>
          <a:ln w="9525">
            <a:noFill/>
            <a:miter lim="800000"/>
          </a:ln>
        </p:spPr>
        <p:txBody>
          <a:bodyPr wrap="none">
            <a:spAutoFit/>
          </a:bodyPr>
          <a:lstStyle/>
          <a:p>
            <a:r>
              <a:rPr lang="zh-CN" altLang="en-US" sz="2800" b="1">
                <a:solidFill>
                  <a:srgbClr val="000000"/>
                </a:solidFill>
                <a:latin typeface="黑体" panose="02010600030101010101" pitchFamily="49" charset="-122"/>
                <a:ea typeface="黑体" panose="02010600030101010101" pitchFamily="49" charset="-122"/>
              </a:rPr>
              <a:t>逐步登阶。</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7" name="矩形 6"/>
          <p:cNvSpPr>
            <a:spLocks noChangeArrowheads="1"/>
          </p:cNvSpPr>
          <p:nvPr/>
        </p:nvSpPr>
        <p:spPr bwMode="auto">
          <a:xfrm>
            <a:off x="2405381" y="4846638"/>
            <a:ext cx="2607310" cy="953135"/>
          </a:xfrm>
          <a:prstGeom prst="rect">
            <a:avLst/>
          </a:prstGeom>
          <a:noFill/>
          <a:ln w="9525">
            <a:noFill/>
            <a:miter lim="800000"/>
          </a:ln>
        </p:spPr>
        <p:txBody>
          <a:bodyPr wrap="none">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险峻陡峭。 </a:t>
            </a:r>
            <a:r>
              <a:rPr lang="zh-CN" altLang="en-US" sz="2400">
                <a:solidFill>
                  <a:srgbClr val="000000"/>
                </a:solidFill>
                <a:latin typeface="黑体" panose="02010600030101010101" pitchFamily="49" charset="-122"/>
                <a:ea typeface="黑体" panose="02010600030101010101" pitchFamily="49" charset="-122"/>
              </a:rPr>
              <a:t>   </a:t>
            </a:r>
            <a:endParaRPr lang="en-US" altLang="zh-CN" sz="2400">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3"/>
          <p:cNvSpPr>
            <a:spLocks noChangeArrowheads="1"/>
          </p:cNvSpPr>
          <p:nvPr/>
        </p:nvSpPr>
        <p:spPr bwMode="auto">
          <a:xfrm>
            <a:off x="1458384" y="1157289"/>
            <a:ext cx="9144000" cy="5262245"/>
          </a:xfrm>
          <a:prstGeom prst="rect">
            <a:avLst/>
          </a:prstGeom>
          <a:noFill/>
          <a:ln w="9525">
            <a:noFill/>
            <a:miter lim="800000"/>
          </a:ln>
        </p:spPr>
        <p:txBody>
          <a:bodyPr>
            <a:spAutoFit/>
          </a:bodyPr>
          <a:lstStyle/>
          <a:p>
            <a:pPr>
              <a:lnSpc>
                <a:spcPct val="200000"/>
              </a:lnSpc>
            </a:pPr>
            <a:r>
              <a:rPr lang="zh-CN" altLang="en-US" sz="2800">
                <a:solidFill>
                  <a:srgbClr val="C00000"/>
                </a:solidFill>
                <a:latin typeface="黑体" panose="02010600030101010101" pitchFamily="49" charset="-122"/>
                <a:ea typeface="黑体" panose="02010600030101010101" pitchFamily="49" charset="-122"/>
              </a:rPr>
              <a:t>络绎不绝：</a:t>
            </a:r>
            <a:endParaRPr lang="en-US" altLang="zh-CN" sz="2800">
              <a:solidFill>
                <a:srgbClr val="C00000"/>
              </a:solidFill>
              <a:latin typeface="黑体" panose="02010600030101010101" pitchFamily="49" charset="-122"/>
              <a:ea typeface="黑体" panose="02010600030101010101" pitchFamily="49" charset="-122"/>
            </a:endParaRPr>
          </a:p>
          <a:p>
            <a:pPr>
              <a:lnSpc>
                <a:spcPct val="200000"/>
              </a:lnSpc>
            </a:pPr>
            <a:r>
              <a:rPr lang="zh-CN" altLang="en-US" sz="2800">
                <a:solidFill>
                  <a:srgbClr val="C00000"/>
                </a:solidFill>
                <a:latin typeface="黑体" panose="02010600030101010101" pitchFamily="49" charset="-122"/>
                <a:ea typeface="黑体" panose="02010600030101010101" pitchFamily="49" charset="-122"/>
              </a:rPr>
              <a:t>轻歌曼舞：</a:t>
            </a:r>
            <a:endParaRPr lang="en-US" altLang="zh-CN" sz="2800">
              <a:solidFill>
                <a:srgbClr val="C00000"/>
              </a:solidFill>
              <a:latin typeface="黑体" panose="02010600030101010101" pitchFamily="49" charset="-122"/>
              <a:ea typeface="黑体" panose="02010600030101010101" pitchFamily="49" charset="-122"/>
            </a:endParaRPr>
          </a:p>
          <a:p>
            <a:pPr>
              <a:lnSpc>
                <a:spcPct val="200000"/>
              </a:lnSpc>
            </a:pPr>
            <a:r>
              <a:rPr lang="zh-CN" altLang="en-US" sz="2800">
                <a:solidFill>
                  <a:srgbClr val="C00000"/>
                </a:solidFill>
                <a:latin typeface="黑体" panose="02010600030101010101" pitchFamily="49" charset="-122"/>
                <a:ea typeface="黑体" panose="02010600030101010101" pitchFamily="49" charset="-122"/>
              </a:rPr>
              <a:t>瞬息万变：</a:t>
            </a:r>
            <a:endParaRPr lang="en-US" altLang="zh-CN" sz="2800">
              <a:solidFill>
                <a:srgbClr val="C00000"/>
              </a:solidFill>
              <a:latin typeface="黑体" panose="02010600030101010101" pitchFamily="49" charset="-122"/>
              <a:ea typeface="黑体" panose="02010600030101010101" pitchFamily="49" charset="-122"/>
            </a:endParaRPr>
          </a:p>
          <a:p>
            <a:pPr>
              <a:lnSpc>
                <a:spcPct val="200000"/>
              </a:lnSpc>
            </a:pPr>
            <a:r>
              <a:rPr lang="zh-CN" altLang="en-US" sz="2800">
                <a:solidFill>
                  <a:srgbClr val="C00000"/>
                </a:solidFill>
                <a:latin typeface="黑体" panose="02010600030101010101" pitchFamily="49" charset="-122"/>
                <a:ea typeface="黑体" panose="02010600030101010101" pitchFamily="49" charset="-122"/>
              </a:rPr>
              <a:t>纷至沓来：</a:t>
            </a:r>
            <a:endParaRPr lang="en-US" altLang="zh-CN" sz="2800">
              <a:solidFill>
                <a:srgbClr val="C00000"/>
              </a:solidFill>
              <a:latin typeface="黑体" panose="02010600030101010101" pitchFamily="49" charset="-122"/>
              <a:ea typeface="黑体" panose="02010600030101010101" pitchFamily="49" charset="-122"/>
            </a:endParaRPr>
          </a:p>
          <a:p>
            <a:pPr>
              <a:lnSpc>
                <a:spcPct val="200000"/>
              </a:lnSpc>
            </a:pPr>
            <a:r>
              <a:rPr lang="zh-CN" altLang="en-US" sz="2800">
                <a:solidFill>
                  <a:srgbClr val="C00000"/>
                </a:solidFill>
                <a:latin typeface="黑体" panose="02010600030101010101" pitchFamily="49" charset="-122"/>
                <a:ea typeface="黑体" panose="02010600030101010101" pitchFamily="49" charset="-122"/>
              </a:rPr>
              <a:t>名副其实：</a:t>
            </a:r>
            <a:endParaRPr lang="en-US" altLang="zh-CN" sz="2800">
              <a:solidFill>
                <a:srgbClr val="C00000"/>
              </a:solidFill>
              <a:latin typeface="黑体" panose="02010600030101010101" pitchFamily="49" charset="-122"/>
              <a:ea typeface="黑体" panose="02010600030101010101" pitchFamily="49" charset="-122"/>
            </a:endParaRPr>
          </a:p>
          <a:p>
            <a:pPr>
              <a:lnSpc>
                <a:spcPct val="200000"/>
              </a:lnSpc>
            </a:pPr>
            <a:r>
              <a:rPr lang="zh-CN" altLang="en-US" sz="2800">
                <a:solidFill>
                  <a:srgbClr val="C00000"/>
                </a:solidFill>
                <a:latin typeface="黑体" panose="02010600030101010101" pitchFamily="49" charset="-122"/>
                <a:ea typeface="黑体" panose="02010600030101010101" pitchFamily="49" charset="-122"/>
              </a:rPr>
              <a:t>和颜悦色：</a:t>
            </a:r>
            <a:endParaRPr lang="zh-CN" altLang="en-US" sz="2800">
              <a:solidFill>
                <a:srgbClr val="C00000"/>
              </a:solidFill>
              <a:latin typeface="黑体" panose="02010600030101010101" pitchFamily="49" charset="-122"/>
              <a:ea typeface="黑体" panose="02010600030101010101" pitchFamily="49" charset="-122"/>
            </a:endParaRPr>
          </a:p>
        </p:txBody>
      </p:sp>
      <p:pic>
        <p:nvPicPr>
          <p:cNvPr id="11267" name="图片 9"/>
          <p:cNvPicPr>
            <a:picLocks noChangeAspect="1" noChangeArrowheads="1"/>
          </p:cNvPicPr>
          <p:nvPr/>
        </p:nvPicPr>
        <p:blipFill>
          <a:blip r:embed="rId1"/>
          <a:srcRect l="-2" t="-4585" r="-1546" b="-2"/>
          <a:stretch>
            <a:fillRect/>
          </a:stretch>
        </p:blipFill>
        <p:spPr bwMode="auto">
          <a:xfrm rot="4664706" flipH="1">
            <a:off x="165100" y="5934604"/>
            <a:ext cx="685800" cy="1164168"/>
          </a:xfrm>
          <a:prstGeom prst="rect">
            <a:avLst/>
          </a:prstGeom>
          <a:noFill/>
          <a:ln w="9525">
            <a:noFill/>
            <a:miter lim="800000"/>
            <a:headEnd/>
            <a:tailEnd/>
          </a:ln>
        </p:spPr>
      </p:pic>
      <p:sp>
        <p:nvSpPr>
          <p:cNvPr id="6" name="矩形 5"/>
          <p:cNvSpPr>
            <a:spLocks noChangeArrowheads="1"/>
          </p:cNvSpPr>
          <p:nvPr/>
        </p:nvSpPr>
        <p:spPr bwMode="auto">
          <a:xfrm>
            <a:off x="3401484" y="1157288"/>
            <a:ext cx="7854949" cy="953135"/>
          </a:xfrm>
          <a:prstGeom prst="rect">
            <a:avLst/>
          </a:prstGeom>
          <a:noFill/>
          <a:ln w="9525">
            <a:noFill/>
            <a:miter lim="800000"/>
          </a:ln>
        </p:spPr>
        <p:txBody>
          <a:bodyPr>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形容人、马、车、船等往来不断。</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7" name="矩形 6"/>
          <p:cNvSpPr>
            <a:spLocks noChangeArrowheads="1"/>
          </p:cNvSpPr>
          <p:nvPr/>
        </p:nvSpPr>
        <p:spPr bwMode="auto">
          <a:xfrm>
            <a:off x="3401484" y="1999615"/>
            <a:ext cx="4472940" cy="953135"/>
          </a:xfrm>
          <a:prstGeom prst="rect">
            <a:avLst/>
          </a:prstGeom>
          <a:noFill/>
          <a:ln w="9525">
            <a:noFill/>
            <a:miter lim="800000"/>
          </a:ln>
        </p:spPr>
        <p:txBody>
          <a:bodyPr wrap="none">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轻快的音乐和柔美的舞蹈。</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8" name="矩形 7"/>
          <p:cNvSpPr>
            <a:spLocks noChangeArrowheads="1"/>
          </p:cNvSpPr>
          <p:nvPr/>
        </p:nvSpPr>
        <p:spPr bwMode="auto">
          <a:xfrm>
            <a:off x="3401485" y="2952433"/>
            <a:ext cx="7554383" cy="953135"/>
          </a:xfrm>
          <a:prstGeom prst="rect">
            <a:avLst/>
          </a:prstGeom>
          <a:noFill/>
          <a:ln w="9525">
            <a:noFill/>
            <a:miter lim="800000"/>
          </a:ln>
        </p:spPr>
        <p:txBody>
          <a:bodyPr>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形容在极短的时间之内变化多而快。</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9" name="矩形 8"/>
          <p:cNvSpPr>
            <a:spLocks noChangeArrowheads="1"/>
          </p:cNvSpPr>
          <p:nvPr/>
        </p:nvSpPr>
        <p:spPr bwMode="auto">
          <a:xfrm>
            <a:off x="3401485" y="3764280"/>
            <a:ext cx="4830445" cy="953135"/>
          </a:xfrm>
          <a:prstGeom prst="rect">
            <a:avLst/>
          </a:prstGeom>
          <a:noFill/>
          <a:ln w="9525">
            <a:noFill/>
            <a:miter lim="800000"/>
          </a:ln>
        </p:spPr>
        <p:txBody>
          <a:bodyPr wrap="none">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纷纷到来，连续不断地到来。</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10" name="矩形 9"/>
          <p:cNvSpPr>
            <a:spLocks noChangeArrowheads="1"/>
          </p:cNvSpPr>
          <p:nvPr/>
        </p:nvSpPr>
        <p:spPr bwMode="auto">
          <a:xfrm>
            <a:off x="3401485" y="4544378"/>
            <a:ext cx="4115435" cy="953135"/>
          </a:xfrm>
          <a:prstGeom prst="rect">
            <a:avLst/>
          </a:prstGeom>
          <a:noFill/>
          <a:ln w="9525">
            <a:noFill/>
            <a:miter lim="800000"/>
          </a:ln>
        </p:spPr>
        <p:txBody>
          <a:bodyPr wrap="none">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名声或名义和实际相符。</a:t>
            </a:r>
            <a:endParaRPr lang="zh-CN" altLang="en-US" sz="2800" b="1">
              <a:solidFill>
                <a:srgbClr val="000000"/>
              </a:solidFill>
              <a:latin typeface="黑体" panose="02010600030101010101" pitchFamily="49" charset="-122"/>
              <a:ea typeface="黑体" panose="02010600030101010101" pitchFamily="49" charset="-122"/>
            </a:endParaRPr>
          </a:p>
        </p:txBody>
      </p:sp>
      <p:sp>
        <p:nvSpPr>
          <p:cNvPr id="11" name="矩形 10"/>
          <p:cNvSpPr>
            <a:spLocks noChangeArrowheads="1"/>
          </p:cNvSpPr>
          <p:nvPr/>
        </p:nvSpPr>
        <p:spPr bwMode="auto">
          <a:xfrm>
            <a:off x="3401485" y="5375910"/>
            <a:ext cx="3400425" cy="953135"/>
          </a:xfrm>
          <a:prstGeom prst="rect">
            <a:avLst/>
          </a:prstGeom>
          <a:noFill/>
          <a:ln w="9525">
            <a:noFill/>
            <a:miter lim="800000"/>
          </a:ln>
        </p:spPr>
        <p:txBody>
          <a:bodyPr wrap="none">
            <a:spAutoFit/>
          </a:bodyPr>
          <a:lstStyle/>
          <a:p>
            <a:pPr>
              <a:lnSpc>
                <a:spcPct val="200000"/>
              </a:lnSpc>
            </a:pPr>
            <a:r>
              <a:rPr lang="zh-CN" altLang="en-US" sz="2800" b="1">
                <a:solidFill>
                  <a:srgbClr val="000000"/>
                </a:solidFill>
                <a:latin typeface="黑体" panose="02010600030101010101" pitchFamily="49" charset="-122"/>
                <a:ea typeface="黑体" panose="02010600030101010101" pitchFamily="49" charset="-122"/>
              </a:rPr>
              <a:t>形容态度和蔼可亲。</a:t>
            </a:r>
            <a:endParaRPr lang="zh-CN" altLang="en-US" sz="2800" b="1">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26" descr="山底5.png"/>
          <p:cNvPicPr>
            <a:picLocks noChangeAspect="1" noChangeArrowheads="1"/>
          </p:cNvPicPr>
          <p:nvPr/>
        </p:nvPicPr>
        <p:blipFill>
          <a:blip r:embed="rId1"/>
          <a:srcRect/>
          <a:stretch>
            <a:fillRect/>
          </a:stretch>
        </p:blipFill>
        <p:spPr bwMode="auto">
          <a:xfrm>
            <a:off x="0" y="4760913"/>
            <a:ext cx="12192000" cy="2106612"/>
          </a:xfrm>
          <a:prstGeom prst="rect">
            <a:avLst/>
          </a:prstGeom>
          <a:noFill/>
          <a:ln w="9525">
            <a:noFill/>
            <a:miter lim="800000"/>
            <a:headEnd/>
            <a:tailEnd/>
          </a:ln>
        </p:spPr>
      </p:pic>
      <p:pic>
        <p:nvPicPr>
          <p:cNvPr id="17411" name="Picture 21"/>
          <p:cNvPicPr>
            <a:picLocks noChangeAspect="1" noChangeArrowheads="1"/>
          </p:cNvPicPr>
          <p:nvPr/>
        </p:nvPicPr>
        <p:blipFill>
          <a:blip r:embed="rId2"/>
          <a:srcRect/>
          <a:stretch>
            <a:fillRect/>
          </a:stretch>
        </p:blipFill>
        <p:spPr bwMode="auto">
          <a:xfrm>
            <a:off x="10576984" y="6194425"/>
            <a:ext cx="1625600" cy="673100"/>
          </a:xfrm>
          <a:prstGeom prst="rect">
            <a:avLst/>
          </a:prstGeom>
          <a:noFill/>
          <a:ln w="9525">
            <a:noFill/>
            <a:miter lim="800000"/>
            <a:headEnd/>
            <a:tailEnd/>
          </a:ln>
        </p:spPr>
      </p:pic>
      <p:sp>
        <p:nvSpPr>
          <p:cNvPr id="71" name="Rectangle 14"/>
          <p:cNvSpPr>
            <a:spLocks noChangeArrowheads="1"/>
          </p:cNvSpPr>
          <p:nvPr/>
        </p:nvSpPr>
        <p:spPr bwMode="auto">
          <a:xfrm>
            <a:off x="1322917" y="2227453"/>
            <a:ext cx="3285067" cy="19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30000"/>
              </a:lnSpc>
              <a:buFontTx/>
              <a:buNone/>
              <a:defRPr/>
            </a:pPr>
            <a:r>
              <a:rPr lang="zh-CN" altLang="en-US" sz="2400" b="1" dirty="0">
                <a:solidFill>
                  <a:srgbClr val="FF0000"/>
                </a:solidFill>
                <a:latin typeface="+mn-ea"/>
                <a:ea typeface="+mn-ea"/>
              </a:rPr>
              <a:t>导思</a:t>
            </a:r>
            <a:r>
              <a:rPr lang="en-US" altLang="zh-CN" sz="2400" b="1" dirty="0">
                <a:solidFill>
                  <a:srgbClr val="FF0000"/>
                </a:solidFill>
                <a:latin typeface="+mn-ea"/>
                <a:ea typeface="+mn-ea"/>
              </a:rPr>
              <a:t>1</a:t>
            </a:r>
            <a:r>
              <a:rPr lang="zh-CN" altLang="en-US" sz="2400" b="1" dirty="0">
                <a:solidFill>
                  <a:srgbClr val="FF0000"/>
                </a:solidFill>
                <a:latin typeface="+mn-ea"/>
                <a:ea typeface="+mn-ea"/>
              </a:rPr>
              <a:t>：</a:t>
            </a:r>
            <a:r>
              <a:rPr lang="zh-CN" altLang="en-US" sz="2400" b="1" dirty="0">
                <a:latin typeface="楷体" panose="02010609060101010101" pitchFamily="49" charset="-122"/>
                <a:ea typeface="楷体" panose="02010609060101010101" pitchFamily="49" charset="-122"/>
              </a:rPr>
              <a:t>作者主要描述了勃朗峰的几处景物？几处景物分别有什么特点？</a:t>
            </a:r>
            <a:endParaRPr lang="zh-CN" altLang="en-US" sz="2400" b="1" dirty="0">
              <a:latin typeface="楷体" panose="02010609060101010101" pitchFamily="49" charset="-122"/>
              <a:ea typeface="楷体" panose="02010609060101010101" pitchFamily="49" charset="-122"/>
            </a:endParaRPr>
          </a:p>
        </p:txBody>
      </p:sp>
      <p:sp>
        <p:nvSpPr>
          <p:cNvPr id="72" name="矩形 34"/>
          <p:cNvSpPr>
            <a:spLocks noChangeArrowheads="1"/>
          </p:cNvSpPr>
          <p:nvPr/>
        </p:nvSpPr>
        <p:spPr bwMode="auto">
          <a:xfrm>
            <a:off x="7732185" y="2192339"/>
            <a:ext cx="3314700"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buFontTx/>
              <a:buNone/>
              <a:defRPr/>
            </a:pPr>
            <a:r>
              <a:rPr lang="zh-CN" altLang="en-US" sz="2400" b="1" dirty="0">
                <a:solidFill>
                  <a:srgbClr val="FF0000"/>
                </a:solidFill>
                <a:latin typeface="+mn-ea"/>
                <a:ea typeface="+mn-ea"/>
                <a:cs typeface="Times New Roman" panose="02020603050405020304" pitchFamily="18" charset="0"/>
              </a:rPr>
              <a:t>导思</a:t>
            </a:r>
            <a:r>
              <a:rPr lang="en-US" altLang="zh-CN" sz="2400" b="1" dirty="0">
                <a:solidFill>
                  <a:srgbClr val="FF0000"/>
                </a:solidFill>
                <a:latin typeface="+mn-ea"/>
                <a:ea typeface="+mn-ea"/>
                <a:cs typeface="Times New Roman" panose="02020603050405020304" pitchFamily="18" charset="0"/>
              </a:rPr>
              <a:t>3:</a:t>
            </a:r>
            <a:r>
              <a:rPr lang="zh-CN" altLang="en-US" sz="2400" b="1" dirty="0">
                <a:solidFill>
                  <a:schemeClr val="tx1">
                    <a:lumMod val="95000"/>
                    <a:lumOff val="5000"/>
                  </a:schemeClr>
                </a:solidFill>
                <a:latin typeface="楷体" panose="02010609060101010101" pitchFamily="49" charset="-122"/>
                <a:ea typeface="楷体" panose="02010609060101010101" pitchFamily="49" charset="-122"/>
                <a:cs typeface="Times New Roman" panose="02020603050405020304" pitchFamily="18" charset="0"/>
              </a:rPr>
              <a:t>作者写上山时见到的美景和下山时遇见的奇人奇事的写作方法有什么不同？</a:t>
            </a:r>
            <a:endParaRPr lang="zh-CN" altLang="en-US" sz="2400" b="1" dirty="0">
              <a:solidFill>
                <a:schemeClr val="tx1">
                  <a:lumMod val="95000"/>
                  <a:lumOff val="5000"/>
                </a:schemeClr>
              </a:solidFill>
              <a:latin typeface="楷体" panose="02010609060101010101" pitchFamily="49" charset="-122"/>
              <a:ea typeface="楷体" panose="02010609060101010101" pitchFamily="49" charset="-122"/>
              <a:cs typeface="Times New Roman" panose="02020603050405020304" pitchFamily="18" charset="0"/>
            </a:endParaRPr>
          </a:p>
        </p:txBody>
      </p:sp>
      <p:cxnSp>
        <p:nvCxnSpPr>
          <p:cNvPr id="73" name="直接连接符 72"/>
          <p:cNvCxnSpPr/>
          <p:nvPr/>
        </p:nvCxnSpPr>
        <p:spPr>
          <a:xfrm>
            <a:off x="1499769" y="2057329"/>
            <a:ext cx="2768600" cy="0"/>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cxnSp>
        <p:nvCxnSpPr>
          <p:cNvPr id="74" name="直接连接符 73"/>
          <p:cNvCxnSpPr/>
          <p:nvPr/>
        </p:nvCxnSpPr>
        <p:spPr>
          <a:xfrm>
            <a:off x="4299046" y="2142698"/>
            <a:ext cx="873455" cy="859812"/>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cxnSp>
        <p:nvCxnSpPr>
          <p:cNvPr id="75" name="直接连接符 74"/>
          <p:cNvCxnSpPr/>
          <p:nvPr/>
        </p:nvCxnSpPr>
        <p:spPr>
          <a:xfrm>
            <a:off x="7947136" y="2118413"/>
            <a:ext cx="2851149" cy="0"/>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cxnSp>
        <p:nvCxnSpPr>
          <p:cNvPr id="76" name="直接连接符 75"/>
          <p:cNvCxnSpPr/>
          <p:nvPr/>
        </p:nvCxnSpPr>
        <p:spPr>
          <a:xfrm rot="10800000" flipV="1">
            <a:off x="7096836" y="2129050"/>
            <a:ext cx="805220" cy="518615"/>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sp>
        <p:nvSpPr>
          <p:cNvPr id="77" name="矩形 76"/>
          <p:cNvSpPr>
            <a:spLocks noChangeArrowheads="1"/>
          </p:cNvSpPr>
          <p:nvPr/>
        </p:nvSpPr>
        <p:spPr bwMode="auto">
          <a:xfrm>
            <a:off x="1940984" y="1498554"/>
            <a:ext cx="1422184" cy="461665"/>
          </a:xfrm>
          <a:prstGeom prst="rect">
            <a:avLst/>
          </a:prstGeom>
          <a:noFill/>
          <a:ln w="9525">
            <a:noFill/>
            <a:miter lim="800000"/>
          </a:ln>
        </p:spPr>
        <p:txBody>
          <a:bodyPr wrap="none">
            <a:spAutoFit/>
          </a:bodyPr>
          <a:lstStyle/>
          <a:p>
            <a:r>
              <a:rPr lang="zh-CN" altLang="en-US" sz="2400" b="1" dirty="0">
                <a:solidFill>
                  <a:srgbClr val="C00000"/>
                </a:solidFill>
                <a:latin typeface="黑体" panose="02010600030101010101" pitchFamily="49" charset="-122"/>
                <a:ea typeface="黑体" panose="02010600030101010101" pitchFamily="49" charset="-122"/>
              </a:rPr>
              <a:t>奇美景物</a:t>
            </a:r>
            <a:endParaRPr lang="zh-CN" altLang="en-US" sz="2400" b="1" dirty="0">
              <a:solidFill>
                <a:srgbClr val="C00000"/>
              </a:solidFill>
              <a:latin typeface="黑体" panose="02010600030101010101" pitchFamily="49" charset="-122"/>
              <a:ea typeface="黑体" panose="02010600030101010101" pitchFamily="49" charset="-122"/>
            </a:endParaRPr>
          </a:p>
        </p:txBody>
      </p:sp>
      <p:sp>
        <p:nvSpPr>
          <p:cNvPr id="78" name="TextBox 77"/>
          <p:cNvSpPr txBox="1">
            <a:spLocks noChangeArrowheads="1"/>
          </p:cNvSpPr>
          <p:nvPr/>
        </p:nvSpPr>
        <p:spPr bwMode="auto">
          <a:xfrm>
            <a:off x="8526156" y="1522176"/>
            <a:ext cx="1915583" cy="461665"/>
          </a:xfrm>
          <a:prstGeom prst="rect">
            <a:avLst/>
          </a:prstGeom>
          <a:noFill/>
          <a:ln w="9525">
            <a:noFill/>
            <a:miter lim="800000"/>
          </a:ln>
        </p:spPr>
        <p:txBody>
          <a:bodyPr>
            <a:spAutoFit/>
          </a:bodyPr>
          <a:lstStyle/>
          <a:p>
            <a:r>
              <a:rPr lang="zh-CN" altLang="en-US" sz="2400" b="1" dirty="0">
                <a:solidFill>
                  <a:srgbClr val="C00000"/>
                </a:solidFill>
                <a:latin typeface="黑体" panose="02010600030101010101" pitchFamily="49" charset="-122"/>
                <a:ea typeface="黑体" panose="02010600030101010101" pitchFamily="49" charset="-122"/>
              </a:rPr>
              <a:t>两种笔法</a:t>
            </a:r>
            <a:endParaRPr lang="zh-CN" altLang="en-US" sz="2400" b="1" dirty="0">
              <a:solidFill>
                <a:srgbClr val="C00000"/>
              </a:solidFill>
              <a:latin typeface="黑体" panose="02010600030101010101" pitchFamily="49" charset="-122"/>
              <a:ea typeface="黑体" panose="02010600030101010101" pitchFamily="49" charset="-122"/>
            </a:endParaRPr>
          </a:p>
        </p:txBody>
      </p:sp>
      <p:sp>
        <p:nvSpPr>
          <p:cNvPr id="30" name="Rectangle 14"/>
          <p:cNvSpPr>
            <a:spLocks noChangeArrowheads="1"/>
          </p:cNvSpPr>
          <p:nvPr/>
        </p:nvSpPr>
        <p:spPr bwMode="auto">
          <a:xfrm>
            <a:off x="7683690" y="4981432"/>
            <a:ext cx="3149411" cy="153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30000"/>
              </a:lnSpc>
              <a:buFontTx/>
              <a:buNone/>
              <a:defRPr/>
            </a:pPr>
            <a:r>
              <a:rPr lang="zh-CN" altLang="en-US" sz="2400" b="1" dirty="0">
                <a:solidFill>
                  <a:srgbClr val="FF0000"/>
                </a:solidFill>
                <a:latin typeface="+mn-ea"/>
                <a:ea typeface="+mn-ea"/>
              </a:rPr>
              <a:t>导思</a:t>
            </a:r>
            <a:r>
              <a:rPr lang="en-US" altLang="zh-CN" sz="2400" b="1" dirty="0">
                <a:solidFill>
                  <a:srgbClr val="FF0000"/>
                </a:solidFill>
                <a:latin typeface="+mn-ea"/>
                <a:ea typeface="+mn-ea"/>
              </a:rPr>
              <a:t>4</a:t>
            </a:r>
            <a:r>
              <a:rPr lang="zh-CN" altLang="en-US" sz="2400" b="1" dirty="0">
                <a:solidFill>
                  <a:srgbClr val="FF0000"/>
                </a:solidFill>
                <a:latin typeface="+mn-ea"/>
                <a:ea typeface="+mn-ea"/>
              </a:rPr>
              <a:t>：</a:t>
            </a:r>
            <a:r>
              <a:rPr lang="zh-CN" altLang="en-US" sz="2400" b="1" dirty="0">
                <a:latin typeface="楷体" panose="02010609060101010101" pitchFamily="49" charset="-122"/>
                <a:ea typeface="楷体" panose="02010609060101010101" pitchFamily="49" charset="-122"/>
              </a:rPr>
              <a:t>本文主要表达了作者</a:t>
            </a:r>
            <a:r>
              <a:rPr lang="zh-CN" altLang="en-US" sz="2400" b="1" dirty="0" smtClean="0">
                <a:latin typeface="楷体" panose="02010609060101010101" pitchFamily="49" charset="-122"/>
                <a:ea typeface="楷体" panose="02010609060101010101" pitchFamily="49" charset="-122"/>
              </a:rPr>
              <a:t>的怎样的人生态度？</a:t>
            </a:r>
            <a:endParaRPr lang="zh-CN" altLang="en-US" sz="2400" b="1" dirty="0">
              <a:latin typeface="楷体" panose="02010609060101010101" pitchFamily="49" charset="-122"/>
              <a:ea typeface="楷体" panose="02010609060101010101" pitchFamily="49" charset="-122"/>
            </a:endParaRPr>
          </a:p>
        </p:txBody>
      </p:sp>
      <p:cxnSp>
        <p:nvCxnSpPr>
          <p:cNvPr id="31" name="直接连接符 30"/>
          <p:cNvCxnSpPr/>
          <p:nvPr/>
        </p:nvCxnSpPr>
        <p:spPr>
          <a:xfrm>
            <a:off x="7980560" y="5020196"/>
            <a:ext cx="2768600" cy="0"/>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cxnSp>
        <p:nvCxnSpPr>
          <p:cNvPr id="32" name="直接连接符 31"/>
          <p:cNvCxnSpPr/>
          <p:nvPr/>
        </p:nvCxnSpPr>
        <p:spPr>
          <a:xfrm rot="16200000" flipH="1">
            <a:off x="6428096" y="3493827"/>
            <a:ext cx="1787857" cy="1214650"/>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sp>
        <p:nvSpPr>
          <p:cNvPr id="33" name="矩形 32"/>
          <p:cNvSpPr>
            <a:spLocks noChangeArrowheads="1"/>
          </p:cNvSpPr>
          <p:nvPr/>
        </p:nvSpPr>
        <p:spPr bwMode="auto">
          <a:xfrm>
            <a:off x="8419153" y="4460473"/>
            <a:ext cx="1422184" cy="461665"/>
          </a:xfrm>
          <a:prstGeom prst="rect">
            <a:avLst/>
          </a:prstGeom>
          <a:noFill/>
          <a:ln w="9525">
            <a:noFill/>
            <a:miter lim="800000"/>
          </a:ln>
        </p:spPr>
        <p:txBody>
          <a:bodyPr wrap="none">
            <a:spAutoFit/>
          </a:bodyPr>
          <a:lstStyle/>
          <a:p>
            <a:r>
              <a:rPr lang="zh-CN" altLang="en-US" sz="2400" b="1" dirty="0">
                <a:solidFill>
                  <a:srgbClr val="C00000"/>
                </a:solidFill>
                <a:latin typeface="黑体" panose="02010600030101010101" pitchFamily="49" charset="-122"/>
                <a:ea typeface="黑体" panose="02010600030101010101" pitchFamily="49" charset="-122"/>
              </a:rPr>
              <a:t>思想感情</a:t>
            </a:r>
            <a:endParaRPr lang="zh-CN" altLang="en-US" sz="2400" b="1" dirty="0">
              <a:solidFill>
                <a:srgbClr val="C00000"/>
              </a:solidFill>
              <a:latin typeface="黑体" panose="02010600030101010101" pitchFamily="49" charset="-122"/>
              <a:ea typeface="黑体" panose="02010600030101010101" pitchFamily="49" charset="-122"/>
            </a:endParaRPr>
          </a:p>
        </p:txBody>
      </p:sp>
      <p:sp>
        <p:nvSpPr>
          <p:cNvPr id="81" name="云形 80"/>
          <p:cNvSpPr/>
          <p:nvPr/>
        </p:nvSpPr>
        <p:spPr>
          <a:xfrm>
            <a:off x="4533331" y="1634150"/>
            <a:ext cx="2921128" cy="1717091"/>
          </a:xfrm>
          <a:prstGeom prst="cloud">
            <a:avLst/>
          </a:prstGeom>
          <a:blipFill dpi="0" rotWithShape="1">
            <a:blip r:embed="rId3"/>
            <a:srcRect/>
            <a:stretch>
              <a:fillRect l="-24000" t="-11000" r="-19000" b="-28000"/>
            </a:stretch>
          </a:blipFill>
          <a:ln>
            <a:solidFill>
              <a:srgbClr val="0D933A"/>
            </a:solidFill>
          </a:ln>
        </p:spPr>
        <p:style>
          <a:lnRef idx="1">
            <a:schemeClr val="accent1"/>
          </a:lnRef>
          <a:fillRef idx="3">
            <a:schemeClr val="accent1"/>
          </a:fillRef>
          <a:effectRef idx="2">
            <a:schemeClr val="accent1"/>
          </a:effectRef>
          <a:fontRef idx="minor">
            <a:schemeClr val="lt1"/>
          </a:fontRef>
        </p:style>
        <p:txBody>
          <a:bodyPr anchor="ctr"/>
          <a:lstStyle/>
          <a:p>
            <a:pPr algn="ctr">
              <a:buFontTx/>
              <a:buNone/>
              <a:defRPr/>
            </a:pPr>
            <a:endParaRPr lang="zh-CN" altLang="en-US"/>
          </a:p>
        </p:txBody>
      </p:sp>
      <p:sp>
        <p:nvSpPr>
          <p:cNvPr id="82" name="矩形 81"/>
          <p:cNvSpPr/>
          <p:nvPr/>
        </p:nvSpPr>
        <p:spPr>
          <a:xfrm>
            <a:off x="5304147" y="1954048"/>
            <a:ext cx="1896533" cy="952184"/>
          </a:xfrm>
          <a:prstGeom prst="rect">
            <a:avLst/>
          </a:prstGeom>
        </p:spPr>
        <p:txBody>
          <a:bodyPr>
            <a:spAutoFit/>
          </a:bodyPr>
          <a:lstStyle/>
          <a:p>
            <a:pPr>
              <a:lnSpc>
                <a:spcPct val="125000"/>
              </a:lnSpc>
              <a:buFontTx/>
              <a:buNone/>
              <a:defRPr/>
            </a:pPr>
            <a:r>
              <a:rPr lang="zh-CN" altLang="en-US" sz="2400" b="1" dirty="0">
                <a:solidFill>
                  <a:srgbClr val="C00000"/>
                </a:solidFill>
                <a:latin typeface="+mn-ea"/>
                <a:ea typeface="+mn-ea"/>
              </a:rPr>
              <a:t>关键词</a:t>
            </a:r>
            <a:r>
              <a:rPr lang="en-US" altLang="zh-CN" sz="2400" b="1" dirty="0">
                <a:solidFill>
                  <a:srgbClr val="C00000"/>
                </a:solidFill>
                <a:latin typeface="+mn-ea"/>
                <a:ea typeface="+mn-ea"/>
              </a:rPr>
              <a:t>:</a:t>
            </a:r>
            <a:endParaRPr lang="en-US" altLang="zh-CN" sz="2400" b="1" dirty="0">
              <a:solidFill>
                <a:srgbClr val="C00000"/>
              </a:solidFill>
              <a:latin typeface="+mn-ea"/>
              <a:ea typeface="+mn-ea"/>
            </a:endParaRPr>
          </a:p>
          <a:p>
            <a:pPr>
              <a:lnSpc>
                <a:spcPct val="125000"/>
              </a:lnSpc>
              <a:buFontTx/>
              <a:buNone/>
              <a:defRPr/>
            </a:pPr>
            <a:r>
              <a:rPr lang="zh-CN" altLang="en-US" sz="2400" b="1" dirty="0">
                <a:solidFill>
                  <a:prstClr val="black"/>
                </a:solidFill>
                <a:latin typeface="楷体" panose="02010609060101010101" pitchFamily="49" charset="-122"/>
                <a:ea typeface="楷体" panose="02010609060101010101" pitchFamily="49" charset="-122"/>
              </a:rPr>
              <a:t>奇景逸事</a:t>
            </a:r>
            <a:endParaRPr lang="zh-CN" altLang="en-US" sz="2400" b="1" dirty="0">
              <a:solidFill>
                <a:prstClr val="black"/>
              </a:solidFill>
              <a:latin typeface="楷体" panose="02010609060101010101" pitchFamily="49" charset="-122"/>
              <a:ea typeface="楷体" panose="02010609060101010101" pitchFamily="49" charset="-122"/>
            </a:endParaRPr>
          </a:p>
        </p:txBody>
      </p:sp>
      <p:sp>
        <p:nvSpPr>
          <p:cNvPr id="27" name="Rectangle 14"/>
          <p:cNvSpPr>
            <a:spLocks noChangeArrowheads="1"/>
          </p:cNvSpPr>
          <p:nvPr/>
        </p:nvSpPr>
        <p:spPr bwMode="auto">
          <a:xfrm>
            <a:off x="1761067" y="4819105"/>
            <a:ext cx="3018367" cy="1464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30000"/>
              </a:lnSpc>
              <a:defRPr/>
            </a:pPr>
            <a:r>
              <a:rPr lang="zh-CN" altLang="en-US" sz="2400" b="1" dirty="0">
                <a:solidFill>
                  <a:srgbClr val="FF0000"/>
                </a:solidFill>
                <a:latin typeface="+mn-ea"/>
                <a:ea typeface="+mn-ea"/>
              </a:rPr>
              <a:t>导思</a:t>
            </a:r>
            <a:r>
              <a:rPr lang="en-US" altLang="zh-CN" sz="2400" b="1" dirty="0">
                <a:solidFill>
                  <a:srgbClr val="FF0000"/>
                </a:solidFill>
                <a:latin typeface="+mn-ea"/>
                <a:ea typeface="+mn-ea"/>
              </a:rPr>
              <a:t>2</a:t>
            </a:r>
            <a:r>
              <a:rPr lang="zh-CN" altLang="en-US" sz="2400" b="1" dirty="0">
                <a:solidFill>
                  <a:srgbClr val="FF0000"/>
                </a:solidFill>
                <a:latin typeface="+mn-ea"/>
                <a:ea typeface="+mn-ea"/>
              </a:rPr>
              <a:t>：</a:t>
            </a:r>
            <a:r>
              <a:rPr lang="zh-CN" altLang="en-US" sz="2400" b="1" dirty="0">
                <a:latin typeface="楷体" panose="02010609060101010101" pitchFamily="49" charset="-122"/>
                <a:ea typeface="楷体" panose="02010609060101010101" pitchFamily="49" charset="-122"/>
              </a:rPr>
              <a:t>作者为什么要着力描写车夫及惊险的下山经历？</a:t>
            </a:r>
            <a:endParaRPr lang="zh-CN" altLang="en-US" sz="2400" b="1" dirty="0">
              <a:latin typeface="楷体" panose="02010609060101010101" pitchFamily="49" charset="-122"/>
              <a:ea typeface="楷体" panose="02010609060101010101" pitchFamily="49" charset="-122"/>
            </a:endParaRPr>
          </a:p>
        </p:txBody>
      </p:sp>
      <p:cxnSp>
        <p:nvCxnSpPr>
          <p:cNvPr id="28" name="直接连接符 27"/>
          <p:cNvCxnSpPr/>
          <p:nvPr/>
        </p:nvCxnSpPr>
        <p:spPr>
          <a:xfrm flipV="1">
            <a:off x="1926167" y="4694830"/>
            <a:ext cx="2905140" cy="4644"/>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cxnSp>
        <p:nvCxnSpPr>
          <p:cNvPr id="29" name="直接连接符 28"/>
          <p:cNvCxnSpPr/>
          <p:nvPr/>
        </p:nvCxnSpPr>
        <p:spPr>
          <a:xfrm rot="5400000">
            <a:off x="4665108" y="3509880"/>
            <a:ext cx="1310207" cy="1032397"/>
          </a:xfrm>
          <a:prstGeom prst="line">
            <a:avLst/>
          </a:prstGeom>
          <a:ln w="19050">
            <a:solidFill>
              <a:srgbClr val="00B050"/>
            </a:solidFill>
            <a:prstDash val="sysDot"/>
          </a:ln>
        </p:spPr>
        <p:style>
          <a:lnRef idx="2">
            <a:schemeClr val="accent1"/>
          </a:lnRef>
          <a:fillRef idx="0">
            <a:schemeClr val="accent1"/>
          </a:fillRef>
          <a:effectRef idx="1">
            <a:schemeClr val="accent1"/>
          </a:effectRef>
          <a:fontRef idx="minor">
            <a:schemeClr val="tx1"/>
          </a:fontRef>
        </p:style>
      </p:cxnSp>
      <p:sp>
        <p:nvSpPr>
          <p:cNvPr id="35" name="矩形 34"/>
          <p:cNvSpPr>
            <a:spLocks noChangeArrowheads="1"/>
          </p:cNvSpPr>
          <p:nvPr/>
        </p:nvSpPr>
        <p:spPr bwMode="auto">
          <a:xfrm>
            <a:off x="2134043" y="4138471"/>
            <a:ext cx="1422184" cy="461665"/>
          </a:xfrm>
          <a:prstGeom prst="rect">
            <a:avLst/>
          </a:prstGeom>
          <a:noFill/>
          <a:ln w="9525">
            <a:noFill/>
            <a:miter lim="800000"/>
          </a:ln>
        </p:spPr>
        <p:txBody>
          <a:bodyPr wrap="none">
            <a:spAutoFit/>
          </a:bodyPr>
          <a:lstStyle/>
          <a:p>
            <a:r>
              <a:rPr lang="zh-CN" altLang="en-US" sz="2400" b="1" dirty="0">
                <a:solidFill>
                  <a:srgbClr val="C00000"/>
                </a:solidFill>
                <a:latin typeface="黑体" panose="02010600030101010101" pitchFamily="49" charset="-122"/>
                <a:ea typeface="黑体" panose="02010600030101010101" pitchFamily="49" charset="-122"/>
              </a:rPr>
              <a:t>奇人逸事</a:t>
            </a:r>
            <a:endParaRPr lang="zh-CN" altLang="en-US" sz="2400" b="1" dirty="0">
              <a:solidFill>
                <a:srgbClr val="C00000"/>
              </a:solidFill>
              <a:latin typeface="黑体" panose="02010600030101010101" pitchFamily="49" charset="-122"/>
              <a:ea typeface="黑体" panose="02010600030101010101" pitchFamily="49" charset="-122"/>
            </a:endParaRPr>
          </a:p>
        </p:txBody>
      </p:sp>
      <p:sp>
        <p:nvSpPr>
          <p:cNvPr id="34" name="TextBox 33"/>
          <p:cNvSpPr txBox="1"/>
          <p:nvPr/>
        </p:nvSpPr>
        <p:spPr>
          <a:xfrm>
            <a:off x="491320" y="327546"/>
            <a:ext cx="3262432"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四、自读课文</a:t>
            </a:r>
            <a:endParaRPr lang="zh-CN" altLang="en-US" sz="40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1000"/>
                                        <p:tgtEl>
                                          <p:spTgt spid="82"/>
                                        </p:tgtEl>
                                      </p:cBhvr>
                                    </p:animEffect>
                                    <p:anim calcmode="lin" valueType="num">
                                      <p:cBhvr>
                                        <p:cTn id="8" dur="1000" fill="hold"/>
                                        <p:tgtEl>
                                          <p:spTgt spid="82"/>
                                        </p:tgtEl>
                                        <p:attrNameLst>
                                          <p:attrName>ppt_x</p:attrName>
                                        </p:attrNameLst>
                                      </p:cBhvr>
                                      <p:tavLst>
                                        <p:tav tm="0">
                                          <p:val>
                                            <p:strVal val="#ppt_x"/>
                                          </p:val>
                                        </p:tav>
                                        <p:tav tm="100000">
                                          <p:val>
                                            <p:strVal val="#ppt_x"/>
                                          </p:val>
                                        </p:tav>
                                      </p:tavLst>
                                    </p:anim>
                                    <p:anim calcmode="lin" valueType="num">
                                      <p:cBhvr>
                                        <p:cTn id="9"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77"/>
                                        </p:tgtEl>
                                        <p:attrNameLst>
                                          <p:attrName>style.visibility</p:attrName>
                                        </p:attrNameLst>
                                      </p:cBhvr>
                                      <p:to>
                                        <p:strVal val="visible"/>
                                      </p:to>
                                    </p:set>
                                    <p:animEffect transition="in" filter="wipe(left)">
                                      <p:cBhvr>
                                        <p:cTn id="14" dur="500"/>
                                        <p:tgtEl>
                                          <p:spTgt spid="7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
                                        </p:tgtEl>
                                        <p:attrNameLst>
                                          <p:attrName>style.visibility</p:attrName>
                                        </p:attrNameLst>
                                      </p:cBhvr>
                                      <p:to>
                                        <p:strVal val="visible"/>
                                      </p:to>
                                    </p:set>
                                    <p:anim calcmode="lin" valueType="num">
                                      <p:cBhvr additive="base">
                                        <p:cTn id="19" dur="500" fill="hold"/>
                                        <p:tgtEl>
                                          <p:spTgt spid="71"/>
                                        </p:tgtEl>
                                        <p:attrNameLst>
                                          <p:attrName>ppt_x</p:attrName>
                                        </p:attrNameLst>
                                      </p:cBhvr>
                                      <p:tavLst>
                                        <p:tav tm="0">
                                          <p:val>
                                            <p:strVal val="#ppt_x"/>
                                          </p:val>
                                        </p:tav>
                                        <p:tav tm="100000">
                                          <p:val>
                                            <p:strVal val="#ppt_x"/>
                                          </p:val>
                                        </p:tav>
                                      </p:tavLst>
                                    </p:anim>
                                    <p:anim calcmode="lin" valueType="num">
                                      <p:cBhvr additive="base">
                                        <p:cTn id="20"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fill="hold"/>
                                        <p:tgtEl>
                                          <p:spTgt spid="27"/>
                                        </p:tgtEl>
                                        <p:attrNameLst>
                                          <p:attrName>ppt_x</p:attrName>
                                        </p:attrNameLst>
                                      </p:cBhvr>
                                      <p:tavLst>
                                        <p:tav tm="0">
                                          <p:val>
                                            <p:strVal val="#ppt_x"/>
                                          </p:val>
                                        </p:tav>
                                        <p:tav tm="100000">
                                          <p:val>
                                            <p:strVal val="#ppt_x"/>
                                          </p:val>
                                        </p:tav>
                                      </p:tavLst>
                                    </p:anim>
                                    <p:anim calcmode="lin" valueType="num">
                                      <p:cBhvr additive="base">
                                        <p:cTn id="31"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wipe(left)">
                                      <p:cBhvr>
                                        <p:cTn id="36" dur="500"/>
                                        <p:tgtEl>
                                          <p:spTgt spid="78"/>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2"/>
                                        </p:tgtEl>
                                        <p:attrNameLst>
                                          <p:attrName>style.visibility</p:attrName>
                                        </p:attrNameLst>
                                      </p:cBhvr>
                                      <p:to>
                                        <p:strVal val="visible"/>
                                      </p:to>
                                    </p:set>
                                    <p:anim calcmode="lin" valueType="num">
                                      <p:cBhvr additive="base">
                                        <p:cTn id="41" dur="500" fill="hold"/>
                                        <p:tgtEl>
                                          <p:spTgt spid="72"/>
                                        </p:tgtEl>
                                        <p:attrNameLst>
                                          <p:attrName>ppt_x</p:attrName>
                                        </p:attrNameLst>
                                      </p:cBhvr>
                                      <p:tavLst>
                                        <p:tav tm="0">
                                          <p:val>
                                            <p:strVal val="#ppt_x"/>
                                          </p:val>
                                        </p:tav>
                                        <p:tav tm="100000">
                                          <p:val>
                                            <p:strVal val="#ppt_x"/>
                                          </p:val>
                                        </p:tav>
                                      </p:tavLst>
                                    </p:anim>
                                    <p:anim calcmode="lin" valueType="num">
                                      <p:cBhvr additive="base">
                                        <p:cTn id="42"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7" grpId="0"/>
      <p:bldP spid="78" grpId="0"/>
      <p:bldP spid="30" grpId="0"/>
      <p:bldP spid="33" grpId="0"/>
      <p:bldP spid="82" grpId="0"/>
      <p:bldP spid="27"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2"/>
          <p:cNvSpPr>
            <a:spLocks noChangeArrowheads="1"/>
          </p:cNvSpPr>
          <p:nvPr/>
        </p:nvSpPr>
        <p:spPr bwMode="auto">
          <a:xfrm>
            <a:off x="668867" y="1435100"/>
            <a:ext cx="10356851" cy="1200329"/>
          </a:xfrm>
          <a:prstGeom prst="rect">
            <a:avLst/>
          </a:prstGeom>
          <a:noFill/>
          <a:ln w="9525">
            <a:noFill/>
            <a:miter lim="800000"/>
          </a:ln>
        </p:spPr>
        <p:txBody>
          <a:bodyPr>
            <a:spAutoFit/>
          </a:bodyPr>
          <a:lstStyle/>
          <a:p>
            <a:pPr indent="719455" eaLnBrk="1">
              <a:lnSpc>
                <a:spcPct val="150000"/>
              </a:lnSpc>
            </a:pPr>
            <a:r>
              <a:rPr lang="en-US" altLang="zh-CN" sz="2400" dirty="0">
                <a:solidFill>
                  <a:srgbClr val="000000"/>
                </a:solidFill>
                <a:latin typeface="黑体" panose="02010600030101010101" pitchFamily="49" charset="-122"/>
                <a:ea typeface="黑体" panose="02010600030101010101" pitchFamily="49" charset="-122"/>
              </a:rPr>
              <a:t>1</a:t>
            </a:r>
            <a:r>
              <a:rPr lang="en-US" altLang="zh-CN" sz="2400" dirty="0" smtClean="0">
                <a:solidFill>
                  <a:srgbClr val="000000"/>
                </a:solidFill>
                <a:latin typeface="黑体" panose="02010600030101010101" pitchFamily="49" charset="-122"/>
                <a:ea typeface="黑体" panose="02010600030101010101" pitchFamily="49" charset="-122"/>
              </a:rPr>
              <a:t>.</a:t>
            </a:r>
            <a:r>
              <a:rPr lang="zh-CN" altLang="en-US" sz="2400" dirty="0" smtClean="0">
                <a:solidFill>
                  <a:srgbClr val="000000"/>
                </a:solidFill>
                <a:latin typeface="黑体" panose="02010600030101010101" pitchFamily="49" charset="-122"/>
                <a:ea typeface="黑体" panose="02010600030101010101" pitchFamily="49" charset="-122"/>
              </a:rPr>
              <a:t>细读</a:t>
            </a:r>
            <a:r>
              <a:rPr lang="zh-CN" altLang="en-US" sz="2400" dirty="0">
                <a:solidFill>
                  <a:srgbClr val="000000"/>
                </a:solidFill>
                <a:latin typeface="黑体" panose="02010600030101010101" pitchFamily="49" charset="-122"/>
                <a:ea typeface="黑体" panose="02010600030101010101" pitchFamily="49" charset="-122"/>
              </a:rPr>
              <a:t>课文，从文中找出描写路途中所见景物的段落，分别写了什么地方的什么景物。</a:t>
            </a:r>
            <a:endParaRPr lang="zh-CN" altLang="en-US" sz="2400" dirty="0">
              <a:solidFill>
                <a:srgbClr val="000000"/>
              </a:solidFill>
              <a:latin typeface="黑体" panose="02010600030101010101" pitchFamily="49" charset="-122"/>
              <a:ea typeface="黑体" panose="02010600030101010101" pitchFamily="49" charset="-122"/>
            </a:endParaRPr>
          </a:p>
        </p:txBody>
      </p:sp>
      <p:sp>
        <p:nvSpPr>
          <p:cNvPr id="13336" name="TextBox 76"/>
          <p:cNvSpPr txBox="1">
            <a:spLocks noChangeArrowheads="1"/>
          </p:cNvSpPr>
          <p:nvPr/>
        </p:nvSpPr>
        <p:spPr bwMode="auto">
          <a:xfrm>
            <a:off x="775135" y="449950"/>
            <a:ext cx="4046301" cy="707886"/>
          </a:xfrm>
          <a:prstGeom prst="rect">
            <a:avLst/>
          </a:prstGeom>
          <a:noFill/>
          <a:ln w="9525">
            <a:noFill/>
            <a:miter lim="800000"/>
          </a:ln>
        </p:spPr>
        <p:txBody>
          <a:bodyPr wrap="none">
            <a:spAutoFit/>
          </a:bodyPr>
          <a:lstStyle/>
          <a:p>
            <a:pPr algn="ctr" eaLnBrk="1" hangingPunct="1">
              <a:buFont typeface="Arial" panose="020B0604020202020204" pitchFamily="34" charset="0"/>
              <a:buNone/>
            </a:pPr>
            <a:r>
              <a:rPr lang="zh-CN" altLang="en-US" sz="4000" b="1" dirty="0" smtClean="0">
                <a:solidFill>
                  <a:srgbClr val="000000"/>
                </a:solidFill>
                <a:latin typeface="楷体" panose="02010609060101010101" pitchFamily="49" charset="-122"/>
                <a:ea typeface="楷体" panose="02010609060101010101" pitchFamily="49" charset="-122"/>
              </a:rPr>
              <a:t>五、细 </a:t>
            </a:r>
            <a:r>
              <a:rPr lang="zh-CN" altLang="en-US" sz="4000" b="1" dirty="0">
                <a:solidFill>
                  <a:srgbClr val="000000"/>
                </a:solidFill>
                <a:latin typeface="楷体" panose="02010609060101010101" pitchFamily="49" charset="-122"/>
                <a:ea typeface="楷体" panose="02010609060101010101" pitchFamily="49" charset="-122"/>
              </a:rPr>
              <a:t>读 课 文</a:t>
            </a:r>
            <a:endParaRPr lang="zh-CN" altLang="en-US" sz="4000" b="1" dirty="0">
              <a:solidFill>
                <a:srgbClr val="000000"/>
              </a:solidFill>
              <a:latin typeface="楷体" panose="02010609060101010101" pitchFamily="49" charset="-122"/>
              <a:ea typeface="楷体" panose="02010609060101010101" pitchFamily="49" charset="-122"/>
            </a:endParaRPr>
          </a:p>
        </p:txBody>
      </p:sp>
      <p:grpSp>
        <p:nvGrpSpPr>
          <p:cNvPr id="3" name="组合 5"/>
          <p:cNvGrpSpPr/>
          <p:nvPr>
            <p:custDataLst>
              <p:tags r:id="rId1"/>
            </p:custDataLst>
          </p:nvPr>
        </p:nvGrpSpPr>
        <p:grpSpPr bwMode="auto">
          <a:xfrm>
            <a:off x="668867" y="2749550"/>
            <a:ext cx="4328584" cy="1354138"/>
            <a:chOff x="1143715" y="2718917"/>
            <a:chExt cx="3245985" cy="1354154"/>
          </a:xfrm>
        </p:grpSpPr>
        <p:sp>
          <p:nvSpPr>
            <p:cNvPr id="7" name="矩形 6"/>
            <p:cNvSpPr/>
            <p:nvPr>
              <p:custDataLst>
                <p:tags r:id="rId2"/>
              </p:custDataLst>
            </p:nvPr>
          </p:nvSpPr>
          <p:spPr>
            <a:xfrm>
              <a:off x="1248475" y="2903069"/>
              <a:ext cx="547612" cy="566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50000"/>
                </a:lnSpc>
                <a:defRPr/>
              </a:pP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8" name="任意多边形 7"/>
            <p:cNvSpPr/>
            <p:nvPr>
              <p:custDataLst>
                <p:tags r:id="rId3"/>
              </p:custDataLst>
            </p:nvPr>
          </p:nvSpPr>
          <p:spPr>
            <a:xfrm>
              <a:off x="1143715" y="2795118"/>
              <a:ext cx="757132" cy="784234"/>
            </a:xfrm>
            <a:custGeom>
              <a:avLst/>
              <a:gdLst>
                <a:gd name="connsiteX0" fmla="*/ 743029 w 757237"/>
                <a:gd name="connsiteY0" fmla="*/ 463225 h 783577"/>
                <a:gd name="connsiteX1" fmla="*/ 757237 w 757237"/>
                <a:gd name="connsiteY1" fmla="*/ 463225 h 783577"/>
                <a:gd name="connsiteX2" fmla="*/ 757237 w 757237"/>
                <a:gd name="connsiteY2" fmla="*/ 783577 h 783577"/>
                <a:gd name="connsiteX3" fmla="*/ 450056 w 757237"/>
                <a:gd name="connsiteY3" fmla="*/ 783577 h 783577"/>
                <a:gd name="connsiteX4" fmla="*/ 450056 w 757237"/>
                <a:gd name="connsiteY4" fmla="*/ 768874 h 783577"/>
                <a:gd name="connsiteX5" fmla="*/ 743029 w 757237"/>
                <a:gd name="connsiteY5" fmla="*/ 768874 h 783577"/>
                <a:gd name="connsiteX6" fmla="*/ 0 w 757237"/>
                <a:gd name="connsiteY6" fmla="*/ 463225 h 783577"/>
                <a:gd name="connsiteX7" fmla="*/ 14207 w 757237"/>
                <a:gd name="connsiteY7" fmla="*/ 463225 h 783577"/>
                <a:gd name="connsiteX8" fmla="*/ 14207 w 757237"/>
                <a:gd name="connsiteY8" fmla="*/ 768874 h 783577"/>
                <a:gd name="connsiteX9" fmla="*/ 307181 w 757237"/>
                <a:gd name="connsiteY9" fmla="*/ 768874 h 783577"/>
                <a:gd name="connsiteX10" fmla="*/ 307181 w 757237"/>
                <a:gd name="connsiteY10" fmla="*/ 783577 h 783577"/>
                <a:gd name="connsiteX11" fmla="*/ 0 w 757237"/>
                <a:gd name="connsiteY11" fmla="*/ 783577 h 783577"/>
                <a:gd name="connsiteX12" fmla="*/ 450056 w 757237"/>
                <a:gd name="connsiteY12" fmla="*/ 0 h 783577"/>
                <a:gd name="connsiteX13" fmla="*/ 757237 w 757237"/>
                <a:gd name="connsiteY13" fmla="*/ 0 h 783577"/>
                <a:gd name="connsiteX14" fmla="*/ 757237 w 757237"/>
                <a:gd name="connsiteY14" fmla="*/ 320350 h 783577"/>
                <a:gd name="connsiteX15" fmla="*/ 743029 w 757237"/>
                <a:gd name="connsiteY15" fmla="*/ 320350 h 783577"/>
                <a:gd name="connsiteX16" fmla="*/ 743029 w 757237"/>
                <a:gd name="connsiteY16" fmla="*/ 14702 h 783577"/>
                <a:gd name="connsiteX17" fmla="*/ 450056 w 757237"/>
                <a:gd name="connsiteY17" fmla="*/ 14702 h 783577"/>
                <a:gd name="connsiteX18" fmla="*/ 0 w 757237"/>
                <a:gd name="connsiteY18" fmla="*/ 0 h 783577"/>
                <a:gd name="connsiteX19" fmla="*/ 307181 w 757237"/>
                <a:gd name="connsiteY19" fmla="*/ 0 h 783577"/>
                <a:gd name="connsiteX20" fmla="*/ 307181 w 757237"/>
                <a:gd name="connsiteY20" fmla="*/ 14702 h 783577"/>
                <a:gd name="connsiteX21" fmla="*/ 14207 w 757237"/>
                <a:gd name="connsiteY21" fmla="*/ 14702 h 783577"/>
                <a:gd name="connsiteX22" fmla="*/ 14207 w 757237"/>
                <a:gd name="connsiteY22" fmla="*/ 320350 h 783577"/>
                <a:gd name="connsiteX23" fmla="*/ 0 w 757237"/>
                <a:gd name="connsiteY23" fmla="*/ 320350 h 78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57237" h="783577">
                  <a:moveTo>
                    <a:pt x="743029" y="463225"/>
                  </a:moveTo>
                  <a:lnTo>
                    <a:pt x="757237" y="463225"/>
                  </a:lnTo>
                  <a:lnTo>
                    <a:pt x="757237" y="783577"/>
                  </a:lnTo>
                  <a:lnTo>
                    <a:pt x="450056" y="783577"/>
                  </a:lnTo>
                  <a:lnTo>
                    <a:pt x="450056" y="768874"/>
                  </a:lnTo>
                  <a:lnTo>
                    <a:pt x="743029" y="768874"/>
                  </a:lnTo>
                  <a:close/>
                  <a:moveTo>
                    <a:pt x="0" y="463225"/>
                  </a:moveTo>
                  <a:lnTo>
                    <a:pt x="14207" y="463225"/>
                  </a:lnTo>
                  <a:lnTo>
                    <a:pt x="14207" y="768874"/>
                  </a:lnTo>
                  <a:lnTo>
                    <a:pt x="307181" y="768874"/>
                  </a:lnTo>
                  <a:lnTo>
                    <a:pt x="307181" y="783577"/>
                  </a:lnTo>
                  <a:lnTo>
                    <a:pt x="0" y="783577"/>
                  </a:lnTo>
                  <a:close/>
                  <a:moveTo>
                    <a:pt x="450056" y="0"/>
                  </a:moveTo>
                  <a:lnTo>
                    <a:pt x="757237" y="0"/>
                  </a:lnTo>
                  <a:lnTo>
                    <a:pt x="757237" y="320350"/>
                  </a:lnTo>
                  <a:lnTo>
                    <a:pt x="743029" y="320350"/>
                  </a:lnTo>
                  <a:lnTo>
                    <a:pt x="743029" y="14702"/>
                  </a:lnTo>
                  <a:lnTo>
                    <a:pt x="450056" y="14702"/>
                  </a:lnTo>
                  <a:close/>
                  <a:moveTo>
                    <a:pt x="0" y="0"/>
                  </a:moveTo>
                  <a:lnTo>
                    <a:pt x="307181" y="0"/>
                  </a:lnTo>
                  <a:lnTo>
                    <a:pt x="307181" y="14702"/>
                  </a:lnTo>
                  <a:lnTo>
                    <a:pt x="14207" y="14702"/>
                  </a:lnTo>
                  <a:lnTo>
                    <a:pt x="14207" y="320350"/>
                  </a:lnTo>
                  <a:lnTo>
                    <a:pt x="0" y="320350"/>
                  </a:lnTo>
                  <a:close/>
                </a:path>
              </a:pathLst>
            </a:custGeom>
            <a:solidFill>
              <a:schemeClr val="accent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9" name="文本框 8"/>
            <p:cNvSpPr txBox="1"/>
            <p:nvPr>
              <p:custDataLst>
                <p:tags r:id="rId4"/>
              </p:custDataLst>
            </p:nvPr>
          </p:nvSpPr>
          <p:spPr>
            <a:xfrm>
              <a:off x="2043702" y="2718917"/>
              <a:ext cx="2345998" cy="382593"/>
            </a:xfrm>
            <a:prstGeom prst="rect">
              <a:avLst/>
            </a:prstGeom>
            <a:noFill/>
          </p:spPr>
          <p:txBody>
            <a:bodyPr lIns="0" tIns="0" rIns="0" bIns="0" anchor="ctr"/>
            <a:lstStyle/>
            <a:p>
              <a:pPr>
                <a:lnSpc>
                  <a:spcPct val="150000"/>
                </a:lnSpc>
                <a:defRPr/>
              </a:pP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第</a:t>
              </a:r>
              <a:r>
                <a:rPr lang="en-US" altLang="zh-CN"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2</a:t>
              </a: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自然段</a:t>
              </a:r>
              <a:endPar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13335" name="文本框 9"/>
            <p:cNvSpPr txBox="1">
              <a:spLocks noChangeArrowheads="1"/>
            </p:cNvSpPr>
            <p:nvPr>
              <p:custDataLst>
                <p:tags r:id="rId5"/>
              </p:custDataLst>
            </p:nvPr>
          </p:nvSpPr>
          <p:spPr bwMode="auto">
            <a:xfrm>
              <a:off x="2043828" y="3121177"/>
              <a:ext cx="1963943" cy="951894"/>
            </a:xfrm>
            <a:prstGeom prst="rect">
              <a:avLst/>
            </a:prstGeom>
            <a:noFill/>
            <a:ln w="9525">
              <a:noFill/>
              <a:miter lim="800000"/>
            </a:ln>
          </p:spPr>
          <p:txBody>
            <a:bodyPr lIns="0" tIns="0" rIns="0" bIns="0"/>
            <a:lstStyle/>
            <a:p>
              <a:pPr>
                <a:lnSpc>
                  <a:spcPct val="150000"/>
                </a:lnSpc>
              </a:pPr>
              <a:r>
                <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rPr>
                <a:t>写脚下峡谷：清流瀑布。</a:t>
              </a: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grpSp>
      <p:grpSp>
        <p:nvGrpSpPr>
          <p:cNvPr id="4" name="组合 10"/>
          <p:cNvGrpSpPr/>
          <p:nvPr>
            <p:custDataLst>
              <p:tags r:id="rId6"/>
            </p:custDataLst>
          </p:nvPr>
        </p:nvGrpSpPr>
        <p:grpSpPr bwMode="auto">
          <a:xfrm>
            <a:off x="5975351" y="2713039"/>
            <a:ext cx="5295900" cy="1354137"/>
            <a:chOff x="4767716" y="2718917"/>
            <a:chExt cx="3971081" cy="1354154"/>
          </a:xfrm>
        </p:grpSpPr>
        <p:sp>
          <p:nvSpPr>
            <p:cNvPr id="12" name="矩形 11"/>
            <p:cNvSpPr/>
            <p:nvPr>
              <p:custDataLst>
                <p:tags r:id="rId7"/>
              </p:custDataLst>
            </p:nvPr>
          </p:nvSpPr>
          <p:spPr>
            <a:xfrm>
              <a:off x="4872469" y="2903069"/>
              <a:ext cx="547571" cy="5667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50000"/>
                </a:lnSpc>
                <a:defRPr/>
              </a:pP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3" name="任意多边形 12"/>
            <p:cNvSpPr/>
            <p:nvPr>
              <p:custDataLst>
                <p:tags r:id="rId8"/>
              </p:custDataLst>
            </p:nvPr>
          </p:nvSpPr>
          <p:spPr>
            <a:xfrm>
              <a:off x="4767716" y="2795118"/>
              <a:ext cx="757076" cy="784235"/>
            </a:xfrm>
            <a:custGeom>
              <a:avLst/>
              <a:gdLst>
                <a:gd name="connsiteX0" fmla="*/ 743029 w 757237"/>
                <a:gd name="connsiteY0" fmla="*/ 463225 h 783577"/>
                <a:gd name="connsiteX1" fmla="*/ 757237 w 757237"/>
                <a:gd name="connsiteY1" fmla="*/ 463225 h 783577"/>
                <a:gd name="connsiteX2" fmla="*/ 757237 w 757237"/>
                <a:gd name="connsiteY2" fmla="*/ 783577 h 783577"/>
                <a:gd name="connsiteX3" fmla="*/ 450056 w 757237"/>
                <a:gd name="connsiteY3" fmla="*/ 783577 h 783577"/>
                <a:gd name="connsiteX4" fmla="*/ 450056 w 757237"/>
                <a:gd name="connsiteY4" fmla="*/ 768874 h 783577"/>
                <a:gd name="connsiteX5" fmla="*/ 743029 w 757237"/>
                <a:gd name="connsiteY5" fmla="*/ 768874 h 783577"/>
                <a:gd name="connsiteX6" fmla="*/ 0 w 757237"/>
                <a:gd name="connsiteY6" fmla="*/ 463225 h 783577"/>
                <a:gd name="connsiteX7" fmla="*/ 14207 w 757237"/>
                <a:gd name="connsiteY7" fmla="*/ 463225 h 783577"/>
                <a:gd name="connsiteX8" fmla="*/ 14207 w 757237"/>
                <a:gd name="connsiteY8" fmla="*/ 768874 h 783577"/>
                <a:gd name="connsiteX9" fmla="*/ 307181 w 757237"/>
                <a:gd name="connsiteY9" fmla="*/ 768874 h 783577"/>
                <a:gd name="connsiteX10" fmla="*/ 307181 w 757237"/>
                <a:gd name="connsiteY10" fmla="*/ 783577 h 783577"/>
                <a:gd name="connsiteX11" fmla="*/ 0 w 757237"/>
                <a:gd name="connsiteY11" fmla="*/ 783577 h 783577"/>
                <a:gd name="connsiteX12" fmla="*/ 450056 w 757237"/>
                <a:gd name="connsiteY12" fmla="*/ 0 h 783577"/>
                <a:gd name="connsiteX13" fmla="*/ 757237 w 757237"/>
                <a:gd name="connsiteY13" fmla="*/ 0 h 783577"/>
                <a:gd name="connsiteX14" fmla="*/ 757237 w 757237"/>
                <a:gd name="connsiteY14" fmla="*/ 320350 h 783577"/>
                <a:gd name="connsiteX15" fmla="*/ 743029 w 757237"/>
                <a:gd name="connsiteY15" fmla="*/ 320350 h 783577"/>
                <a:gd name="connsiteX16" fmla="*/ 743029 w 757237"/>
                <a:gd name="connsiteY16" fmla="*/ 14702 h 783577"/>
                <a:gd name="connsiteX17" fmla="*/ 450056 w 757237"/>
                <a:gd name="connsiteY17" fmla="*/ 14702 h 783577"/>
                <a:gd name="connsiteX18" fmla="*/ 0 w 757237"/>
                <a:gd name="connsiteY18" fmla="*/ 0 h 783577"/>
                <a:gd name="connsiteX19" fmla="*/ 307181 w 757237"/>
                <a:gd name="connsiteY19" fmla="*/ 0 h 783577"/>
                <a:gd name="connsiteX20" fmla="*/ 307181 w 757237"/>
                <a:gd name="connsiteY20" fmla="*/ 14702 h 783577"/>
                <a:gd name="connsiteX21" fmla="*/ 14207 w 757237"/>
                <a:gd name="connsiteY21" fmla="*/ 14702 h 783577"/>
                <a:gd name="connsiteX22" fmla="*/ 14207 w 757237"/>
                <a:gd name="connsiteY22" fmla="*/ 320350 h 783577"/>
                <a:gd name="connsiteX23" fmla="*/ 0 w 757237"/>
                <a:gd name="connsiteY23" fmla="*/ 320350 h 78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57237" h="783577">
                  <a:moveTo>
                    <a:pt x="743029" y="463225"/>
                  </a:moveTo>
                  <a:lnTo>
                    <a:pt x="757237" y="463225"/>
                  </a:lnTo>
                  <a:lnTo>
                    <a:pt x="757237" y="783577"/>
                  </a:lnTo>
                  <a:lnTo>
                    <a:pt x="450056" y="783577"/>
                  </a:lnTo>
                  <a:lnTo>
                    <a:pt x="450056" y="768874"/>
                  </a:lnTo>
                  <a:lnTo>
                    <a:pt x="743029" y="768874"/>
                  </a:lnTo>
                  <a:close/>
                  <a:moveTo>
                    <a:pt x="0" y="463225"/>
                  </a:moveTo>
                  <a:lnTo>
                    <a:pt x="14207" y="463225"/>
                  </a:lnTo>
                  <a:lnTo>
                    <a:pt x="14207" y="768874"/>
                  </a:lnTo>
                  <a:lnTo>
                    <a:pt x="307181" y="768874"/>
                  </a:lnTo>
                  <a:lnTo>
                    <a:pt x="307181" y="783577"/>
                  </a:lnTo>
                  <a:lnTo>
                    <a:pt x="0" y="783577"/>
                  </a:lnTo>
                  <a:close/>
                  <a:moveTo>
                    <a:pt x="450056" y="0"/>
                  </a:moveTo>
                  <a:lnTo>
                    <a:pt x="757237" y="0"/>
                  </a:lnTo>
                  <a:lnTo>
                    <a:pt x="757237" y="320350"/>
                  </a:lnTo>
                  <a:lnTo>
                    <a:pt x="743029" y="320350"/>
                  </a:lnTo>
                  <a:lnTo>
                    <a:pt x="743029" y="14702"/>
                  </a:lnTo>
                  <a:lnTo>
                    <a:pt x="450056" y="14702"/>
                  </a:lnTo>
                  <a:close/>
                  <a:moveTo>
                    <a:pt x="0" y="0"/>
                  </a:moveTo>
                  <a:lnTo>
                    <a:pt x="307181" y="0"/>
                  </a:lnTo>
                  <a:lnTo>
                    <a:pt x="307181" y="14702"/>
                  </a:lnTo>
                  <a:lnTo>
                    <a:pt x="14207" y="14702"/>
                  </a:lnTo>
                  <a:lnTo>
                    <a:pt x="14207" y="320350"/>
                  </a:lnTo>
                  <a:lnTo>
                    <a:pt x="0" y="320350"/>
                  </a:lnTo>
                  <a:close/>
                </a:path>
              </a:pathLst>
            </a:custGeom>
            <a:solidFill>
              <a:schemeClr val="accent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4" name="文本框 13"/>
            <p:cNvSpPr txBox="1"/>
            <p:nvPr>
              <p:custDataLst>
                <p:tags r:id="rId9"/>
              </p:custDataLst>
            </p:nvPr>
          </p:nvSpPr>
          <p:spPr>
            <a:xfrm>
              <a:off x="5667637" y="2718917"/>
              <a:ext cx="2345826" cy="382592"/>
            </a:xfrm>
            <a:prstGeom prst="rect">
              <a:avLst/>
            </a:prstGeom>
            <a:noFill/>
          </p:spPr>
          <p:txBody>
            <a:bodyPr lIns="0" tIns="0" rIns="0" bIns="0" anchor="ctr"/>
            <a:lstStyle/>
            <a:p>
              <a:pPr>
                <a:lnSpc>
                  <a:spcPct val="150000"/>
                </a:lnSpc>
                <a:defRPr/>
              </a:pP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第</a:t>
              </a:r>
              <a:r>
                <a:rPr lang="en-US" altLang="zh-CN"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3</a:t>
              </a: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自然段</a:t>
              </a:r>
              <a:endPar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13331" name="文本框 14"/>
            <p:cNvSpPr txBox="1">
              <a:spLocks noChangeArrowheads="1"/>
            </p:cNvSpPr>
            <p:nvPr>
              <p:custDataLst>
                <p:tags r:id="rId10"/>
              </p:custDataLst>
            </p:nvPr>
          </p:nvSpPr>
          <p:spPr bwMode="auto">
            <a:xfrm>
              <a:off x="5667829" y="3121177"/>
              <a:ext cx="3070968" cy="951894"/>
            </a:xfrm>
            <a:prstGeom prst="rect">
              <a:avLst/>
            </a:prstGeom>
            <a:noFill/>
            <a:ln w="9525">
              <a:noFill/>
              <a:miter lim="800000"/>
            </a:ln>
          </p:spPr>
          <p:txBody>
            <a:bodyPr lIns="0" tIns="0" rIns="0" bIns="0"/>
            <a:lstStyle/>
            <a:p>
              <a:pPr>
                <a:lnSpc>
                  <a:spcPct val="150000"/>
                </a:lnSpc>
              </a:pPr>
              <a:r>
                <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rPr>
                <a:t>写勃朗峰：白雪覆盖，日照其上，光艳耀目。</a:t>
              </a: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grpSp>
      <p:grpSp>
        <p:nvGrpSpPr>
          <p:cNvPr id="5" name="组合 15"/>
          <p:cNvGrpSpPr/>
          <p:nvPr>
            <p:custDataLst>
              <p:tags r:id="rId11"/>
            </p:custDataLst>
          </p:nvPr>
        </p:nvGrpSpPr>
        <p:grpSpPr bwMode="auto">
          <a:xfrm>
            <a:off x="668867" y="4438650"/>
            <a:ext cx="5285317" cy="1354138"/>
            <a:chOff x="1143715" y="4408017"/>
            <a:chExt cx="3963987" cy="1354154"/>
          </a:xfrm>
        </p:grpSpPr>
        <p:sp>
          <p:nvSpPr>
            <p:cNvPr id="17" name="矩形 16"/>
            <p:cNvSpPr/>
            <p:nvPr>
              <p:custDataLst>
                <p:tags r:id="rId12"/>
              </p:custDataLst>
            </p:nvPr>
          </p:nvSpPr>
          <p:spPr>
            <a:xfrm>
              <a:off x="1248490" y="4592169"/>
              <a:ext cx="547688" cy="5667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50000"/>
                </a:lnSpc>
                <a:defRPr/>
              </a:pP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8" name="任意多边形 17"/>
            <p:cNvSpPr/>
            <p:nvPr>
              <p:custDataLst>
                <p:tags r:id="rId13"/>
              </p:custDataLst>
            </p:nvPr>
          </p:nvSpPr>
          <p:spPr>
            <a:xfrm>
              <a:off x="1143715" y="4484218"/>
              <a:ext cx="757238" cy="784234"/>
            </a:xfrm>
            <a:custGeom>
              <a:avLst/>
              <a:gdLst>
                <a:gd name="connsiteX0" fmla="*/ 743029 w 757237"/>
                <a:gd name="connsiteY0" fmla="*/ 463225 h 783577"/>
                <a:gd name="connsiteX1" fmla="*/ 757237 w 757237"/>
                <a:gd name="connsiteY1" fmla="*/ 463225 h 783577"/>
                <a:gd name="connsiteX2" fmla="*/ 757237 w 757237"/>
                <a:gd name="connsiteY2" fmla="*/ 783577 h 783577"/>
                <a:gd name="connsiteX3" fmla="*/ 450056 w 757237"/>
                <a:gd name="connsiteY3" fmla="*/ 783577 h 783577"/>
                <a:gd name="connsiteX4" fmla="*/ 450056 w 757237"/>
                <a:gd name="connsiteY4" fmla="*/ 768874 h 783577"/>
                <a:gd name="connsiteX5" fmla="*/ 743029 w 757237"/>
                <a:gd name="connsiteY5" fmla="*/ 768874 h 783577"/>
                <a:gd name="connsiteX6" fmla="*/ 0 w 757237"/>
                <a:gd name="connsiteY6" fmla="*/ 463225 h 783577"/>
                <a:gd name="connsiteX7" fmla="*/ 14207 w 757237"/>
                <a:gd name="connsiteY7" fmla="*/ 463225 h 783577"/>
                <a:gd name="connsiteX8" fmla="*/ 14207 w 757237"/>
                <a:gd name="connsiteY8" fmla="*/ 768874 h 783577"/>
                <a:gd name="connsiteX9" fmla="*/ 307181 w 757237"/>
                <a:gd name="connsiteY9" fmla="*/ 768874 h 783577"/>
                <a:gd name="connsiteX10" fmla="*/ 307181 w 757237"/>
                <a:gd name="connsiteY10" fmla="*/ 783577 h 783577"/>
                <a:gd name="connsiteX11" fmla="*/ 0 w 757237"/>
                <a:gd name="connsiteY11" fmla="*/ 783577 h 783577"/>
                <a:gd name="connsiteX12" fmla="*/ 450056 w 757237"/>
                <a:gd name="connsiteY12" fmla="*/ 0 h 783577"/>
                <a:gd name="connsiteX13" fmla="*/ 757237 w 757237"/>
                <a:gd name="connsiteY13" fmla="*/ 0 h 783577"/>
                <a:gd name="connsiteX14" fmla="*/ 757237 w 757237"/>
                <a:gd name="connsiteY14" fmla="*/ 320350 h 783577"/>
                <a:gd name="connsiteX15" fmla="*/ 743029 w 757237"/>
                <a:gd name="connsiteY15" fmla="*/ 320350 h 783577"/>
                <a:gd name="connsiteX16" fmla="*/ 743029 w 757237"/>
                <a:gd name="connsiteY16" fmla="*/ 14702 h 783577"/>
                <a:gd name="connsiteX17" fmla="*/ 450056 w 757237"/>
                <a:gd name="connsiteY17" fmla="*/ 14702 h 783577"/>
                <a:gd name="connsiteX18" fmla="*/ 0 w 757237"/>
                <a:gd name="connsiteY18" fmla="*/ 0 h 783577"/>
                <a:gd name="connsiteX19" fmla="*/ 307181 w 757237"/>
                <a:gd name="connsiteY19" fmla="*/ 0 h 783577"/>
                <a:gd name="connsiteX20" fmla="*/ 307181 w 757237"/>
                <a:gd name="connsiteY20" fmla="*/ 14702 h 783577"/>
                <a:gd name="connsiteX21" fmla="*/ 14207 w 757237"/>
                <a:gd name="connsiteY21" fmla="*/ 14702 h 783577"/>
                <a:gd name="connsiteX22" fmla="*/ 14207 w 757237"/>
                <a:gd name="connsiteY22" fmla="*/ 320350 h 783577"/>
                <a:gd name="connsiteX23" fmla="*/ 0 w 757237"/>
                <a:gd name="connsiteY23" fmla="*/ 320350 h 78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57237" h="783577">
                  <a:moveTo>
                    <a:pt x="743029" y="463225"/>
                  </a:moveTo>
                  <a:lnTo>
                    <a:pt x="757237" y="463225"/>
                  </a:lnTo>
                  <a:lnTo>
                    <a:pt x="757237" y="783577"/>
                  </a:lnTo>
                  <a:lnTo>
                    <a:pt x="450056" y="783577"/>
                  </a:lnTo>
                  <a:lnTo>
                    <a:pt x="450056" y="768874"/>
                  </a:lnTo>
                  <a:lnTo>
                    <a:pt x="743029" y="768874"/>
                  </a:lnTo>
                  <a:close/>
                  <a:moveTo>
                    <a:pt x="0" y="463225"/>
                  </a:moveTo>
                  <a:lnTo>
                    <a:pt x="14207" y="463225"/>
                  </a:lnTo>
                  <a:lnTo>
                    <a:pt x="14207" y="768874"/>
                  </a:lnTo>
                  <a:lnTo>
                    <a:pt x="307181" y="768874"/>
                  </a:lnTo>
                  <a:lnTo>
                    <a:pt x="307181" y="783577"/>
                  </a:lnTo>
                  <a:lnTo>
                    <a:pt x="0" y="783577"/>
                  </a:lnTo>
                  <a:close/>
                  <a:moveTo>
                    <a:pt x="450056" y="0"/>
                  </a:moveTo>
                  <a:lnTo>
                    <a:pt x="757237" y="0"/>
                  </a:lnTo>
                  <a:lnTo>
                    <a:pt x="757237" y="320350"/>
                  </a:lnTo>
                  <a:lnTo>
                    <a:pt x="743029" y="320350"/>
                  </a:lnTo>
                  <a:lnTo>
                    <a:pt x="743029" y="14702"/>
                  </a:lnTo>
                  <a:lnTo>
                    <a:pt x="450056" y="14702"/>
                  </a:lnTo>
                  <a:close/>
                  <a:moveTo>
                    <a:pt x="0" y="0"/>
                  </a:moveTo>
                  <a:lnTo>
                    <a:pt x="307181" y="0"/>
                  </a:lnTo>
                  <a:lnTo>
                    <a:pt x="307181" y="14702"/>
                  </a:lnTo>
                  <a:lnTo>
                    <a:pt x="14207" y="14702"/>
                  </a:lnTo>
                  <a:lnTo>
                    <a:pt x="14207" y="320350"/>
                  </a:lnTo>
                  <a:lnTo>
                    <a:pt x="0" y="3203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9" name="文本框 18"/>
            <p:cNvSpPr txBox="1"/>
            <p:nvPr>
              <p:custDataLst>
                <p:tags r:id="rId14"/>
              </p:custDataLst>
            </p:nvPr>
          </p:nvSpPr>
          <p:spPr>
            <a:xfrm>
              <a:off x="2043828" y="4408017"/>
              <a:ext cx="2346324" cy="382593"/>
            </a:xfrm>
            <a:prstGeom prst="rect">
              <a:avLst/>
            </a:prstGeom>
            <a:noFill/>
          </p:spPr>
          <p:txBody>
            <a:bodyPr lIns="0" tIns="0" rIns="0" bIns="0" anchor="ctr"/>
            <a:lstStyle/>
            <a:p>
              <a:pPr>
                <a:lnSpc>
                  <a:spcPct val="150000"/>
                </a:lnSpc>
                <a:defRPr/>
              </a:pP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第</a:t>
              </a:r>
              <a:r>
                <a:rPr lang="en-US" altLang="zh-CN"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4</a:t>
              </a: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自然段</a:t>
              </a:r>
              <a:endPar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13327" name="文本框 19"/>
            <p:cNvSpPr txBox="1">
              <a:spLocks noChangeArrowheads="1"/>
            </p:cNvSpPr>
            <p:nvPr>
              <p:custDataLst>
                <p:tags r:id="rId15"/>
              </p:custDataLst>
            </p:nvPr>
          </p:nvSpPr>
          <p:spPr bwMode="auto">
            <a:xfrm>
              <a:off x="2043828" y="4810277"/>
              <a:ext cx="3063874" cy="951894"/>
            </a:xfrm>
            <a:prstGeom prst="rect">
              <a:avLst/>
            </a:prstGeom>
            <a:noFill/>
            <a:ln w="9525">
              <a:noFill/>
              <a:miter lim="800000"/>
            </a:ln>
          </p:spPr>
          <p:txBody>
            <a:bodyPr lIns="0" tIns="0" rIns="0" bIns="0"/>
            <a:lstStyle/>
            <a:p>
              <a:pPr>
                <a:lnSpc>
                  <a:spcPct val="150000"/>
                </a:lnSpc>
              </a:pPr>
              <a:r>
                <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rPr>
                <a:t>写勃朗峰周围的山峰：浅棕色的光秃尖岩。</a:t>
              </a: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grpSp>
      <p:grpSp>
        <p:nvGrpSpPr>
          <p:cNvPr id="6" name="组合 20"/>
          <p:cNvGrpSpPr/>
          <p:nvPr>
            <p:custDataLst>
              <p:tags r:id="rId16"/>
            </p:custDataLst>
          </p:nvPr>
        </p:nvGrpSpPr>
        <p:grpSpPr bwMode="auto">
          <a:xfrm>
            <a:off x="5975351" y="4438650"/>
            <a:ext cx="5793316" cy="1354138"/>
            <a:chOff x="4767716" y="4408017"/>
            <a:chExt cx="4344291" cy="1354154"/>
          </a:xfrm>
        </p:grpSpPr>
        <p:sp>
          <p:nvSpPr>
            <p:cNvPr id="22" name="矩形 21"/>
            <p:cNvSpPr/>
            <p:nvPr>
              <p:custDataLst>
                <p:tags r:id="rId17"/>
              </p:custDataLst>
            </p:nvPr>
          </p:nvSpPr>
          <p:spPr>
            <a:xfrm>
              <a:off x="4872474" y="4592169"/>
              <a:ext cx="547599" cy="5667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50000"/>
                </a:lnSpc>
                <a:defRPr/>
              </a:pP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23" name="任意多边形 22"/>
            <p:cNvSpPr/>
            <p:nvPr>
              <p:custDataLst>
                <p:tags r:id="rId18"/>
              </p:custDataLst>
            </p:nvPr>
          </p:nvSpPr>
          <p:spPr>
            <a:xfrm>
              <a:off x="4767716" y="4484218"/>
              <a:ext cx="757116" cy="784234"/>
            </a:xfrm>
            <a:custGeom>
              <a:avLst/>
              <a:gdLst>
                <a:gd name="connsiteX0" fmla="*/ 743029 w 757237"/>
                <a:gd name="connsiteY0" fmla="*/ 463225 h 783577"/>
                <a:gd name="connsiteX1" fmla="*/ 757237 w 757237"/>
                <a:gd name="connsiteY1" fmla="*/ 463225 h 783577"/>
                <a:gd name="connsiteX2" fmla="*/ 757237 w 757237"/>
                <a:gd name="connsiteY2" fmla="*/ 783577 h 783577"/>
                <a:gd name="connsiteX3" fmla="*/ 450056 w 757237"/>
                <a:gd name="connsiteY3" fmla="*/ 783577 h 783577"/>
                <a:gd name="connsiteX4" fmla="*/ 450056 w 757237"/>
                <a:gd name="connsiteY4" fmla="*/ 768874 h 783577"/>
                <a:gd name="connsiteX5" fmla="*/ 743029 w 757237"/>
                <a:gd name="connsiteY5" fmla="*/ 768874 h 783577"/>
                <a:gd name="connsiteX6" fmla="*/ 0 w 757237"/>
                <a:gd name="connsiteY6" fmla="*/ 463225 h 783577"/>
                <a:gd name="connsiteX7" fmla="*/ 14207 w 757237"/>
                <a:gd name="connsiteY7" fmla="*/ 463225 h 783577"/>
                <a:gd name="connsiteX8" fmla="*/ 14207 w 757237"/>
                <a:gd name="connsiteY8" fmla="*/ 768874 h 783577"/>
                <a:gd name="connsiteX9" fmla="*/ 307181 w 757237"/>
                <a:gd name="connsiteY9" fmla="*/ 768874 h 783577"/>
                <a:gd name="connsiteX10" fmla="*/ 307181 w 757237"/>
                <a:gd name="connsiteY10" fmla="*/ 783577 h 783577"/>
                <a:gd name="connsiteX11" fmla="*/ 0 w 757237"/>
                <a:gd name="connsiteY11" fmla="*/ 783577 h 783577"/>
                <a:gd name="connsiteX12" fmla="*/ 450056 w 757237"/>
                <a:gd name="connsiteY12" fmla="*/ 0 h 783577"/>
                <a:gd name="connsiteX13" fmla="*/ 757237 w 757237"/>
                <a:gd name="connsiteY13" fmla="*/ 0 h 783577"/>
                <a:gd name="connsiteX14" fmla="*/ 757237 w 757237"/>
                <a:gd name="connsiteY14" fmla="*/ 320350 h 783577"/>
                <a:gd name="connsiteX15" fmla="*/ 743029 w 757237"/>
                <a:gd name="connsiteY15" fmla="*/ 320350 h 783577"/>
                <a:gd name="connsiteX16" fmla="*/ 743029 w 757237"/>
                <a:gd name="connsiteY16" fmla="*/ 14702 h 783577"/>
                <a:gd name="connsiteX17" fmla="*/ 450056 w 757237"/>
                <a:gd name="connsiteY17" fmla="*/ 14702 h 783577"/>
                <a:gd name="connsiteX18" fmla="*/ 0 w 757237"/>
                <a:gd name="connsiteY18" fmla="*/ 0 h 783577"/>
                <a:gd name="connsiteX19" fmla="*/ 307181 w 757237"/>
                <a:gd name="connsiteY19" fmla="*/ 0 h 783577"/>
                <a:gd name="connsiteX20" fmla="*/ 307181 w 757237"/>
                <a:gd name="connsiteY20" fmla="*/ 14702 h 783577"/>
                <a:gd name="connsiteX21" fmla="*/ 14207 w 757237"/>
                <a:gd name="connsiteY21" fmla="*/ 14702 h 783577"/>
                <a:gd name="connsiteX22" fmla="*/ 14207 w 757237"/>
                <a:gd name="connsiteY22" fmla="*/ 320350 h 783577"/>
                <a:gd name="connsiteX23" fmla="*/ 0 w 757237"/>
                <a:gd name="connsiteY23" fmla="*/ 320350 h 78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57237" h="783577">
                  <a:moveTo>
                    <a:pt x="743029" y="463225"/>
                  </a:moveTo>
                  <a:lnTo>
                    <a:pt x="757237" y="463225"/>
                  </a:lnTo>
                  <a:lnTo>
                    <a:pt x="757237" y="783577"/>
                  </a:lnTo>
                  <a:lnTo>
                    <a:pt x="450056" y="783577"/>
                  </a:lnTo>
                  <a:lnTo>
                    <a:pt x="450056" y="768874"/>
                  </a:lnTo>
                  <a:lnTo>
                    <a:pt x="743029" y="768874"/>
                  </a:lnTo>
                  <a:close/>
                  <a:moveTo>
                    <a:pt x="0" y="463225"/>
                  </a:moveTo>
                  <a:lnTo>
                    <a:pt x="14207" y="463225"/>
                  </a:lnTo>
                  <a:lnTo>
                    <a:pt x="14207" y="768874"/>
                  </a:lnTo>
                  <a:lnTo>
                    <a:pt x="307181" y="768874"/>
                  </a:lnTo>
                  <a:lnTo>
                    <a:pt x="307181" y="783577"/>
                  </a:lnTo>
                  <a:lnTo>
                    <a:pt x="0" y="783577"/>
                  </a:lnTo>
                  <a:close/>
                  <a:moveTo>
                    <a:pt x="450056" y="0"/>
                  </a:moveTo>
                  <a:lnTo>
                    <a:pt x="757237" y="0"/>
                  </a:lnTo>
                  <a:lnTo>
                    <a:pt x="757237" y="320350"/>
                  </a:lnTo>
                  <a:lnTo>
                    <a:pt x="743029" y="320350"/>
                  </a:lnTo>
                  <a:lnTo>
                    <a:pt x="743029" y="14702"/>
                  </a:lnTo>
                  <a:lnTo>
                    <a:pt x="450056" y="14702"/>
                  </a:lnTo>
                  <a:close/>
                  <a:moveTo>
                    <a:pt x="0" y="0"/>
                  </a:moveTo>
                  <a:lnTo>
                    <a:pt x="307181" y="0"/>
                  </a:lnTo>
                  <a:lnTo>
                    <a:pt x="307181" y="14702"/>
                  </a:lnTo>
                  <a:lnTo>
                    <a:pt x="14207" y="14702"/>
                  </a:lnTo>
                  <a:lnTo>
                    <a:pt x="14207" y="320350"/>
                  </a:lnTo>
                  <a:lnTo>
                    <a:pt x="0" y="3203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sp>
          <p:nvSpPr>
            <p:cNvPr id="24" name="文本框 23"/>
            <p:cNvSpPr txBox="1"/>
            <p:nvPr>
              <p:custDataLst>
                <p:tags r:id="rId19"/>
              </p:custDataLst>
            </p:nvPr>
          </p:nvSpPr>
          <p:spPr>
            <a:xfrm>
              <a:off x="5667684" y="4408017"/>
              <a:ext cx="2345949" cy="382593"/>
            </a:xfrm>
            <a:prstGeom prst="rect">
              <a:avLst/>
            </a:prstGeom>
            <a:noFill/>
          </p:spPr>
          <p:txBody>
            <a:bodyPr lIns="0" tIns="0" rIns="0" bIns="0" anchor="ctr"/>
            <a:lstStyle/>
            <a:p>
              <a:pPr>
                <a:lnSpc>
                  <a:spcPct val="150000"/>
                </a:lnSpc>
                <a:defRPr/>
              </a:pP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第</a:t>
              </a:r>
              <a:r>
                <a:rPr lang="en-US" altLang="zh-CN"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5—6</a:t>
              </a:r>
              <a:r>
                <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rPr>
                <a:t>自然段</a:t>
              </a:r>
              <a:endParaRPr lang="zh-CN" altLang="en-US" sz="2400" dirty="0">
                <a:solidFill>
                  <a:srgbClr val="0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13323" name="文本框 24"/>
            <p:cNvSpPr txBox="1">
              <a:spLocks noChangeArrowheads="1"/>
            </p:cNvSpPr>
            <p:nvPr>
              <p:custDataLst>
                <p:tags r:id="rId20"/>
              </p:custDataLst>
            </p:nvPr>
          </p:nvSpPr>
          <p:spPr bwMode="auto">
            <a:xfrm>
              <a:off x="5667829" y="4810277"/>
              <a:ext cx="3444178" cy="951894"/>
            </a:xfrm>
            <a:prstGeom prst="rect">
              <a:avLst/>
            </a:prstGeom>
            <a:noFill/>
            <a:ln w="9525">
              <a:noFill/>
              <a:miter lim="800000"/>
            </a:ln>
          </p:spPr>
          <p:txBody>
            <a:bodyPr lIns="0" tIns="0" rIns="0" bIns="0"/>
            <a:lstStyle/>
            <a:p>
              <a:pPr>
                <a:lnSpc>
                  <a:spcPct val="150000"/>
                </a:lnSpc>
              </a:pPr>
              <a:r>
                <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rPr>
                <a:t>写勃朗峰附近的一座峰巅：色彩斑斓，彩霞满天，白云缭绕，变幻无穷。</a:t>
              </a:r>
              <a:endParaRPr lang="zh-CN" altLang="en-US" sz="2400" dirty="0">
                <a:solidFill>
                  <a:srgbClr val="000000"/>
                </a:solidFill>
                <a:latin typeface="黑体" panose="02010600030101010101" pitchFamily="49" charset="-122"/>
                <a:ea typeface="黑体" panose="02010600030101010101" pitchFamily="49" charset="-122"/>
                <a:sym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
          <p:cNvSpPr>
            <a:spLocks noChangeArrowheads="1"/>
          </p:cNvSpPr>
          <p:nvPr/>
        </p:nvSpPr>
        <p:spPr bwMode="auto">
          <a:xfrm>
            <a:off x="609600" y="1127126"/>
            <a:ext cx="11211984" cy="1200329"/>
          </a:xfrm>
          <a:prstGeom prst="rect">
            <a:avLst/>
          </a:prstGeom>
          <a:noFill/>
          <a:ln w="9525">
            <a:noFill/>
            <a:miter lim="800000"/>
          </a:ln>
        </p:spPr>
        <p:txBody>
          <a:bodyPr>
            <a:spAutoFit/>
          </a:bodyPr>
          <a:lstStyle/>
          <a:p>
            <a:pPr indent="719455">
              <a:lnSpc>
                <a:spcPct val="150000"/>
              </a:lnSpc>
            </a:pPr>
            <a:r>
              <a:rPr lang="en-US" altLang="zh-CN" sz="2400" dirty="0">
                <a:latin typeface="黑体" panose="02010600030101010101" pitchFamily="49" charset="-122"/>
                <a:ea typeface="黑体" panose="02010600030101010101" pitchFamily="49" charset="-122"/>
              </a:rPr>
              <a:t>2</a:t>
            </a:r>
            <a:r>
              <a:rPr lang="zh-CN" altLang="en-US" sz="2400" dirty="0">
                <a:latin typeface="黑体" panose="02010600030101010101" pitchFamily="49" charset="-122"/>
                <a:ea typeface="黑体" panose="02010600030101010101" pitchFamily="49" charset="-122"/>
              </a:rPr>
              <a:t>．一切景语皆情语，作者从中感受到景物怎样的特点？产生了怎样的联想？速读第</a:t>
            </a:r>
            <a:r>
              <a:rPr lang="en-US" altLang="zh-CN" sz="2400" dirty="0">
                <a:latin typeface="黑体" panose="02010600030101010101" pitchFamily="49" charset="-122"/>
                <a:ea typeface="黑体" panose="02010600030101010101" pitchFamily="49" charset="-122"/>
              </a:rPr>
              <a:t>2—6</a:t>
            </a:r>
            <a:r>
              <a:rPr lang="zh-CN" altLang="en-US" sz="2400" dirty="0">
                <a:latin typeface="黑体" panose="02010600030101010101" pitchFamily="49" charset="-122"/>
                <a:ea typeface="黑体" panose="02010600030101010101" pitchFamily="49" charset="-122"/>
              </a:rPr>
              <a:t>自然段，从文中找出面对景物作者所产生的独特的感受。</a:t>
            </a:r>
            <a:endParaRPr lang="zh-CN" altLang="en-US" sz="2400" dirty="0">
              <a:latin typeface="黑体" panose="02010600030101010101" pitchFamily="49" charset="-122"/>
              <a:ea typeface="黑体" panose="02010600030101010101" pitchFamily="49" charset="-122"/>
            </a:endParaRPr>
          </a:p>
        </p:txBody>
      </p:sp>
      <p:grpSp>
        <p:nvGrpSpPr>
          <p:cNvPr id="2" name="组合 3"/>
          <p:cNvGrpSpPr/>
          <p:nvPr>
            <p:custDataLst>
              <p:tags r:id="rId1"/>
            </p:custDataLst>
          </p:nvPr>
        </p:nvGrpSpPr>
        <p:grpSpPr bwMode="auto">
          <a:xfrm>
            <a:off x="1452034" y="4227513"/>
            <a:ext cx="2806700" cy="2305050"/>
            <a:chOff x="3019425" y="3443288"/>
            <a:chExt cx="1447800" cy="1585913"/>
          </a:xfrm>
        </p:grpSpPr>
        <p:sp>
          <p:nvSpPr>
            <p:cNvPr id="5" name="椭圆 4"/>
            <p:cNvSpPr/>
            <p:nvPr>
              <p:custDataLst>
                <p:tags r:id="rId2"/>
              </p:custDataLst>
            </p:nvPr>
          </p:nvSpPr>
          <p:spPr>
            <a:xfrm>
              <a:off x="3019425" y="3580909"/>
              <a:ext cx="1447800" cy="1448292"/>
            </a:xfrm>
            <a:prstGeom prst="ellipse">
              <a:avLst/>
            </a:prstGeom>
            <a:solidFill>
              <a:schemeClr val="bg1">
                <a:lumMod val="95000"/>
              </a:schemeClr>
            </a:solidFill>
          </p:spPr>
          <p:txBody>
            <a:bodyPr lIns="0" tIns="720000" rIns="0" bIns="0" anchor="ctr">
              <a:normAutofit/>
            </a:bodyPr>
            <a:lstStyle/>
            <a:p>
              <a:pPr algn="just">
                <a:defRPr/>
              </a:pPr>
              <a:r>
                <a:rPr lang="zh-CN" altLang="en-US" sz="2400" dirty="0">
                  <a:latin typeface="黑体" panose="02010600030101010101" pitchFamily="49" charset="-122"/>
                  <a:ea typeface="黑体" panose="02010600030101010101" pitchFamily="49" charset="-122"/>
                </a:rPr>
                <a:t>美不胜收</a:t>
              </a:r>
              <a:endParaRPr lang="da-DK" altLang="zh-CN" sz="2400" dirty="0">
                <a:latin typeface="黑体" panose="02010600030101010101" pitchFamily="49" charset="-122"/>
                <a:ea typeface="黑体" panose="02010600030101010101" pitchFamily="49" charset="-122"/>
              </a:endParaRPr>
            </a:p>
          </p:txBody>
        </p:sp>
        <p:sp>
          <p:nvSpPr>
            <p:cNvPr id="14350" name="任意多边形 5"/>
            <p:cNvSpPr/>
            <p:nvPr>
              <p:custDataLst>
                <p:tags r:id="rId3"/>
              </p:custDataLst>
            </p:nvPr>
          </p:nvSpPr>
          <p:spPr bwMode="auto">
            <a:xfrm>
              <a:off x="3185601" y="3443288"/>
              <a:ext cx="1115448" cy="825319"/>
            </a:xfrm>
            <a:custGeom>
              <a:avLst/>
              <a:gdLst>
                <a:gd name="T0" fmla="*/ 563434 w 1115448"/>
                <a:gd name="T1" fmla="*/ 0 h 825319"/>
                <a:gd name="T2" fmla="*/ 1075309 w 1115448"/>
                <a:gd name="T3" fmla="*/ 212026 h 825319"/>
                <a:gd name="T4" fmla="*/ 1115448 w 1115448"/>
                <a:gd name="T5" fmla="*/ 260674 h 825319"/>
                <a:gd name="T6" fmla="*/ 550803 w 1115448"/>
                <a:gd name="T7" fmla="*/ 825319 h 825319"/>
                <a:gd name="T8" fmla="*/ 0 w 1115448"/>
                <a:gd name="T9" fmla="*/ 274516 h 825319"/>
                <a:gd name="T10" fmla="*/ 51560 w 1115448"/>
                <a:gd name="T11" fmla="*/ 212026 h 825319"/>
                <a:gd name="T12" fmla="*/ 563434 w 1115448"/>
                <a:gd name="T13" fmla="*/ 0 h 825319"/>
                <a:gd name="T14" fmla="*/ 0 60000 65536"/>
                <a:gd name="T15" fmla="*/ 0 60000 65536"/>
                <a:gd name="T16" fmla="*/ 0 60000 65536"/>
                <a:gd name="T17" fmla="*/ 0 60000 65536"/>
                <a:gd name="T18" fmla="*/ 0 60000 65536"/>
                <a:gd name="T19" fmla="*/ 0 60000 65536"/>
                <a:gd name="T20" fmla="*/ 0 60000 65536"/>
                <a:gd name="T21" fmla="*/ 0 w 1115448"/>
                <a:gd name="T22" fmla="*/ 0 h 825319"/>
                <a:gd name="T23" fmla="*/ 1115448 w 1115448"/>
                <a:gd name="T24" fmla="*/ 825319 h 8253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5448" h="825319">
                  <a:moveTo>
                    <a:pt x="563434" y="0"/>
                  </a:moveTo>
                  <a:cubicBezTo>
                    <a:pt x="763334" y="0"/>
                    <a:pt x="944309" y="81025"/>
                    <a:pt x="1075309" y="212026"/>
                  </a:cubicBezTo>
                  <a:lnTo>
                    <a:pt x="1115448" y="260674"/>
                  </a:lnTo>
                  <a:lnTo>
                    <a:pt x="550803" y="825319"/>
                  </a:lnTo>
                  <a:lnTo>
                    <a:pt x="0" y="274516"/>
                  </a:lnTo>
                  <a:lnTo>
                    <a:pt x="51560" y="212026"/>
                  </a:lnTo>
                  <a:cubicBezTo>
                    <a:pt x="182560" y="81025"/>
                    <a:pt x="363535" y="0"/>
                    <a:pt x="563434" y="0"/>
                  </a:cubicBezTo>
                  <a:close/>
                </a:path>
              </a:pathLst>
            </a:custGeom>
            <a:solidFill>
              <a:schemeClr val="accent1"/>
            </a:solidFill>
            <a:ln w="9525">
              <a:noFill/>
              <a:miter lim="800000"/>
            </a:ln>
          </p:spPr>
          <p:txBody>
            <a:bodyPr anchor="ctr"/>
            <a:lstStyle/>
            <a:p>
              <a:pPr algn="ctr"/>
              <a:r>
                <a:rPr lang="zh-CN" altLang="en-US" sz="2400" dirty="0">
                  <a:solidFill>
                    <a:schemeClr val="bg1"/>
                  </a:solidFill>
                  <a:latin typeface="黑体" panose="02010600030101010101" pitchFamily="49" charset="-122"/>
                  <a:ea typeface="黑体" panose="02010600030101010101" pitchFamily="49" charset="-122"/>
                </a:rPr>
                <a:t>第一处</a:t>
              </a:r>
              <a:endParaRPr lang="en-US" altLang="zh-CN" sz="2400" dirty="0">
                <a:solidFill>
                  <a:schemeClr val="bg1"/>
                </a:solidFill>
                <a:latin typeface="黑体" panose="02010600030101010101" pitchFamily="49" charset="-122"/>
                <a:ea typeface="黑体" panose="02010600030101010101" pitchFamily="49" charset="-122"/>
              </a:endParaRPr>
            </a:p>
            <a:p>
              <a:pPr algn="ctr"/>
              <a:r>
                <a:rPr lang="zh-CN" altLang="en-US" sz="2400" dirty="0">
                  <a:solidFill>
                    <a:schemeClr val="bg1"/>
                  </a:solidFill>
                  <a:latin typeface="黑体" panose="02010600030101010101" pitchFamily="49" charset="-122"/>
                  <a:ea typeface="黑体" panose="02010600030101010101" pitchFamily="49" charset="-122"/>
                </a:rPr>
                <a:t>景物</a:t>
              </a:r>
              <a:endParaRPr lang="en-US" altLang="zh-CN" sz="2400" dirty="0">
                <a:solidFill>
                  <a:schemeClr val="bg1"/>
                </a:solidFill>
                <a:latin typeface="黑体" panose="02010600030101010101" pitchFamily="49" charset="-122"/>
                <a:ea typeface="黑体" panose="02010600030101010101" pitchFamily="49" charset="-122"/>
              </a:endParaRPr>
            </a:p>
          </p:txBody>
        </p:sp>
      </p:grpSp>
      <p:grpSp>
        <p:nvGrpSpPr>
          <p:cNvPr id="3" name="组合 6"/>
          <p:cNvGrpSpPr/>
          <p:nvPr>
            <p:custDataLst>
              <p:tags r:id="rId4"/>
            </p:custDataLst>
          </p:nvPr>
        </p:nvGrpSpPr>
        <p:grpSpPr bwMode="auto">
          <a:xfrm>
            <a:off x="5513918" y="4227513"/>
            <a:ext cx="2806700" cy="2305050"/>
            <a:chOff x="3019425" y="3443288"/>
            <a:chExt cx="1447800" cy="1585912"/>
          </a:xfrm>
        </p:grpSpPr>
        <p:sp>
          <p:nvSpPr>
            <p:cNvPr id="8" name="椭圆 7"/>
            <p:cNvSpPr/>
            <p:nvPr>
              <p:custDataLst>
                <p:tags r:id="rId5"/>
              </p:custDataLst>
            </p:nvPr>
          </p:nvSpPr>
          <p:spPr>
            <a:xfrm>
              <a:off x="3019425" y="3580908"/>
              <a:ext cx="1447800" cy="1448292"/>
            </a:xfrm>
            <a:prstGeom prst="ellipse">
              <a:avLst/>
            </a:prstGeom>
            <a:solidFill>
              <a:schemeClr val="bg1">
                <a:lumMod val="95000"/>
              </a:schemeClr>
            </a:solidFill>
          </p:spPr>
          <p:txBody>
            <a:bodyPr lIns="0" tIns="720000" rIns="0" bIns="0" anchor="ctr">
              <a:normAutofit/>
            </a:bodyPr>
            <a:lstStyle/>
            <a:p>
              <a:pPr algn="ctr">
                <a:defRPr/>
              </a:pPr>
              <a:r>
                <a:rPr lang="zh-CN" altLang="en-US" sz="2400" dirty="0">
                  <a:latin typeface="黑体" panose="02010600030101010101" pitchFamily="49" charset="-122"/>
                  <a:ea typeface="黑体" panose="02010600030101010101" pitchFamily="49" charset="-122"/>
                </a:rPr>
                <a:t>奇特</a:t>
              </a:r>
              <a:endParaRPr lang="da-DK" altLang="zh-CN" sz="2400" dirty="0">
                <a:latin typeface="黑体" panose="02010600030101010101" pitchFamily="49" charset="-122"/>
                <a:ea typeface="黑体" panose="02010600030101010101" pitchFamily="49" charset="-122"/>
              </a:endParaRPr>
            </a:p>
          </p:txBody>
        </p:sp>
        <p:sp>
          <p:nvSpPr>
            <p:cNvPr id="9" name="任意多边形 8"/>
            <p:cNvSpPr/>
            <p:nvPr>
              <p:custDataLst>
                <p:tags r:id="rId6"/>
              </p:custDataLst>
            </p:nvPr>
          </p:nvSpPr>
          <p:spPr>
            <a:xfrm>
              <a:off x="3185387" y="3443288"/>
              <a:ext cx="1115876" cy="825723"/>
            </a:xfrm>
            <a:custGeom>
              <a:avLst/>
              <a:gdLst>
                <a:gd name="connsiteX0" fmla="*/ 563434 w 1115448"/>
                <a:gd name="connsiteY0" fmla="*/ 0 h 825319"/>
                <a:gd name="connsiteX1" fmla="*/ 1075309 w 1115448"/>
                <a:gd name="connsiteY1" fmla="*/ 212026 h 825319"/>
                <a:gd name="connsiteX2" fmla="*/ 1115448 w 1115448"/>
                <a:gd name="connsiteY2" fmla="*/ 260674 h 825319"/>
                <a:gd name="connsiteX3" fmla="*/ 550803 w 1115448"/>
                <a:gd name="connsiteY3" fmla="*/ 825319 h 825319"/>
                <a:gd name="connsiteX4" fmla="*/ 0 w 1115448"/>
                <a:gd name="connsiteY4" fmla="*/ 274516 h 825319"/>
                <a:gd name="connsiteX5" fmla="*/ 51560 w 1115448"/>
                <a:gd name="connsiteY5" fmla="*/ 212026 h 825319"/>
                <a:gd name="connsiteX6" fmla="*/ 563434 w 1115448"/>
                <a:gd name="connsiteY6" fmla="*/ 0 h 82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5448" h="825319">
                  <a:moveTo>
                    <a:pt x="563434" y="0"/>
                  </a:moveTo>
                  <a:cubicBezTo>
                    <a:pt x="763334" y="0"/>
                    <a:pt x="944309" y="81025"/>
                    <a:pt x="1075309" y="212026"/>
                  </a:cubicBezTo>
                  <a:lnTo>
                    <a:pt x="1115448" y="260674"/>
                  </a:lnTo>
                  <a:lnTo>
                    <a:pt x="550803" y="825319"/>
                  </a:lnTo>
                  <a:lnTo>
                    <a:pt x="0" y="274516"/>
                  </a:lnTo>
                  <a:lnTo>
                    <a:pt x="51560" y="212026"/>
                  </a:lnTo>
                  <a:cubicBezTo>
                    <a:pt x="182560" y="81025"/>
                    <a:pt x="363535" y="0"/>
                    <a:pt x="563434" y="0"/>
                  </a:cubicBezTo>
                  <a:close/>
                </a:path>
              </a:pathLst>
            </a:custGeom>
            <a:solidFill>
              <a:schemeClr val="accent3"/>
            </a:solidFill>
          </p:spPr>
          <p:txBody>
            <a:bodyPr anchor="ctr">
              <a:normAutofit/>
            </a:bodyPr>
            <a:lstStyle/>
            <a:p>
              <a:pPr algn="ctr">
                <a:defRPr/>
              </a:pPr>
              <a:r>
                <a:rPr lang="zh-CN" altLang="en-US" sz="2400" dirty="0">
                  <a:solidFill>
                    <a:schemeClr val="bg1"/>
                  </a:solidFill>
                  <a:latin typeface="黑体" panose="02010600030101010101" pitchFamily="49" charset="-122"/>
                  <a:ea typeface="黑体" panose="02010600030101010101" pitchFamily="49" charset="-122"/>
                </a:rPr>
                <a:t>第三处</a:t>
              </a:r>
              <a:endParaRPr lang="zh-CN" altLang="en-US" sz="2400" dirty="0">
                <a:solidFill>
                  <a:schemeClr val="bg1"/>
                </a:solidFill>
                <a:latin typeface="黑体" panose="02010600030101010101" pitchFamily="49" charset="-122"/>
                <a:ea typeface="黑体" panose="02010600030101010101" pitchFamily="49" charset="-122"/>
              </a:endParaRPr>
            </a:p>
            <a:p>
              <a:pPr algn="ctr">
                <a:defRPr/>
              </a:pPr>
              <a:r>
                <a:rPr lang="zh-CN" altLang="en-US" sz="2400" dirty="0">
                  <a:solidFill>
                    <a:schemeClr val="bg1"/>
                  </a:solidFill>
                  <a:latin typeface="黑体" panose="02010600030101010101" pitchFamily="49" charset="-122"/>
                  <a:ea typeface="黑体" panose="02010600030101010101" pitchFamily="49" charset="-122"/>
                </a:rPr>
                <a:t>景物</a:t>
              </a:r>
              <a:endParaRPr lang="zh-CN" altLang="en-US" sz="2400" dirty="0">
                <a:solidFill>
                  <a:schemeClr val="bg1"/>
                </a:solidFill>
                <a:latin typeface="黑体" panose="02010600030101010101" pitchFamily="49" charset="-122"/>
                <a:ea typeface="黑体" panose="02010600030101010101" pitchFamily="49" charset="-122"/>
              </a:endParaRPr>
            </a:p>
          </p:txBody>
        </p:sp>
      </p:grpSp>
      <p:grpSp>
        <p:nvGrpSpPr>
          <p:cNvPr id="4" name="组合 9"/>
          <p:cNvGrpSpPr/>
          <p:nvPr>
            <p:custDataLst>
              <p:tags r:id="rId7"/>
            </p:custDataLst>
          </p:nvPr>
        </p:nvGrpSpPr>
        <p:grpSpPr bwMode="auto">
          <a:xfrm>
            <a:off x="3481918" y="2795588"/>
            <a:ext cx="2806700" cy="2305050"/>
            <a:chOff x="687705" y="1650672"/>
            <a:chExt cx="2105025" cy="2305832"/>
          </a:xfrm>
        </p:grpSpPr>
        <p:sp>
          <p:nvSpPr>
            <p:cNvPr id="11" name="椭圆 10"/>
            <p:cNvSpPr/>
            <p:nvPr>
              <p:custDataLst>
                <p:tags r:id="rId8"/>
              </p:custDataLst>
            </p:nvPr>
          </p:nvSpPr>
          <p:spPr>
            <a:xfrm>
              <a:off x="687705" y="1650672"/>
              <a:ext cx="2105025" cy="2105739"/>
            </a:xfrm>
            <a:prstGeom prst="ellipse">
              <a:avLst/>
            </a:prstGeom>
            <a:solidFill>
              <a:schemeClr val="bg1">
                <a:lumMod val="95000"/>
              </a:schemeClr>
            </a:solidFill>
          </p:spPr>
          <p:txBody>
            <a:bodyPr lIns="0" tIns="0" rIns="0" bIns="720000" anchor="ctr">
              <a:normAutofit/>
            </a:bodyPr>
            <a:lstStyle/>
            <a:p>
              <a:pPr algn="just">
                <a:defRPr/>
              </a:pPr>
              <a:r>
                <a:rPr lang="zh-CN" altLang="en-US" sz="2400" dirty="0">
                  <a:latin typeface="黑体" panose="02010600030101010101" pitchFamily="49" charset="-122"/>
                  <a:ea typeface="黑体" panose="02010600030101010101" pitchFamily="49" charset="-122"/>
                </a:rPr>
                <a:t>威严，</a:t>
              </a:r>
              <a:endParaRPr lang="en-US" altLang="zh-CN" sz="2400" dirty="0">
                <a:latin typeface="黑体" panose="02010600030101010101" pitchFamily="49" charset="-122"/>
                <a:ea typeface="黑体" panose="02010600030101010101" pitchFamily="49" charset="-122"/>
              </a:endParaRPr>
            </a:p>
            <a:p>
              <a:pPr algn="just">
                <a:defRPr/>
              </a:pPr>
              <a:r>
                <a:rPr lang="zh-CN" altLang="en-US" sz="2400" dirty="0">
                  <a:latin typeface="黑体" panose="02010600030101010101" pitchFamily="49" charset="-122"/>
                  <a:ea typeface="黑体" panose="02010600030101010101" pitchFamily="49" charset="-122"/>
                </a:rPr>
                <a:t>独踞苍穹</a:t>
              </a:r>
              <a:endParaRPr lang="da-DK" altLang="zh-CN" sz="2400" dirty="0">
                <a:latin typeface="黑体" panose="02010600030101010101" pitchFamily="49" charset="-122"/>
                <a:ea typeface="黑体" panose="02010600030101010101" pitchFamily="49" charset="-122"/>
              </a:endParaRPr>
            </a:p>
          </p:txBody>
        </p:sp>
        <p:sp>
          <p:nvSpPr>
            <p:cNvPr id="14346" name="任意多边形 11"/>
            <p:cNvSpPr/>
            <p:nvPr>
              <p:custDataLst>
                <p:tags r:id="rId9"/>
              </p:custDataLst>
            </p:nvPr>
          </p:nvSpPr>
          <p:spPr bwMode="auto">
            <a:xfrm>
              <a:off x="929316" y="2756534"/>
              <a:ext cx="1621803" cy="1199970"/>
            </a:xfrm>
            <a:custGeom>
              <a:avLst/>
              <a:gdLst>
                <a:gd name="T0" fmla="*/ 800839 w 1621803"/>
                <a:gd name="T1" fmla="*/ 0 h 1199970"/>
                <a:gd name="T2" fmla="*/ 1621803 w 1621803"/>
                <a:gd name="T3" fmla="*/ 820964 h 1199970"/>
                <a:gd name="T4" fmla="*/ 1563443 w 1621803"/>
                <a:gd name="T5" fmla="*/ 891696 h 1199970"/>
                <a:gd name="T6" fmla="*/ 819204 w 1621803"/>
                <a:gd name="T7" fmla="*/ 1199970 h 1199970"/>
                <a:gd name="T8" fmla="*/ 74966 w 1621803"/>
                <a:gd name="T9" fmla="*/ 891696 h 1199970"/>
                <a:gd name="T10" fmla="*/ 0 w 1621803"/>
                <a:gd name="T11" fmla="*/ 800838 h 1199970"/>
                <a:gd name="T12" fmla="*/ 0 60000 65536"/>
                <a:gd name="T13" fmla="*/ 0 60000 65536"/>
                <a:gd name="T14" fmla="*/ 0 60000 65536"/>
                <a:gd name="T15" fmla="*/ 0 60000 65536"/>
                <a:gd name="T16" fmla="*/ 0 60000 65536"/>
                <a:gd name="T17" fmla="*/ 0 60000 65536"/>
                <a:gd name="T18" fmla="*/ 0 w 1621803"/>
                <a:gd name="T19" fmla="*/ 0 h 1199970"/>
                <a:gd name="T20" fmla="*/ 1621803 w 1621803"/>
                <a:gd name="T21" fmla="*/ 1199970 h 1199970"/>
              </a:gdLst>
              <a:ahLst/>
              <a:cxnLst>
                <a:cxn ang="T12">
                  <a:pos x="T0" y="T1"/>
                </a:cxn>
                <a:cxn ang="T13">
                  <a:pos x="T2" y="T3"/>
                </a:cxn>
                <a:cxn ang="T14">
                  <a:pos x="T4" y="T5"/>
                </a:cxn>
                <a:cxn ang="T15">
                  <a:pos x="T6" y="T7"/>
                </a:cxn>
                <a:cxn ang="T16">
                  <a:pos x="T8" y="T9"/>
                </a:cxn>
                <a:cxn ang="T17">
                  <a:pos x="T10" y="T11"/>
                </a:cxn>
              </a:cxnLst>
              <a:rect l="T18" t="T19" r="T20" b="T21"/>
              <a:pathLst>
                <a:path w="1621803" h="1199970">
                  <a:moveTo>
                    <a:pt x="800839" y="0"/>
                  </a:moveTo>
                  <a:lnTo>
                    <a:pt x="1621803" y="820964"/>
                  </a:lnTo>
                  <a:lnTo>
                    <a:pt x="1563443" y="891696"/>
                  </a:lnTo>
                  <a:cubicBezTo>
                    <a:pt x="1372976" y="1082164"/>
                    <a:pt x="1109848" y="1199970"/>
                    <a:pt x="819204" y="1199970"/>
                  </a:cubicBezTo>
                  <a:cubicBezTo>
                    <a:pt x="528561" y="1199970"/>
                    <a:pt x="265433" y="1082164"/>
                    <a:pt x="74966" y="891696"/>
                  </a:cubicBezTo>
                  <a:lnTo>
                    <a:pt x="0" y="800838"/>
                  </a:lnTo>
                  <a:lnTo>
                    <a:pt x="800839" y="0"/>
                  </a:lnTo>
                  <a:close/>
                </a:path>
              </a:pathLst>
            </a:custGeom>
            <a:solidFill>
              <a:schemeClr val="accent2"/>
            </a:solidFill>
            <a:ln w="9525">
              <a:noFill/>
              <a:miter lim="800000"/>
            </a:ln>
          </p:spPr>
          <p:txBody>
            <a:bodyPr anchor="ctr"/>
            <a:lstStyle/>
            <a:p>
              <a:pPr algn="ctr"/>
              <a:endParaRPr lang="en-US" altLang="zh-CN" sz="2400" dirty="0">
                <a:solidFill>
                  <a:schemeClr val="bg1"/>
                </a:solidFill>
                <a:latin typeface="黑体" panose="02010600030101010101" pitchFamily="49" charset="-122"/>
                <a:ea typeface="黑体" panose="02010600030101010101" pitchFamily="49" charset="-122"/>
              </a:endParaRPr>
            </a:p>
            <a:p>
              <a:pPr algn="ctr"/>
              <a:r>
                <a:rPr lang="zh-CN" altLang="en-US" sz="2400" dirty="0">
                  <a:solidFill>
                    <a:schemeClr val="bg1"/>
                  </a:solidFill>
                  <a:latin typeface="黑体" panose="02010600030101010101" pitchFamily="49" charset="-122"/>
                  <a:ea typeface="黑体" panose="02010600030101010101" pitchFamily="49" charset="-122"/>
                </a:rPr>
                <a:t>第二处</a:t>
              </a:r>
              <a:endParaRPr lang="zh-CN" altLang="en-US" sz="2400" dirty="0">
                <a:solidFill>
                  <a:schemeClr val="bg1"/>
                </a:solidFill>
                <a:latin typeface="黑体" panose="02010600030101010101" pitchFamily="49" charset="-122"/>
                <a:ea typeface="黑体" panose="02010600030101010101" pitchFamily="49" charset="-122"/>
              </a:endParaRPr>
            </a:p>
            <a:p>
              <a:pPr algn="ctr"/>
              <a:r>
                <a:rPr lang="zh-CN" altLang="en-US" sz="2400" dirty="0">
                  <a:solidFill>
                    <a:schemeClr val="bg1"/>
                  </a:solidFill>
                  <a:latin typeface="黑体" panose="02010600030101010101" pitchFamily="49" charset="-122"/>
                  <a:ea typeface="黑体" panose="02010600030101010101" pitchFamily="49" charset="-122"/>
                </a:rPr>
                <a:t>景物</a:t>
              </a:r>
              <a:endParaRPr lang="zh-CN" altLang="en-US" sz="2400" dirty="0">
                <a:solidFill>
                  <a:schemeClr val="bg1"/>
                </a:solidFill>
                <a:latin typeface="黑体" panose="02010600030101010101" pitchFamily="49" charset="-122"/>
                <a:ea typeface="黑体" panose="02010600030101010101" pitchFamily="49" charset="-122"/>
              </a:endParaRPr>
            </a:p>
          </p:txBody>
        </p:sp>
      </p:grpSp>
      <p:grpSp>
        <p:nvGrpSpPr>
          <p:cNvPr id="6" name="组合 12"/>
          <p:cNvGrpSpPr/>
          <p:nvPr>
            <p:custDataLst>
              <p:tags r:id="rId10"/>
            </p:custDataLst>
          </p:nvPr>
        </p:nvGrpSpPr>
        <p:grpSpPr bwMode="auto">
          <a:xfrm>
            <a:off x="7557869" y="2626776"/>
            <a:ext cx="2806700" cy="2473862"/>
            <a:chOff x="698256" y="1481803"/>
            <a:chExt cx="2105025" cy="2474701"/>
          </a:xfrm>
        </p:grpSpPr>
        <p:sp>
          <p:nvSpPr>
            <p:cNvPr id="14" name="椭圆 13"/>
            <p:cNvSpPr/>
            <p:nvPr>
              <p:custDataLst>
                <p:tags r:id="rId11"/>
              </p:custDataLst>
            </p:nvPr>
          </p:nvSpPr>
          <p:spPr>
            <a:xfrm>
              <a:off x="698256" y="1481803"/>
              <a:ext cx="2105025" cy="2105739"/>
            </a:xfrm>
            <a:prstGeom prst="ellipse">
              <a:avLst/>
            </a:prstGeom>
            <a:solidFill>
              <a:schemeClr val="bg1">
                <a:lumMod val="95000"/>
              </a:schemeClr>
            </a:solidFill>
          </p:spPr>
          <p:txBody>
            <a:bodyPr lIns="0" tIns="0" rIns="0" bIns="720000" anchor="ctr">
              <a:noAutofit/>
            </a:bodyPr>
            <a:lstStyle/>
            <a:p>
              <a:pPr algn="ctr">
                <a:defRPr/>
              </a:pPr>
              <a:r>
                <a:rPr lang="zh-CN" altLang="en-US" sz="2400" dirty="0">
                  <a:latin typeface="黑体" panose="02010600030101010101" pitchFamily="49" charset="-122"/>
                  <a:ea typeface="黑体" panose="02010600030101010101" pitchFamily="49" charset="-122"/>
                </a:rPr>
                <a:t>轻柔</a:t>
              </a:r>
              <a:endParaRPr lang="en-US" altLang="zh-CN" sz="2400" dirty="0">
                <a:latin typeface="黑体" panose="02010600030101010101" pitchFamily="49" charset="-122"/>
                <a:ea typeface="黑体" panose="02010600030101010101" pitchFamily="49" charset="-122"/>
              </a:endParaRPr>
            </a:p>
            <a:p>
              <a:pPr algn="ctr">
                <a:defRPr/>
              </a:pPr>
              <a:r>
                <a:rPr lang="zh-CN" altLang="en-US" sz="2400" dirty="0" smtClean="0">
                  <a:latin typeface="黑体" panose="02010600030101010101" pitchFamily="49" charset="-122"/>
                  <a:ea typeface="黑体" panose="02010600030101010101" pitchFamily="49" charset="-122"/>
                </a:rPr>
                <a:t>美丽</a:t>
              </a:r>
              <a:endParaRPr lang="en-US" altLang="zh-CN" sz="2400" dirty="0" smtClean="0">
                <a:latin typeface="黑体" panose="02010600030101010101" pitchFamily="49" charset="-122"/>
                <a:ea typeface="黑体" panose="02010600030101010101" pitchFamily="49" charset="-122"/>
              </a:endParaRPr>
            </a:p>
            <a:p>
              <a:pPr algn="ctr">
                <a:defRPr/>
              </a:pPr>
              <a:r>
                <a:rPr lang="zh-CN" altLang="en-US" sz="2400" dirty="0" smtClean="0">
                  <a:latin typeface="黑体" panose="02010600030101010101" pitchFamily="49" charset="-122"/>
                  <a:ea typeface="黑体" panose="02010600030101010101" pitchFamily="49" charset="-122"/>
                </a:rPr>
                <a:t>瞬息万变</a:t>
              </a:r>
              <a:endParaRPr lang="da-DK" altLang="zh-CN" sz="2400" dirty="0">
                <a:latin typeface="黑体" panose="02010600030101010101" pitchFamily="49" charset="-122"/>
                <a:ea typeface="黑体" panose="02010600030101010101" pitchFamily="49" charset="-122"/>
              </a:endParaRPr>
            </a:p>
          </p:txBody>
        </p:sp>
        <p:sp>
          <p:nvSpPr>
            <p:cNvPr id="15" name="任意多边形 14"/>
            <p:cNvSpPr/>
            <p:nvPr>
              <p:custDataLst>
                <p:tags r:id="rId12"/>
              </p:custDataLst>
            </p:nvPr>
          </p:nvSpPr>
          <p:spPr>
            <a:xfrm>
              <a:off x="929005" y="2755947"/>
              <a:ext cx="1622425" cy="1200557"/>
            </a:xfrm>
            <a:custGeom>
              <a:avLst/>
              <a:gdLst>
                <a:gd name="connsiteX0" fmla="*/ 800839 w 1621803"/>
                <a:gd name="connsiteY0" fmla="*/ 0 h 1199970"/>
                <a:gd name="connsiteX1" fmla="*/ 1621803 w 1621803"/>
                <a:gd name="connsiteY1" fmla="*/ 820964 h 1199970"/>
                <a:gd name="connsiteX2" fmla="*/ 1563443 w 1621803"/>
                <a:gd name="connsiteY2" fmla="*/ 891696 h 1199970"/>
                <a:gd name="connsiteX3" fmla="*/ 819204 w 1621803"/>
                <a:gd name="connsiteY3" fmla="*/ 1199970 h 1199970"/>
                <a:gd name="connsiteX4" fmla="*/ 74966 w 1621803"/>
                <a:gd name="connsiteY4" fmla="*/ 891696 h 1199970"/>
                <a:gd name="connsiteX5" fmla="*/ 0 w 1621803"/>
                <a:gd name="connsiteY5" fmla="*/ 800838 h 119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21803" h="1199970">
                  <a:moveTo>
                    <a:pt x="800839" y="0"/>
                  </a:moveTo>
                  <a:lnTo>
                    <a:pt x="1621803" y="820964"/>
                  </a:lnTo>
                  <a:lnTo>
                    <a:pt x="1563443" y="891696"/>
                  </a:lnTo>
                  <a:cubicBezTo>
                    <a:pt x="1372976" y="1082164"/>
                    <a:pt x="1109848" y="1199970"/>
                    <a:pt x="819204" y="1199970"/>
                  </a:cubicBezTo>
                  <a:cubicBezTo>
                    <a:pt x="528561" y="1199970"/>
                    <a:pt x="265433" y="1082164"/>
                    <a:pt x="74966" y="891696"/>
                  </a:cubicBezTo>
                  <a:lnTo>
                    <a:pt x="0" y="800838"/>
                  </a:lnTo>
                  <a:close/>
                </a:path>
              </a:pathLst>
            </a:custGeom>
            <a:solidFill>
              <a:schemeClr val="accent4"/>
            </a:solidFill>
          </p:spPr>
          <p:txBody>
            <a:bodyPr anchor="ctr">
              <a:normAutofit/>
            </a:bodyPr>
            <a:lstStyle/>
            <a:p>
              <a:pPr algn="ctr">
                <a:defRPr/>
              </a:pPr>
              <a:endParaRPr lang="en-US" altLang="zh-CN" sz="2400" dirty="0">
                <a:solidFill>
                  <a:schemeClr val="bg1"/>
                </a:solidFill>
                <a:latin typeface="黑体" panose="02010600030101010101" pitchFamily="49" charset="-122"/>
                <a:ea typeface="黑体" panose="02010600030101010101" pitchFamily="49" charset="-122"/>
              </a:endParaRPr>
            </a:p>
            <a:p>
              <a:pPr algn="ctr">
                <a:defRPr/>
              </a:pPr>
              <a:r>
                <a:rPr lang="zh-CN" altLang="en-US" sz="2400" dirty="0">
                  <a:solidFill>
                    <a:schemeClr val="bg1"/>
                  </a:solidFill>
                  <a:latin typeface="黑体" panose="02010600030101010101" pitchFamily="49" charset="-122"/>
                  <a:ea typeface="黑体" panose="02010600030101010101" pitchFamily="49" charset="-122"/>
                </a:rPr>
                <a:t>第四处</a:t>
              </a:r>
              <a:endParaRPr lang="zh-CN" altLang="en-US" sz="2400" dirty="0">
                <a:solidFill>
                  <a:schemeClr val="bg1"/>
                </a:solidFill>
                <a:latin typeface="黑体" panose="02010600030101010101" pitchFamily="49" charset="-122"/>
                <a:ea typeface="黑体" panose="02010600030101010101" pitchFamily="49" charset="-122"/>
              </a:endParaRPr>
            </a:p>
            <a:p>
              <a:pPr algn="ctr">
                <a:defRPr/>
              </a:pPr>
              <a:r>
                <a:rPr lang="zh-CN" altLang="en-US" sz="2400" dirty="0">
                  <a:solidFill>
                    <a:schemeClr val="bg1"/>
                  </a:solidFill>
                  <a:latin typeface="黑体" panose="02010600030101010101" pitchFamily="49" charset="-122"/>
                  <a:ea typeface="黑体" panose="02010600030101010101" pitchFamily="49" charset="-122"/>
                </a:rPr>
                <a:t>景物</a:t>
              </a:r>
              <a:endParaRPr lang="zh-CN" altLang="en-US" sz="2400" dirty="0">
                <a:solidFill>
                  <a:schemeClr val="bg1"/>
                </a:solidFill>
                <a:latin typeface="黑体" panose="02010600030101010101" pitchFamily="49" charset="-122"/>
                <a:ea typeface="黑体" panose="0201060003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9"/>
          <p:cNvPicPr>
            <a:picLocks noChangeAspect="1" noChangeArrowheads="1"/>
          </p:cNvPicPr>
          <p:nvPr/>
        </p:nvPicPr>
        <p:blipFill>
          <a:blip r:embed="rId1"/>
          <a:srcRect l="-2" t="-4585" r="-1546" b="-2"/>
          <a:stretch>
            <a:fillRect/>
          </a:stretch>
        </p:blipFill>
        <p:spPr bwMode="auto">
          <a:xfrm rot="4664706" flipH="1">
            <a:off x="129117" y="5880630"/>
            <a:ext cx="685800" cy="1164167"/>
          </a:xfrm>
          <a:prstGeom prst="rect">
            <a:avLst/>
          </a:prstGeom>
          <a:noFill/>
          <a:ln w="9525">
            <a:noFill/>
            <a:miter lim="800000"/>
            <a:headEnd/>
            <a:tailEnd/>
          </a:ln>
        </p:spPr>
      </p:pic>
      <p:pic>
        <p:nvPicPr>
          <p:cNvPr id="15363" name="图片 12"/>
          <p:cNvPicPr>
            <a:picLocks noChangeAspect="1" noChangeArrowheads="1"/>
          </p:cNvPicPr>
          <p:nvPr/>
        </p:nvPicPr>
        <p:blipFill>
          <a:blip r:embed="rId2"/>
          <a:srcRect/>
          <a:stretch>
            <a:fillRect/>
          </a:stretch>
        </p:blipFill>
        <p:spPr bwMode="auto">
          <a:xfrm rot="-8100000">
            <a:off x="11507259" y="-278871"/>
            <a:ext cx="603250" cy="1405467"/>
          </a:xfrm>
          <a:prstGeom prst="rect">
            <a:avLst/>
          </a:prstGeom>
          <a:noFill/>
          <a:ln w="9525">
            <a:noFill/>
            <a:miter lim="800000"/>
            <a:headEnd/>
            <a:tailEnd/>
          </a:ln>
        </p:spPr>
      </p:pic>
      <p:sp>
        <p:nvSpPr>
          <p:cNvPr id="15364" name="矩形 1"/>
          <p:cNvSpPr>
            <a:spLocks noChangeArrowheads="1"/>
          </p:cNvSpPr>
          <p:nvPr/>
        </p:nvSpPr>
        <p:spPr bwMode="auto">
          <a:xfrm>
            <a:off x="1280585" y="546408"/>
            <a:ext cx="9747249" cy="2862322"/>
          </a:xfrm>
          <a:prstGeom prst="rect">
            <a:avLst/>
          </a:prstGeom>
          <a:noFill/>
          <a:ln w="9525">
            <a:noFill/>
            <a:miter lim="800000"/>
          </a:ln>
        </p:spPr>
        <p:txBody>
          <a:bodyPr>
            <a:spAutoFit/>
          </a:bodyPr>
          <a:lstStyle/>
          <a:p>
            <a:pPr indent="719455">
              <a:lnSpc>
                <a:spcPct val="150000"/>
              </a:lnSpc>
            </a:pPr>
            <a:r>
              <a:rPr lang="zh-CN" altLang="en-US" sz="2400" dirty="0">
                <a:solidFill>
                  <a:srgbClr val="000000"/>
                </a:solidFill>
                <a:latin typeface="黑体" panose="02010600030101010101" pitchFamily="49" charset="-122"/>
                <a:ea typeface="黑体" panose="02010600030101010101" pitchFamily="49" charset="-122"/>
              </a:rPr>
              <a:t>眼前的绚丽色彩以及它们的无穷变幻便是我们从飘浮的肥皂泡中看到的一切，泡泡所到之处，种种色彩变幻，尽被摄入其中。自然界中最美丽最精致的造物，莫过于肥皂泡泡了：刚才空中的华丽色彩，天衣云锦，恰如那在阳光下破裂并蔓延开去的肥皂泡。我想，假如世上只有一个肥皂泡，其价值会是多少呢？</a:t>
            </a:r>
            <a:endParaRPr lang="zh-CN" altLang="en-US" sz="2400" dirty="0">
              <a:solidFill>
                <a:srgbClr val="000000"/>
              </a:solidFill>
              <a:latin typeface="黑体" panose="02010600030101010101" pitchFamily="49" charset="-122"/>
              <a:ea typeface="黑体" panose="02010600030101010101" pitchFamily="49" charset="-122"/>
            </a:endParaRPr>
          </a:p>
        </p:txBody>
      </p:sp>
      <p:sp>
        <p:nvSpPr>
          <p:cNvPr id="5" name="TextBox 4"/>
          <p:cNvSpPr txBox="1"/>
          <p:nvPr/>
        </p:nvSpPr>
        <p:spPr>
          <a:xfrm>
            <a:off x="1951629" y="3630305"/>
            <a:ext cx="7571303" cy="584775"/>
          </a:xfrm>
          <a:prstGeom prst="rect">
            <a:avLst/>
          </a:prstGeom>
          <a:noFill/>
        </p:spPr>
        <p:txBody>
          <a:bodyPr wrap="none" rtlCol="0">
            <a:spAutoFit/>
          </a:bodyPr>
          <a:lstStyle/>
          <a:p>
            <a:r>
              <a:rPr lang="zh-CN" altLang="en-US" sz="3200" b="1" dirty="0" smtClean="0">
                <a:solidFill>
                  <a:srgbClr val="0000CC"/>
                </a:solidFill>
                <a:latin typeface="楷体" panose="02010609060101010101" pitchFamily="49" charset="-122"/>
                <a:ea typeface="楷体" panose="02010609060101010101" pitchFamily="49" charset="-122"/>
              </a:rPr>
              <a:t>这里联想到肥皂泡，抒发了怎样的感慨？</a:t>
            </a:r>
            <a:endParaRPr lang="zh-CN" altLang="en-US" sz="3200" b="1" dirty="0">
              <a:solidFill>
                <a:srgbClr val="0000CC"/>
              </a:solidFill>
              <a:latin typeface="楷体" panose="02010609060101010101" pitchFamily="49" charset="-122"/>
              <a:ea typeface="楷体" panose="02010609060101010101" pitchFamily="49" charset="-122"/>
            </a:endParaRPr>
          </a:p>
        </p:txBody>
      </p:sp>
      <p:sp>
        <p:nvSpPr>
          <p:cNvPr id="6" name="TextBox 5"/>
          <p:cNvSpPr txBox="1"/>
          <p:nvPr/>
        </p:nvSpPr>
        <p:spPr>
          <a:xfrm>
            <a:off x="517009" y="4640238"/>
            <a:ext cx="11674991" cy="861774"/>
          </a:xfrm>
          <a:prstGeom prst="rect">
            <a:avLst/>
          </a:prstGeom>
          <a:noFill/>
        </p:spPr>
        <p:txBody>
          <a:bodyPr wrap="none" rtlCol="0">
            <a:spAutoFit/>
          </a:bodyPr>
          <a:lstStyle/>
          <a:p>
            <a:r>
              <a:rPr lang="zh-CN" altLang="en-US" sz="3200" dirty="0" smtClean="0">
                <a:solidFill>
                  <a:srgbClr val="FF0000"/>
                </a:solidFill>
                <a:latin typeface="隶书" panose="02010509060101010101" pitchFamily="49" charset="-122"/>
                <a:ea typeface="隶书" panose="02010509060101010101" pitchFamily="49" charset="-122"/>
              </a:rPr>
              <a:t>那些美好的事物往往是瞬息万变的，同时又是虚幻的，短暂的。</a:t>
            </a:r>
            <a:endParaRPr lang="zh-CN" altLang="en-US" sz="3200" dirty="0" smtClean="0">
              <a:solidFill>
                <a:srgbClr val="FF0000"/>
              </a:solidFill>
              <a:latin typeface="隶书" panose="02010509060101010101" pitchFamily="49" charset="-122"/>
              <a:ea typeface="隶书" panose="02010509060101010101" pitchFamily="49" charset="-122"/>
            </a:endParaRPr>
          </a:p>
          <a:p>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additive="base">
                                        <p:cTn id="7" dur="500" fill="hold"/>
                                        <p:tgtEl>
                                          <p:spTgt spid="15364"/>
                                        </p:tgtEl>
                                        <p:attrNameLst>
                                          <p:attrName>ppt_x</p:attrName>
                                        </p:attrNameLst>
                                      </p:cBhvr>
                                      <p:tavLst>
                                        <p:tav tm="0">
                                          <p:val>
                                            <p:strVal val="#ppt_x"/>
                                          </p:val>
                                        </p:tav>
                                        <p:tav tm="100000">
                                          <p:val>
                                            <p:strVal val="#ppt_x"/>
                                          </p:val>
                                        </p:tav>
                                      </p:tavLst>
                                    </p:anim>
                                    <p:anim calcmode="lin" valueType="num">
                                      <p:cBhvr additive="base">
                                        <p:cTn id="8"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9"/>
          <p:cNvPicPr>
            <a:picLocks noChangeAspect="1" noChangeArrowheads="1"/>
          </p:cNvPicPr>
          <p:nvPr/>
        </p:nvPicPr>
        <p:blipFill>
          <a:blip r:embed="rId1"/>
          <a:srcRect l="-2" t="-4585" r="-1546" b="-2"/>
          <a:stretch>
            <a:fillRect/>
          </a:stretch>
        </p:blipFill>
        <p:spPr bwMode="auto">
          <a:xfrm rot="4664706" flipH="1">
            <a:off x="165100" y="5934604"/>
            <a:ext cx="685800" cy="1164168"/>
          </a:xfrm>
          <a:prstGeom prst="rect">
            <a:avLst/>
          </a:prstGeom>
          <a:noFill/>
          <a:ln w="9525">
            <a:noFill/>
            <a:miter lim="800000"/>
            <a:headEnd/>
            <a:tailEnd/>
          </a:ln>
        </p:spPr>
      </p:pic>
      <p:pic>
        <p:nvPicPr>
          <p:cNvPr id="16387" name="图片 12"/>
          <p:cNvPicPr>
            <a:picLocks noChangeAspect="1" noChangeArrowheads="1"/>
          </p:cNvPicPr>
          <p:nvPr/>
        </p:nvPicPr>
        <p:blipFill>
          <a:blip r:embed="rId2"/>
          <a:srcRect/>
          <a:stretch>
            <a:fillRect/>
          </a:stretch>
        </p:blipFill>
        <p:spPr bwMode="auto">
          <a:xfrm rot="-8100000">
            <a:off x="11507259" y="-278871"/>
            <a:ext cx="603250" cy="1405467"/>
          </a:xfrm>
          <a:prstGeom prst="rect">
            <a:avLst/>
          </a:prstGeom>
          <a:noFill/>
          <a:ln w="9525">
            <a:noFill/>
            <a:miter lim="800000"/>
            <a:headEnd/>
            <a:tailEnd/>
          </a:ln>
        </p:spPr>
      </p:pic>
      <p:sp>
        <p:nvSpPr>
          <p:cNvPr id="4" name="矩形 3"/>
          <p:cNvSpPr>
            <a:spLocks noChangeArrowheads="1"/>
          </p:cNvSpPr>
          <p:nvPr/>
        </p:nvSpPr>
        <p:spPr bwMode="auto">
          <a:xfrm>
            <a:off x="1274233" y="901700"/>
            <a:ext cx="9753600" cy="646331"/>
          </a:xfrm>
          <a:prstGeom prst="rect">
            <a:avLst/>
          </a:prstGeom>
          <a:noFill/>
          <a:ln w="9525">
            <a:noFill/>
            <a:miter lim="800000"/>
          </a:ln>
        </p:spPr>
        <p:txBody>
          <a:bodyPr>
            <a:spAutoFit/>
          </a:bodyPr>
          <a:lstStyle/>
          <a:p>
            <a:pPr>
              <a:lnSpc>
                <a:spcPct val="150000"/>
              </a:lnSpc>
            </a:pPr>
            <a:r>
              <a:rPr lang="en-US" altLang="zh-CN" sz="2400" dirty="0">
                <a:solidFill>
                  <a:srgbClr val="000000"/>
                </a:solidFill>
                <a:latin typeface="黑体" panose="02010600030101010101" pitchFamily="49" charset="-122"/>
                <a:ea typeface="黑体" panose="02010600030101010101" pitchFamily="49" charset="-122"/>
              </a:rPr>
              <a:t>3</a:t>
            </a:r>
            <a:r>
              <a:rPr lang="zh-CN" altLang="en-US" sz="2400" dirty="0">
                <a:solidFill>
                  <a:srgbClr val="000000"/>
                </a:solidFill>
                <a:latin typeface="黑体" panose="02010600030101010101" pitchFamily="49" charset="-122"/>
                <a:ea typeface="黑体" panose="02010600030101010101" pitchFamily="49" charset="-122"/>
              </a:rPr>
              <a:t>．作者是如何将景物的特点描绘出来的？</a:t>
            </a:r>
            <a:endParaRPr lang="zh-CN" altLang="en-US" sz="2400" dirty="0">
              <a:solidFill>
                <a:srgbClr val="000000"/>
              </a:solidFill>
              <a:latin typeface="黑体" panose="02010600030101010101" pitchFamily="49" charset="-122"/>
              <a:ea typeface="黑体" panose="02010600030101010101" pitchFamily="49" charset="-122"/>
            </a:endParaRPr>
          </a:p>
        </p:txBody>
      </p:sp>
      <p:sp>
        <p:nvSpPr>
          <p:cNvPr id="11" name="任意多边形 10"/>
          <p:cNvSpPr/>
          <p:nvPr>
            <p:custDataLst>
              <p:tags r:id="rId3"/>
            </p:custDataLst>
          </p:nvPr>
        </p:nvSpPr>
        <p:spPr>
          <a:xfrm>
            <a:off x="395818" y="1855789"/>
            <a:ext cx="1756833" cy="1317625"/>
          </a:xfrm>
          <a:custGeom>
            <a:avLst/>
            <a:gdLst>
              <a:gd name="connsiteX0" fmla="*/ 658547 w 1317095"/>
              <a:gd name="connsiteY0" fmla="*/ 0 h 1317096"/>
              <a:gd name="connsiteX1" fmla="*/ 780183 w 1317095"/>
              <a:gd name="connsiteY1" fmla="*/ 50383 h 1317096"/>
              <a:gd name="connsiteX2" fmla="*/ 1266713 w 1317095"/>
              <a:gd name="connsiteY2" fmla="*/ 536913 h 1317096"/>
              <a:gd name="connsiteX3" fmla="*/ 1266713 w 1317095"/>
              <a:gd name="connsiteY3" fmla="*/ 780184 h 1317096"/>
              <a:gd name="connsiteX4" fmla="*/ 780183 w 1317095"/>
              <a:gd name="connsiteY4" fmla="*/ 1266714 h 1317096"/>
              <a:gd name="connsiteX5" fmla="*/ 536912 w 1317095"/>
              <a:gd name="connsiteY5" fmla="*/ 1266714 h 1317096"/>
              <a:gd name="connsiteX6" fmla="*/ 50382 w 1317095"/>
              <a:gd name="connsiteY6" fmla="*/ 780184 h 1317096"/>
              <a:gd name="connsiteX7" fmla="*/ 50382 w 1317095"/>
              <a:gd name="connsiteY7" fmla="*/ 536913 h 1317096"/>
              <a:gd name="connsiteX8" fmla="*/ 536912 w 1317095"/>
              <a:gd name="connsiteY8" fmla="*/ 50383 h 1317096"/>
              <a:gd name="connsiteX9" fmla="*/ 658547 w 1317095"/>
              <a:gd name="connsiteY9" fmla="*/ 0 h 1317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7095" h="1317096">
                <a:moveTo>
                  <a:pt x="658547" y="0"/>
                </a:moveTo>
                <a:cubicBezTo>
                  <a:pt x="702571" y="0"/>
                  <a:pt x="746595" y="16794"/>
                  <a:pt x="780183" y="50383"/>
                </a:cubicBezTo>
                <a:lnTo>
                  <a:pt x="1266713" y="536913"/>
                </a:lnTo>
                <a:cubicBezTo>
                  <a:pt x="1333890" y="604090"/>
                  <a:pt x="1333890" y="713007"/>
                  <a:pt x="1266713" y="780184"/>
                </a:cubicBezTo>
                <a:lnTo>
                  <a:pt x="780183" y="1266714"/>
                </a:lnTo>
                <a:cubicBezTo>
                  <a:pt x="713006" y="1333891"/>
                  <a:pt x="604089" y="1333891"/>
                  <a:pt x="536912" y="1266714"/>
                </a:cubicBezTo>
                <a:lnTo>
                  <a:pt x="50382" y="780184"/>
                </a:lnTo>
                <a:cubicBezTo>
                  <a:pt x="-16795" y="713007"/>
                  <a:pt x="-16795" y="604090"/>
                  <a:pt x="50382" y="536913"/>
                </a:cubicBezTo>
                <a:lnTo>
                  <a:pt x="536912" y="50383"/>
                </a:lnTo>
                <a:cubicBezTo>
                  <a:pt x="570500" y="16794"/>
                  <a:pt x="614524" y="0"/>
                  <a:pt x="658547" y="0"/>
                </a:cubicBezTo>
                <a:close/>
              </a:path>
            </a:pathLst>
          </a:custGeom>
          <a:solidFill>
            <a:schemeClr val="accent1"/>
          </a:solidFill>
          <a:ln w="19050">
            <a:solidFill>
              <a:schemeClr val="bg1"/>
            </a:solidFill>
          </a:ln>
        </p:spPr>
        <p:txBody>
          <a:bodyPr lIns="36000" rIns="36000" anchor="ctr">
            <a:normAutofit/>
          </a:bodyPr>
          <a:lstStyle/>
          <a:p>
            <a:pPr algn="ctr">
              <a:defRPr/>
            </a:pPr>
            <a:r>
              <a:rPr lang="zh-CN" altLang="en-US" sz="2400" dirty="0">
                <a:solidFill>
                  <a:schemeClr val="bg1"/>
                </a:solidFill>
                <a:latin typeface="黑体" panose="02010600030101010101" pitchFamily="49" charset="-122"/>
                <a:ea typeface="黑体" panose="02010600030101010101" pitchFamily="49" charset="-122"/>
                <a:cs typeface="+mj-cs"/>
              </a:rPr>
              <a:t>第一处</a:t>
            </a:r>
            <a:endParaRPr lang="en-US" altLang="zh-CN" sz="2400" dirty="0">
              <a:solidFill>
                <a:schemeClr val="bg1"/>
              </a:solidFill>
              <a:latin typeface="黑体" panose="02010600030101010101" pitchFamily="49" charset="-122"/>
              <a:ea typeface="黑体" panose="02010600030101010101" pitchFamily="49" charset="-122"/>
              <a:cs typeface="+mj-cs"/>
            </a:endParaRPr>
          </a:p>
        </p:txBody>
      </p:sp>
      <p:sp>
        <p:nvSpPr>
          <p:cNvPr id="12" name="矩形 11"/>
          <p:cNvSpPr/>
          <p:nvPr>
            <p:custDataLst>
              <p:tags r:id="rId4"/>
            </p:custDataLst>
          </p:nvPr>
        </p:nvSpPr>
        <p:spPr>
          <a:xfrm>
            <a:off x="2150534" y="1981201"/>
            <a:ext cx="3672417" cy="1052513"/>
          </a:xfrm>
          <a:prstGeom prst="rect">
            <a:avLst/>
          </a:prstGeom>
        </p:spPr>
        <p:txBody>
          <a:bodyPr anchor="ctr">
            <a:spAutoFit/>
          </a:bodyPr>
          <a:lstStyle/>
          <a:p>
            <a:pPr>
              <a:lnSpc>
                <a:spcPct val="130000"/>
              </a:lnSpc>
              <a:defRPr/>
            </a:pPr>
            <a:r>
              <a:rPr lang="zh-CN" altLang="en-US" sz="2400" kern="0" dirty="0">
                <a:latin typeface="黑体" panose="02010600030101010101" pitchFamily="49" charset="-122"/>
                <a:ea typeface="黑体" panose="02010600030101010101" pitchFamily="49" charset="-122"/>
              </a:rPr>
              <a:t>通过视觉和听觉，写出景物的美。</a:t>
            </a:r>
            <a:endParaRPr lang="zh-CN" altLang="en-US" sz="2400" kern="0" dirty="0">
              <a:latin typeface="黑体" panose="02010600030101010101" pitchFamily="49" charset="-122"/>
              <a:ea typeface="黑体" panose="02010600030101010101" pitchFamily="49" charset="-122"/>
            </a:endParaRPr>
          </a:p>
        </p:txBody>
      </p:sp>
      <p:sp>
        <p:nvSpPr>
          <p:cNvPr id="13" name="任意多边形 12"/>
          <p:cNvSpPr/>
          <p:nvPr>
            <p:custDataLst>
              <p:tags r:id="rId5"/>
            </p:custDataLst>
          </p:nvPr>
        </p:nvSpPr>
        <p:spPr>
          <a:xfrm>
            <a:off x="296334" y="3971926"/>
            <a:ext cx="1754717" cy="1317625"/>
          </a:xfrm>
          <a:custGeom>
            <a:avLst/>
            <a:gdLst>
              <a:gd name="connsiteX0" fmla="*/ 658547 w 1317095"/>
              <a:gd name="connsiteY0" fmla="*/ 0 h 1317096"/>
              <a:gd name="connsiteX1" fmla="*/ 780183 w 1317095"/>
              <a:gd name="connsiteY1" fmla="*/ 50383 h 1317096"/>
              <a:gd name="connsiteX2" fmla="*/ 1266713 w 1317095"/>
              <a:gd name="connsiteY2" fmla="*/ 536913 h 1317096"/>
              <a:gd name="connsiteX3" fmla="*/ 1266713 w 1317095"/>
              <a:gd name="connsiteY3" fmla="*/ 780184 h 1317096"/>
              <a:gd name="connsiteX4" fmla="*/ 780183 w 1317095"/>
              <a:gd name="connsiteY4" fmla="*/ 1266714 h 1317096"/>
              <a:gd name="connsiteX5" fmla="*/ 536912 w 1317095"/>
              <a:gd name="connsiteY5" fmla="*/ 1266714 h 1317096"/>
              <a:gd name="connsiteX6" fmla="*/ 50382 w 1317095"/>
              <a:gd name="connsiteY6" fmla="*/ 780184 h 1317096"/>
              <a:gd name="connsiteX7" fmla="*/ 50382 w 1317095"/>
              <a:gd name="connsiteY7" fmla="*/ 536913 h 1317096"/>
              <a:gd name="connsiteX8" fmla="*/ 536912 w 1317095"/>
              <a:gd name="connsiteY8" fmla="*/ 50383 h 1317096"/>
              <a:gd name="connsiteX9" fmla="*/ 658547 w 1317095"/>
              <a:gd name="connsiteY9" fmla="*/ 0 h 1317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7095" h="1317096">
                <a:moveTo>
                  <a:pt x="658547" y="0"/>
                </a:moveTo>
                <a:cubicBezTo>
                  <a:pt x="702571" y="0"/>
                  <a:pt x="746595" y="16794"/>
                  <a:pt x="780183" y="50383"/>
                </a:cubicBezTo>
                <a:lnTo>
                  <a:pt x="1266713" y="536913"/>
                </a:lnTo>
                <a:cubicBezTo>
                  <a:pt x="1333890" y="604090"/>
                  <a:pt x="1333890" y="713007"/>
                  <a:pt x="1266713" y="780184"/>
                </a:cubicBezTo>
                <a:lnTo>
                  <a:pt x="780183" y="1266714"/>
                </a:lnTo>
                <a:cubicBezTo>
                  <a:pt x="713006" y="1333891"/>
                  <a:pt x="604089" y="1333891"/>
                  <a:pt x="536912" y="1266714"/>
                </a:cubicBezTo>
                <a:lnTo>
                  <a:pt x="50382" y="780184"/>
                </a:lnTo>
                <a:cubicBezTo>
                  <a:pt x="-16795" y="713007"/>
                  <a:pt x="-16795" y="604090"/>
                  <a:pt x="50382" y="536913"/>
                </a:cubicBezTo>
                <a:lnTo>
                  <a:pt x="536912" y="50383"/>
                </a:lnTo>
                <a:cubicBezTo>
                  <a:pt x="570500" y="16794"/>
                  <a:pt x="614524" y="0"/>
                  <a:pt x="658547" y="0"/>
                </a:cubicBezTo>
                <a:close/>
              </a:path>
            </a:pathLst>
          </a:custGeom>
          <a:solidFill>
            <a:schemeClr val="accent3"/>
          </a:solidFill>
          <a:ln w="19050">
            <a:solidFill>
              <a:schemeClr val="bg1"/>
            </a:solidFill>
          </a:ln>
        </p:spPr>
        <p:txBody>
          <a:bodyPr lIns="36000" rIns="36000" anchor="ctr">
            <a:normAutofit/>
          </a:bodyPr>
          <a:lstStyle/>
          <a:p>
            <a:pPr algn="ctr">
              <a:defRPr/>
            </a:pPr>
            <a:r>
              <a:rPr lang="zh-CN" altLang="en-US" sz="2400" dirty="0">
                <a:solidFill>
                  <a:schemeClr val="bg1"/>
                </a:solidFill>
                <a:latin typeface="黑体" panose="02010600030101010101" pitchFamily="49" charset="-122"/>
                <a:ea typeface="黑体" panose="02010600030101010101" pitchFamily="49" charset="-122"/>
                <a:cs typeface="+mj-cs"/>
              </a:rPr>
              <a:t>第三处</a:t>
            </a:r>
            <a:endParaRPr lang="en-US" altLang="zh-CN" sz="2400" dirty="0">
              <a:solidFill>
                <a:schemeClr val="bg1"/>
              </a:solidFill>
              <a:latin typeface="黑体" panose="02010600030101010101" pitchFamily="49" charset="-122"/>
              <a:ea typeface="黑体" panose="02010600030101010101" pitchFamily="49" charset="-122"/>
              <a:cs typeface="+mj-cs"/>
            </a:endParaRPr>
          </a:p>
        </p:txBody>
      </p:sp>
      <p:sp>
        <p:nvSpPr>
          <p:cNvPr id="14" name="矩形 13"/>
          <p:cNvSpPr/>
          <p:nvPr>
            <p:custDataLst>
              <p:tags r:id="rId6"/>
            </p:custDataLst>
          </p:nvPr>
        </p:nvSpPr>
        <p:spPr>
          <a:xfrm>
            <a:off x="2051052" y="3703639"/>
            <a:ext cx="3966633" cy="2012859"/>
          </a:xfrm>
          <a:prstGeom prst="rect">
            <a:avLst/>
          </a:prstGeom>
        </p:spPr>
        <p:txBody>
          <a:bodyPr anchor="ctr">
            <a:spAutoFit/>
          </a:bodyPr>
          <a:lstStyle/>
          <a:p>
            <a:pPr>
              <a:lnSpc>
                <a:spcPct val="130000"/>
              </a:lnSpc>
              <a:defRPr/>
            </a:pPr>
            <a:r>
              <a:rPr lang="zh-CN" altLang="en-US" sz="2400" kern="0" dirty="0">
                <a:latin typeface="黑体" panose="02010600030101010101" pitchFamily="49" charset="-122"/>
                <a:ea typeface="黑体" panose="02010600030101010101" pitchFamily="49" charset="-122"/>
              </a:rPr>
              <a:t>运用比喻，把山峰的形状比作“美女的纤指”“主教头上的帽子”，写出了山峰形状的奇特。</a:t>
            </a:r>
            <a:endParaRPr lang="zh-CN" altLang="en-US" sz="2400" dirty="0">
              <a:latin typeface="黑体" panose="02010600030101010101" pitchFamily="49" charset="-122"/>
              <a:ea typeface="黑体" panose="02010600030101010101" pitchFamily="49" charset="-122"/>
            </a:endParaRPr>
          </a:p>
        </p:txBody>
      </p:sp>
      <p:sp>
        <p:nvSpPr>
          <p:cNvPr id="15" name="任意多边形 14"/>
          <p:cNvSpPr/>
          <p:nvPr>
            <p:custDataLst>
              <p:tags r:id="rId7"/>
            </p:custDataLst>
          </p:nvPr>
        </p:nvSpPr>
        <p:spPr>
          <a:xfrm>
            <a:off x="5511800" y="1866901"/>
            <a:ext cx="1754717" cy="1317625"/>
          </a:xfrm>
          <a:custGeom>
            <a:avLst/>
            <a:gdLst>
              <a:gd name="connsiteX0" fmla="*/ 658547 w 1317095"/>
              <a:gd name="connsiteY0" fmla="*/ 0 h 1317096"/>
              <a:gd name="connsiteX1" fmla="*/ 780183 w 1317095"/>
              <a:gd name="connsiteY1" fmla="*/ 50383 h 1317096"/>
              <a:gd name="connsiteX2" fmla="*/ 1266713 w 1317095"/>
              <a:gd name="connsiteY2" fmla="*/ 536913 h 1317096"/>
              <a:gd name="connsiteX3" fmla="*/ 1266713 w 1317095"/>
              <a:gd name="connsiteY3" fmla="*/ 780184 h 1317096"/>
              <a:gd name="connsiteX4" fmla="*/ 780183 w 1317095"/>
              <a:gd name="connsiteY4" fmla="*/ 1266714 h 1317096"/>
              <a:gd name="connsiteX5" fmla="*/ 536912 w 1317095"/>
              <a:gd name="connsiteY5" fmla="*/ 1266714 h 1317096"/>
              <a:gd name="connsiteX6" fmla="*/ 50382 w 1317095"/>
              <a:gd name="connsiteY6" fmla="*/ 780184 h 1317096"/>
              <a:gd name="connsiteX7" fmla="*/ 50382 w 1317095"/>
              <a:gd name="connsiteY7" fmla="*/ 536913 h 1317096"/>
              <a:gd name="connsiteX8" fmla="*/ 536912 w 1317095"/>
              <a:gd name="connsiteY8" fmla="*/ 50383 h 1317096"/>
              <a:gd name="connsiteX9" fmla="*/ 658547 w 1317095"/>
              <a:gd name="connsiteY9" fmla="*/ 0 h 1317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7095" h="1317096">
                <a:moveTo>
                  <a:pt x="658547" y="0"/>
                </a:moveTo>
                <a:cubicBezTo>
                  <a:pt x="702571" y="0"/>
                  <a:pt x="746595" y="16794"/>
                  <a:pt x="780183" y="50383"/>
                </a:cubicBezTo>
                <a:lnTo>
                  <a:pt x="1266713" y="536913"/>
                </a:lnTo>
                <a:cubicBezTo>
                  <a:pt x="1333890" y="604090"/>
                  <a:pt x="1333890" y="713007"/>
                  <a:pt x="1266713" y="780184"/>
                </a:cubicBezTo>
                <a:lnTo>
                  <a:pt x="780183" y="1266714"/>
                </a:lnTo>
                <a:cubicBezTo>
                  <a:pt x="713006" y="1333891"/>
                  <a:pt x="604089" y="1333891"/>
                  <a:pt x="536912" y="1266714"/>
                </a:cubicBezTo>
                <a:lnTo>
                  <a:pt x="50382" y="780184"/>
                </a:lnTo>
                <a:cubicBezTo>
                  <a:pt x="-16795" y="713007"/>
                  <a:pt x="-16795" y="604090"/>
                  <a:pt x="50382" y="536913"/>
                </a:cubicBezTo>
                <a:lnTo>
                  <a:pt x="536912" y="50383"/>
                </a:lnTo>
                <a:cubicBezTo>
                  <a:pt x="570500" y="16794"/>
                  <a:pt x="614524" y="0"/>
                  <a:pt x="658547" y="0"/>
                </a:cubicBezTo>
                <a:close/>
              </a:path>
            </a:pathLst>
          </a:custGeom>
          <a:solidFill>
            <a:schemeClr val="accent2"/>
          </a:solidFill>
          <a:ln w="19050">
            <a:solidFill>
              <a:schemeClr val="bg1"/>
            </a:solidFill>
          </a:ln>
        </p:spPr>
        <p:txBody>
          <a:bodyPr lIns="36000" rIns="36000" anchor="ctr">
            <a:normAutofit/>
          </a:bodyPr>
          <a:lstStyle/>
          <a:p>
            <a:pPr algn="ctr">
              <a:defRPr/>
            </a:pPr>
            <a:r>
              <a:rPr lang="zh-CN" altLang="en-US" sz="2400" dirty="0">
                <a:solidFill>
                  <a:schemeClr val="bg1"/>
                </a:solidFill>
                <a:latin typeface="黑体" panose="02010600030101010101" pitchFamily="49" charset="-122"/>
                <a:ea typeface="黑体" panose="02010600030101010101" pitchFamily="49" charset="-122"/>
                <a:cs typeface="+mj-cs"/>
              </a:rPr>
              <a:t>第二处</a:t>
            </a:r>
            <a:endParaRPr lang="en-US" altLang="zh-CN" sz="2400" dirty="0">
              <a:solidFill>
                <a:schemeClr val="bg1"/>
              </a:solidFill>
              <a:latin typeface="黑体" panose="02010600030101010101" pitchFamily="49" charset="-122"/>
              <a:ea typeface="黑体" panose="02010600030101010101" pitchFamily="49" charset="-122"/>
              <a:cs typeface="+mj-cs"/>
            </a:endParaRPr>
          </a:p>
        </p:txBody>
      </p:sp>
      <p:sp>
        <p:nvSpPr>
          <p:cNvPr id="16" name="矩形 15"/>
          <p:cNvSpPr/>
          <p:nvPr>
            <p:custDataLst>
              <p:tags r:id="rId8"/>
            </p:custDataLst>
          </p:nvPr>
        </p:nvSpPr>
        <p:spPr>
          <a:xfrm>
            <a:off x="7480300" y="1814514"/>
            <a:ext cx="4328584" cy="1531937"/>
          </a:xfrm>
          <a:prstGeom prst="rect">
            <a:avLst/>
          </a:prstGeom>
        </p:spPr>
        <p:txBody>
          <a:bodyPr anchor="ctr">
            <a:spAutoFit/>
          </a:bodyPr>
          <a:lstStyle/>
          <a:p>
            <a:pPr>
              <a:lnSpc>
                <a:spcPct val="130000"/>
              </a:lnSpc>
              <a:defRPr/>
            </a:pPr>
            <a:r>
              <a:rPr lang="zh-CN" altLang="en-US" sz="2400" kern="0" dirty="0">
                <a:latin typeface="黑体" panose="02010600030101010101" pitchFamily="49" charset="-122"/>
                <a:ea typeface="黑体" panose="02010600030101010101" pitchFamily="49" charset="-122"/>
              </a:rPr>
              <a:t>远观勃朗峰，“独踞苍穹”的“踞”形象地写出了其威严的特点。</a:t>
            </a:r>
            <a:endParaRPr lang="zh-CN" altLang="en-US" sz="2400" dirty="0">
              <a:latin typeface="黑体" panose="02010600030101010101" pitchFamily="49" charset="-122"/>
              <a:ea typeface="黑体" panose="02010600030101010101" pitchFamily="49" charset="-122"/>
            </a:endParaRPr>
          </a:p>
        </p:txBody>
      </p:sp>
      <p:sp>
        <p:nvSpPr>
          <p:cNvPr id="17" name="任意多边形 16"/>
          <p:cNvSpPr/>
          <p:nvPr>
            <p:custDataLst>
              <p:tags r:id="rId9"/>
            </p:custDataLst>
          </p:nvPr>
        </p:nvSpPr>
        <p:spPr>
          <a:xfrm>
            <a:off x="6017685" y="4017964"/>
            <a:ext cx="1754716" cy="1316037"/>
          </a:xfrm>
          <a:custGeom>
            <a:avLst/>
            <a:gdLst>
              <a:gd name="connsiteX0" fmla="*/ 658547 w 1317095"/>
              <a:gd name="connsiteY0" fmla="*/ 0 h 1317096"/>
              <a:gd name="connsiteX1" fmla="*/ 780183 w 1317095"/>
              <a:gd name="connsiteY1" fmla="*/ 50383 h 1317096"/>
              <a:gd name="connsiteX2" fmla="*/ 1266713 w 1317095"/>
              <a:gd name="connsiteY2" fmla="*/ 536913 h 1317096"/>
              <a:gd name="connsiteX3" fmla="*/ 1266713 w 1317095"/>
              <a:gd name="connsiteY3" fmla="*/ 780184 h 1317096"/>
              <a:gd name="connsiteX4" fmla="*/ 780183 w 1317095"/>
              <a:gd name="connsiteY4" fmla="*/ 1266714 h 1317096"/>
              <a:gd name="connsiteX5" fmla="*/ 536912 w 1317095"/>
              <a:gd name="connsiteY5" fmla="*/ 1266714 h 1317096"/>
              <a:gd name="connsiteX6" fmla="*/ 50382 w 1317095"/>
              <a:gd name="connsiteY6" fmla="*/ 780184 h 1317096"/>
              <a:gd name="connsiteX7" fmla="*/ 50382 w 1317095"/>
              <a:gd name="connsiteY7" fmla="*/ 536913 h 1317096"/>
              <a:gd name="connsiteX8" fmla="*/ 536912 w 1317095"/>
              <a:gd name="connsiteY8" fmla="*/ 50383 h 1317096"/>
              <a:gd name="connsiteX9" fmla="*/ 658547 w 1317095"/>
              <a:gd name="connsiteY9" fmla="*/ 0 h 1317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7095" h="1317096">
                <a:moveTo>
                  <a:pt x="658547" y="0"/>
                </a:moveTo>
                <a:cubicBezTo>
                  <a:pt x="702571" y="0"/>
                  <a:pt x="746595" y="16794"/>
                  <a:pt x="780183" y="50383"/>
                </a:cubicBezTo>
                <a:lnTo>
                  <a:pt x="1266713" y="536913"/>
                </a:lnTo>
                <a:cubicBezTo>
                  <a:pt x="1333890" y="604090"/>
                  <a:pt x="1333890" y="713007"/>
                  <a:pt x="1266713" y="780184"/>
                </a:cubicBezTo>
                <a:lnTo>
                  <a:pt x="780183" y="1266714"/>
                </a:lnTo>
                <a:cubicBezTo>
                  <a:pt x="713006" y="1333891"/>
                  <a:pt x="604089" y="1333891"/>
                  <a:pt x="536912" y="1266714"/>
                </a:cubicBezTo>
                <a:lnTo>
                  <a:pt x="50382" y="780184"/>
                </a:lnTo>
                <a:cubicBezTo>
                  <a:pt x="-16795" y="713007"/>
                  <a:pt x="-16795" y="604090"/>
                  <a:pt x="50382" y="536913"/>
                </a:cubicBezTo>
                <a:lnTo>
                  <a:pt x="536912" y="50383"/>
                </a:lnTo>
                <a:cubicBezTo>
                  <a:pt x="570500" y="16794"/>
                  <a:pt x="614524" y="0"/>
                  <a:pt x="658547" y="0"/>
                </a:cubicBezTo>
                <a:close/>
              </a:path>
            </a:pathLst>
          </a:custGeom>
          <a:solidFill>
            <a:schemeClr val="accent4"/>
          </a:solidFill>
          <a:ln w="19050">
            <a:solidFill>
              <a:schemeClr val="bg1"/>
            </a:solidFill>
          </a:ln>
        </p:spPr>
        <p:txBody>
          <a:bodyPr lIns="36000" rIns="36000" anchor="ctr">
            <a:normAutofit/>
          </a:bodyPr>
          <a:lstStyle/>
          <a:p>
            <a:pPr algn="ctr">
              <a:defRPr/>
            </a:pPr>
            <a:r>
              <a:rPr lang="zh-CN" altLang="en-US" sz="2400" dirty="0">
                <a:solidFill>
                  <a:schemeClr val="bg1"/>
                </a:solidFill>
                <a:latin typeface="黑体" panose="02010600030101010101" pitchFamily="49" charset="-122"/>
                <a:ea typeface="黑体" panose="02010600030101010101" pitchFamily="49" charset="-122"/>
                <a:cs typeface="+mj-cs"/>
              </a:rPr>
              <a:t>第四处</a:t>
            </a:r>
            <a:endParaRPr lang="en-US" altLang="zh-CN" sz="2400" dirty="0">
              <a:solidFill>
                <a:schemeClr val="bg1"/>
              </a:solidFill>
              <a:latin typeface="黑体" panose="02010600030101010101" pitchFamily="49" charset="-122"/>
              <a:ea typeface="黑体" panose="02010600030101010101" pitchFamily="49" charset="-122"/>
              <a:cs typeface="+mj-cs"/>
            </a:endParaRPr>
          </a:p>
        </p:txBody>
      </p:sp>
      <p:sp>
        <p:nvSpPr>
          <p:cNvPr id="18" name="矩形 17"/>
          <p:cNvSpPr/>
          <p:nvPr>
            <p:custDataLst>
              <p:tags r:id="rId10"/>
            </p:custDataLst>
          </p:nvPr>
        </p:nvSpPr>
        <p:spPr>
          <a:xfrm>
            <a:off x="7772401" y="3700463"/>
            <a:ext cx="4171070" cy="2012859"/>
          </a:xfrm>
          <a:prstGeom prst="rect">
            <a:avLst/>
          </a:prstGeom>
        </p:spPr>
        <p:txBody>
          <a:bodyPr wrap="square" anchor="ctr">
            <a:spAutoFit/>
          </a:bodyPr>
          <a:lstStyle/>
          <a:p>
            <a:pPr>
              <a:lnSpc>
                <a:spcPct val="130000"/>
              </a:lnSpc>
              <a:defRPr/>
            </a:pPr>
            <a:r>
              <a:rPr lang="zh-CN" altLang="en-US" sz="2400" kern="0" dirty="0">
                <a:latin typeface="黑体" panose="02010600030101010101" pitchFamily="49" charset="-122"/>
                <a:ea typeface="黑体" panose="02010600030101010101" pitchFamily="49" charset="-122"/>
              </a:rPr>
              <a:t>运用比喻，将“朵朵白云”比作“游丝蛛网”和“身披霓裳羽衣的纯洁天使”，突出白云的纤巧、轻柔、美丽。</a:t>
            </a:r>
            <a:endParaRPr lang="zh-CN" altLang="en-US" sz="2400" kern="0" dirty="0">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1000"/>
                                        <p:tgtEl>
                                          <p:spTgt spid="17"/>
                                        </p:tgtEl>
                                      </p:cBhvr>
                                    </p:animEffect>
                                    <p:anim calcmode="lin" valueType="num">
                                      <p:cBhvr>
                                        <p:cTn id="51" dur="1000" fill="hold"/>
                                        <p:tgtEl>
                                          <p:spTgt spid="17"/>
                                        </p:tgtEl>
                                        <p:attrNameLst>
                                          <p:attrName>ppt_x</p:attrName>
                                        </p:attrNameLst>
                                      </p:cBhvr>
                                      <p:tavLst>
                                        <p:tav tm="0">
                                          <p:val>
                                            <p:strVal val="#ppt_x"/>
                                          </p:val>
                                        </p:tav>
                                        <p:tav tm="100000">
                                          <p:val>
                                            <p:strVal val="#ppt_x"/>
                                          </p:val>
                                        </p:tav>
                                      </p:tavLst>
                                    </p:anim>
                                    <p:anim calcmode="lin" valueType="num">
                                      <p:cBhvr>
                                        <p:cTn id="52" dur="1000" fill="hold"/>
                                        <p:tgtEl>
                                          <p:spTgt spid="17"/>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anim calcmode="lin" valueType="num">
                                      <p:cBhvr>
                                        <p:cTn id="56" dur="1000" fill="hold"/>
                                        <p:tgtEl>
                                          <p:spTgt spid="18"/>
                                        </p:tgtEl>
                                        <p:attrNameLst>
                                          <p:attrName>ppt_x</p:attrName>
                                        </p:attrNameLst>
                                      </p:cBhvr>
                                      <p:tavLst>
                                        <p:tav tm="0">
                                          <p:val>
                                            <p:strVal val="#ppt_x"/>
                                          </p:val>
                                        </p:tav>
                                        <p:tav tm="100000">
                                          <p:val>
                                            <p:strVal val="#ppt_x"/>
                                          </p:val>
                                        </p:tav>
                                      </p:tavLst>
                                    </p:anim>
                                    <p:anim calcmode="lin" valueType="num">
                                      <p:cBhvr>
                                        <p:cTn id="5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animBg="1"/>
      <p:bldP spid="14" grpId="0"/>
      <p:bldP spid="15" grpId="0" animBg="1"/>
      <p:bldP spid="16" grpId="0"/>
      <p:bldP spid="17" grpId="0" animBg="1"/>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5" name="TextBox 76"/>
          <p:cNvSpPr txBox="1">
            <a:spLocks noChangeArrowheads="1"/>
          </p:cNvSpPr>
          <p:nvPr/>
        </p:nvSpPr>
        <p:spPr bwMode="auto">
          <a:xfrm>
            <a:off x="438955" y="422370"/>
            <a:ext cx="6819900" cy="706755"/>
          </a:xfrm>
          <a:prstGeom prst="rect">
            <a:avLst/>
          </a:prstGeom>
          <a:noFill/>
          <a:ln w="9525">
            <a:noFill/>
            <a:miter lim="800000"/>
          </a:ln>
        </p:spPr>
        <p:txBody>
          <a:bodyPr wrap="none">
            <a:spAutoFit/>
          </a:bodyPr>
          <a:lstStyle/>
          <a:p>
            <a:pPr algn="ctr" eaLnBrk="1" hangingPunct="1">
              <a:buFont typeface="Arial" panose="020B0604020202020204" pitchFamily="34" charset="0"/>
              <a:buNone/>
            </a:pPr>
            <a:r>
              <a:rPr lang="zh-CN" altLang="en-US" sz="4000" b="1" dirty="0" smtClean="0">
                <a:solidFill>
                  <a:srgbClr val="000000"/>
                </a:solidFill>
                <a:latin typeface="楷体" panose="02010609060101010101" pitchFamily="49" charset="-122"/>
                <a:ea typeface="楷体" panose="02010609060101010101" pitchFamily="49" charset="-122"/>
              </a:rPr>
              <a:t>六、品</a:t>
            </a:r>
            <a:r>
              <a:rPr lang="zh-CN" altLang="en-US" sz="4000" b="1" dirty="0">
                <a:solidFill>
                  <a:srgbClr val="000000"/>
                </a:solidFill>
                <a:latin typeface="楷体" panose="02010609060101010101" pitchFamily="49" charset="-122"/>
                <a:ea typeface="楷体" panose="02010609060101010101" pitchFamily="49" charset="-122"/>
              </a:rPr>
              <a:t>读课文，欣赏奇人奇事</a:t>
            </a:r>
            <a:endParaRPr lang="zh-CN" altLang="en-US" sz="4000" b="1" dirty="0">
              <a:solidFill>
                <a:srgbClr val="000000"/>
              </a:solidFill>
              <a:latin typeface="楷体" panose="02010609060101010101" pitchFamily="49" charset="-122"/>
              <a:ea typeface="楷体" panose="02010609060101010101" pitchFamily="49" charset="-122"/>
            </a:endParaRPr>
          </a:p>
        </p:txBody>
      </p:sp>
      <p:sp>
        <p:nvSpPr>
          <p:cNvPr id="21509" name="Rectangle 8"/>
          <p:cNvSpPr>
            <a:spLocks noChangeArrowheads="1"/>
          </p:cNvSpPr>
          <p:nvPr/>
        </p:nvSpPr>
        <p:spPr bwMode="auto">
          <a:xfrm>
            <a:off x="615951" y="1314451"/>
            <a:ext cx="11192933" cy="646113"/>
          </a:xfrm>
          <a:prstGeom prst="rect">
            <a:avLst/>
          </a:prstGeom>
          <a:noFill/>
          <a:ln w="9525">
            <a:noFill/>
            <a:miter lim="800000"/>
          </a:ln>
        </p:spPr>
        <p:txBody>
          <a:bodyPr anchor="ctr">
            <a:spAutoFit/>
          </a:bodyPr>
          <a:lstStyle/>
          <a:p>
            <a:pPr eaLnBrk="1" hangingPunct="1">
              <a:lnSpc>
                <a:spcPct val="150000"/>
              </a:lnSpc>
              <a:buFont typeface="Arial" panose="020B0604020202020204" pitchFamily="34" charset="0"/>
              <a:buNone/>
            </a:pPr>
            <a:r>
              <a:rPr lang="en-US" altLang="zh-CN" sz="2400" dirty="0">
                <a:latin typeface="黑体" panose="02010600030101010101" pitchFamily="49" charset="-122"/>
                <a:ea typeface="黑体" panose="02010600030101010101" pitchFamily="49" charset="-122"/>
              </a:rPr>
              <a:t>1.</a:t>
            </a:r>
            <a:r>
              <a:rPr lang="zh-CN" altLang="en-US" sz="2400" dirty="0">
                <a:latin typeface="黑体" panose="02010600030101010101" pitchFamily="49" charset="-122"/>
                <a:ea typeface="黑体" panose="02010600030101010101" pitchFamily="49" charset="-122"/>
              </a:rPr>
              <a:t>找出描写车夫的句子，思考作者是从哪些方面描写车夫的？</a:t>
            </a:r>
            <a:endParaRPr lang="zh-CN" altLang="zh-CN" sz="2400" dirty="0">
              <a:latin typeface="黑体" panose="02010600030101010101" pitchFamily="49" charset="-122"/>
              <a:ea typeface="黑体" panose="02010600030101010101" pitchFamily="49" charset="-122"/>
            </a:endParaRPr>
          </a:p>
        </p:txBody>
      </p:sp>
      <p:grpSp>
        <p:nvGrpSpPr>
          <p:cNvPr id="2" name="组合 9"/>
          <p:cNvGrpSpPr/>
          <p:nvPr>
            <p:custDataLst>
              <p:tags r:id="rId1"/>
            </p:custDataLst>
          </p:nvPr>
        </p:nvGrpSpPr>
        <p:grpSpPr bwMode="auto">
          <a:xfrm>
            <a:off x="615951" y="2124076"/>
            <a:ext cx="6779683" cy="1096963"/>
            <a:chOff x="2542903" y="2908662"/>
            <a:chExt cx="5085805" cy="1096052"/>
          </a:xfrm>
        </p:grpSpPr>
        <p:sp>
          <p:nvSpPr>
            <p:cNvPr id="11" name="椭圆 10"/>
            <p:cNvSpPr/>
            <p:nvPr>
              <p:custDataLst>
                <p:tags r:id="rId2"/>
              </p:custDataLst>
            </p:nvPr>
          </p:nvSpPr>
          <p:spPr>
            <a:xfrm>
              <a:off x="2542903" y="2949903"/>
              <a:ext cx="287396" cy="287099"/>
            </a:xfrm>
            <a:prstGeom prst="ellipse">
              <a:avLst/>
            </a:prstGeom>
            <a:ln w="571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2" name="文本框 11"/>
            <p:cNvSpPr txBox="1"/>
            <p:nvPr>
              <p:custDataLst>
                <p:tags r:id="rId3"/>
              </p:custDataLst>
            </p:nvPr>
          </p:nvSpPr>
          <p:spPr>
            <a:xfrm>
              <a:off x="3057359" y="2908662"/>
              <a:ext cx="4571349" cy="399718"/>
            </a:xfrm>
            <a:prstGeom prst="rect">
              <a:avLst/>
            </a:prstGeom>
            <a:noFill/>
          </p:spPr>
          <p:txBody>
            <a:bodyPr anchor="ctr"/>
            <a:lstStyle/>
            <a:p>
              <a:pPr>
                <a:defRPr/>
              </a:pPr>
              <a:r>
                <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rPr>
                <a:t>语言描写</a:t>
              </a:r>
              <a:endPar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21514" name="矩形 12"/>
            <p:cNvSpPr>
              <a:spLocks noChangeArrowheads="1"/>
            </p:cNvSpPr>
            <p:nvPr>
              <p:custDataLst>
                <p:tags r:id="rId4"/>
              </p:custDataLst>
            </p:nvPr>
          </p:nvSpPr>
          <p:spPr bwMode="auto">
            <a:xfrm>
              <a:off x="3056708" y="3358383"/>
              <a:ext cx="4572000" cy="646331"/>
            </a:xfrm>
            <a:prstGeom prst="rect">
              <a:avLst/>
            </a:prstGeom>
            <a:noFill/>
            <a:ln w="9525">
              <a:noFill/>
              <a:miter lim="800000"/>
            </a:ln>
          </p:spPr>
          <p:txBody>
            <a:bodyPr anchor="ctr"/>
            <a:lstStyle/>
            <a:p>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grpSp>
      <p:sp>
        <p:nvSpPr>
          <p:cNvPr id="14" name="矩形 13"/>
          <p:cNvSpPr>
            <a:spLocks noChangeArrowheads="1"/>
          </p:cNvSpPr>
          <p:nvPr/>
        </p:nvSpPr>
        <p:spPr bwMode="auto">
          <a:xfrm>
            <a:off x="508001" y="2611439"/>
            <a:ext cx="11106151" cy="2862322"/>
          </a:xfrm>
          <a:prstGeom prst="rect">
            <a:avLst/>
          </a:prstGeom>
          <a:noFill/>
          <a:ln w="9525">
            <a:noFill/>
            <a:miter lim="800000"/>
          </a:ln>
        </p:spPr>
        <p:txBody>
          <a:bodyPr>
            <a:spAutoFit/>
          </a:bodyPr>
          <a:lstStyle/>
          <a:p>
            <a:pPr indent="719455">
              <a:lnSpc>
                <a:spcPct val="150000"/>
              </a:lnSpc>
            </a:pPr>
            <a:r>
              <a:rPr lang="zh-CN" altLang="en-US" sz="2400" dirty="0">
                <a:latin typeface="黑体" panose="02010600030101010101" pitchFamily="49" charset="-122"/>
                <a:ea typeface="黑体" panose="02010600030101010101" pitchFamily="49" charset="-122"/>
              </a:rPr>
              <a:t>“不必为此烦恼</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静下心来</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不要浮躁</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他们虽已扬尘远去，可不久就会消失在我们身后的。你就放下心坐好吧，一切包在我身上</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我是车夫之王啊。你看着吧！”“哈，看到了吗？如我所说吧</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我可是名副其实的车夫之王啊。”“只当是种乐趣吧，先生们，这种情况不常见，但很不寻常</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能坐上车王的车的人，可是少之又少啊</a:t>
            </a:r>
            <a:r>
              <a:rPr lang="en-US" altLang="zh-CN" sz="2400" dirty="0">
                <a:latin typeface="黑体" panose="02010600030101010101" pitchFamily="49" charset="-122"/>
                <a:ea typeface="黑体" panose="02010600030101010101" pitchFamily="49" charset="-122"/>
              </a:rPr>
              <a:t>——</a:t>
            </a:r>
            <a:r>
              <a:rPr lang="zh-CN" altLang="en-US" sz="2400" dirty="0">
                <a:latin typeface="黑体" panose="02010600030101010101" pitchFamily="49" charset="-122"/>
                <a:ea typeface="黑体" panose="02010600030101010101" pitchFamily="49" charset="-122"/>
              </a:rPr>
              <a:t>看到了吧，真如我说的，我就是车王。”</a:t>
            </a:r>
            <a:endParaRPr lang="zh-CN" altLang="en-US" sz="2400" dirty="0">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randombar(horizontal)">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642534" y="4152900"/>
            <a:ext cx="9719733" cy="1200150"/>
          </a:xfrm>
          <a:prstGeom prst="rect">
            <a:avLst/>
          </a:prstGeom>
          <a:noFill/>
          <a:ln w="9525">
            <a:noFill/>
            <a:miter lim="800000"/>
          </a:ln>
        </p:spPr>
        <p:txBody>
          <a:bodyPr>
            <a:spAutoFit/>
          </a:bodyPr>
          <a:lstStyle/>
          <a:p>
            <a:pPr eaLnBrk="1" hangingPunct="1">
              <a:lnSpc>
                <a:spcPct val="150000"/>
              </a:lnSpc>
            </a:pPr>
            <a:r>
              <a:rPr lang="zh-CN" altLang="en-US" sz="2400" dirty="0">
                <a:solidFill>
                  <a:srgbClr val="000000"/>
                </a:solidFill>
                <a:latin typeface="黑体" panose="02010600030101010101" pitchFamily="49" charset="-122"/>
                <a:ea typeface="黑体" panose="02010600030101010101" pitchFamily="49" charset="-122"/>
              </a:rPr>
              <a:t>“有时一两个轮子着地，但大多数时候腾空而起。”这种情况下“车夫之王”还“时不时地掉转头来”。</a:t>
            </a:r>
            <a:endParaRPr lang="zh-CN" altLang="en-US" sz="2400" dirty="0">
              <a:solidFill>
                <a:srgbClr val="000000"/>
              </a:solidFill>
              <a:latin typeface="黑体" panose="02010600030101010101" pitchFamily="49" charset="-122"/>
              <a:ea typeface="黑体" panose="02010600030101010101" pitchFamily="49" charset="-122"/>
            </a:endParaRPr>
          </a:p>
        </p:txBody>
      </p:sp>
      <p:grpSp>
        <p:nvGrpSpPr>
          <p:cNvPr id="2" name="组合 4"/>
          <p:cNvGrpSpPr/>
          <p:nvPr>
            <p:custDataLst>
              <p:tags r:id="rId1"/>
            </p:custDataLst>
          </p:nvPr>
        </p:nvGrpSpPr>
        <p:grpSpPr bwMode="auto">
          <a:xfrm>
            <a:off x="999067" y="1343026"/>
            <a:ext cx="6779684" cy="1095375"/>
            <a:chOff x="2542903" y="2908662"/>
            <a:chExt cx="5085805" cy="1096052"/>
          </a:xfrm>
        </p:grpSpPr>
        <p:sp>
          <p:nvSpPr>
            <p:cNvPr id="6" name="椭圆 5"/>
            <p:cNvSpPr/>
            <p:nvPr>
              <p:custDataLst>
                <p:tags r:id="rId2"/>
              </p:custDataLst>
            </p:nvPr>
          </p:nvSpPr>
          <p:spPr>
            <a:xfrm>
              <a:off x="2542903" y="2949963"/>
              <a:ext cx="287397" cy="287516"/>
            </a:xfrm>
            <a:prstGeom prst="ellipse">
              <a:avLst/>
            </a:prstGeom>
            <a:ln w="571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sp>
          <p:nvSpPr>
            <p:cNvPr id="7" name="文本框 6"/>
            <p:cNvSpPr txBox="1"/>
            <p:nvPr>
              <p:custDataLst>
                <p:tags r:id="rId3"/>
              </p:custDataLst>
            </p:nvPr>
          </p:nvSpPr>
          <p:spPr>
            <a:xfrm>
              <a:off x="3057358" y="2908662"/>
              <a:ext cx="4571350" cy="400297"/>
            </a:xfrm>
            <a:prstGeom prst="rect">
              <a:avLst/>
            </a:prstGeom>
            <a:noFill/>
          </p:spPr>
          <p:txBody>
            <a:bodyPr anchor="ctr"/>
            <a:lstStyle/>
            <a:p>
              <a:pPr>
                <a:defRPr/>
              </a:pPr>
              <a:r>
                <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rPr>
                <a:t>神态描写</a:t>
              </a:r>
              <a:endPar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22541" name="矩形 7"/>
            <p:cNvSpPr>
              <a:spLocks noChangeArrowheads="1"/>
            </p:cNvSpPr>
            <p:nvPr>
              <p:custDataLst>
                <p:tags r:id="rId4"/>
              </p:custDataLst>
            </p:nvPr>
          </p:nvSpPr>
          <p:spPr bwMode="auto">
            <a:xfrm>
              <a:off x="3056708" y="3358383"/>
              <a:ext cx="4572000" cy="646331"/>
            </a:xfrm>
            <a:prstGeom prst="rect">
              <a:avLst/>
            </a:prstGeom>
            <a:noFill/>
            <a:ln w="9525">
              <a:noFill/>
              <a:miter lim="800000"/>
            </a:ln>
          </p:spPr>
          <p:txBody>
            <a:bodyPr anchor="ctr"/>
            <a:lstStyle/>
            <a:p>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grpSp>
      <p:sp>
        <p:nvSpPr>
          <p:cNvPr id="9" name="矩形 8"/>
          <p:cNvSpPr>
            <a:spLocks noChangeArrowheads="1"/>
          </p:cNvSpPr>
          <p:nvPr/>
        </p:nvSpPr>
        <p:spPr bwMode="auto">
          <a:xfrm>
            <a:off x="1682751" y="1906588"/>
            <a:ext cx="9679516" cy="1200150"/>
          </a:xfrm>
          <a:prstGeom prst="rect">
            <a:avLst/>
          </a:prstGeom>
          <a:noFill/>
          <a:ln w="9525">
            <a:noFill/>
            <a:miter lim="800000"/>
          </a:ln>
        </p:spPr>
        <p:txBody>
          <a:bodyPr>
            <a:spAutoFit/>
          </a:bodyPr>
          <a:lstStyle/>
          <a:p>
            <a:pPr eaLnBrk="1" hangingPunct="1">
              <a:lnSpc>
                <a:spcPct val="150000"/>
              </a:lnSpc>
            </a:pPr>
            <a:r>
              <a:rPr lang="zh-CN" altLang="en-US" sz="2400" dirty="0">
                <a:solidFill>
                  <a:srgbClr val="000000"/>
                </a:solidFill>
                <a:latin typeface="黑体" panose="02010600030101010101" pitchFamily="49" charset="-122"/>
                <a:ea typeface="黑体" panose="02010600030101010101" pitchFamily="49" charset="-122"/>
              </a:rPr>
              <a:t>出发前，“把握十足”；途中飞速行车时“神情威严”；险遭不测时，“面不改色，和颜悦色”。</a:t>
            </a:r>
            <a:endParaRPr lang="zh-CN" altLang="en-US" sz="2400" dirty="0">
              <a:solidFill>
                <a:srgbClr val="000000"/>
              </a:solidFill>
              <a:latin typeface="黑体" panose="02010600030101010101" pitchFamily="49" charset="-122"/>
              <a:ea typeface="黑体" panose="02010600030101010101" pitchFamily="49" charset="-122"/>
            </a:endParaRPr>
          </a:p>
        </p:txBody>
      </p:sp>
      <p:grpSp>
        <p:nvGrpSpPr>
          <p:cNvPr id="3" name="组合 9"/>
          <p:cNvGrpSpPr/>
          <p:nvPr>
            <p:custDataLst>
              <p:tags r:id="rId5"/>
            </p:custDataLst>
          </p:nvPr>
        </p:nvGrpSpPr>
        <p:grpSpPr bwMode="auto">
          <a:xfrm>
            <a:off x="999067" y="3532188"/>
            <a:ext cx="6779684" cy="1096962"/>
            <a:chOff x="2542903" y="2908662"/>
            <a:chExt cx="5085805" cy="1096052"/>
          </a:xfrm>
        </p:grpSpPr>
        <p:sp>
          <p:nvSpPr>
            <p:cNvPr id="11" name="椭圆 10"/>
            <p:cNvSpPr/>
            <p:nvPr>
              <p:custDataLst>
                <p:tags r:id="rId6"/>
              </p:custDataLst>
            </p:nvPr>
          </p:nvSpPr>
          <p:spPr>
            <a:xfrm>
              <a:off x="2542903" y="2949903"/>
              <a:ext cx="287397" cy="287099"/>
            </a:xfrm>
            <a:prstGeom prst="ellipse">
              <a:avLst/>
            </a:prstGeom>
            <a:ln w="571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sp>
          <p:nvSpPr>
            <p:cNvPr id="12" name="文本框 11"/>
            <p:cNvSpPr txBox="1"/>
            <p:nvPr>
              <p:custDataLst>
                <p:tags r:id="rId7"/>
              </p:custDataLst>
            </p:nvPr>
          </p:nvSpPr>
          <p:spPr>
            <a:xfrm>
              <a:off x="3057358" y="2908662"/>
              <a:ext cx="4571350" cy="399718"/>
            </a:xfrm>
            <a:prstGeom prst="rect">
              <a:avLst/>
            </a:prstGeom>
            <a:noFill/>
          </p:spPr>
          <p:txBody>
            <a:bodyPr anchor="ctr"/>
            <a:lstStyle/>
            <a:p>
              <a:pPr>
                <a:defRPr/>
              </a:pPr>
              <a:r>
                <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rPr>
                <a:t>行车情景</a:t>
              </a:r>
              <a:endParaRPr lang="zh-CN" altLang="en-US" sz="2400" dirty="0">
                <a:solidFill>
                  <a:srgbClr val="C00000"/>
                </a:solidFill>
                <a:latin typeface="黑体" panose="02010600030101010101" pitchFamily="49" charset="-122"/>
                <a:ea typeface="黑体" panose="02010600030101010101" pitchFamily="49" charset="-122"/>
                <a:cs typeface="+mj-cs"/>
                <a:sym typeface="Arial" panose="020B0604020202020204" pitchFamily="34" charset="0"/>
              </a:endParaRPr>
            </a:p>
          </p:txBody>
        </p:sp>
        <p:sp>
          <p:nvSpPr>
            <p:cNvPr id="22538" name="矩形 12"/>
            <p:cNvSpPr>
              <a:spLocks noChangeArrowheads="1"/>
            </p:cNvSpPr>
            <p:nvPr>
              <p:custDataLst>
                <p:tags r:id="rId8"/>
              </p:custDataLst>
            </p:nvPr>
          </p:nvSpPr>
          <p:spPr bwMode="auto">
            <a:xfrm>
              <a:off x="3056708" y="3358383"/>
              <a:ext cx="4572000" cy="646331"/>
            </a:xfrm>
            <a:prstGeom prst="rect">
              <a:avLst/>
            </a:prstGeom>
            <a:noFill/>
            <a:ln w="9525">
              <a:noFill/>
              <a:miter lim="800000"/>
            </a:ln>
          </p:spPr>
          <p:txBody>
            <a:bodyPr anchor="ctr"/>
            <a:lstStyle/>
            <a:p>
              <a:endParaRPr lang="zh-CN" altLang="en-US" sz="2400">
                <a:solidFill>
                  <a:srgbClr val="C00000"/>
                </a:solidFill>
                <a:latin typeface="黑体" panose="02010600030101010101" pitchFamily="49" charset="-122"/>
                <a:ea typeface="黑体" panose="02010600030101010101" pitchFamily="49" charset="-122"/>
                <a:sym typeface="Arial" panose="020B0604020202020204"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3"/>
          <p:cNvSpPr>
            <a:spLocks noChangeArrowheads="1"/>
          </p:cNvSpPr>
          <p:nvPr/>
        </p:nvSpPr>
        <p:spPr bwMode="auto">
          <a:xfrm>
            <a:off x="821267" y="787400"/>
            <a:ext cx="10574867" cy="646331"/>
          </a:xfrm>
          <a:prstGeom prst="rect">
            <a:avLst/>
          </a:prstGeom>
          <a:noFill/>
          <a:ln w="9525">
            <a:noFill/>
            <a:miter lim="800000"/>
          </a:ln>
        </p:spPr>
        <p:txBody>
          <a:bodyPr>
            <a:spAutoFit/>
          </a:bodyPr>
          <a:lstStyle/>
          <a:p>
            <a:pPr indent="719455">
              <a:lnSpc>
                <a:spcPct val="150000"/>
              </a:lnSpc>
            </a:pPr>
            <a:r>
              <a:rPr lang="zh-CN" altLang="en-US" sz="2400" dirty="0">
                <a:latin typeface="黑体" panose="02010600030101010101" pitchFamily="49" charset="-122"/>
                <a:ea typeface="黑体" panose="02010600030101010101" pitchFamily="49" charset="-122"/>
              </a:rPr>
              <a:t>这些句子写出了车夫怎样的特点？</a:t>
            </a:r>
            <a:endParaRPr lang="zh-CN" altLang="en-US" sz="2400" dirty="0">
              <a:latin typeface="黑体" panose="02010600030101010101" pitchFamily="49" charset="-122"/>
              <a:ea typeface="黑体" panose="02010600030101010101" pitchFamily="49" charset="-122"/>
            </a:endParaRPr>
          </a:p>
        </p:txBody>
      </p:sp>
      <p:sp>
        <p:nvSpPr>
          <p:cNvPr id="5" name="等腰三角形 4"/>
          <p:cNvSpPr/>
          <p:nvPr>
            <p:custDataLst>
              <p:tags r:id="rId1"/>
            </p:custDataLst>
          </p:nvPr>
        </p:nvSpPr>
        <p:spPr>
          <a:xfrm>
            <a:off x="821267" y="1536700"/>
            <a:ext cx="651933" cy="42227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endParaRPr>
          </a:p>
        </p:txBody>
      </p:sp>
      <p:sp>
        <p:nvSpPr>
          <p:cNvPr id="23556" name="文本框 5"/>
          <p:cNvSpPr txBox="1">
            <a:spLocks noChangeArrowheads="1"/>
          </p:cNvSpPr>
          <p:nvPr>
            <p:custDataLst>
              <p:tags r:id="rId2"/>
            </p:custDataLst>
          </p:nvPr>
        </p:nvSpPr>
        <p:spPr bwMode="auto">
          <a:xfrm>
            <a:off x="2019300" y="2179638"/>
            <a:ext cx="516467" cy="323850"/>
          </a:xfrm>
          <a:prstGeom prst="rect">
            <a:avLst/>
          </a:prstGeom>
          <a:noFill/>
          <a:ln w="9525">
            <a:noFill/>
            <a:miter lim="800000"/>
          </a:ln>
        </p:spPr>
        <p:txBody>
          <a:bodyPr tIns="129600" bIns="0" anchor="ctr"/>
          <a:lstStyle/>
          <a:p>
            <a:pPr algn="ctr">
              <a:lnSpc>
                <a:spcPct val="150000"/>
              </a:lnSpc>
            </a:pPr>
            <a:endParaRPr lang="en-US" altLang="zh-CN" sz="2400">
              <a:solidFill>
                <a:srgbClr val="000000"/>
              </a:solidFill>
              <a:latin typeface="黑体" panose="02010600030101010101" pitchFamily="49" charset="-122"/>
              <a:ea typeface="黑体" panose="02010600030101010101" pitchFamily="49" charset="-122"/>
            </a:endParaRPr>
          </a:p>
        </p:txBody>
      </p:sp>
      <p:sp>
        <p:nvSpPr>
          <p:cNvPr id="7" name="文本框 6"/>
          <p:cNvSpPr txBox="1"/>
          <p:nvPr>
            <p:custDataLst>
              <p:tags r:id="rId3"/>
            </p:custDataLst>
          </p:nvPr>
        </p:nvSpPr>
        <p:spPr>
          <a:xfrm>
            <a:off x="1576918" y="1576388"/>
            <a:ext cx="1917700" cy="309562"/>
          </a:xfrm>
          <a:prstGeom prst="rect">
            <a:avLst/>
          </a:prstGeom>
          <a:noFill/>
        </p:spPr>
        <p:txBody>
          <a:bodyPr tIns="35100" bIns="35100" anchor="ctr"/>
          <a:lstStyle/>
          <a:p>
            <a:pPr>
              <a:lnSpc>
                <a:spcPct val="170000"/>
              </a:lnSpc>
              <a:defRPr/>
            </a:pPr>
            <a:r>
              <a:rPr lang="zh-CN" altLang="en-US" sz="2400" dirty="0">
                <a:solidFill>
                  <a:srgbClr val="C00000"/>
                </a:solidFill>
                <a:latin typeface="黑体" panose="02010600030101010101" pitchFamily="49" charset="-122"/>
                <a:ea typeface="黑体" panose="02010600030101010101" pitchFamily="49" charset="-122"/>
                <a:cs typeface="+mj-cs"/>
              </a:rPr>
              <a:t>语言描写</a:t>
            </a:r>
            <a:endParaRPr lang="zh-CN" altLang="en-US" sz="2400" dirty="0">
              <a:solidFill>
                <a:srgbClr val="C00000"/>
              </a:solidFill>
              <a:latin typeface="黑体" panose="02010600030101010101" pitchFamily="49" charset="-122"/>
              <a:ea typeface="黑体" panose="02010600030101010101" pitchFamily="49" charset="-122"/>
              <a:cs typeface="+mj-cs"/>
            </a:endParaRPr>
          </a:p>
        </p:txBody>
      </p:sp>
      <p:sp>
        <p:nvSpPr>
          <p:cNvPr id="8" name="文本框 7"/>
          <p:cNvSpPr txBox="1">
            <a:spLocks noChangeArrowheads="1"/>
          </p:cNvSpPr>
          <p:nvPr>
            <p:custDataLst>
              <p:tags r:id="rId4"/>
            </p:custDataLst>
          </p:nvPr>
        </p:nvSpPr>
        <p:spPr bwMode="auto">
          <a:xfrm>
            <a:off x="1576918" y="2119313"/>
            <a:ext cx="9679516" cy="704850"/>
          </a:xfrm>
          <a:prstGeom prst="rect">
            <a:avLst/>
          </a:prstGeom>
          <a:noFill/>
          <a:ln w="9525">
            <a:noFill/>
            <a:miter lim="800000"/>
          </a:ln>
        </p:spPr>
        <p:txBody>
          <a:bodyPr tIns="0" bIns="35100"/>
          <a:lstStyle/>
          <a:p>
            <a:r>
              <a:rPr lang="zh-CN" altLang="en-US" sz="2400" dirty="0">
                <a:solidFill>
                  <a:srgbClr val="000000"/>
                </a:solidFill>
                <a:latin typeface="黑体" panose="02010600030101010101" pitchFamily="49" charset="-122"/>
                <a:ea typeface="黑体" panose="02010600030101010101" pitchFamily="49" charset="-122"/>
              </a:rPr>
              <a:t>写出了“车夫之王”</a:t>
            </a:r>
            <a:r>
              <a:rPr lang="zh-CN" altLang="en-US" sz="2400" dirty="0">
                <a:solidFill>
                  <a:srgbClr val="0000CC"/>
                </a:solidFill>
                <a:latin typeface="黑体" panose="02010600030101010101" pitchFamily="49" charset="-122"/>
                <a:ea typeface="黑体" panose="02010600030101010101" pitchFamily="49" charset="-122"/>
              </a:rPr>
              <a:t>驾车本领高超，自信自得，为人热情，乐于与人交谈。</a:t>
            </a:r>
            <a:endParaRPr lang="zh-CN" altLang="en-US" sz="2400" dirty="0">
              <a:solidFill>
                <a:srgbClr val="0000CC"/>
              </a:solidFill>
              <a:latin typeface="黑体" panose="02010600030101010101" pitchFamily="49" charset="-122"/>
              <a:ea typeface="黑体" panose="02010600030101010101" pitchFamily="49" charset="-122"/>
            </a:endParaRPr>
          </a:p>
        </p:txBody>
      </p:sp>
      <p:sp>
        <p:nvSpPr>
          <p:cNvPr id="9" name="等腰三角形 8"/>
          <p:cNvSpPr/>
          <p:nvPr>
            <p:custDataLst>
              <p:tags r:id="rId5"/>
            </p:custDataLst>
          </p:nvPr>
        </p:nvSpPr>
        <p:spPr>
          <a:xfrm>
            <a:off x="821267" y="3306764"/>
            <a:ext cx="651933" cy="42227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endParaRPr>
          </a:p>
        </p:txBody>
      </p:sp>
      <p:sp>
        <p:nvSpPr>
          <p:cNvPr id="10" name="文本框 9"/>
          <p:cNvSpPr txBox="1">
            <a:spLocks noChangeArrowheads="1"/>
          </p:cNvSpPr>
          <p:nvPr>
            <p:custDataLst>
              <p:tags r:id="rId6"/>
            </p:custDataLst>
          </p:nvPr>
        </p:nvSpPr>
        <p:spPr bwMode="auto">
          <a:xfrm>
            <a:off x="954618" y="3355975"/>
            <a:ext cx="518583" cy="323850"/>
          </a:xfrm>
          <a:prstGeom prst="rect">
            <a:avLst/>
          </a:prstGeom>
          <a:noFill/>
          <a:ln w="9525">
            <a:noFill/>
            <a:miter lim="800000"/>
          </a:ln>
        </p:spPr>
        <p:txBody>
          <a:bodyPr tIns="129600" bIns="0" anchor="ctr"/>
          <a:lstStyle/>
          <a:p>
            <a:pPr algn="ctr">
              <a:lnSpc>
                <a:spcPct val="150000"/>
              </a:lnSpc>
            </a:pPr>
            <a:endParaRPr lang="en-US" altLang="zh-CN" sz="2400">
              <a:solidFill>
                <a:srgbClr val="000000"/>
              </a:solidFill>
              <a:latin typeface="黑体" panose="02010600030101010101" pitchFamily="49" charset="-122"/>
              <a:ea typeface="黑体" panose="02010600030101010101" pitchFamily="49" charset="-122"/>
            </a:endParaRPr>
          </a:p>
        </p:txBody>
      </p:sp>
      <p:sp>
        <p:nvSpPr>
          <p:cNvPr id="11" name="文本框 10"/>
          <p:cNvSpPr txBox="1"/>
          <p:nvPr>
            <p:custDataLst>
              <p:tags r:id="rId7"/>
            </p:custDataLst>
          </p:nvPr>
        </p:nvSpPr>
        <p:spPr>
          <a:xfrm>
            <a:off x="1576918" y="3302001"/>
            <a:ext cx="1917700" cy="307975"/>
          </a:xfrm>
          <a:prstGeom prst="rect">
            <a:avLst/>
          </a:prstGeom>
          <a:noFill/>
        </p:spPr>
        <p:txBody>
          <a:bodyPr tIns="35100" bIns="35100" anchor="ctr"/>
          <a:lstStyle/>
          <a:p>
            <a:pPr>
              <a:lnSpc>
                <a:spcPct val="170000"/>
              </a:lnSpc>
              <a:defRPr/>
            </a:pPr>
            <a:r>
              <a:rPr lang="zh-CN" altLang="en-US" sz="2400" dirty="0">
                <a:solidFill>
                  <a:srgbClr val="C00000"/>
                </a:solidFill>
                <a:latin typeface="黑体" panose="02010600030101010101" pitchFamily="49" charset="-122"/>
                <a:ea typeface="黑体" panose="02010600030101010101" pitchFamily="49" charset="-122"/>
                <a:cs typeface="+mj-cs"/>
              </a:rPr>
              <a:t>神态描写</a:t>
            </a:r>
            <a:endParaRPr lang="zh-CN" altLang="en-US" sz="2400" dirty="0">
              <a:solidFill>
                <a:srgbClr val="C00000"/>
              </a:solidFill>
              <a:latin typeface="黑体" panose="02010600030101010101" pitchFamily="49" charset="-122"/>
              <a:ea typeface="黑体" panose="02010600030101010101" pitchFamily="49" charset="-122"/>
              <a:cs typeface="+mj-cs"/>
            </a:endParaRPr>
          </a:p>
        </p:txBody>
      </p:sp>
      <p:sp>
        <p:nvSpPr>
          <p:cNvPr id="12" name="文本框 11"/>
          <p:cNvSpPr txBox="1">
            <a:spLocks noChangeArrowheads="1"/>
          </p:cNvSpPr>
          <p:nvPr>
            <p:custDataLst>
              <p:tags r:id="rId8"/>
            </p:custDataLst>
          </p:nvPr>
        </p:nvSpPr>
        <p:spPr bwMode="auto">
          <a:xfrm>
            <a:off x="1576917" y="3729038"/>
            <a:ext cx="9819216" cy="704850"/>
          </a:xfrm>
          <a:prstGeom prst="rect">
            <a:avLst/>
          </a:prstGeom>
          <a:noFill/>
          <a:ln w="9525">
            <a:noFill/>
            <a:miter lim="800000"/>
          </a:ln>
        </p:spPr>
        <p:txBody>
          <a:bodyPr tIns="0" bIns="35100"/>
          <a:lstStyle/>
          <a:p>
            <a:r>
              <a:rPr lang="zh-CN" altLang="en-US" sz="2400" dirty="0">
                <a:solidFill>
                  <a:srgbClr val="000000"/>
                </a:solidFill>
                <a:latin typeface="黑体" panose="02010600030101010101" pitchFamily="49" charset="-122"/>
                <a:ea typeface="黑体" panose="02010600030101010101" pitchFamily="49" charset="-122"/>
              </a:rPr>
              <a:t>写出了“车夫之王”</a:t>
            </a:r>
            <a:r>
              <a:rPr lang="zh-CN" altLang="en-US" sz="2400" dirty="0">
                <a:solidFill>
                  <a:srgbClr val="0000CC"/>
                </a:solidFill>
                <a:latin typeface="黑体" panose="02010600030101010101" pitchFamily="49" charset="-122"/>
                <a:ea typeface="黑体" panose="02010600030101010101" pitchFamily="49" charset="-122"/>
              </a:rPr>
              <a:t>相信自己高超的驾车本领，飞速行车时的全神贯注、镇定，关心他人心理。</a:t>
            </a:r>
            <a:endParaRPr lang="zh-CN" altLang="en-US" sz="2400" dirty="0">
              <a:solidFill>
                <a:srgbClr val="0000CC"/>
              </a:solidFill>
              <a:latin typeface="黑体" panose="02010600030101010101" pitchFamily="49" charset="-122"/>
              <a:ea typeface="黑体" panose="02010600030101010101" pitchFamily="49" charset="-122"/>
            </a:endParaRPr>
          </a:p>
        </p:txBody>
      </p:sp>
      <p:sp>
        <p:nvSpPr>
          <p:cNvPr id="13" name="等腰三角形 12"/>
          <p:cNvSpPr/>
          <p:nvPr>
            <p:custDataLst>
              <p:tags r:id="rId9"/>
            </p:custDataLst>
          </p:nvPr>
        </p:nvSpPr>
        <p:spPr>
          <a:xfrm>
            <a:off x="821267" y="4730750"/>
            <a:ext cx="651933" cy="42068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2400">
              <a:solidFill>
                <a:srgbClr val="000000"/>
              </a:solidFill>
              <a:latin typeface="黑体" panose="02010600030101010101" pitchFamily="49" charset="-122"/>
              <a:ea typeface="黑体" panose="02010600030101010101" pitchFamily="49" charset="-122"/>
            </a:endParaRPr>
          </a:p>
        </p:txBody>
      </p:sp>
      <p:sp>
        <p:nvSpPr>
          <p:cNvPr id="14" name="文本框 13"/>
          <p:cNvSpPr txBox="1">
            <a:spLocks noChangeArrowheads="1"/>
          </p:cNvSpPr>
          <p:nvPr>
            <p:custDataLst>
              <p:tags r:id="rId10"/>
            </p:custDataLst>
          </p:nvPr>
        </p:nvSpPr>
        <p:spPr bwMode="auto">
          <a:xfrm>
            <a:off x="728133" y="4827588"/>
            <a:ext cx="516467" cy="323850"/>
          </a:xfrm>
          <a:prstGeom prst="rect">
            <a:avLst/>
          </a:prstGeom>
          <a:noFill/>
          <a:ln w="9525">
            <a:noFill/>
            <a:miter lim="800000"/>
          </a:ln>
        </p:spPr>
        <p:txBody>
          <a:bodyPr tIns="129600" bIns="0" anchor="ctr"/>
          <a:lstStyle/>
          <a:p>
            <a:pPr algn="ctr">
              <a:lnSpc>
                <a:spcPct val="150000"/>
              </a:lnSpc>
            </a:pPr>
            <a:endParaRPr lang="en-US" altLang="zh-CN" sz="2400">
              <a:solidFill>
                <a:srgbClr val="000000"/>
              </a:solidFill>
              <a:latin typeface="黑体" panose="02010600030101010101" pitchFamily="49" charset="-122"/>
              <a:ea typeface="黑体" panose="02010600030101010101" pitchFamily="49" charset="-122"/>
            </a:endParaRPr>
          </a:p>
        </p:txBody>
      </p:sp>
      <p:sp>
        <p:nvSpPr>
          <p:cNvPr id="15" name="文本框 14"/>
          <p:cNvSpPr txBox="1"/>
          <p:nvPr>
            <p:custDataLst>
              <p:tags r:id="rId11"/>
            </p:custDataLst>
          </p:nvPr>
        </p:nvSpPr>
        <p:spPr>
          <a:xfrm>
            <a:off x="1576918" y="4729164"/>
            <a:ext cx="1917700" cy="307975"/>
          </a:xfrm>
          <a:prstGeom prst="rect">
            <a:avLst/>
          </a:prstGeom>
          <a:noFill/>
        </p:spPr>
        <p:txBody>
          <a:bodyPr tIns="35100" bIns="35100" anchor="ctr"/>
          <a:lstStyle/>
          <a:p>
            <a:pPr>
              <a:lnSpc>
                <a:spcPct val="170000"/>
              </a:lnSpc>
              <a:defRPr/>
            </a:pPr>
            <a:r>
              <a:rPr lang="zh-CN" altLang="en-US" sz="2400" dirty="0">
                <a:solidFill>
                  <a:srgbClr val="C00000"/>
                </a:solidFill>
                <a:latin typeface="黑体" panose="02010600030101010101" pitchFamily="49" charset="-122"/>
                <a:ea typeface="黑体" panose="02010600030101010101" pitchFamily="49" charset="-122"/>
                <a:cs typeface="+mj-cs"/>
              </a:rPr>
              <a:t>行车情景</a:t>
            </a:r>
            <a:endParaRPr lang="zh-CN" altLang="en-US" sz="2400" dirty="0">
              <a:solidFill>
                <a:srgbClr val="C00000"/>
              </a:solidFill>
              <a:latin typeface="黑体" panose="02010600030101010101" pitchFamily="49" charset="-122"/>
              <a:ea typeface="黑体" panose="02010600030101010101" pitchFamily="49" charset="-122"/>
              <a:cs typeface="+mj-cs"/>
            </a:endParaRPr>
          </a:p>
        </p:txBody>
      </p:sp>
      <p:sp>
        <p:nvSpPr>
          <p:cNvPr id="16" name="文本框 15"/>
          <p:cNvSpPr txBox="1">
            <a:spLocks noChangeArrowheads="1"/>
          </p:cNvSpPr>
          <p:nvPr>
            <p:custDataLst>
              <p:tags r:id="rId12"/>
            </p:custDataLst>
          </p:nvPr>
        </p:nvSpPr>
        <p:spPr bwMode="auto">
          <a:xfrm>
            <a:off x="1576918" y="5275264"/>
            <a:ext cx="10049933" cy="706437"/>
          </a:xfrm>
          <a:prstGeom prst="rect">
            <a:avLst/>
          </a:prstGeom>
          <a:noFill/>
          <a:ln w="9525">
            <a:noFill/>
            <a:miter lim="800000"/>
          </a:ln>
        </p:spPr>
        <p:txBody>
          <a:bodyPr tIns="0" bIns="35100"/>
          <a:lstStyle/>
          <a:p>
            <a:r>
              <a:rPr lang="zh-CN" altLang="en-US" sz="2400" dirty="0">
                <a:solidFill>
                  <a:srgbClr val="000000"/>
                </a:solidFill>
                <a:latin typeface="黑体" panose="02010600030101010101" pitchFamily="49" charset="-122"/>
                <a:ea typeface="黑体" panose="02010600030101010101" pitchFamily="49" charset="-122"/>
              </a:rPr>
              <a:t>通过写行车的惊险，“车夫之王”却气定神闲，</a:t>
            </a:r>
            <a:r>
              <a:rPr lang="zh-CN" altLang="en-US" sz="2400" dirty="0">
                <a:solidFill>
                  <a:srgbClr val="0000CC"/>
                </a:solidFill>
                <a:latin typeface="黑体" panose="02010600030101010101" pitchFamily="49" charset="-122"/>
                <a:ea typeface="黑体" panose="02010600030101010101" pitchFamily="49" charset="-122"/>
              </a:rPr>
              <a:t>突出“车夫之王”驾车技术的高超。</a:t>
            </a:r>
            <a:endParaRPr lang="zh-CN" altLang="en-US" sz="2400" dirty="0">
              <a:solidFill>
                <a:srgbClr val="0000CC"/>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nodePh="1">
                                  <p:stCondLst>
                                    <p:cond delay="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nodePh="1">
                                  <p:stCondLst>
                                    <p:cond delay="0"/>
                                  </p:stCondLst>
                                  <p:endCondLst>
                                    <p:cond evt="begin" delay="0">
                                      <p:tn val="53"/>
                                    </p:cond>
                                  </p:end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7" grpId="0"/>
      <p:bldP spid="8" grpId="0"/>
      <p:bldP spid="9" grpId="0" bldLvl="0" animBg="1"/>
      <p:bldP spid="10" grpId="0"/>
      <p:bldP spid="11" grpId="0"/>
      <p:bldP spid="12" grpId="0"/>
      <p:bldP spid="13" grpId="0" bldLvl="0" animBg="1"/>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矩形 1"/>
          <p:cNvSpPr>
            <a:spLocks noChangeArrowheads="1"/>
          </p:cNvSpPr>
          <p:nvPr/>
        </p:nvSpPr>
        <p:spPr bwMode="auto">
          <a:xfrm>
            <a:off x="1316355" y="1116330"/>
            <a:ext cx="9828530" cy="737235"/>
          </a:xfrm>
          <a:prstGeom prst="rect">
            <a:avLst/>
          </a:prstGeom>
          <a:noFill/>
          <a:ln w="9525">
            <a:noFill/>
            <a:miter lim="800000"/>
          </a:ln>
        </p:spPr>
        <p:txBody>
          <a:bodyPr wrap="square">
            <a:spAutoFit/>
          </a:bodyPr>
          <a:lstStyle/>
          <a:p>
            <a:pPr indent="719455">
              <a:lnSpc>
                <a:spcPct val="150000"/>
              </a:lnSpc>
            </a:pPr>
            <a:r>
              <a:rPr lang="en-US" altLang="zh-CN" sz="2800" dirty="0">
                <a:latin typeface="黑体" panose="02010600030101010101" pitchFamily="49" charset="-122"/>
                <a:ea typeface="黑体" panose="02010600030101010101" pitchFamily="49" charset="-122"/>
              </a:rPr>
              <a:t>2</a:t>
            </a:r>
            <a:r>
              <a:rPr lang="zh-CN" altLang="en-US" sz="2800" dirty="0">
                <a:latin typeface="黑体" panose="02010600030101010101" pitchFamily="49" charset="-122"/>
                <a:ea typeface="黑体" panose="02010600030101010101" pitchFamily="49" charset="-122"/>
              </a:rPr>
              <a:t>．写“车夫之王”与写其朋友笔法不同，试具体分析。</a:t>
            </a:r>
            <a:endParaRPr lang="zh-CN" altLang="en-US" sz="2800" dirty="0">
              <a:latin typeface="黑体" panose="02010600030101010101" pitchFamily="49" charset="-122"/>
              <a:ea typeface="黑体" panose="02010600030101010101" pitchFamily="49" charset="-122"/>
            </a:endParaRPr>
          </a:p>
        </p:txBody>
      </p:sp>
      <p:sp>
        <p:nvSpPr>
          <p:cNvPr id="7" name="矩形 6"/>
          <p:cNvSpPr>
            <a:spLocks noChangeArrowheads="1"/>
          </p:cNvSpPr>
          <p:nvPr/>
        </p:nvSpPr>
        <p:spPr bwMode="auto">
          <a:xfrm>
            <a:off x="1316567" y="1853248"/>
            <a:ext cx="9541933" cy="3322955"/>
          </a:xfrm>
          <a:prstGeom prst="rect">
            <a:avLst/>
          </a:prstGeom>
          <a:noFill/>
          <a:ln w="9525">
            <a:noFill/>
            <a:miter lim="800000"/>
          </a:ln>
        </p:spPr>
        <p:txBody>
          <a:bodyPr>
            <a:spAutoFit/>
          </a:bodyPr>
          <a:lstStyle/>
          <a:p>
            <a:pPr indent="719455">
              <a:lnSpc>
                <a:spcPct val="150000"/>
              </a:lnSpc>
            </a:pPr>
            <a:r>
              <a:rPr lang="zh-CN" altLang="en-US" sz="2800" dirty="0">
                <a:solidFill>
                  <a:srgbClr val="000000"/>
                </a:solidFill>
                <a:latin typeface="黑体" panose="02010600030101010101" pitchFamily="49" charset="-122"/>
                <a:ea typeface="黑体" panose="02010600030101010101" pitchFamily="49" charset="-122"/>
              </a:rPr>
              <a:t>写“车夫之王”是</a:t>
            </a:r>
            <a:r>
              <a:rPr lang="zh-CN" altLang="en-US" sz="2800" dirty="0">
                <a:solidFill>
                  <a:srgbClr val="0000CC"/>
                </a:solidFill>
                <a:latin typeface="黑体" panose="02010600030101010101" pitchFamily="49" charset="-122"/>
                <a:ea typeface="黑体" panose="02010600030101010101" pitchFamily="49" charset="-122"/>
              </a:rPr>
              <a:t>浓墨重彩</a:t>
            </a:r>
            <a:r>
              <a:rPr lang="zh-CN" altLang="en-US" sz="2800" dirty="0">
                <a:solidFill>
                  <a:srgbClr val="000000"/>
                </a:solidFill>
                <a:latin typeface="黑体" panose="02010600030101010101" pitchFamily="49" charset="-122"/>
                <a:ea typeface="黑体" panose="02010600030101010101" pitchFamily="49" charset="-122"/>
              </a:rPr>
              <a:t>，从</a:t>
            </a:r>
            <a:r>
              <a:rPr lang="zh-CN" altLang="en-US" sz="2800" dirty="0">
                <a:solidFill>
                  <a:srgbClr val="0000CC"/>
                </a:solidFill>
                <a:latin typeface="黑体" panose="02010600030101010101" pitchFamily="49" charset="-122"/>
                <a:ea typeface="黑体" panose="02010600030101010101" pitchFamily="49" charset="-122"/>
              </a:rPr>
              <a:t>多角度</a:t>
            </a:r>
            <a:r>
              <a:rPr lang="zh-CN" altLang="en-US" sz="2800" dirty="0">
                <a:solidFill>
                  <a:srgbClr val="000000"/>
                </a:solidFill>
                <a:latin typeface="黑体" panose="02010600030101010101" pitchFamily="49" charset="-122"/>
                <a:ea typeface="黑体" panose="02010600030101010101" pitchFamily="49" charset="-122"/>
              </a:rPr>
              <a:t>展开描写，突出“车夫之王”是</a:t>
            </a:r>
            <a:r>
              <a:rPr lang="zh-CN" altLang="en-US" sz="2800" dirty="0">
                <a:solidFill>
                  <a:srgbClr val="0000CC"/>
                </a:solidFill>
                <a:latin typeface="黑体" panose="02010600030101010101" pitchFamily="49" charset="-122"/>
                <a:ea typeface="黑体" panose="02010600030101010101" pitchFamily="49" charset="-122"/>
              </a:rPr>
              <a:t>本领高超的传奇人物</a:t>
            </a:r>
            <a:r>
              <a:rPr lang="zh-CN" altLang="en-US" sz="2800" dirty="0">
                <a:solidFill>
                  <a:srgbClr val="000000"/>
                </a:solidFill>
                <a:latin typeface="黑体" panose="02010600030101010101" pitchFamily="49" charset="-122"/>
                <a:ea typeface="黑体" panose="02010600030101010101" pitchFamily="49" charset="-122"/>
              </a:rPr>
              <a:t>，写其朋友是</a:t>
            </a:r>
            <a:r>
              <a:rPr lang="zh-CN" altLang="en-US" sz="2800" dirty="0">
                <a:solidFill>
                  <a:srgbClr val="FF0000"/>
                </a:solidFill>
                <a:latin typeface="黑体" panose="02010600030101010101" pitchFamily="49" charset="-122"/>
                <a:ea typeface="黑体" panose="02010600030101010101" pitchFamily="49" charset="-122"/>
              </a:rPr>
              <a:t>简笔勾勒</a:t>
            </a:r>
            <a:r>
              <a:rPr lang="zh-CN" altLang="en-US" sz="2800" dirty="0">
                <a:solidFill>
                  <a:srgbClr val="000000"/>
                </a:solidFill>
                <a:latin typeface="黑体" panose="02010600030101010101" pitchFamily="49" charset="-122"/>
                <a:ea typeface="黑体" panose="02010600030101010101" pitchFamily="49" charset="-122"/>
              </a:rPr>
              <a:t>，朋友作为“勃朗队长”，爬山次数和向导水平更高。可见这里的奇人奇事还有许多，“人外有人，天外有天”，给读者丰富的联想和想象。</a:t>
            </a:r>
            <a:endParaRPr lang="zh-CN" altLang="en-US" sz="2800" dirty="0">
              <a:solidFill>
                <a:srgbClr val="000000"/>
              </a:solidFill>
              <a:latin typeface="黑体" panose="02010600030101010101" pitchFamily="49" charset="-122"/>
              <a:ea typeface="黑体" panose="02010600030101010101" pitchFamily="49" charset="-122"/>
            </a:endParaRPr>
          </a:p>
        </p:txBody>
      </p:sp>
      <p:sp>
        <p:nvSpPr>
          <p:cNvPr id="6" name="矩形 5"/>
          <p:cNvSpPr/>
          <p:nvPr/>
        </p:nvSpPr>
        <p:spPr>
          <a:xfrm>
            <a:off x="600795" y="5348642"/>
            <a:ext cx="10990509" cy="732893"/>
          </a:xfrm>
          <a:prstGeom prst="rect">
            <a:avLst/>
          </a:prstGeom>
        </p:spPr>
        <p:txBody>
          <a:bodyPr wrap="none">
            <a:spAutoFit/>
          </a:bodyPr>
          <a:lstStyle/>
          <a:p>
            <a:pPr eaLnBrk="1" hangingPunct="1">
              <a:lnSpc>
                <a:spcPct val="120000"/>
              </a:lnSpc>
            </a:pPr>
            <a:r>
              <a:rPr lang="zh-CN" altLang="en-US" sz="4000" b="1" dirty="0" smtClean="0">
                <a:latin typeface="楷体" panose="02010609060101010101" pitchFamily="49" charset="-122"/>
                <a:ea typeface="楷体" panose="02010609060101010101" pitchFamily="49" charset="-122"/>
              </a:rPr>
              <a:t>正所谓：</a:t>
            </a:r>
            <a:r>
              <a:rPr lang="zh-CN" altLang="en-US" sz="4000" b="1" dirty="0" smtClean="0">
                <a:solidFill>
                  <a:srgbClr val="FF00FF"/>
                </a:solidFill>
                <a:latin typeface="楷体" panose="02010609060101010101" pitchFamily="49" charset="-122"/>
                <a:ea typeface="楷体" panose="02010609060101010101" pitchFamily="49" charset="-122"/>
              </a:rPr>
              <a:t>旅途中不只有风景，奇人奇事亦可乐。</a:t>
            </a:r>
            <a:endParaRPr lang="zh-CN" altLang="en-US" sz="4000" b="1" dirty="0">
              <a:solidFill>
                <a:srgbClr val="FF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additive="base">
                                        <p:cTn id="7" dur="500" fill="hold"/>
                                        <p:tgtEl>
                                          <p:spTgt spid="24580"/>
                                        </p:tgtEl>
                                        <p:attrNameLst>
                                          <p:attrName>ppt_x</p:attrName>
                                        </p:attrNameLst>
                                      </p:cBhvr>
                                      <p:tavLst>
                                        <p:tav tm="0">
                                          <p:val>
                                            <p:strVal val="#ppt_x"/>
                                          </p:val>
                                        </p:tav>
                                        <p:tav tm="100000">
                                          <p:val>
                                            <p:strVal val="#ppt_x"/>
                                          </p:val>
                                        </p:tav>
                                      </p:tavLst>
                                    </p:anim>
                                    <p:anim calcmode="lin" valueType="num">
                                      <p:cBhvr additive="base">
                                        <p:cTn id="8"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7"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6286" y="600502"/>
            <a:ext cx="5314275"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二、赏析幽默语言风格</a:t>
            </a:r>
            <a:endParaRPr lang="zh-CN" altLang="en-US" sz="4000" b="1" dirty="0">
              <a:latin typeface="楷体" panose="02010609060101010101" pitchFamily="49" charset="-122"/>
              <a:ea typeface="楷体" panose="02010609060101010101" pitchFamily="49" charset="-122"/>
            </a:endParaRPr>
          </a:p>
        </p:txBody>
      </p:sp>
      <p:sp>
        <p:nvSpPr>
          <p:cNvPr id="3" name="TextBox 2"/>
          <p:cNvSpPr txBox="1"/>
          <p:nvPr/>
        </p:nvSpPr>
        <p:spPr>
          <a:xfrm>
            <a:off x="1241946" y="2074460"/>
            <a:ext cx="10031105" cy="2676525"/>
          </a:xfrm>
          <a:prstGeom prst="rect">
            <a:avLst/>
          </a:prstGeom>
          <a:noFill/>
        </p:spPr>
        <p:txBody>
          <a:bodyPr wrap="square" rtlCol="0">
            <a:spAutoFit/>
          </a:bodyPr>
          <a:lstStyle/>
          <a:p>
            <a:pPr latinLnBrk="0">
              <a:lnSpc>
                <a:spcPct val="150000"/>
              </a:lnSpc>
            </a:pPr>
            <a:r>
              <a:rPr lang="zh-CN" altLang="en-US" sz="2800" dirty="0" smtClean="0">
                <a:latin typeface="+mn-ea"/>
                <a:ea typeface="+mn-ea"/>
              </a:rPr>
              <a:t>马克</a:t>
            </a:r>
            <a:r>
              <a:rPr lang="en-US" altLang="zh-CN" sz="2800" dirty="0" smtClean="0">
                <a:latin typeface="+mn-ea"/>
                <a:ea typeface="+mn-ea"/>
              </a:rPr>
              <a:t>.</a:t>
            </a:r>
            <a:r>
              <a:rPr lang="zh-CN" altLang="en-US" sz="2800" dirty="0" smtClean="0">
                <a:latin typeface="+mn-ea"/>
                <a:ea typeface="+mn-ea"/>
              </a:rPr>
              <a:t>吐温的作品语言风格以幽默风趣著称，本文虽然不是最能体现马克</a:t>
            </a:r>
            <a:r>
              <a:rPr lang="en-US" altLang="zh-CN" sz="2800" dirty="0" smtClean="0">
                <a:latin typeface="+mn-ea"/>
                <a:ea typeface="+mn-ea"/>
              </a:rPr>
              <a:t>.</a:t>
            </a:r>
            <a:r>
              <a:rPr lang="zh-CN" altLang="en-US" sz="2800" dirty="0" smtClean="0">
                <a:latin typeface="+mn-ea"/>
                <a:ea typeface="+mn-ea"/>
              </a:rPr>
              <a:t>吐温幽默讽刺艺术的篇章，但只要仔细品味，仍然能感受到他独有的幽默风格。请默读课文，找出你认为幽默的语言，分析作者是怎样制造幽默效果的。</a:t>
            </a:r>
            <a:endParaRPr lang="zh-CN" altLang="en-US" sz="2800" dirty="0">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626533" y="808039"/>
            <a:ext cx="10879667" cy="2031325"/>
          </a:xfrm>
          <a:prstGeom prst="rect">
            <a:avLst/>
          </a:prstGeom>
          <a:noFill/>
          <a:ln w="9525">
            <a:solidFill>
              <a:srgbClr val="000000"/>
            </a:solidFill>
            <a:miter lim="800000"/>
          </a:ln>
        </p:spPr>
        <p:txBody>
          <a:bodyPr>
            <a:spAutoFit/>
          </a:bodyPr>
          <a:lstStyle/>
          <a:p>
            <a:pPr indent="719455" eaLnBrk="1" hangingPunct="1">
              <a:lnSpc>
                <a:spcPct val="150000"/>
              </a:lnSpc>
            </a:pPr>
            <a:r>
              <a:rPr lang="zh-CN" altLang="en-US" sz="2800" dirty="0">
                <a:solidFill>
                  <a:srgbClr val="000000"/>
                </a:solidFill>
                <a:latin typeface="黑体" panose="02010600030101010101" pitchFamily="49" charset="-122"/>
                <a:ea typeface="黑体" panose="02010600030101010101" pitchFamily="49" charset="-122"/>
              </a:rPr>
              <a:t> </a:t>
            </a:r>
            <a:r>
              <a:rPr lang="zh-CN" altLang="en-US" sz="2800" dirty="0" smtClean="0">
                <a:solidFill>
                  <a:srgbClr val="000000"/>
                </a:solidFill>
                <a:latin typeface="黑体" panose="02010600030101010101" pitchFamily="49" charset="-122"/>
                <a:ea typeface="黑体" panose="02010600030101010101" pitchFamily="49" charset="-122"/>
              </a:rPr>
              <a:t>例：</a:t>
            </a:r>
            <a:r>
              <a:rPr lang="en-US" altLang="zh-CN" sz="2800" dirty="0" smtClean="0">
                <a:solidFill>
                  <a:srgbClr val="000000"/>
                </a:solidFill>
                <a:latin typeface="黑体" panose="02010600030101010101" pitchFamily="49" charset="-122"/>
                <a:ea typeface="黑体" panose="02010600030101010101" pitchFamily="49" charset="-122"/>
              </a:rPr>
              <a:t>“</a:t>
            </a:r>
            <a:r>
              <a:rPr lang="zh-CN" altLang="en-US" sz="2800" dirty="0">
                <a:solidFill>
                  <a:srgbClr val="000000"/>
                </a:solidFill>
                <a:latin typeface="黑体" panose="02010600030101010101" pitchFamily="49" charset="-122"/>
                <a:ea typeface="黑体" panose="02010600030101010101" pitchFamily="49" charset="-122"/>
              </a:rPr>
              <a:t>如果这位王爷的车技略欠敏捷</a:t>
            </a:r>
            <a:r>
              <a:rPr lang="en-US" altLang="zh-CN" sz="2800" dirty="0">
                <a:solidFill>
                  <a:srgbClr val="000000"/>
                </a:solidFill>
                <a:latin typeface="黑体" panose="02010600030101010101" pitchFamily="49" charset="-122"/>
                <a:ea typeface="黑体" panose="02010600030101010101" pitchFamily="49" charset="-122"/>
              </a:rPr>
              <a:t>——</a:t>
            </a:r>
            <a:r>
              <a:rPr lang="zh-CN" altLang="en-US" sz="2800" dirty="0">
                <a:solidFill>
                  <a:srgbClr val="000000"/>
                </a:solidFill>
                <a:latin typeface="黑体" panose="02010600030101010101" pitchFamily="49" charset="-122"/>
                <a:ea typeface="黑体" panose="02010600030101010101" pitchFamily="49" charset="-122"/>
              </a:rPr>
              <a:t>或者说，不是老天有意安排，在他在离开阿冉提时喝得酒气醺醺</a:t>
            </a:r>
            <a:r>
              <a:rPr lang="en-US" altLang="zh-CN" sz="2800" dirty="0">
                <a:solidFill>
                  <a:srgbClr val="000000"/>
                </a:solidFill>
                <a:latin typeface="黑体" panose="02010600030101010101" pitchFamily="49" charset="-122"/>
                <a:ea typeface="黑体" panose="02010600030101010101" pitchFamily="49" charset="-122"/>
              </a:rPr>
              <a:t>——</a:t>
            </a:r>
            <a:r>
              <a:rPr lang="zh-CN" altLang="en-US" sz="2800" dirty="0">
                <a:solidFill>
                  <a:srgbClr val="000000"/>
                </a:solidFill>
                <a:latin typeface="黑体" panose="02010600030101010101" pitchFamily="49" charset="-122"/>
                <a:ea typeface="黑体" panose="02010600030101010101" pitchFamily="49" charset="-122"/>
              </a:rPr>
              <a:t>结果就不会是这样的了。</a:t>
            </a:r>
            <a:r>
              <a:rPr lang="zh-CN" altLang="en-US" sz="2800" dirty="0" smtClean="0">
                <a:solidFill>
                  <a:srgbClr val="000000"/>
                </a:solidFill>
                <a:latin typeface="黑体" panose="02010600030101010101" pitchFamily="49" charset="-122"/>
                <a:ea typeface="黑体" panose="02010600030101010101" pitchFamily="49" charset="-122"/>
              </a:rPr>
              <a:t>”</a:t>
            </a:r>
            <a:endParaRPr lang="zh-CN" altLang="en-US" sz="2800" dirty="0">
              <a:solidFill>
                <a:srgbClr val="000000"/>
              </a:solidFill>
              <a:latin typeface="黑体" panose="02010600030101010101" pitchFamily="49" charset="-122"/>
              <a:ea typeface="黑体" panose="02010600030101010101" pitchFamily="49" charset="-122"/>
            </a:endParaRPr>
          </a:p>
        </p:txBody>
      </p:sp>
      <p:sp>
        <p:nvSpPr>
          <p:cNvPr id="5" name="矩形 4"/>
          <p:cNvSpPr/>
          <p:nvPr/>
        </p:nvSpPr>
        <p:spPr>
          <a:xfrm>
            <a:off x="600502" y="3425293"/>
            <a:ext cx="10959152" cy="2243050"/>
          </a:xfrm>
          <a:prstGeom prst="rect">
            <a:avLst/>
          </a:prstGeom>
        </p:spPr>
        <p:txBody>
          <a:bodyPr wrap="square">
            <a:spAutoFit/>
          </a:bodyPr>
          <a:lstStyle/>
          <a:p>
            <a:pPr indent="719455" eaLnBrk="1" hangingPunct="1">
              <a:lnSpc>
                <a:spcPct val="150000"/>
              </a:lnSpc>
            </a:pPr>
            <a:r>
              <a:rPr lang="zh-CN" altLang="en-US" sz="2400" dirty="0" smtClean="0">
                <a:solidFill>
                  <a:srgbClr val="FF0000"/>
                </a:solidFill>
                <a:latin typeface="+mn-ea"/>
                <a:ea typeface="+mn-ea"/>
              </a:rPr>
              <a:t>反常规因。</a:t>
            </a:r>
            <a:r>
              <a:rPr lang="zh-CN" altLang="en-US" sz="2400" dirty="0" smtClean="0">
                <a:solidFill>
                  <a:srgbClr val="000000"/>
                </a:solidFill>
                <a:latin typeface="+mn-ea"/>
                <a:ea typeface="+mn-ea"/>
              </a:rPr>
              <a:t>经历不测之险却平安迅速地到达目的地，一般人的感觉应该是“幸运”，作者的表述却是“幸亏”</a:t>
            </a:r>
            <a:r>
              <a:rPr lang="en-US" altLang="zh-CN" sz="2400" dirty="0" smtClean="0">
                <a:solidFill>
                  <a:srgbClr val="000000"/>
                </a:solidFill>
                <a:latin typeface="+mn-ea"/>
                <a:ea typeface="+mn-ea"/>
              </a:rPr>
              <a:t>——</a:t>
            </a:r>
            <a:r>
              <a:rPr lang="zh-CN" altLang="en-US" sz="2400" dirty="0" smtClean="0">
                <a:solidFill>
                  <a:srgbClr val="000000"/>
                </a:solidFill>
                <a:latin typeface="+mn-ea"/>
                <a:ea typeface="+mn-ea"/>
              </a:rPr>
              <a:t>幸亏“车王”在驾车之前“喝得酒气熏熏”，他才能那样不顾一切地飞驰。这样不合常理的归因，带着感叹，也带着玩笑的色彩，语言幽默诙谐。</a:t>
            </a:r>
            <a:endParaRPr lang="zh-CN" altLang="en-US" sz="2400" dirty="0">
              <a:solidFill>
                <a:srgbClr val="000000"/>
              </a:solidFill>
              <a:latin typeface="+mn-ea"/>
              <a:ea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55343" y="545910"/>
            <a:ext cx="3272050" cy="707886"/>
          </a:xfrm>
          <a:prstGeom prst="rect">
            <a:avLst/>
          </a:prstGeom>
          <a:noFill/>
        </p:spPr>
        <p:txBody>
          <a:bodyPr wrap="none" rtlCol="0">
            <a:spAutoFit/>
          </a:bodyPr>
          <a:lstStyle/>
          <a:p>
            <a:r>
              <a:rPr lang="zh-CN" altLang="en-US" sz="4000" b="1" dirty="0" smtClean="0">
                <a:latin typeface="楷体" panose="02010609060101010101" pitchFamily="49" charset="-122"/>
                <a:ea typeface="楷体" panose="02010609060101010101" pitchFamily="49" charset="-122"/>
              </a:rPr>
              <a:t>二、深入探究</a:t>
            </a:r>
            <a:endParaRPr lang="zh-CN" altLang="en-US" sz="4000" b="1" dirty="0">
              <a:latin typeface="楷体" panose="02010609060101010101" pitchFamily="49" charset="-122"/>
              <a:ea typeface="楷体" panose="02010609060101010101" pitchFamily="49" charset="-122"/>
            </a:endParaRPr>
          </a:p>
        </p:txBody>
      </p:sp>
      <p:sp>
        <p:nvSpPr>
          <p:cNvPr id="3" name="TextBox 2"/>
          <p:cNvSpPr txBox="1"/>
          <p:nvPr/>
        </p:nvSpPr>
        <p:spPr>
          <a:xfrm>
            <a:off x="1173480" y="1419225"/>
            <a:ext cx="10367010" cy="829945"/>
          </a:xfrm>
          <a:prstGeom prst="rect">
            <a:avLst/>
          </a:prstGeom>
          <a:noFill/>
        </p:spPr>
        <p:txBody>
          <a:bodyPr wrap="square" rtlCol="0">
            <a:spAutoFit/>
          </a:bodyPr>
          <a:lstStyle/>
          <a:p>
            <a:r>
              <a:rPr lang="en-US" altLang="zh-CN" sz="2400" dirty="0" smtClean="0">
                <a:latin typeface="+mn-ea"/>
                <a:ea typeface="+mn-ea"/>
              </a:rPr>
              <a:t>1.</a:t>
            </a:r>
            <a:r>
              <a:rPr lang="zh-CN" altLang="en-US" sz="2400" dirty="0" smtClean="0">
                <a:latin typeface="+mn-ea"/>
                <a:ea typeface="+mn-ea"/>
              </a:rPr>
              <a:t>随着课文的展开，课文的语言和写法有什么变化？请举出具体例子分析。</a:t>
            </a:r>
            <a:endParaRPr lang="zh-CN" altLang="en-US" sz="2400" dirty="0" smtClean="0">
              <a:latin typeface="+mn-ea"/>
              <a:ea typeface="+mn-ea"/>
            </a:endParaRPr>
          </a:p>
          <a:p>
            <a:endParaRPr lang="zh-CN" altLang="en-US" sz="2400" dirty="0">
              <a:latin typeface="+mn-ea"/>
              <a:ea typeface="+mn-ea"/>
            </a:endParaRPr>
          </a:p>
        </p:txBody>
      </p:sp>
      <p:sp>
        <p:nvSpPr>
          <p:cNvPr id="4" name="矩形 3"/>
          <p:cNvSpPr/>
          <p:nvPr/>
        </p:nvSpPr>
        <p:spPr>
          <a:xfrm>
            <a:off x="1205551" y="2559116"/>
            <a:ext cx="9726305" cy="1198880"/>
          </a:xfrm>
          <a:prstGeom prst="rect">
            <a:avLst/>
          </a:prstGeom>
        </p:spPr>
        <p:txBody>
          <a:bodyPr wrap="square">
            <a:spAutoFit/>
          </a:bodyPr>
          <a:lstStyle/>
          <a:p>
            <a:pPr latinLnBrk="0">
              <a:lnSpc>
                <a:spcPct val="150000"/>
              </a:lnSpc>
            </a:pPr>
            <a:r>
              <a:rPr lang="zh-CN" altLang="en-US" sz="2400" dirty="0" smtClean="0">
                <a:latin typeface="+mn-ea"/>
                <a:ea typeface="+mn-ea"/>
              </a:rPr>
              <a:t>（</a:t>
            </a:r>
            <a:r>
              <a:rPr lang="en-US" altLang="zh-CN" sz="2400" dirty="0" smtClean="0">
                <a:latin typeface="+mn-ea"/>
                <a:ea typeface="+mn-ea"/>
              </a:rPr>
              <a:t>1</a:t>
            </a:r>
            <a:r>
              <a:rPr lang="zh-CN" altLang="en-US" sz="2400" dirty="0" smtClean="0">
                <a:latin typeface="+mn-ea"/>
                <a:ea typeface="+mn-ea"/>
              </a:rPr>
              <a:t>）作者上山时，是以</a:t>
            </a:r>
            <a:r>
              <a:rPr lang="zh-CN" altLang="en-US" sz="2400" dirty="0" smtClean="0">
                <a:solidFill>
                  <a:srgbClr val="FF0000"/>
                </a:solidFill>
                <a:latin typeface="+mn-ea"/>
                <a:ea typeface="+mn-ea"/>
              </a:rPr>
              <a:t>写景散文</a:t>
            </a:r>
            <a:r>
              <a:rPr lang="zh-CN" altLang="en-US" sz="2400" dirty="0" smtClean="0">
                <a:latin typeface="+mn-ea"/>
                <a:ea typeface="+mn-ea"/>
              </a:rPr>
              <a:t>的笔法，描述了沿途的秀色美景，高山的险峻陡峭，水流的清澈急湍，美不胜收。</a:t>
            </a:r>
            <a:endParaRPr lang="zh-CN" altLang="en-US" sz="2400" dirty="0">
              <a:latin typeface="+mn-ea"/>
              <a:ea typeface="+mn-ea"/>
            </a:endParaRPr>
          </a:p>
        </p:txBody>
      </p:sp>
      <p:sp>
        <p:nvSpPr>
          <p:cNvPr id="5" name="矩形 4"/>
          <p:cNvSpPr/>
          <p:nvPr/>
        </p:nvSpPr>
        <p:spPr>
          <a:xfrm>
            <a:off x="1274738" y="4036577"/>
            <a:ext cx="9589827" cy="1753235"/>
          </a:xfrm>
          <a:prstGeom prst="rect">
            <a:avLst/>
          </a:prstGeom>
        </p:spPr>
        <p:txBody>
          <a:bodyPr wrap="square">
            <a:spAutoFit/>
          </a:bodyPr>
          <a:lstStyle/>
          <a:p>
            <a:pPr latinLnBrk="0">
              <a:lnSpc>
                <a:spcPct val="150000"/>
              </a:lnSpc>
            </a:pPr>
            <a:r>
              <a:rPr lang="zh-CN" altLang="en-US" sz="2400" dirty="0" smtClean="0">
                <a:latin typeface="+mn-ea"/>
                <a:ea typeface="+mn-ea"/>
              </a:rPr>
              <a:t>（</a:t>
            </a:r>
            <a:r>
              <a:rPr lang="en-US" altLang="zh-CN" sz="2400" dirty="0" smtClean="0">
                <a:latin typeface="+mn-ea"/>
                <a:ea typeface="+mn-ea"/>
              </a:rPr>
              <a:t>2</a:t>
            </a:r>
            <a:r>
              <a:rPr lang="zh-CN" altLang="en-US" sz="2400" dirty="0" smtClean="0">
                <a:latin typeface="+mn-ea"/>
                <a:ea typeface="+mn-ea"/>
              </a:rPr>
              <a:t>）作者下山时，是以</a:t>
            </a:r>
            <a:r>
              <a:rPr lang="zh-CN" altLang="en-US" sz="2400" dirty="0" smtClean="0">
                <a:solidFill>
                  <a:srgbClr val="FF0000"/>
                </a:solidFill>
                <a:latin typeface="+mn-ea"/>
                <a:ea typeface="+mn-ea"/>
              </a:rPr>
              <a:t>叙述小说</a:t>
            </a:r>
            <a:r>
              <a:rPr lang="zh-CN" altLang="en-US" sz="2400" dirty="0" smtClean="0">
                <a:latin typeface="+mn-ea"/>
                <a:ea typeface="+mn-ea"/>
              </a:rPr>
              <a:t>的笔法，用极为幽默诙谐的写法描述了车夫之王，以及他们惊险而又激动的旅行，富有感染力和一种传奇色彩。表达了作者游览时的</a:t>
            </a:r>
            <a:r>
              <a:rPr lang="zh-CN" altLang="en-US" sz="2400" dirty="0" smtClean="0">
                <a:solidFill>
                  <a:srgbClr val="FF0000"/>
                </a:solidFill>
                <a:latin typeface="+mn-ea"/>
                <a:ea typeface="+mn-ea"/>
              </a:rPr>
              <a:t>激动与喜悦</a:t>
            </a:r>
            <a:r>
              <a:rPr lang="zh-CN" altLang="en-US" sz="2400" dirty="0" smtClean="0">
                <a:latin typeface="+mn-ea"/>
                <a:ea typeface="+mn-ea"/>
              </a:rPr>
              <a:t>之情。</a:t>
            </a:r>
            <a:endParaRPr lang="zh-CN" altLang="en-US" sz="2400" dirty="0">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2"/>
          <p:cNvSpPr txBox="1">
            <a:spLocks noChangeArrowheads="1"/>
          </p:cNvSpPr>
          <p:nvPr/>
        </p:nvSpPr>
        <p:spPr bwMode="auto">
          <a:xfrm>
            <a:off x="5966884" y="3783014"/>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500" dirty="0">
                <a:solidFill>
                  <a:schemeClr val="bg1">
                    <a:lumMod val="95000"/>
                  </a:schemeClr>
                </a:solidFill>
                <a:latin typeface="Arial" panose="020B0604020202020204" pitchFamily="34" charset="0"/>
              </a:rPr>
              <a:t>状元成才路</a:t>
            </a:r>
            <a:endParaRPr lang="zh-CN" altLang="zh-CN" sz="500" dirty="0">
              <a:solidFill>
                <a:schemeClr val="bg1">
                  <a:lumMod val="95000"/>
                </a:schemeClr>
              </a:solidFill>
              <a:latin typeface="Arial" panose="020B0604020202020204" pitchFamily="34" charset="0"/>
            </a:endParaRPr>
          </a:p>
        </p:txBody>
      </p:sp>
      <p:sp>
        <p:nvSpPr>
          <p:cNvPr id="5" name="文本框 34"/>
          <p:cNvSpPr txBox="1">
            <a:spLocks noChangeArrowheads="1"/>
          </p:cNvSpPr>
          <p:nvPr/>
        </p:nvSpPr>
        <p:spPr bwMode="auto">
          <a:xfrm rot="21319903">
            <a:off x="10837643" y="24839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6" name="文本框 36"/>
          <p:cNvSpPr txBox="1">
            <a:spLocks noChangeArrowheads="1"/>
          </p:cNvSpPr>
          <p:nvPr/>
        </p:nvSpPr>
        <p:spPr bwMode="auto">
          <a:xfrm rot="16249134">
            <a:off x="7898651" y="2173581"/>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7" name="文本框 37"/>
          <p:cNvSpPr txBox="1">
            <a:spLocks noChangeArrowheads="1"/>
          </p:cNvSpPr>
          <p:nvPr/>
        </p:nvSpPr>
        <p:spPr bwMode="auto">
          <a:xfrm rot="17449134">
            <a:off x="7191684" y="2581569"/>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8" name="文本框 45"/>
          <p:cNvSpPr txBox="1">
            <a:spLocks noChangeArrowheads="1"/>
          </p:cNvSpPr>
          <p:nvPr/>
        </p:nvSpPr>
        <p:spPr bwMode="auto">
          <a:xfrm rot="16249134">
            <a:off x="8645835" y="2195806"/>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9" name="文本框 46"/>
          <p:cNvSpPr txBox="1">
            <a:spLocks noChangeArrowheads="1"/>
          </p:cNvSpPr>
          <p:nvPr/>
        </p:nvSpPr>
        <p:spPr bwMode="auto">
          <a:xfrm rot="21175089">
            <a:off x="9506258" y="24267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10" name="文本框 47"/>
          <p:cNvSpPr txBox="1">
            <a:spLocks noChangeArrowheads="1"/>
          </p:cNvSpPr>
          <p:nvPr/>
        </p:nvSpPr>
        <p:spPr bwMode="auto">
          <a:xfrm rot="17449134">
            <a:off x="10290484" y="3356269"/>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1" name="文本框 49"/>
          <p:cNvSpPr txBox="1">
            <a:spLocks noChangeArrowheads="1"/>
          </p:cNvSpPr>
          <p:nvPr/>
        </p:nvSpPr>
        <p:spPr bwMode="auto">
          <a:xfrm rot="657351">
            <a:off x="11290609" y="22045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2" name="文本框 50"/>
          <p:cNvSpPr txBox="1">
            <a:spLocks noChangeArrowheads="1"/>
          </p:cNvSpPr>
          <p:nvPr/>
        </p:nvSpPr>
        <p:spPr bwMode="auto">
          <a:xfrm rot="1480325">
            <a:off x="9938058" y="210135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13" name="文本框 51"/>
          <p:cNvSpPr txBox="1">
            <a:spLocks noChangeArrowheads="1"/>
          </p:cNvSpPr>
          <p:nvPr/>
        </p:nvSpPr>
        <p:spPr bwMode="auto">
          <a:xfrm rot="16249134">
            <a:off x="11238751" y="357216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4" name="文本框 32"/>
          <p:cNvSpPr txBox="1">
            <a:spLocks noChangeArrowheads="1"/>
          </p:cNvSpPr>
          <p:nvPr/>
        </p:nvSpPr>
        <p:spPr bwMode="auto">
          <a:xfrm>
            <a:off x="4349751" y="4418014"/>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dirty="0">
                <a:solidFill>
                  <a:schemeClr val="bg1">
                    <a:lumMod val="95000"/>
                  </a:schemeClr>
                </a:solidFill>
                <a:latin typeface="Arial" panose="020B0604020202020204" pitchFamily="34" charset="0"/>
              </a:rPr>
              <a:t>状元成才路</a:t>
            </a:r>
            <a:endParaRPr lang="zh-CN" altLang="zh-CN" sz="500" dirty="0">
              <a:solidFill>
                <a:schemeClr val="bg1">
                  <a:lumMod val="95000"/>
                </a:schemeClr>
              </a:solidFill>
              <a:latin typeface="Arial" panose="020B0604020202020204" pitchFamily="34" charset="0"/>
            </a:endParaRPr>
          </a:p>
        </p:txBody>
      </p:sp>
      <p:sp>
        <p:nvSpPr>
          <p:cNvPr id="15" name="文本框 34"/>
          <p:cNvSpPr txBox="1">
            <a:spLocks noChangeArrowheads="1"/>
          </p:cNvSpPr>
          <p:nvPr/>
        </p:nvSpPr>
        <p:spPr bwMode="auto">
          <a:xfrm rot="4149897">
            <a:off x="6035984" y="435560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6" name="文本框 36"/>
          <p:cNvSpPr txBox="1">
            <a:spLocks noChangeArrowheads="1"/>
          </p:cNvSpPr>
          <p:nvPr/>
        </p:nvSpPr>
        <p:spPr bwMode="auto">
          <a:xfrm rot="20220000">
            <a:off x="5283509" y="215850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17" name="文本框 37"/>
          <p:cNvSpPr txBox="1">
            <a:spLocks noChangeArrowheads="1"/>
          </p:cNvSpPr>
          <p:nvPr/>
        </p:nvSpPr>
        <p:spPr bwMode="auto">
          <a:xfrm rot="21420000">
            <a:off x="5590425" y="291097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8" name="文本框 45"/>
          <p:cNvSpPr txBox="1">
            <a:spLocks noChangeArrowheads="1"/>
          </p:cNvSpPr>
          <p:nvPr/>
        </p:nvSpPr>
        <p:spPr bwMode="auto">
          <a:xfrm rot="20220000">
            <a:off x="6030691" y="218072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19" name="文本框 46"/>
          <p:cNvSpPr txBox="1">
            <a:spLocks noChangeArrowheads="1"/>
          </p:cNvSpPr>
          <p:nvPr/>
        </p:nvSpPr>
        <p:spPr bwMode="auto">
          <a:xfrm rot="20220000">
            <a:off x="6523876" y="23950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20" name="文本框 47"/>
          <p:cNvSpPr txBox="1">
            <a:spLocks noChangeArrowheads="1"/>
          </p:cNvSpPr>
          <p:nvPr/>
        </p:nvSpPr>
        <p:spPr bwMode="auto">
          <a:xfrm rot="21420000">
            <a:off x="6835025" y="309195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1" name="文本框 49"/>
          <p:cNvSpPr txBox="1">
            <a:spLocks noChangeArrowheads="1"/>
          </p:cNvSpPr>
          <p:nvPr/>
        </p:nvSpPr>
        <p:spPr bwMode="auto">
          <a:xfrm rot="16249134">
            <a:off x="8497668" y="2967331"/>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2" name="文本框 50"/>
          <p:cNvSpPr txBox="1">
            <a:spLocks noChangeArrowheads="1"/>
          </p:cNvSpPr>
          <p:nvPr/>
        </p:nvSpPr>
        <p:spPr bwMode="auto">
          <a:xfrm rot="21429897">
            <a:off x="7535642" y="344755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23" name="文本框 51"/>
          <p:cNvSpPr txBox="1">
            <a:spLocks noChangeArrowheads="1"/>
          </p:cNvSpPr>
          <p:nvPr/>
        </p:nvSpPr>
        <p:spPr bwMode="auto">
          <a:xfrm rot="16249134">
            <a:off x="7877484" y="4291306"/>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24" name="文本框 32"/>
          <p:cNvSpPr txBox="1">
            <a:spLocks noChangeArrowheads="1"/>
          </p:cNvSpPr>
          <p:nvPr/>
        </p:nvSpPr>
        <p:spPr bwMode="auto">
          <a:xfrm rot="1209897">
            <a:off x="1596276" y="47318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dirty="0">
                <a:solidFill>
                  <a:schemeClr val="bg1">
                    <a:lumMod val="95000"/>
                  </a:schemeClr>
                </a:solidFill>
                <a:latin typeface="Arial" panose="020B0604020202020204" pitchFamily="34" charset="0"/>
              </a:rPr>
              <a:t>状元成才路</a:t>
            </a:r>
            <a:endParaRPr lang="zh-CN" altLang="zh-CN" sz="500" dirty="0">
              <a:solidFill>
                <a:schemeClr val="bg1">
                  <a:lumMod val="95000"/>
                </a:schemeClr>
              </a:solidFill>
              <a:latin typeface="Arial" panose="020B0604020202020204" pitchFamily="34" charset="0"/>
            </a:endParaRPr>
          </a:p>
        </p:txBody>
      </p:sp>
      <p:sp>
        <p:nvSpPr>
          <p:cNvPr id="25" name="文本框 34"/>
          <p:cNvSpPr txBox="1">
            <a:spLocks noChangeArrowheads="1"/>
          </p:cNvSpPr>
          <p:nvPr/>
        </p:nvSpPr>
        <p:spPr bwMode="auto">
          <a:xfrm rot="4149897">
            <a:off x="2941417" y="43127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6" name="文本框 36"/>
          <p:cNvSpPr txBox="1">
            <a:spLocks noChangeArrowheads="1"/>
          </p:cNvSpPr>
          <p:nvPr/>
        </p:nvSpPr>
        <p:spPr bwMode="auto">
          <a:xfrm rot="20220000">
            <a:off x="2222809" y="408572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7" name="文本框 37"/>
          <p:cNvSpPr txBox="1">
            <a:spLocks noChangeArrowheads="1"/>
          </p:cNvSpPr>
          <p:nvPr/>
        </p:nvSpPr>
        <p:spPr bwMode="auto">
          <a:xfrm rot="1029897">
            <a:off x="3397558" y="3611062"/>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8" name="文本框 45"/>
          <p:cNvSpPr txBox="1">
            <a:spLocks noChangeArrowheads="1"/>
          </p:cNvSpPr>
          <p:nvPr/>
        </p:nvSpPr>
        <p:spPr bwMode="auto">
          <a:xfrm rot="20220000">
            <a:off x="4299258" y="4003174"/>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29" name="文本框 46"/>
          <p:cNvSpPr txBox="1">
            <a:spLocks noChangeArrowheads="1"/>
          </p:cNvSpPr>
          <p:nvPr/>
        </p:nvSpPr>
        <p:spPr bwMode="auto">
          <a:xfrm rot="21429897">
            <a:off x="1132725" y="238710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0" name="文本框 47"/>
          <p:cNvSpPr txBox="1">
            <a:spLocks noChangeArrowheads="1"/>
          </p:cNvSpPr>
          <p:nvPr/>
        </p:nvSpPr>
        <p:spPr bwMode="auto">
          <a:xfrm rot="1029897">
            <a:off x="440576" y="4290513"/>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1" name="文本框 49"/>
          <p:cNvSpPr txBox="1">
            <a:spLocks noChangeArrowheads="1"/>
          </p:cNvSpPr>
          <p:nvPr/>
        </p:nvSpPr>
        <p:spPr bwMode="auto">
          <a:xfrm rot="21429897">
            <a:off x="4096058" y="46937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32" name="文本框 50"/>
          <p:cNvSpPr txBox="1">
            <a:spLocks noChangeArrowheads="1"/>
          </p:cNvSpPr>
          <p:nvPr/>
        </p:nvSpPr>
        <p:spPr bwMode="auto">
          <a:xfrm rot="21429897">
            <a:off x="5626409" y="40269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3" name="文本框 51"/>
          <p:cNvSpPr txBox="1">
            <a:spLocks noChangeArrowheads="1"/>
          </p:cNvSpPr>
          <p:nvPr/>
        </p:nvSpPr>
        <p:spPr bwMode="auto">
          <a:xfrm rot="21429897">
            <a:off x="5848658" y="4785813"/>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4" name="文本框 32"/>
          <p:cNvSpPr txBox="1">
            <a:spLocks noChangeArrowheads="1"/>
          </p:cNvSpPr>
          <p:nvPr/>
        </p:nvSpPr>
        <p:spPr bwMode="auto">
          <a:xfrm rot="16529158">
            <a:off x="513601" y="2899069"/>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5" name="文本框 34"/>
          <p:cNvSpPr txBox="1">
            <a:spLocks noChangeArrowheads="1"/>
          </p:cNvSpPr>
          <p:nvPr/>
        </p:nvSpPr>
        <p:spPr bwMode="auto">
          <a:xfrm rot="4149897">
            <a:off x="1870384" y="301575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6" name="文本框 36"/>
          <p:cNvSpPr txBox="1">
            <a:spLocks noChangeArrowheads="1"/>
          </p:cNvSpPr>
          <p:nvPr/>
        </p:nvSpPr>
        <p:spPr bwMode="auto">
          <a:xfrm rot="21429897">
            <a:off x="512543" y="219342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37" name="文本框 37"/>
          <p:cNvSpPr txBox="1">
            <a:spLocks noChangeArrowheads="1"/>
          </p:cNvSpPr>
          <p:nvPr/>
        </p:nvSpPr>
        <p:spPr bwMode="auto">
          <a:xfrm rot="1029897">
            <a:off x="1867209" y="25410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38" name="文本框 45"/>
          <p:cNvSpPr txBox="1">
            <a:spLocks noChangeArrowheads="1"/>
          </p:cNvSpPr>
          <p:nvPr/>
        </p:nvSpPr>
        <p:spPr bwMode="auto">
          <a:xfrm rot="20220000">
            <a:off x="2906491" y="200292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39" name="文本框 46"/>
          <p:cNvSpPr txBox="1">
            <a:spLocks noChangeArrowheads="1"/>
          </p:cNvSpPr>
          <p:nvPr/>
        </p:nvSpPr>
        <p:spPr bwMode="auto">
          <a:xfrm rot="20220000">
            <a:off x="3666376" y="21727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40" name="文本框 47"/>
          <p:cNvSpPr txBox="1">
            <a:spLocks noChangeArrowheads="1"/>
          </p:cNvSpPr>
          <p:nvPr/>
        </p:nvSpPr>
        <p:spPr bwMode="auto">
          <a:xfrm rot="21420000">
            <a:off x="3304425" y="2736350"/>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1" name="文本框 49"/>
          <p:cNvSpPr txBox="1">
            <a:spLocks noChangeArrowheads="1"/>
          </p:cNvSpPr>
          <p:nvPr/>
        </p:nvSpPr>
        <p:spPr bwMode="auto">
          <a:xfrm rot="20220000">
            <a:off x="4451658" y="23950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2" name="文本框 50"/>
          <p:cNvSpPr txBox="1">
            <a:spLocks noChangeArrowheads="1"/>
          </p:cNvSpPr>
          <p:nvPr/>
        </p:nvSpPr>
        <p:spPr bwMode="auto">
          <a:xfrm rot="20220000">
            <a:off x="3882276" y="2976063"/>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3" name="文本框 51"/>
          <p:cNvSpPr txBox="1">
            <a:spLocks noChangeArrowheads="1"/>
          </p:cNvSpPr>
          <p:nvPr/>
        </p:nvSpPr>
        <p:spPr bwMode="auto">
          <a:xfrm rot="20220000">
            <a:off x="4728943" y="31125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4" name="文本框 32"/>
          <p:cNvSpPr txBox="1">
            <a:spLocks noChangeArrowheads="1"/>
          </p:cNvSpPr>
          <p:nvPr/>
        </p:nvSpPr>
        <p:spPr bwMode="auto">
          <a:xfrm rot="1209897">
            <a:off x="6900643" y="43952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dirty="0">
                <a:solidFill>
                  <a:schemeClr val="bg1">
                    <a:lumMod val="95000"/>
                  </a:schemeClr>
                </a:solidFill>
                <a:latin typeface="Arial" panose="020B0604020202020204" pitchFamily="34" charset="0"/>
              </a:rPr>
              <a:t>状元成才路</a:t>
            </a:r>
            <a:endParaRPr lang="zh-CN" altLang="zh-CN" sz="500" dirty="0">
              <a:solidFill>
                <a:schemeClr val="bg1">
                  <a:lumMod val="95000"/>
                </a:schemeClr>
              </a:solidFill>
              <a:latin typeface="Arial" panose="020B0604020202020204" pitchFamily="34" charset="0"/>
            </a:endParaRPr>
          </a:p>
        </p:txBody>
      </p:sp>
      <p:sp>
        <p:nvSpPr>
          <p:cNvPr id="45" name="文本框 34"/>
          <p:cNvSpPr txBox="1">
            <a:spLocks noChangeArrowheads="1"/>
          </p:cNvSpPr>
          <p:nvPr/>
        </p:nvSpPr>
        <p:spPr bwMode="auto">
          <a:xfrm rot="20569134">
            <a:off x="8500843" y="475088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6" name="文本框 36"/>
          <p:cNvSpPr txBox="1">
            <a:spLocks noChangeArrowheads="1"/>
          </p:cNvSpPr>
          <p:nvPr/>
        </p:nvSpPr>
        <p:spPr bwMode="auto">
          <a:xfrm rot="368503">
            <a:off x="7781176" y="3715838"/>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47" name="文本框 37"/>
          <p:cNvSpPr txBox="1">
            <a:spLocks noChangeArrowheads="1"/>
          </p:cNvSpPr>
          <p:nvPr/>
        </p:nvSpPr>
        <p:spPr bwMode="auto">
          <a:xfrm rot="829244">
            <a:off x="7129242" y="4830263"/>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48" name="文本框 45"/>
          <p:cNvSpPr txBox="1">
            <a:spLocks noChangeArrowheads="1"/>
          </p:cNvSpPr>
          <p:nvPr/>
        </p:nvSpPr>
        <p:spPr bwMode="auto">
          <a:xfrm rot="17097278">
            <a:off x="9122084" y="335785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49" name="文本框 46"/>
          <p:cNvSpPr txBox="1">
            <a:spLocks noChangeArrowheads="1"/>
          </p:cNvSpPr>
          <p:nvPr/>
        </p:nvSpPr>
        <p:spPr bwMode="auto">
          <a:xfrm rot="2702238">
            <a:off x="10174068" y="3919831"/>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50" name="文本框 47"/>
          <p:cNvSpPr txBox="1">
            <a:spLocks noChangeArrowheads="1"/>
          </p:cNvSpPr>
          <p:nvPr/>
        </p:nvSpPr>
        <p:spPr bwMode="auto">
          <a:xfrm rot="18143362">
            <a:off x="9075517" y="4261144"/>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a:solidFill>
                  <a:schemeClr val="bg1">
                    <a:lumMod val="95000"/>
                  </a:schemeClr>
                </a:solidFill>
                <a:latin typeface="Arial" panose="020B0604020202020204" pitchFamily="34" charset="0"/>
              </a:rPr>
              <a:t>状元成才路</a:t>
            </a:r>
            <a:endParaRPr lang="zh-CN" altLang="zh-CN" sz="500" b="1">
              <a:solidFill>
                <a:schemeClr val="bg1">
                  <a:lumMod val="95000"/>
                </a:schemeClr>
              </a:solidFill>
              <a:latin typeface="Arial" panose="020B0604020202020204" pitchFamily="34" charset="0"/>
            </a:endParaRPr>
          </a:p>
        </p:txBody>
      </p:sp>
      <p:sp>
        <p:nvSpPr>
          <p:cNvPr id="51" name="文本框 49"/>
          <p:cNvSpPr txBox="1">
            <a:spLocks noChangeArrowheads="1"/>
          </p:cNvSpPr>
          <p:nvPr/>
        </p:nvSpPr>
        <p:spPr bwMode="auto">
          <a:xfrm rot="18419577">
            <a:off x="10893735" y="4123031"/>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52" name="文本框 50"/>
          <p:cNvSpPr txBox="1">
            <a:spLocks noChangeArrowheads="1"/>
          </p:cNvSpPr>
          <p:nvPr/>
        </p:nvSpPr>
        <p:spPr bwMode="auto">
          <a:xfrm rot="17959444">
            <a:off x="9765551" y="4764381"/>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53" name="文本框 51"/>
          <p:cNvSpPr txBox="1">
            <a:spLocks noChangeArrowheads="1"/>
          </p:cNvSpPr>
          <p:nvPr/>
        </p:nvSpPr>
        <p:spPr bwMode="auto">
          <a:xfrm rot="1549510">
            <a:off x="11038725" y="4561975"/>
            <a:ext cx="50526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zh-CN" sz="500" b="1" dirty="0">
                <a:solidFill>
                  <a:schemeClr val="bg1">
                    <a:lumMod val="95000"/>
                  </a:schemeClr>
                </a:solidFill>
                <a:latin typeface="Arial" panose="020B0604020202020204" pitchFamily="34" charset="0"/>
              </a:rPr>
              <a:t>状元成才路</a:t>
            </a:r>
            <a:endParaRPr lang="zh-CN" altLang="zh-CN" sz="500" b="1" dirty="0">
              <a:solidFill>
                <a:schemeClr val="bg1">
                  <a:lumMod val="95000"/>
                </a:schemeClr>
              </a:solidFill>
              <a:latin typeface="Arial" panose="020B0604020202020204" pitchFamily="34" charset="0"/>
            </a:endParaRPr>
          </a:p>
        </p:txBody>
      </p:sp>
      <p:sp>
        <p:nvSpPr>
          <p:cNvPr id="18484" name="文本框 32"/>
          <p:cNvSpPr txBox="1">
            <a:spLocks noChangeArrowheads="1"/>
          </p:cNvSpPr>
          <p:nvPr/>
        </p:nvSpPr>
        <p:spPr bwMode="auto">
          <a:xfrm rot="4190103">
            <a:off x="5801035" y="33634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85" name="文本框 34"/>
          <p:cNvSpPr txBox="1">
            <a:spLocks noChangeArrowheads="1"/>
          </p:cNvSpPr>
          <p:nvPr/>
        </p:nvSpPr>
        <p:spPr bwMode="auto">
          <a:xfrm rot="8340000">
            <a:off x="6646643" y="39952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86" name="文本框 36"/>
          <p:cNvSpPr txBox="1">
            <a:spLocks noChangeArrowheads="1"/>
          </p:cNvSpPr>
          <p:nvPr/>
        </p:nvSpPr>
        <p:spPr bwMode="auto">
          <a:xfrm rot="-1160763">
            <a:off x="7781176" y="260776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87" name="文本框 37"/>
          <p:cNvSpPr txBox="1">
            <a:spLocks noChangeArrowheads="1"/>
          </p:cNvSpPr>
          <p:nvPr/>
        </p:nvSpPr>
        <p:spPr bwMode="auto">
          <a:xfrm rot="39237">
            <a:off x="7616076" y="31300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88" name="文本框 45"/>
          <p:cNvSpPr txBox="1">
            <a:spLocks noChangeArrowheads="1"/>
          </p:cNvSpPr>
          <p:nvPr/>
        </p:nvSpPr>
        <p:spPr bwMode="auto">
          <a:xfrm rot="-1160763">
            <a:off x="8528358" y="262998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89" name="文本框 46"/>
          <p:cNvSpPr txBox="1">
            <a:spLocks noChangeArrowheads="1"/>
          </p:cNvSpPr>
          <p:nvPr/>
        </p:nvSpPr>
        <p:spPr bwMode="auto">
          <a:xfrm rot="-1160763">
            <a:off x="9021543" y="28443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0" name="文本框 47"/>
          <p:cNvSpPr txBox="1">
            <a:spLocks noChangeArrowheads="1"/>
          </p:cNvSpPr>
          <p:nvPr/>
        </p:nvSpPr>
        <p:spPr bwMode="auto">
          <a:xfrm rot="39237">
            <a:off x="9662891" y="33142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1" name="文本框 49"/>
          <p:cNvSpPr txBox="1">
            <a:spLocks noChangeArrowheads="1"/>
          </p:cNvSpPr>
          <p:nvPr/>
        </p:nvSpPr>
        <p:spPr bwMode="auto">
          <a:xfrm rot="-1160763">
            <a:off x="10778376" y="29236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2" name="文本框 50"/>
          <p:cNvSpPr txBox="1">
            <a:spLocks noChangeArrowheads="1"/>
          </p:cNvSpPr>
          <p:nvPr/>
        </p:nvSpPr>
        <p:spPr bwMode="auto">
          <a:xfrm rot="-1160763">
            <a:off x="10067176" y="279032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3" name="文本框 51"/>
          <p:cNvSpPr txBox="1">
            <a:spLocks noChangeArrowheads="1"/>
          </p:cNvSpPr>
          <p:nvPr/>
        </p:nvSpPr>
        <p:spPr bwMode="auto">
          <a:xfrm rot="-1160763">
            <a:off x="10702176" y="36507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4" name="文本框 32"/>
          <p:cNvSpPr txBox="1">
            <a:spLocks noChangeArrowheads="1"/>
          </p:cNvSpPr>
          <p:nvPr/>
        </p:nvSpPr>
        <p:spPr bwMode="auto">
          <a:xfrm rot="4190103">
            <a:off x="3771151" y="41968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5" name="文本框 34"/>
          <p:cNvSpPr txBox="1">
            <a:spLocks noChangeArrowheads="1"/>
          </p:cNvSpPr>
          <p:nvPr/>
        </p:nvSpPr>
        <p:spPr bwMode="auto">
          <a:xfrm rot="8340000">
            <a:off x="5315258" y="36729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6" name="文本框 36"/>
          <p:cNvSpPr txBox="1">
            <a:spLocks noChangeArrowheads="1"/>
          </p:cNvSpPr>
          <p:nvPr/>
        </p:nvSpPr>
        <p:spPr bwMode="auto">
          <a:xfrm rot="2810103">
            <a:off x="5168151" y="259188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7" name="文本框 37"/>
          <p:cNvSpPr txBox="1">
            <a:spLocks noChangeArrowheads="1"/>
          </p:cNvSpPr>
          <p:nvPr/>
        </p:nvSpPr>
        <p:spPr bwMode="auto">
          <a:xfrm rot="4010103">
            <a:off x="5168151" y="31348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8" name="文本框 45"/>
          <p:cNvSpPr txBox="1">
            <a:spLocks noChangeArrowheads="1"/>
          </p:cNvSpPr>
          <p:nvPr/>
        </p:nvSpPr>
        <p:spPr bwMode="auto">
          <a:xfrm rot="2810103">
            <a:off x="5915335" y="26141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499" name="文本框 46"/>
          <p:cNvSpPr txBox="1">
            <a:spLocks noChangeArrowheads="1"/>
          </p:cNvSpPr>
          <p:nvPr/>
        </p:nvSpPr>
        <p:spPr bwMode="auto">
          <a:xfrm rot="2810103">
            <a:off x="6408517" y="282842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0" name="文本框 47"/>
          <p:cNvSpPr txBox="1">
            <a:spLocks noChangeArrowheads="1"/>
          </p:cNvSpPr>
          <p:nvPr/>
        </p:nvSpPr>
        <p:spPr bwMode="auto">
          <a:xfrm rot="4010103">
            <a:off x="6408517" y="33713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1" name="文本框 49"/>
          <p:cNvSpPr txBox="1">
            <a:spLocks noChangeArrowheads="1"/>
          </p:cNvSpPr>
          <p:nvPr/>
        </p:nvSpPr>
        <p:spPr bwMode="auto">
          <a:xfrm rot="-1160763">
            <a:off x="8382309" y="3401512"/>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2" name="文本框 50"/>
          <p:cNvSpPr txBox="1">
            <a:spLocks noChangeArrowheads="1"/>
          </p:cNvSpPr>
          <p:nvPr/>
        </p:nvSpPr>
        <p:spPr bwMode="auto">
          <a:xfrm rot="4020000">
            <a:off x="7041401" y="34872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3" name="文本框 51"/>
          <p:cNvSpPr txBox="1">
            <a:spLocks noChangeArrowheads="1"/>
          </p:cNvSpPr>
          <p:nvPr/>
        </p:nvSpPr>
        <p:spPr bwMode="auto">
          <a:xfrm rot="-1160763">
            <a:off x="7548343" y="40762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4" name="文本框 32"/>
          <p:cNvSpPr txBox="1">
            <a:spLocks noChangeArrowheads="1"/>
          </p:cNvSpPr>
          <p:nvPr/>
        </p:nvSpPr>
        <p:spPr bwMode="auto">
          <a:xfrm rot="5400000">
            <a:off x="1603684" y="4085725"/>
            <a:ext cx="505267" cy="169277"/>
          </a:xfrm>
          <a:prstGeom prst="rect">
            <a:avLst/>
          </a:prstGeom>
          <a:noFill/>
          <a:ln w="9525">
            <a:noFill/>
            <a:miter lim="800000"/>
          </a:ln>
        </p:spPr>
        <p:txBody>
          <a:bodyPr wrap="none">
            <a:spAutoFit/>
          </a:bodyPr>
          <a:lstStyle/>
          <a:p>
            <a:r>
              <a:rPr lang="zh-CN" altLang="zh-CN" sz="500">
                <a:solidFill>
                  <a:schemeClr val="bg1"/>
                </a:solidFill>
              </a:rPr>
              <a:t>状元成才路</a:t>
            </a:r>
            <a:endParaRPr lang="zh-CN" altLang="zh-CN" sz="500">
              <a:solidFill>
                <a:schemeClr val="bg1"/>
              </a:solidFill>
            </a:endParaRPr>
          </a:p>
        </p:txBody>
      </p:sp>
      <p:sp>
        <p:nvSpPr>
          <p:cNvPr id="18505" name="文本框 34"/>
          <p:cNvSpPr txBox="1">
            <a:spLocks noChangeArrowheads="1"/>
          </p:cNvSpPr>
          <p:nvPr/>
        </p:nvSpPr>
        <p:spPr bwMode="auto">
          <a:xfrm rot="8340000">
            <a:off x="2591109" y="44095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6" name="文本框 36"/>
          <p:cNvSpPr txBox="1">
            <a:spLocks noChangeArrowheads="1"/>
          </p:cNvSpPr>
          <p:nvPr/>
        </p:nvSpPr>
        <p:spPr bwMode="auto">
          <a:xfrm rot="2810103">
            <a:off x="2566768" y="35888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7" name="文本框 37"/>
          <p:cNvSpPr txBox="1">
            <a:spLocks noChangeArrowheads="1"/>
          </p:cNvSpPr>
          <p:nvPr/>
        </p:nvSpPr>
        <p:spPr bwMode="auto">
          <a:xfrm rot="5220000">
            <a:off x="3146735" y="38714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09" name="文本框 46"/>
          <p:cNvSpPr txBox="1">
            <a:spLocks noChangeArrowheads="1"/>
          </p:cNvSpPr>
          <p:nvPr/>
        </p:nvSpPr>
        <p:spPr bwMode="auto">
          <a:xfrm rot="4020000">
            <a:off x="1017368" y="282048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1" name="文本框 49"/>
          <p:cNvSpPr txBox="1">
            <a:spLocks noChangeArrowheads="1"/>
          </p:cNvSpPr>
          <p:nvPr/>
        </p:nvSpPr>
        <p:spPr bwMode="auto">
          <a:xfrm rot="4020000">
            <a:off x="3368984" y="45969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2" name="文本框 50"/>
          <p:cNvSpPr txBox="1">
            <a:spLocks noChangeArrowheads="1"/>
          </p:cNvSpPr>
          <p:nvPr/>
        </p:nvSpPr>
        <p:spPr bwMode="auto">
          <a:xfrm rot="4020000">
            <a:off x="5019984" y="42238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3" name="文本框 51"/>
          <p:cNvSpPr txBox="1">
            <a:spLocks noChangeArrowheads="1"/>
          </p:cNvSpPr>
          <p:nvPr/>
        </p:nvSpPr>
        <p:spPr bwMode="auto">
          <a:xfrm rot="4020000">
            <a:off x="5513168" y="44381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4" name="文本框 32"/>
          <p:cNvSpPr txBox="1">
            <a:spLocks noChangeArrowheads="1"/>
          </p:cNvSpPr>
          <p:nvPr/>
        </p:nvSpPr>
        <p:spPr bwMode="auto">
          <a:xfrm rot="-880739">
            <a:off x="768658" y="33713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5" name="文本框 34"/>
          <p:cNvSpPr txBox="1">
            <a:spLocks noChangeArrowheads="1"/>
          </p:cNvSpPr>
          <p:nvPr/>
        </p:nvSpPr>
        <p:spPr bwMode="auto">
          <a:xfrm rot="8340000">
            <a:off x="1755025" y="34491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6" name="文本框 36"/>
          <p:cNvSpPr txBox="1">
            <a:spLocks noChangeArrowheads="1"/>
          </p:cNvSpPr>
          <p:nvPr/>
        </p:nvSpPr>
        <p:spPr bwMode="auto">
          <a:xfrm rot="4020000">
            <a:off x="2310651" y="23680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7" name="文本框 37"/>
          <p:cNvSpPr txBox="1">
            <a:spLocks noChangeArrowheads="1"/>
          </p:cNvSpPr>
          <p:nvPr/>
        </p:nvSpPr>
        <p:spPr bwMode="auto">
          <a:xfrm rot="5220000">
            <a:off x="2310651" y="29109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8" name="文本框 45"/>
          <p:cNvSpPr txBox="1">
            <a:spLocks noChangeArrowheads="1"/>
          </p:cNvSpPr>
          <p:nvPr/>
        </p:nvSpPr>
        <p:spPr bwMode="auto">
          <a:xfrm rot="2810103">
            <a:off x="3057835" y="23902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19" name="文本框 46"/>
          <p:cNvSpPr txBox="1">
            <a:spLocks noChangeArrowheads="1"/>
          </p:cNvSpPr>
          <p:nvPr/>
        </p:nvSpPr>
        <p:spPr bwMode="auto">
          <a:xfrm rot="2810103">
            <a:off x="3551017" y="260458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0" name="文本框 47"/>
          <p:cNvSpPr txBox="1">
            <a:spLocks noChangeArrowheads="1"/>
          </p:cNvSpPr>
          <p:nvPr/>
        </p:nvSpPr>
        <p:spPr bwMode="auto">
          <a:xfrm rot="4010103">
            <a:off x="3189068" y="31697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1" name="文本框 49"/>
          <p:cNvSpPr txBox="1">
            <a:spLocks noChangeArrowheads="1"/>
          </p:cNvSpPr>
          <p:nvPr/>
        </p:nvSpPr>
        <p:spPr bwMode="auto">
          <a:xfrm rot="2810103">
            <a:off x="4334184" y="282842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2" name="文本框 50"/>
          <p:cNvSpPr txBox="1">
            <a:spLocks noChangeArrowheads="1"/>
          </p:cNvSpPr>
          <p:nvPr/>
        </p:nvSpPr>
        <p:spPr bwMode="auto">
          <a:xfrm rot="2810103">
            <a:off x="4183901" y="32634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3" name="文本框 51"/>
          <p:cNvSpPr txBox="1">
            <a:spLocks noChangeArrowheads="1"/>
          </p:cNvSpPr>
          <p:nvPr/>
        </p:nvSpPr>
        <p:spPr bwMode="auto">
          <a:xfrm rot="2810103">
            <a:off x="4677084" y="34777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4" name="文本框 32"/>
          <p:cNvSpPr txBox="1">
            <a:spLocks noChangeArrowheads="1"/>
          </p:cNvSpPr>
          <p:nvPr/>
        </p:nvSpPr>
        <p:spPr bwMode="auto">
          <a:xfrm rot="5400000">
            <a:off x="6416984" y="4539750"/>
            <a:ext cx="505267" cy="169277"/>
          </a:xfrm>
          <a:prstGeom prst="rect">
            <a:avLst/>
          </a:prstGeom>
          <a:noFill/>
          <a:ln w="9525">
            <a:noFill/>
            <a:miter lim="800000"/>
          </a:ln>
        </p:spPr>
        <p:txBody>
          <a:bodyPr wrap="none">
            <a:spAutoFit/>
          </a:bodyPr>
          <a:lstStyle/>
          <a:p>
            <a:r>
              <a:rPr lang="zh-CN" altLang="zh-CN" sz="500">
                <a:solidFill>
                  <a:schemeClr val="bg1"/>
                </a:solidFill>
              </a:rPr>
              <a:t>状元成才路</a:t>
            </a:r>
            <a:endParaRPr lang="zh-CN" altLang="zh-CN" sz="500">
              <a:solidFill>
                <a:schemeClr val="bg1"/>
              </a:solidFill>
            </a:endParaRPr>
          </a:p>
        </p:txBody>
      </p:sp>
      <p:sp>
        <p:nvSpPr>
          <p:cNvPr id="18525" name="文本框 34"/>
          <p:cNvSpPr txBox="1">
            <a:spLocks noChangeArrowheads="1"/>
          </p:cNvSpPr>
          <p:nvPr/>
        </p:nvSpPr>
        <p:spPr bwMode="auto">
          <a:xfrm rot="3159237">
            <a:off x="7843617" y="486360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6" name="文本框 36"/>
          <p:cNvSpPr txBox="1">
            <a:spLocks noChangeArrowheads="1"/>
          </p:cNvSpPr>
          <p:nvPr/>
        </p:nvSpPr>
        <p:spPr bwMode="auto">
          <a:xfrm rot="-1160763">
            <a:off x="8399243" y="378251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7" name="文本框 37"/>
          <p:cNvSpPr txBox="1">
            <a:spLocks noChangeArrowheads="1"/>
          </p:cNvSpPr>
          <p:nvPr/>
        </p:nvSpPr>
        <p:spPr bwMode="auto">
          <a:xfrm rot="39237">
            <a:off x="8399243" y="43254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8" name="文本框 45"/>
          <p:cNvSpPr txBox="1">
            <a:spLocks noChangeArrowheads="1"/>
          </p:cNvSpPr>
          <p:nvPr/>
        </p:nvSpPr>
        <p:spPr bwMode="auto">
          <a:xfrm rot="-1160763">
            <a:off x="9146425" y="3804738"/>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29" name="文本框 46"/>
          <p:cNvSpPr txBox="1">
            <a:spLocks noChangeArrowheads="1"/>
          </p:cNvSpPr>
          <p:nvPr/>
        </p:nvSpPr>
        <p:spPr bwMode="auto">
          <a:xfrm rot="-1160763">
            <a:off x="9639609" y="4019050"/>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30" name="文本框 47"/>
          <p:cNvSpPr txBox="1">
            <a:spLocks noChangeArrowheads="1"/>
          </p:cNvSpPr>
          <p:nvPr/>
        </p:nvSpPr>
        <p:spPr bwMode="auto">
          <a:xfrm rot="39237">
            <a:off x="9222625" y="45873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31" name="文本框 49"/>
          <p:cNvSpPr txBox="1">
            <a:spLocks noChangeArrowheads="1"/>
          </p:cNvSpPr>
          <p:nvPr/>
        </p:nvSpPr>
        <p:spPr bwMode="auto">
          <a:xfrm rot="-1160763">
            <a:off x="10333876" y="430956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32" name="文本框 50"/>
          <p:cNvSpPr txBox="1">
            <a:spLocks noChangeArrowheads="1"/>
          </p:cNvSpPr>
          <p:nvPr/>
        </p:nvSpPr>
        <p:spPr bwMode="auto">
          <a:xfrm rot="-1160763">
            <a:off x="10272491" y="4677863"/>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33" name="文本框 51"/>
          <p:cNvSpPr txBox="1">
            <a:spLocks noChangeArrowheads="1"/>
          </p:cNvSpPr>
          <p:nvPr/>
        </p:nvSpPr>
        <p:spPr bwMode="auto">
          <a:xfrm rot="-1160763">
            <a:off x="10765676" y="4892175"/>
            <a:ext cx="505267" cy="169277"/>
          </a:xfrm>
          <a:prstGeom prst="rect">
            <a:avLst/>
          </a:prstGeom>
          <a:noFill/>
          <a:ln w="9525">
            <a:noFill/>
            <a:miter lim="800000"/>
          </a:ln>
        </p:spPr>
        <p:txBody>
          <a:bodyPr wrap="none">
            <a:spAutoFit/>
          </a:bodyPr>
          <a:lstStyle/>
          <a:p>
            <a:r>
              <a:rPr lang="zh-CN" altLang="zh-CN" sz="500" b="1">
                <a:solidFill>
                  <a:schemeClr val="bg1"/>
                </a:solidFill>
              </a:rPr>
              <a:t>状元成才路</a:t>
            </a:r>
            <a:endParaRPr lang="zh-CN" altLang="zh-CN" sz="500" b="1">
              <a:solidFill>
                <a:schemeClr val="bg1"/>
              </a:solidFill>
            </a:endParaRPr>
          </a:p>
        </p:txBody>
      </p:sp>
      <p:sp>
        <p:nvSpPr>
          <p:cNvPr id="18534" name="矩形 1"/>
          <p:cNvSpPr>
            <a:spLocks noChangeArrowheads="1"/>
          </p:cNvSpPr>
          <p:nvPr/>
        </p:nvSpPr>
        <p:spPr bwMode="auto">
          <a:xfrm>
            <a:off x="990600" y="1600201"/>
            <a:ext cx="10287000" cy="540725"/>
          </a:xfrm>
          <a:prstGeom prst="rect">
            <a:avLst/>
          </a:prstGeom>
          <a:noFill/>
          <a:ln w="9525">
            <a:noFill/>
            <a:miter lim="800000"/>
          </a:ln>
        </p:spPr>
        <p:txBody>
          <a:bodyPr>
            <a:spAutoFit/>
          </a:bodyPr>
          <a:lstStyle/>
          <a:p>
            <a:pPr>
              <a:lnSpc>
                <a:spcPct val="120000"/>
              </a:lnSpc>
            </a:pPr>
            <a:r>
              <a:rPr lang="en-US" altLang="zh-CN"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p:txBody>
      </p:sp>
      <p:sp>
        <p:nvSpPr>
          <p:cNvPr id="18535" name="矩形 2"/>
          <p:cNvSpPr>
            <a:spLocks noChangeArrowheads="1"/>
          </p:cNvSpPr>
          <p:nvPr/>
        </p:nvSpPr>
        <p:spPr bwMode="auto">
          <a:xfrm>
            <a:off x="990600" y="3303588"/>
            <a:ext cx="10287000" cy="540725"/>
          </a:xfrm>
          <a:prstGeom prst="rect">
            <a:avLst/>
          </a:prstGeom>
          <a:noFill/>
          <a:ln w="9525">
            <a:noFill/>
            <a:miter lim="800000"/>
          </a:ln>
        </p:spPr>
        <p:txBody>
          <a:bodyPr>
            <a:spAutoFit/>
          </a:bodyPr>
          <a:lstStyle/>
          <a:p>
            <a:pPr>
              <a:lnSpc>
                <a:spcPct val="120000"/>
              </a:lnSpc>
            </a:pPr>
            <a:r>
              <a:rPr lang="en-US" altLang="zh-CN"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p:txBody>
      </p:sp>
      <p:sp>
        <p:nvSpPr>
          <p:cNvPr id="104" name="TextBox 103"/>
          <p:cNvSpPr txBox="1"/>
          <p:nvPr/>
        </p:nvSpPr>
        <p:spPr>
          <a:xfrm>
            <a:off x="1023583" y="914400"/>
            <a:ext cx="10304060" cy="1081963"/>
          </a:xfrm>
          <a:prstGeom prst="rect">
            <a:avLst/>
          </a:prstGeom>
          <a:noFill/>
        </p:spPr>
        <p:txBody>
          <a:bodyPr wrap="square" rtlCol="0">
            <a:spAutoFit/>
          </a:bodyPr>
          <a:lstStyle/>
          <a:p>
            <a:pPr>
              <a:lnSpc>
                <a:spcPct val="120000"/>
              </a:lnSpc>
            </a:pPr>
            <a:r>
              <a:rPr lang="en-US" altLang="zh-CN" sz="2800" dirty="0" smtClean="0"/>
              <a:t>2.</a:t>
            </a:r>
            <a:r>
              <a:rPr lang="zh-CN" altLang="en-US" sz="2800" dirty="0" smtClean="0"/>
              <a:t>作者对文中的人物（骑骡乘车的游客、“车王”和“勃朗队长”）持什么态度？从中能看出他怎样的人生态度？</a:t>
            </a:r>
            <a:endParaRPr lang="zh-CN" altLang="en-US" sz="2800" dirty="0"/>
          </a:p>
        </p:txBody>
      </p:sp>
      <p:sp>
        <p:nvSpPr>
          <p:cNvPr id="105" name="TextBox 104"/>
          <p:cNvSpPr txBox="1"/>
          <p:nvPr/>
        </p:nvSpPr>
        <p:spPr>
          <a:xfrm>
            <a:off x="1201003" y="2674961"/>
            <a:ext cx="10426890" cy="1643527"/>
          </a:xfrm>
          <a:prstGeom prst="rect">
            <a:avLst/>
          </a:prstGeom>
          <a:noFill/>
        </p:spPr>
        <p:txBody>
          <a:bodyPr wrap="square" rtlCol="0">
            <a:spAutoFit/>
          </a:bodyPr>
          <a:lstStyle/>
          <a:p>
            <a:pPr>
              <a:lnSpc>
                <a:spcPct val="120000"/>
              </a:lnSpc>
            </a:pPr>
            <a:r>
              <a:rPr lang="zh-CN" altLang="en-US" sz="2800" dirty="0" smtClean="0"/>
              <a:t>        作者在文中对那些骑骡乘车的游客持一种</a:t>
            </a:r>
            <a:r>
              <a:rPr lang="zh-CN" altLang="en-US" sz="2800" dirty="0" smtClean="0">
                <a:solidFill>
                  <a:srgbClr val="FF0000"/>
                </a:solidFill>
              </a:rPr>
              <a:t>讥讽</a:t>
            </a:r>
            <a:r>
              <a:rPr lang="zh-CN" altLang="en-US" sz="2800" dirty="0" smtClean="0"/>
              <a:t>的态度，对“车王”和“勃朗队长”则有一种</a:t>
            </a:r>
            <a:r>
              <a:rPr lang="zh-CN" altLang="en-US" sz="2800" dirty="0" smtClean="0">
                <a:solidFill>
                  <a:srgbClr val="FF0000"/>
                </a:solidFill>
              </a:rPr>
              <a:t>欣赏</a:t>
            </a:r>
            <a:r>
              <a:rPr lang="zh-CN" altLang="en-US" sz="2800" dirty="0" smtClean="0"/>
              <a:t>之意。从中可以看出马克</a:t>
            </a:r>
            <a:r>
              <a:rPr lang="en-US" altLang="zh-CN" sz="2800" dirty="0" smtClean="0"/>
              <a:t>.</a:t>
            </a:r>
            <a:r>
              <a:rPr lang="zh-CN" altLang="en-US" sz="2800" dirty="0" smtClean="0"/>
              <a:t>吐温</a:t>
            </a:r>
            <a:r>
              <a:rPr lang="zh-CN" altLang="en-US" sz="2800" dirty="0" smtClean="0">
                <a:solidFill>
                  <a:srgbClr val="FF0000"/>
                </a:solidFill>
              </a:rPr>
              <a:t>幽默、坦率的个性和积极、乐观、自由的生活态度。</a:t>
            </a:r>
            <a:endParaRPr lang="zh-CN" altLang="en-US"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fill="hold"/>
                                        <p:tgtEl>
                                          <p:spTgt spid="104"/>
                                        </p:tgtEl>
                                        <p:attrNameLst>
                                          <p:attrName>ppt_x</p:attrName>
                                        </p:attrNameLst>
                                      </p:cBhvr>
                                      <p:tavLst>
                                        <p:tav tm="0">
                                          <p:val>
                                            <p:strVal val="#ppt_x"/>
                                          </p:val>
                                        </p:tav>
                                        <p:tav tm="100000">
                                          <p:val>
                                            <p:strVal val="#ppt_x"/>
                                          </p:val>
                                        </p:tav>
                                      </p:tavLst>
                                    </p:anim>
                                    <p:anim calcmode="lin" valueType="num">
                                      <p:cBhvr additive="base">
                                        <p:cTn id="8"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5"/>
                                        </p:tgtEl>
                                        <p:attrNameLst>
                                          <p:attrName>style.visibility</p:attrName>
                                        </p:attrNameLst>
                                      </p:cBhvr>
                                      <p:to>
                                        <p:strVal val="visible"/>
                                      </p:to>
                                    </p:set>
                                    <p:anim calcmode="lin" valueType="num">
                                      <p:cBhvr additive="base">
                                        <p:cTn id="13" dur="500" fill="hold"/>
                                        <p:tgtEl>
                                          <p:spTgt spid="105"/>
                                        </p:tgtEl>
                                        <p:attrNameLst>
                                          <p:attrName>ppt_x</p:attrName>
                                        </p:attrNameLst>
                                      </p:cBhvr>
                                      <p:tavLst>
                                        <p:tav tm="0">
                                          <p:val>
                                            <p:strVal val="#ppt_x"/>
                                          </p:val>
                                        </p:tav>
                                        <p:tav tm="100000">
                                          <p:val>
                                            <p:strVal val="#ppt_x"/>
                                          </p:val>
                                        </p:tav>
                                      </p:tavLst>
                                    </p:anim>
                                    <p:anim calcmode="lin" valueType="num">
                                      <p:cBhvr additive="base">
                                        <p:cTn id="14"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P spid="10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TextBox 76"/>
          <p:cNvSpPr txBox="1">
            <a:spLocks noChangeArrowheads="1"/>
          </p:cNvSpPr>
          <p:nvPr/>
        </p:nvSpPr>
        <p:spPr bwMode="auto">
          <a:xfrm>
            <a:off x="5064154" y="650558"/>
            <a:ext cx="4050638" cy="706755"/>
          </a:xfrm>
          <a:prstGeom prst="rect">
            <a:avLst/>
          </a:prstGeom>
          <a:noFill/>
          <a:ln w="9525">
            <a:noFill/>
            <a:miter lim="800000"/>
          </a:ln>
        </p:spPr>
        <p:txBody>
          <a:bodyPr>
            <a:spAutoFit/>
          </a:bodyPr>
          <a:lstStyle/>
          <a:p>
            <a:pPr eaLnBrk="1" hangingPunct="1">
              <a:buFont typeface="Arial" panose="020B0604020202020204" pitchFamily="34" charset="0"/>
              <a:buNone/>
            </a:pPr>
            <a:r>
              <a:rPr lang="zh-CN" altLang="en-US" sz="4000" b="1" dirty="0">
                <a:solidFill>
                  <a:srgbClr val="000000"/>
                </a:solidFill>
                <a:latin typeface="黑体" panose="02010600030101010101" pitchFamily="49" charset="-122"/>
                <a:ea typeface="黑体" panose="02010600030101010101" pitchFamily="49" charset="-122"/>
              </a:rPr>
              <a:t>小 结</a:t>
            </a:r>
            <a:endParaRPr lang="zh-CN" altLang="zh-CN" sz="4000" b="1" dirty="0">
              <a:solidFill>
                <a:srgbClr val="000000"/>
              </a:solidFill>
              <a:latin typeface="黑体" panose="02010600030101010101" pitchFamily="49" charset="-122"/>
              <a:ea typeface="黑体" panose="02010600030101010101" pitchFamily="49" charset="-122"/>
            </a:endParaRPr>
          </a:p>
        </p:txBody>
      </p:sp>
      <p:sp>
        <p:nvSpPr>
          <p:cNvPr id="6" name="矩形 5"/>
          <p:cNvSpPr>
            <a:spLocks noChangeArrowheads="1"/>
          </p:cNvSpPr>
          <p:nvPr/>
        </p:nvSpPr>
        <p:spPr bwMode="auto">
          <a:xfrm>
            <a:off x="1119718" y="1673225"/>
            <a:ext cx="9656233" cy="3322955"/>
          </a:xfrm>
          <a:prstGeom prst="rect">
            <a:avLst/>
          </a:prstGeom>
          <a:noFill/>
          <a:ln w="9525">
            <a:noFill/>
            <a:miter lim="800000"/>
          </a:ln>
        </p:spPr>
        <p:txBody>
          <a:bodyPr>
            <a:spAutoFit/>
          </a:bodyPr>
          <a:lstStyle/>
          <a:p>
            <a:pPr indent="719455" eaLnBrk="1">
              <a:lnSpc>
                <a:spcPct val="150000"/>
              </a:lnSpc>
            </a:pPr>
            <a:r>
              <a:rPr lang="zh-CN" altLang="en-US" sz="2800" b="1" dirty="0">
                <a:solidFill>
                  <a:srgbClr val="000000"/>
                </a:solidFill>
                <a:latin typeface="黑体" panose="02010600030101010101" pitchFamily="49" charset="-122"/>
                <a:ea typeface="黑体" panose="02010600030101010101" pitchFamily="49" charset="-122"/>
              </a:rPr>
              <a:t>本文记述作者与友人游览勃朗峰的愉悦旅行，运用了比喻的修辞方法，描绘了雄壮、奇伟、变幻多姿的山中所见之景，从多角度叙述了富有传奇色彩的车夫精彩的驾车本领。赞美了勃朗峰美丽的景色，表达了作者对鬼斧神工的大自然的无限热爱之情。语言幽默风趣，细细品味，趣味横生。</a:t>
            </a:r>
            <a:endParaRPr lang="zh-CN" altLang="en-US" sz="2800" b="1" dirty="0">
              <a:solidFill>
                <a:srgbClr val="000000"/>
              </a:solidFill>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6"/>
          <p:cNvGrpSpPr/>
          <p:nvPr/>
        </p:nvGrpSpPr>
        <p:grpSpPr bwMode="auto">
          <a:xfrm>
            <a:off x="171452" y="404814"/>
            <a:ext cx="3092449" cy="700087"/>
            <a:chOff x="138" y="461"/>
            <a:chExt cx="1461" cy="441"/>
          </a:xfrm>
        </p:grpSpPr>
        <p:pic>
          <p:nvPicPr>
            <p:cNvPr id="28674" name="Picture 7" descr="未标题-1"/>
            <p:cNvPicPr>
              <a:picLocks noChangeAspect="1" noChangeArrowheads="1"/>
            </p:cNvPicPr>
            <p:nvPr/>
          </p:nvPicPr>
          <p:blipFill>
            <a:blip r:embed="rId1"/>
            <a:srcRect/>
            <a:stretch>
              <a:fillRect/>
            </a:stretch>
          </p:blipFill>
          <p:spPr bwMode="auto">
            <a:xfrm>
              <a:off x="138" y="461"/>
              <a:ext cx="1461" cy="441"/>
            </a:xfrm>
            <a:prstGeom prst="rect">
              <a:avLst/>
            </a:prstGeom>
            <a:noFill/>
            <a:ln w="9525">
              <a:noFill/>
              <a:miter lim="800000"/>
              <a:headEnd/>
              <a:tailEnd/>
            </a:ln>
          </p:spPr>
        </p:pic>
        <p:sp>
          <p:nvSpPr>
            <p:cNvPr id="28675" name="文本框 2"/>
            <p:cNvSpPr txBox="1">
              <a:spLocks noChangeArrowheads="1"/>
            </p:cNvSpPr>
            <p:nvPr/>
          </p:nvSpPr>
          <p:spPr bwMode="auto">
            <a:xfrm>
              <a:off x="476" y="509"/>
              <a:ext cx="1080" cy="330"/>
            </a:xfrm>
            <a:prstGeom prst="rect">
              <a:avLst/>
            </a:prstGeom>
            <a:noFill/>
            <a:ln w="9525">
              <a:noFill/>
              <a:miter lim="800000"/>
            </a:ln>
          </p:spPr>
          <p:txBody>
            <a:bodyPr>
              <a:spAutoFit/>
            </a:bodyPr>
            <a:lstStyle/>
            <a:p>
              <a:pPr algn="ctr"/>
              <a:r>
                <a:rPr lang="zh-CN" altLang="en-US" sz="2800" b="1" dirty="0">
                  <a:solidFill>
                    <a:srgbClr val="0099CC"/>
                  </a:solidFill>
                  <a:latin typeface="黑体" panose="02010600030101010101" pitchFamily="49" charset="-122"/>
                  <a:ea typeface="黑体" panose="02010600030101010101" pitchFamily="49" charset="-122"/>
                </a:rPr>
                <a:t>板书设计</a:t>
              </a:r>
              <a:endParaRPr lang="zh-CN" altLang="en-US" sz="2800" b="1" dirty="0">
                <a:solidFill>
                  <a:srgbClr val="0099CC"/>
                </a:solidFill>
                <a:latin typeface="黑体" panose="02010600030101010101" pitchFamily="49" charset="-122"/>
                <a:ea typeface="黑体" panose="02010600030101010101" pitchFamily="49" charset="-122"/>
              </a:endParaRPr>
            </a:p>
          </p:txBody>
        </p:sp>
      </p:grpSp>
      <p:sp>
        <p:nvSpPr>
          <p:cNvPr id="27651" name="矩形 1"/>
          <p:cNvSpPr>
            <a:spLocks noChangeArrowheads="1"/>
          </p:cNvSpPr>
          <p:nvPr/>
        </p:nvSpPr>
        <p:spPr bwMode="auto">
          <a:xfrm>
            <a:off x="3287185" y="2125664"/>
            <a:ext cx="1980029" cy="523220"/>
          </a:xfrm>
          <a:prstGeom prst="rect">
            <a:avLst/>
          </a:prstGeom>
          <a:noFill/>
          <a:ln w="9525">
            <a:noFill/>
            <a:miter lim="800000"/>
          </a:ln>
        </p:spPr>
        <p:txBody>
          <a:bodyPr wrap="none">
            <a:spAutoFit/>
          </a:bodyPr>
          <a:lstStyle/>
          <a:p>
            <a:r>
              <a:rPr lang="zh-CN" altLang="en-US" sz="2800" b="1" dirty="0"/>
              <a:t>赏山中奇景</a:t>
            </a:r>
            <a:endParaRPr lang="zh-CN" altLang="en-US" sz="2800" b="1" dirty="0"/>
          </a:p>
        </p:txBody>
      </p:sp>
      <p:sp>
        <p:nvSpPr>
          <p:cNvPr id="27652" name="TextBox 2"/>
          <p:cNvSpPr txBox="1">
            <a:spLocks noChangeArrowheads="1"/>
          </p:cNvSpPr>
          <p:nvPr/>
        </p:nvSpPr>
        <p:spPr bwMode="auto">
          <a:xfrm>
            <a:off x="1510555" y="2593975"/>
            <a:ext cx="646331" cy="1784350"/>
          </a:xfrm>
          <a:prstGeom prst="rect">
            <a:avLst/>
          </a:prstGeom>
          <a:noFill/>
          <a:ln w="9525">
            <a:noFill/>
            <a:miter lim="800000"/>
          </a:ln>
        </p:spPr>
        <p:txBody>
          <a:bodyPr vert="eaVert">
            <a:spAutoFit/>
          </a:bodyPr>
          <a:lstStyle/>
          <a:p>
            <a:r>
              <a:rPr lang="zh-CN" altLang="en-US" sz="3000" b="1" dirty="0">
                <a:solidFill>
                  <a:srgbClr val="FF0000"/>
                </a:solidFill>
                <a:latin typeface="黑体" panose="02010600030101010101" pitchFamily="49" charset="-122"/>
                <a:ea typeface="黑体" panose="02010600030101010101" pitchFamily="49" charset="-122"/>
              </a:rPr>
              <a:t>登勃朗峰</a:t>
            </a:r>
            <a:endParaRPr lang="zh-CN" altLang="en-US" sz="3000" dirty="0">
              <a:solidFill>
                <a:srgbClr val="FF0000"/>
              </a:solidFill>
              <a:latin typeface="黑体" panose="02010600030101010101" pitchFamily="49" charset="-122"/>
              <a:ea typeface="黑体" panose="02010600030101010101" pitchFamily="49" charset="-122"/>
            </a:endParaRPr>
          </a:p>
        </p:txBody>
      </p:sp>
      <p:sp>
        <p:nvSpPr>
          <p:cNvPr id="7" name="左大括号 50181"/>
          <p:cNvSpPr/>
          <p:nvPr/>
        </p:nvSpPr>
        <p:spPr bwMode="auto">
          <a:xfrm>
            <a:off x="2639484" y="1927225"/>
            <a:ext cx="480483" cy="3122613"/>
          </a:xfrm>
          <a:prstGeom prst="leftBrace">
            <a:avLst>
              <a:gd name="adj1" fmla="val 66056"/>
              <a:gd name="adj2" fmla="val 50000"/>
            </a:avLst>
          </a:prstGeom>
          <a:noFill/>
          <a:ln w="28575">
            <a:solidFill>
              <a:schemeClr val="accent3">
                <a:lumMod val="75000"/>
              </a:schemeClr>
            </a:solidFill>
            <a:rou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panose="020B0604020202020204" pitchFamily="34" charset="0"/>
                <a:ea typeface="宋体" panose="02010600030101010101" pitchFamily="2" charset="-122"/>
              </a:defRPr>
            </a:lvl1pPr>
            <a:lvl2pPr>
              <a:defRPr sz="24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400">
                <a:solidFill>
                  <a:schemeClr val="tx1"/>
                </a:solidFill>
                <a:latin typeface="Arial" panose="020B0604020202020204" pitchFamily="34" charset="0"/>
                <a:ea typeface="宋体" panose="02010600030101010101" pitchFamily="2" charset="-122"/>
              </a:defRPr>
            </a:lvl4pPr>
            <a:lvl5pPr>
              <a:defRPr sz="2400">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Arial" panose="020B0604020202020204" pitchFamily="34" charset="0"/>
                <a:ea typeface="宋体" panose="02010600030101010101" pitchFamily="2" charset="-122"/>
              </a:defRPr>
            </a:lvl9pPr>
          </a:lstStyle>
          <a:p>
            <a:pPr>
              <a:buFontTx/>
              <a:buNone/>
              <a:defRPr/>
            </a:pPr>
            <a:endParaRPr lang="zh-CN" altLang="en-US" smtClean="0"/>
          </a:p>
        </p:txBody>
      </p:sp>
      <p:sp>
        <p:nvSpPr>
          <p:cNvPr id="27654" name="矩形 7"/>
          <p:cNvSpPr>
            <a:spLocks noChangeArrowheads="1"/>
          </p:cNvSpPr>
          <p:nvPr/>
        </p:nvSpPr>
        <p:spPr bwMode="auto">
          <a:xfrm>
            <a:off x="3287185" y="3232150"/>
            <a:ext cx="1980029" cy="523220"/>
          </a:xfrm>
          <a:prstGeom prst="rect">
            <a:avLst/>
          </a:prstGeom>
          <a:noFill/>
          <a:ln w="9525">
            <a:noFill/>
            <a:miter lim="800000"/>
          </a:ln>
        </p:spPr>
        <p:txBody>
          <a:bodyPr wrap="none">
            <a:spAutoFit/>
          </a:bodyPr>
          <a:lstStyle/>
          <a:p>
            <a:r>
              <a:rPr lang="zh-CN" altLang="en-US" sz="2800" b="1" dirty="0"/>
              <a:t>遇奇人奇事</a:t>
            </a:r>
            <a:endParaRPr lang="zh-CN" altLang="en-US" sz="2800" b="1" dirty="0"/>
          </a:p>
        </p:txBody>
      </p:sp>
      <p:sp>
        <p:nvSpPr>
          <p:cNvPr id="27655" name="矩形 8"/>
          <p:cNvSpPr>
            <a:spLocks noChangeArrowheads="1"/>
          </p:cNvSpPr>
          <p:nvPr/>
        </p:nvSpPr>
        <p:spPr bwMode="auto">
          <a:xfrm>
            <a:off x="3287185" y="4338639"/>
            <a:ext cx="1980029" cy="523220"/>
          </a:xfrm>
          <a:prstGeom prst="rect">
            <a:avLst/>
          </a:prstGeom>
          <a:noFill/>
          <a:ln w="9525">
            <a:noFill/>
            <a:miter lim="800000"/>
          </a:ln>
        </p:spPr>
        <p:txBody>
          <a:bodyPr wrap="none">
            <a:spAutoFit/>
          </a:bodyPr>
          <a:lstStyle/>
          <a:p>
            <a:r>
              <a:rPr lang="zh-CN" altLang="en-US" sz="2800" b="1" dirty="0" smtClean="0"/>
              <a:t>表人生态度</a:t>
            </a:r>
            <a:endParaRPr lang="zh-CN" altLang="en-US" sz="2800" b="1" dirty="0"/>
          </a:p>
        </p:txBody>
      </p:sp>
      <p:sp>
        <p:nvSpPr>
          <p:cNvPr id="27656" name="TextBox 21"/>
          <p:cNvSpPr txBox="1">
            <a:spLocks noChangeArrowheads="1"/>
          </p:cNvSpPr>
          <p:nvPr/>
        </p:nvSpPr>
        <p:spPr bwMode="auto">
          <a:xfrm>
            <a:off x="9210524" y="2073276"/>
            <a:ext cx="1569660" cy="2841625"/>
          </a:xfrm>
          <a:prstGeom prst="rect">
            <a:avLst/>
          </a:prstGeom>
          <a:noFill/>
          <a:ln w="9525">
            <a:noFill/>
            <a:miter lim="800000"/>
          </a:ln>
        </p:spPr>
        <p:txBody>
          <a:bodyPr vert="eaVert">
            <a:spAutoFit/>
          </a:bodyPr>
          <a:lstStyle/>
          <a:p>
            <a:pPr>
              <a:lnSpc>
                <a:spcPct val="150000"/>
              </a:lnSpc>
            </a:pPr>
            <a:r>
              <a:rPr lang="zh-CN" altLang="en-US" sz="3000" b="1" dirty="0">
                <a:solidFill>
                  <a:srgbClr val="FF0000"/>
                </a:solidFill>
                <a:latin typeface="黑体" panose="02010600030101010101" pitchFamily="49" charset="-122"/>
                <a:ea typeface="黑体" panose="02010600030101010101" pitchFamily="49" charset="-122"/>
              </a:rPr>
              <a:t>大自然是奇妙的旅途处处有惊喜</a:t>
            </a:r>
            <a:endParaRPr lang="zh-CN" altLang="en-US" sz="3000" b="1" dirty="0">
              <a:solidFill>
                <a:srgbClr val="FF0000"/>
              </a:solidFill>
              <a:latin typeface="黑体" panose="02010600030101010101" pitchFamily="49" charset="-122"/>
              <a:ea typeface="黑体" panose="02010600030101010101" pitchFamily="49" charset="-122"/>
            </a:endParaRPr>
          </a:p>
        </p:txBody>
      </p:sp>
      <p:sp>
        <p:nvSpPr>
          <p:cNvPr id="2" name="右箭头 1"/>
          <p:cNvSpPr/>
          <p:nvPr/>
        </p:nvSpPr>
        <p:spPr>
          <a:xfrm>
            <a:off x="6576484" y="3054350"/>
            <a:ext cx="1631949" cy="863600"/>
          </a:xfrm>
          <a:prstGeom prst="righ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500" fill="hold"/>
                                        <p:tgtEl>
                                          <p:spTgt spid="27652"/>
                                        </p:tgtEl>
                                        <p:attrNameLst>
                                          <p:attrName>ppt_w</p:attrName>
                                        </p:attrNameLst>
                                      </p:cBhvr>
                                      <p:tavLst>
                                        <p:tav tm="0">
                                          <p:val>
                                            <p:fltVal val="0"/>
                                          </p:val>
                                        </p:tav>
                                        <p:tav tm="100000">
                                          <p:val>
                                            <p:strVal val="#ppt_w"/>
                                          </p:val>
                                        </p:tav>
                                      </p:tavLst>
                                    </p:anim>
                                    <p:anim calcmode="lin" valueType="num">
                                      <p:cBhvr>
                                        <p:cTn id="8" dur="500" fill="hold"/>
                                        <p:tgtEl>
                                          <p:spTgt spid="27652"/>
                                        </p:tgtEl>
                                        <p:attrNameLst>
                                          <p:attrName>ppt_h</p:attrName>
                                        </p:attrNameLst>
                                      </p:cBhvr>
                                      <p:tavLst>
                                        <p:tav tm="0">
                                          <p:val>
                                            <p:fltVal val="0"/>
                                          </p:val>
                                        </p:tav>
                                        <p:tav tm="100000">
                                          <p:val>
                                            <p:strVal val="#ppt_h"/>
                                          </p:val>
                                        </p:tav>
                                      </p:tavLst>
                                    </p:anim>
                                    <p:animEffect transition="in" filter="fade">
                                      <p:cBhvr>
                                        <p:cTn id="9" dur="500"/>
                                        <p:tgtEl>
                                          <p:spTgt spid="2765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7651"/>
                                        </p:tgtEl>
                                        <p:attrNameLst>
                                          <p:attrName>style.visibility</p:attrName>
                                        </p:attrNameLst>
                                      </p:cBhvr>
                                      <p:to>
                                        <p:strVal val="visible"/>
                                      </p:to>
                                    </p:set>
                                    <p:animEffect transition="in" filter="barn(inVertical)">
                                      <p:cBhvr>
                                        <p:cTn id="19" dur="500"/>
                                        <p:tgtEl>
                                          <p:spTgt spid="27651"/>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7654"/>
                                        </p:tgtEl>
                                        <p:attrNameLst>
                                          <p:attrName>style.visibility</p:attrName>
                                        </p:attrNameLst>
                                      </p:cBhvr>
                                      <p:to>
                                        <p:strVal val="visible"/>
                                      </p:to>
                                    </p:set>
                                    <p:animEffect transition="in" filter="barn(inVertical)">
                                      <p:cBhvr>
                                        <p:cTn id="24" dur="500"/>
                                        <p:tgtEl>
                                          <p:spTgt spid="2765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7655"/>
                                        </p:tgtEl>
                                        <p:attrNameLst>
                                          <p:attrName>style.visibility</p:attrName>
                                        </p:attrNameLst>
                                      </p:cBhvr>
                                      <p:to>
                                        <p:strVal val="visible"/>
                                      </p:to>
                                    </p:set>
                                    <p:animEffect transition="in" filter="barn(inVertical)">
                                      <p:cBhvr>
                                        <p:cTn id="29" dur="500"/>
                                        <p:tgtEl>
                                          <p:spTgt spid="2765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27656"/>
                                        </p:tgtEl>
                                        <p:attrNameLst>
                                          <p:attrName>style.visibility</p:attrName>
                                        </p:attrNameLst>
                                      </p:cBhvr>
                                      <p:to>
                                        <p:strVal val="visible"/>
                                      </p:to>
                                    </p:set>
                                    <p:anim calcmode="lin" valueType="num">
                                      <p:cBhvr>
                                        <p:cTn id="39" dur="500" fill="hold"/>
                                        <p:tgtEl>
                                          <p:spTgt spid="27656"/>
                                        </p:tgtEl>
                                        <p:attrNameLst>
                                          <p:attrName>ppt_w</p:attrName>
                                        </p:attrNameLst>
                                      </p:cBhvr>
                                      <p:tavLst>
                                        <p:tav tm="0">
                                          <p:val>
                                            <p:fltVal val="0"/>
                                          </p:val>
                                        </p:tav>
                                        <p:tav tm="100000">
                                          <p:val>
                                            <p:strVal val="#ppt_w"/>
                                          </p:val>
                                        </p:tav>
                                      </p:tavLst>
                                    </p:anim>
                                    <p:anim calcmode="lin" valueType="num">
                                      <p:cBhvr>
                                        <p:cTn id="40" dur="500" fill="hold"/>
                                        <p:tgtEl>
                                          <p:spTgt spid="27656"/>
                                        </p:tgtEl>
                                        <p:attrNameLst>
                                          <p:attrName>ppt_h</p:attrName>
                                        </p:attrNameLst>
                                      </p:cBhvr>
                                      <p:tavLst>
                                        <p:tav tm="0">
                                          <p:val>
                                            <p:fltVal val="0"/>
                                          </p:val>
                                        </p:tav>
                                        <p:tav tm="100000">
                                          <p:val>
                                            <p:strVal val="#ppt_h"/>
                                          </p:val>
                                        </p:tav>
                                      </p:tavLst>
                                    </p:anim>
                                    <p:animEffect transition="in" filter="fade">
                                      <p:cBhvr>
                                        <p:cTn id="41" dur="500"/>
                                        <p:tgtEl>
                                          <p:spTgt spid="276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7" grpId="0" bldLvl="0" animBg="1"/>
      <p:bldP spid="27654" grpId="0"/>
      <p:bldP spid="27655" grpId="0"/>
      <p:bldP spid="27656" grpId="0"/>
      <p:bldP spid="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83140" y="1310185"/>
            <a:ext cx="8095486" cy="4154984"/>
          </a:xfrm>
          <a:prstGeom prst="rect">
            <a:avLst/>
          </a:prstGeom>
          <a:noFill/>
        </p:spPr>
        <p:txBody>
          <a:bodyPr wrap="none" rtlCol="0">
            <a:spAutoFit/>
          </a:bodyPr>
          <a:lstStyle/>
          <a:p>
            <a:pPr>
              <a:lnSpc>
                <a:spcPct val="120000"/>
              </a:lnSpc>
            </a:pPr>
            <a:r>
              <a:rPr lang="zh-CN" altLang="en-US" sz="3200" dirty="0" smtClean="0">
                <a:solidFill>
                  <a:srgbClr val="FF0000"/>
                </a:solidFill>
                <a:latin typeface="+mn-ea"/>
                <a:ea typeface="+mn-ea"/>
              </a:rPr>
              <a:t>推荐阅读：</a:t>
            </a:r>
            <a:endParaRPr lang="en-US" altLang="zh-CN" sz="3200" dirty="0" smtClean="0">
              <a:solidFill>
                <a:srgbClr val="FF0000"/>
              </a:solidFill>
              <a:latin typeface="+mn-ea"/>
              <a:ea typeface="+mn-ea"/>
            </a:endParaRPr>
          </a:p>
          <a:p>
            <a:pPr>
              <a:lnSpc>
                <a:spcPct val="120000"/>
              </a:lnSpc>
            </a:pPr>
            <a:r>
              <a:rPr lang="en-US" altLang="zh-CN" sz="3200" dirty="0" smtClean="0">
                <a:latin typeface="+mn-ea"/>
                <a:ea typeface="+mn-ea"/>
              </a:rPr>
              <a:t>《</a:t>
            </a:r>
            <a:r>
              <a:rPr lang="zh-CN" altLang="en-US" sz="3200" dirty="0" smtClean="0">
                <a:latin typeface="+mn-ea"/>
                <a:ea typeface="+mn-ea"/>
              </a:rPr>
              <a:t>马克</a:t>
            </a:r>
            <a:r>
              <a:rPr lang="en-US" altLang="zh-CN" sz="3200" dirty="0" smtClean="0">
                <a:latin typeface="+mn-ea"/>
                <a:ea typeface="+mn-ea"/>
              </a:rPr>
              <a:t>.</a:t>
            </a:r>
            <a:r>
              <a:rPr lang="zh-CN" altLang="en-US" sz="3200" dirty="0" smtClean="0">
                <a:latin typeface="+mn-ea"/>
                <a:ea typeface="+mn-ea"/>
              </a:rPr>
              <a:t>吐温自传</a:t>
            </a:r>
            <a:r>
              <a:rPr lang="en-US" altLang="zh-CN" sz="3200" dirty="0" smtClean="0">
                <a:latin typeface="+mn-ea"/>
                <a:ea typeface="+mn-ea"/>
              </a:rPr>
              <a:t>》</a:t>
            </a:r>
            <a:r>
              <a:rPr lang="zh-CN" altLang="en-US" sz="3200" dirty="0" smtClean="0">
                <a:latin typeface="+mn-ea"/>
                <a:ea typeface="+mn-ea"/>
              </a:rPr>
              <a:t>（许汝祉译本）</a:t>
            </a:r>
            <a:endParaRPr lang="en-US" altLang="zh-CN" sz="3200" dirty="0" smtClean="0">
              <a:latin typeface="+mn-ea"/>
              <a:ea typeface="+mn-ea"/>
            </a:endParaRPr>
          </a:p>
          <a:p>
            <a:pPr>
              <a:lnSpc>
                <a:spcPct val="120000"/>
              </a:lnSpc>
            </a:pPr>
            <a:r>
              <a:rPr lang="en-US" altLang="zh-CN" sz="3200" dirty="0" smtClean="0">
                <a:latin typeface="+mn-ea"/>
                <a:ea typeface="+mn-ea"/>
              </a:rPr>
              <a:t>《</a:t>
            </a:r>
            <a:r>
              <a:rPr lang="zh-CN" altLang="en-US" sz="3200" dirty="0" smtClean="0">
                <a:latin typeface="+mn-ea"/>
                <a:ea typeface="+mn-ea"/>
              </a:rPr>
              <a:t>马克</a:t>
            </a:r>
            <a:r>
              <a:rPr lang="en-US" altLang="zh-CN" sz="3200" dirty="0" smtClean="0">
                <a:latin typeface="+mn-ea"/>
                <a:ea typeface="+mn-ea"/>
              </a:rPr>
              <a:t>.</a:t>
            </a:r>
            <a:r>
              <a:rPr lang="zh-CN" altLang="en-US" sz="3200" dirty="0" smtClean="0">
                <a:latin typeface="+mn-ea"/>
                <a:ea typeface="+mn-ea"/>
              </a:rPr>
              <a:t>吐温散文</a:t>
            </a:r>
            <a:r>
              <a:rPr lang="en-US" altLang="zh-CN" sz="3200" dirty="0" smtClean="0">
                <a:latin typeface="+mn-ea"/>
                <a:ea typeface="+mn-ea"/>
              </a:rPr>
              <a:t>》</a:t>
            </a:r>
            <a:r>
              <a:rPr lang="zh-CN" altLang="en-US" sz="3200" dirty="0" smtClean="0">
                <a:latin typeface="+mn-ea"/>
                <a:ea typeface="+mn-ea"/>
              </a:rPr>
              <a:t>（叶东心译本）</a:t>
            </a:r>
            <a:endParaRPr lang="en-US" altLang="zh-CN" sz="3200" dirty="0" smtClean="0">
              <a:latin typeface="+mn-ea"/>
              <a:ea typeface="+mn-ea"/>
            </a:endParaRPr>
          </a:p>
          <a:p>
            <a:pPr>
              <a:lnSpc>
                <a:spcPct val="120000"/>
              </a:lnSpc>
            </a:pPr>
            <a:r>
              <a:rPr lang="en-US" altLang="zh-CN" sz="3200" dirty="0" smtClean="0">
                <a:latin typeface="+mn-ea"/>
                <a:ea typeface="+mn-ea"/>
              </a:rPr>
              <a:t>《</a:t>
            </a:r>
            <a:r>
              <a:rPr lang="zh-CN" altLang="en-US" sz="3200" dirty="0" smtClean="0">
                <a:latin typeface="+mn-ea"/>
                <a:ea typeface="+mn-ea"/>
              </a:rPr>
              <a:t>马克</a:t>
            </a:r>
            <a:r>
              <a:rPr lang="en-US" altLang="zh-CN" sz="3200" dirty="0" smtClean="0">
                <a:latin typeface="+mn-ea"/>
                <a:ea typeface="+mn-ea"/>
              </a:rPr>
              <a:t>.</a:t>
            </a:r>
            <a:r>
              <a:rPr lang="zh-CN" altLang="en-US" sz="3200" dirty="0" smtClean="0">
                <a:latin typeface="+mn-ea"/>
                <a:ea typeface="+mn-ea"/>
              </a:rPr>
              <a:t>吐温幽默小说</a:t>
            </a:r>
            <a:r>
              <a:rPr lang="en-US" altLang="zh-CN" sz="3200" dirty="0" smtClean="0">
                <a:latin typeface="+mn-ea"/>
                <a:ea typeface="+mn-ea"/>
              </a:rPr>
              <a:t>》</a:t>
            </a:r>
            <a:r>
              <a:rPr lang="zh-CN" altLang="en-US" sz="3200" dirty="0" smtClean="0">
                <a:latin typeface="+mn-ea"/>
                <a:ea typeface="+mn-ea"/>
              </a:rPr>
              <a:t>（李文俊译本）</a:t>
            </a:r>
            <a:endParaRPr lang="en-US" altLang="zh-CN" sz="3200" dirty="0" smtClean="0">
              <a:latin typeface="+mn-ea"/>
              <a:ea typeface="+mn-ea"/>
            </a:endParaRPr>
          </a:p>
          <a:p>
            <a:pPr>
              <a:lnSpc>
                <a:spcPct val="120000"/>
              </a:lnSpc>
            </a:pPr>
            <a:r>
              <a:rPr lang="en-US" altLang="zh-CN" sz="3200" dirty="0" smtClean="0">
                <a:latin typeface="+mn-ea"/>
                <a:ea typeface="+mn-ea"/>
              </a:rPr>
              <a:t>《</a:t>
            </a:r>
            <a:r>
              <a:rPr lang="zh-CN" altLang="en-US" sz="3200" dirty="0" smtClean="0">
                <a:latin typeface="+mn-ea"/>
                <a:ea typeface="+mn-ea"/>
              </a:rPr>
              <a:t>马克</a:t>
            </a:r>
            <a:r>
              <a:rPr lang="en-US" altLang="zh-CN" sz="3200" dirty="0" smtClean="0">
                <a:latin typeface="+mn-ea"/>
                <a:ea typeface="+mn-ea"/>
              </a:rPr>
              <a:t>.</a:t>
            </a:r>
            <a:r>
              <a:rPr lang="zh-CN" altLang="en-US" sz="3200" dirty="0" smtClean="0">
                <a:latin typeface="+mn-ea"/>
                <a:ea typeface="+mn-ea"/>
              </a:rPr>
              <a:t>吐温中短篇小说集</a:t>
            </a:r>
            <a:r>
              <a:rPr lang="en-US" altLang="zh-CN" sz="3200" dirty="0" smtClean="0">
                <a:latin typeface="+mn-ea"/>
                <a:ea typeface="+mn-ea"/>
              </a:rPr>
              <a:t>》</a:t>
            </a:r>
            <a:r>
              <a:rPr lang="zh-CN" altLang="en-US" sz="3200" dirty="0" smtClean="0">
                <a:latin typeface="+mn-ea"/>
                <a:ea typeface="+mn-ea"/>
              </a:rPr>
              <a:t>（叶东心译本）</a:t>
            </a:r>
            <a:endParaRPr lang="en-US" altLang="zh-CN" sz="3200" dirty="0" smtClean="0">
              <a:latin typeface="+mn-ea"/>
              <a:ea typeface="+mn-ea"/>
            </a:endParaRPr>
          </a:p>
          <a:p>
            <a:endParaRPr lang="en-US" altLang="zh-CN" dirty="0" smtClean="0">
              <a:latin typeface="+mn-ea"/>
              <a:ea typeface="+mn-ea"/>
            </a:endParaRPr>
          </a:p>
          <a:p>
            <a:endParaRPr lang="en-US" altLang="zh-CN" dirty="0" smtClean="0">
              <a:latin typeface="+mn-ea"/>
              <a:ea typeface="+mn-ea"/>
            </a:endParaRPr>
          </a:p>
          <a:p>
            <a:endParaRPr lang="en-US" altLang="zh-CN" dirty="0" smtClean="0">
              <a:latin typeface="+mn-ea"/>
              <a:ea typeface="+mn-ea"/>
            </a:endParaRPr>
          </a:p>
          <a:p>
            <a:endParaRPr lang="zh-CN" altLang="en-US" dirty="0">
              <a:latin typeface="+mn-ea"/>
              <a:ea typeface="+mn-ea"/>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TAG_VERSION" val="1.0"/>
  <p:tag name="KSO_WM_BEAUTIFY_FLAG" val="#wm#"/>
  <p:tag name="KSO_WM_UNIT_TYPE" val="i"/>
  <p:tag name="KSO_WM_UNIT_ID" val="diagram390_4*i*1"/>
  <p:tag name="KSO_WM_TEMPLATE_CATEGORY" val="diagram"/>
  <p:tag name="KSO_WM_TEMPLATE_INDEX" val="390"/>
  <p:tag name="KSO_WM_UNIT_INDEX" val="1"/>
</p:tagLst>
</file>

<file path=ppt/tags/tag2.xml><?xml version="1.0" encoding="utf-8"?>
<p:tagLst xmlns:p="http://schemas.openxmlformats.org/presentationml/2006/main">
  <p:tag name="KSO_WM_TEMPLATE_CATEGORY" val="diagram"/>
  <p:tag name="KSO_WM_TEMPLATE_INDEX" val="390"/>
  <p:tag name="KSO_WM_UNIT_TYPE" val="l_i"/>
  <p:tag name="KSO_WM_UNIT_INDEX" val="1_1"/>
  <p:tag name="KSO_WM_UNIT_ID" val="diagram390_4*l_i*1_1"/>
  <p:tag name="KSO_WM_UNIT_CLEAR" val="1"/>
  <p:tag name="KSO_WM_UNIT_LAYERLEVEL" val="1_1"/>
  <p:tag name="KSO_WM_BEAUTIFY_FLAG" val="#wm#"/>
  <p:tag name="KSO_WM_TAG_VERSION" val="1.0"/>
  <p:tag name="KSO_WM_DIAGRAM_GROUP_CODE" val="l1-1"/>
</p:tagLst>
</file>

<file path=ppt/tags/tag3.xml><?xml version="1.0" encoding="utf-8"?>
<p:tagLst xmlns:p="http://schemas.openxmlformats.org/presentationml/2006/main">
  <p:tag name="KSO_WM_TEMPLATE_CATEGORY" val="diagram"/>
  <p:tag name="KSO_WM_TEMPLATE_INDEX" val="390"/>
  <p:tag name="KSO_WM_UNIT_TYPE" val="l_i"/>
  <p:tag name="KSO_WM_UNIT_INDEX" val="1_2"/>
  <p:tag name="KSO_WM_UNIT_ID" val="diagram390_4*l_i*1_2"/>
  <p:tag name="KSO_WM_UNIT_CLEAR" val="1"/>
  <p:tag name="KSO_WM_UNIT_LAYERLEVEL" val="1_1"/>
  <p:tag name="KSO_WM_BEAUTIFY_FLAG" val="#wm#"/>
  <p:tag name="KSO_WM_TAG_VERSION" val="1.0"/>
  <p:tag name="KSO_WM_DIAGRAM_GROUP_CODE" val="l1-1"/>
</p:tagLst>
</file>

<file path=ppt/tags/tag4.xml><?xml version="1.0" encoding="utf-8"?>
<p:tagLst xmlns:p="http://schemas.openxmlformats.org/presentationml/2006/main">
  <p:tag name="KSO_WM_TEMPLATE_CATEGORY" val="diagram"/>
  <p:tag name="KSO_WM_TEMPLATE_INDEX" val="390"/>
  <p:tag name="KSO_WM_UNIT_TYPE" val="l_h_a"/>
  <p:tag name="KSO_WM_UNIT_INDEX" val="1_1_1"/>
  <p:tag name="KSO_WM_UNIT_ID" val="diagram390_4*l_h_a*1_1_1"/>
  <p:tag name="KSO_WM_UNIT_CLEAR" val="1"/>
  <p:tag name="KSO_WM_UNIT_LAYERLEVEL" val="1_1_1"/>
  <p:tag name="KSO_WM_UNIT_VALUE" val="10"/>
  <p:tag name="KSO_WM_UNIT_HIGHLIGHT" val="0"/>
  <p:tag name="KSO_WM_UNIT_COMPATIBLE" val="0"/>
  <p:tag name="KSO_WM_BEAUTIFY_FLAG" val="#wm#"/>
  <p:tag name="KSO_WM_UNIT_PRESET_TEXT_INDEX" val="3"/>
  <p:tag name="KSO_WM_UNIT_PRESET_TEXT_LEN" val="12"/>
  <p:tag name="KSO_WM_TAG_VERSION" val="1.0"/>
  <p:tag name="KSO_WM_DIAGRAM_GROUP_CODE" val="l1-1"/>
</p:tagLst>
</file>

<file path=ppt/tags/tag5.xml><?xml version="1.0" encoding="utf-8"?>
<p:tagLst xmlns:p="http://schemas.openxmlformats.org/presentationml/2006/main">
  <p:tag name="KSO_WM_TEMPLATE_CATEGORY" val="diagram"/>
  <p:tag name="KSO_WM_TEMPLATE_INDEX" val="390"/>
  <p:tag name="KSO_WM_UNIT_TYPE" val="l_h_f"/>
  <p:tag name="KSO_WM_UNIT_INDEX" val="1_1_1"/>
  <p:tag name="KSO_WM_UNIT_ID" val="diagram390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56"/>
  <p:tag name="KSO_WM_TAG_VERSION" val="1.0"/>
  <p:tag name="KSO_WM_DIAGRAM_GROUP_CODE" val="l1-1"/>
</p:tagLst>
</file>

<file path=ppt/tags/tag6.xml><?xml version="1.0" encoding="utf-8"?>
<p:tagLst xmlns:p="http://schemas.openxmlformats.org/presentationml/2006/main">
  <p:tag name="KSO_WM_TAG_VERSION" val="1.0"/>
  <p:tag name="KSO_WM_BEAUTIFY_FLAG" val="#wm#"/>
  <p:tag name="KSO_WM_UNIT_TYPE" val="i"/>
  <p:tag name="KSO_WM_UNIT_ID" val="diagram390_4*i*10"/>
  <p:tag name="KSO_WM_TEMPLATE_CATEGORY" val="diagram"/>
  <p:tag name="KSO_WM_TEMPLATE_INDEX" val="390"/>
  <p:tag name="KSO_WM_UNIT_INDEX" val="10"/>
</p:tagLst>
</file>

<file path=ppt/tags/tag7.xml><?xml version="1.0" encoding="utf-8"?>
<p:tagLst xmlns:p="http://schemas.openxmlformats.org/presentationml/2006/main">
  <p:tag name="KSO_WM_TEMPLATE_CATEGORY" val="diagram"/>
  <p:tag name="KSO_WM_TEMPLATE_INDEX" val="390"/>
  <p:tag name="KSO_WM_UNIT_TYPE" val="l_i"/>
  <p:tag name="KSO_WM_UNIT_INDEX" val="1_3"/>
  <p:tag name="KSO_WM_UNIT_ID" val="diagram390_4*l_i*1_3"/>
  <p:tag name="KSO_WM_UNIT_CLEAR" val="1"/>
  <p:tag name="KSO_WM_UNIT_LAYERLEVEL" val="1_1"/>
  <p:tag name="KSO_WM_BEAUTIFY_FLAG" val="#wm#"/>
  <p:tag name="KSO_WM_TAG_VERSION" val="1.0"/>
  <p:tag name="KSO_WM_DIAGRAM_GROUP_CODE" val="l1-1"/>
</p:tagLst>
</file>

<file path=ppt/tags/tag8.xml><?xml version="1.0" encoding="utf-8"?>
<p:tagLst xmlns:p="http://schemas.openxmlformats.org/presentationml/2006/main">
  <p:tag name="KSO_WM_TEMPLATE_CATEGORY" val="diagram"/>
  <p:tag name="KSO_WM_TEMPLATE_INDEX" val="390"/>
  <p:tag name="KSO_WM_UNIT_TYPE" val="l_i"/>
  <p:tag name="KSO_WM_UNIT_INDEX" val="1_4"/>
  <p:tag name="KSO_WM_UNIT_ID" val="diagram390_4*l_i*1_4"/>
  <p:tag name="KSO_WM_UNIT_CLEAR" val="1"/>
  <p:tag name="KSO_WM_UNIT_LAYERLEVEL" val="1_1"/>
  <p:tag name="KSO_WM_BEAUTIFY_FLAG" val="#wm#"/>
  <p:tag name="KSO_WM_TAG_VERSION" val="1.0"/>
  <p:tag name="KSO_WM_DIAGRAM_GROUP_CODE" val="l1-1"/>
</p:tagLst>
</file>

<file path=ppt/tags/tag9.xml><?xml version="1.0" encoding="utf-8"?>
<p:tagLst xmlns:p="http://schemas.openxmlformats.org/presentationml/2006/main">
  <p:tag name="KSO_WM_TEMPLATE_CATEGORY" val="diagram"/>
  <p:tag name="KSO_WM_TEMPLATE_INDEX" val="390"/>
  <p:tag name="KSO_WM_UNIT_TYPE" val="l_h_a"/>
  <p:tag name="KSO_WM_UNIT_INDEX" val="1_2_1"/>
  <p:tag name="KSO_WM_UNIT_ID" val="diagram390_4*l_h_a*1_2_1"/>
  <p:tag name="KSO_WM_UNIT_CLEAR" val="1"/>
  <p:tag name="KSO_WM_UNIT_LAYERLEVEL" val="1_1_1"/>
  <p:tag name="KSO_WM_UNIT_VALUE" val="10"/>
  <p:tag name="KSO_WM_UNIT_HIGHLIGHT" val="0"/>
  <p:tag name="KSO_WM_UNIT_COMPATIBLE" val="0"/>
  <p:tag name="KSO_WM_BEAUTIFY_FLAG" val="#wm#"/>
  <p:tag name="KSO_WM_UNIT_PRESET_TEXT_INDEX" val="3"/>
  <p:tag name="KSO_WM_UNIT_PRESET_TEXT_LEN" val="12"/>
  <p:tag name="KSO_WM_TAG_VERSION" val="1.0"/>
  <p:tag name="KSO_WM_DIAGRAM_GROUP_CODE" val="l1-1"/>
</p:tagLst>
</file>

<file path=ppt/tags/tag10.xml><?xml version="1.0" encoding="utf-8"?>
<p:tagLst xmlns:p="http://schemas.openxmlformats.org/presentationml/2006/main">
  <p:tag name="KSO_WM_TEMPLATE_CATEGORY" val="diagram"/>
  <p:tag name="KSO_WM_TEMPLATE_INDEX" val="390"/>
  <p:tag name="KSO_WM_UNIT_TYPE" val="l_h_f"/>
  <p:tag name="KSO_WM_UNIT_INDEX" val="1_2_1"/>
  <p:tag name="KSO_WM_UNIT_ID" val="diagram390_4*l_h_f*1_2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56"/>
  <p:tag name="KSO_WM_TAG_VERSION" val="1.0"/>
  <p:tag name="KSO_WM_DIAGRAM_GROUP_CODE" val="l1-1"/>
</p:tagLst>
</file>

<file path=ppt/tags/tag11.xml><?xml version="1.0" encoding="utf-8"?>
<p:tagLst xmlns:p="http://schemas.openxmlformats.org/presentationml/2006/main">
  <p:tag name="KSO_WM_TAG_VERSION" val="1.0"/>
  <p:tag name="KSO_WM_BEAUTIFY_FLAG" val="#wm#"/>
  <p:tag name="KSO_WM_UNIT_TYPE" val="i"/>
  <p:tag name="KSO_WM_UNIT_ID" val="diagram390_4*i*19"/>
  <p:tag name="KSO_WM_TEMPLATE_CATEGORY" val="diagram"/>
  <p:tag name="KSO_WM_TEMPLATE_INDEX" val="390"/>
  <p:tag name="KSO_WM_UNIT_INDEX" val="19"/>
</p:tagLst>
</file>

<file path=ppt/tags/tag12.xml><?xml version="1.0" encoding="utf-8"?>
<p:tagLst xmlns:p="http://schemas.openxmlformats.org/presentationml/2006/main">
  <p:tag name="KSO_WM_TEMPLATE_CATEGORY" val="diagram"/>
  <p:tag name="KSO_WM_TEMPLATE_INDEX" val="390"/>
  <p:tag name="KSO_WM_UNIT_TYPE" val="l_i"/>
  <p:tag name="KSO_WM_UNIT_INDEX" val="1_5"/>
  <p:tag name="KSO_WM_UNIT_ID" val="diagram390_4*l_i*1_5"/>
  <p:tag name="KSO_WM_UNIT_CLEAR" val="1"/>
  <p:tag name="KSO_WM_UNIT_LAYERLEVEL" val="1_1"/>
  <p:tag name="KSO_WM_BEAUTIFY_FLAG" val="#wm#"/>
  <p:tag name="KSO_WM_TAG_VERSION" val="1.0"/>
  <p:tag name="KSO_WM_DIAGRAM_GROUP_CODE" val="l1-1"/>
</p:tagLst>
</file>

<file path=ppt/tags/tag13.xml><?xml version="1.0" encoding="utf-8"?>
<p:tagLst xmlns:p="http://schemas.openxmlformats.org/presentationml/2006/main">
  <p:tag name="KSO_WM_TEMPLATE_CATEGORY" val="diagram"/>
  <p:tag name="KSO_WM_TEMPLATE_INDEX" val="390"/>
  <p:tag name="KSO_WM_UNIT_TYPE" val="l_i"/>
  <p:tag name="KSO_WM_UNIT_INDEX" val="1_6"/>
  <p:tag name="KSO_WM_UNIT_ID" val="diagram390_4*l_i*1_6"/>
  <p:tag name="KSO_WM_UNIT_CLEAR" val="1"/>
  <p:tag name="KSO_WM_UNIT_LAYERLEVEL" val="1_1"/>
  <p:tag name="KSO_WM_BEAUTIFY_FLAG" val="#wm#"/>
  <p:tag name="KSO_WM_TAG_VERSION" val="1.0"/>
  <p:tag name="KSO_WM_DIAGRAM_GROUP_CODE" val="l1-1"/>
</p:tagLst>
</file>

<file path=ppt/tags/tag14.xml><?xml version="1.0" encoding="utf-8"?>
<p:tagLst xmlns:p="http://schemas.openxmlformats.org/presentationml/2006/main">
  <p:tag name="KSO_WM_TEMPLATE_CATEGORY" val="diagram"/>
  <p:tag name="KSO_WM_TEMPLATE_INDEX" val="390"/>
  <p:tag name="KSO_WM_UNIT_TYPE" val="l_h_a"/>
  <p:tag name="KSO_WM_UNIT_INDEX" val="1_3_1"/>
  <p:tag name="KSO_WM_UNIT_ID" val="diagram390_4*l_h_a*1_3_1"/>
  <p:tag name="KSO_WM_UNIT_CLEAR" val="1"/>
  <p:tag name="KSO_WM_UNIT_LAYERLEVEL" val="1_1_1"/>
  <p:tag name="KSO_WM_UNIT_VALUE" val="10"/>
  <p:tag name="KSO_WM_UNIT_HIGHLIGHT" val="0"/>
  <p:tag name="KSO_WM_UNIT_COMPATIBLE" val="0"/>
  <p:tag name="KSO_WM_BEAUTIFY_FLAG" val="#wm#"/>
  <p:tag name="KSO_WM_UNIT_PRESET_TEXT_INDEX" val="3"/>
  <p:tag name="KSO_WM_UNIT_PRESET_TEXT_LEN" val="12"/>
  <p:tag name="KSO_WM_TAG_VERSION" val="1.0"/>
  <p:tag name="KSO_WM_DIAGRAM_GROUP_CODE" val="l1-1"/>
</p:tagLst>
</file>

<file path=ppt/tags/tag15.xml><?xml version="1.0" encoding="utf-8"?>
<p:tagLst xmlns:p="http://schemas.openxmlformats.org/presentationml/2006/main">
  <p:tag name="KSO_WM_TEMPLATE_CATEGORY" val="diagram"/>
  <p:tag name="KSO_WM_TEMPLATE_INDEX" val="390"/>
  <p:tag name="KSO_WM_UNIT_TYPE" val="l_h_f"/>
  <p:tag name="KSO_WM_UNIT_INDEX" val="1_3_1"/>
  <p:tag name="KSO_WM_UNIT_ID" val="diagram390_4*l_h_f*1_3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56"/>
  <p:tag name="KSO_WM_TAG_VERSION" val="1.0"/>
  <p:tag name="KSO_WM_DIAGRAM_GROUP_CODE" val="l1-1"/>
</p:tagLst>
</file>

<file path=ppt/tags/tag16.xml><?xml version="1.0" encoding="utf-8"?>
<p:tagLst xmlns:p="http://schemas.openxmlformats.org/presentationml/2006/main">
  <p:tag name="KSO_WM_TAG_VERSION" val="1.0"/>
  <p:tag name="KSO_WM_BEAUTIFY_FLAG" val="#wm#"/>
  <p:tag name="KSO_WM_UNIT_TYPE" val="i"/>
  <p:tag name="KSO_WM_UNIT_ID" val="diagram390_4*i*28"/>
  <p:tag name="KSO_WM_TEMPLATE_CATEGORY" val="diagram"/>
  <p:tag name="KSO_WM_TEMPLATE_INDEX" val="390"/>
  <p:tag name="KSO_WM_UNIT_INDEX" val="28"/>
</p:tagLst>
</file>

<file path=ppt/tags/tag17.xml><?xml version="1.0" encoding="utf-8"?>
<p:tagLst xmlns:p="http://schemas.openxmlformats.org/presentationml/2006/main">
  <p:tag name="KSO_WM_TEMPLATE_CATEGORY" val="diagram"/>
  <p:tag name="KSO_WM_TEMPLATE_INDEX" val="390"/>
  <p:tag name="KSO_WM_UNIT_TYPE" val="l_i"/>
  <p:tag name="KSO_WM_UNIT_INDEX" val="1_7"/>
  <p:tag name="KSO_WM_UNIT_ID" val="diagram390_4*l_i*1_7"/>
  <p:tag name="KSO_WM_UNIT_CLEAR" val="1"/>
  <p:tag name="KSO_WM_UNIT_LAYERLEVEL" val="1_1"/>
  <p:tag name="KSO_WM_BEAUTIFY_FLAG" val="#wm#"/>
  <p:tag name="KSO_WM_TAG_VERSION" val="1.0"/>
  <p:tag name="KSO_WM_DIAGRAM_GROUP_CODE" val="l1-1"/>
</p:tagLst>
</file>

<file path=ppt/tags/tag18.xml><?xml version="1.0" encoding="utf-8"?>
<p:tagLst xmlns:p="http://schemas.openxmlformats.org/presentationml/2006/main">
  <p:tag name="KSO_WM_TEMPLATE_CATEGORY" val="diagram"/>
  <p:tag name="KSO_WM_TEMPLATE_INDEX" val="390"/>
  <p:tag name="KSO_WM_UNIT_TYPE" val="l_i"/>
  <p:tag name="KSO_WM_UNIT_INDEX" val="1_8"/>
  <p:tag name="KSO_WM_UNIT_ID" val="diagram390_4*l_i*1_8"/>
  <p:tag name="KSO_WM_UNIT_CLEAR" val="1"/>
  <p:tag name="KSO_WM_UNIT_LAYERLEVEL" val="1_1"/>
  <p:tag name="KSO_WM_BEAUTIFY_FLAG" val="#wm#"/>
  <p:tag name="KSO_WM_TAG_VERSION" val="1.0"/>
  <p:tag name="KSO_WM_DIAGRAM_GROUP_CODE" val="l1-1"/>
</p:tagLst>
</file>

<file path=ppt/tags/tag19.xml><?xml version="1.0" encoding="utf-8"?>
<p:tagLst xmlns:p="http://schemas.openxmlformats.org/presentationml/2006/main">
  <p:tag name="KSO_WM_TEMPLATE_CATEGORY" val="diagram"/>
  <p:tag name="KSO_WM_TEMPLATE_INDEX" val="390"/>
  <p:tag name="KSO_WM_UNIT_TYPE" val="l_h_a"/>
  <p:tag name="KSO_WM_UNIT_INDEX" val="1_4_1"/>
  <p:tag name="KSO_WM_UNIT_ID" val="diagram390_4*l_h_a*1_4_1"/>
  <p:tag name="KSO_WM_UNIT_CLEAR" val="1"/>
  <p:tag name="KSO_WM_UNIT_LAYERLEVEL" val="1_1_1"/>
  <p:tag name="KSO_WM_UNIT_VALUE" val="10"/>
  <p:tag name="KSO_WM_UNIT_HIGHLIGHT" val="0"/>
  <p:tag name="KSO_WM_UNIT_COMPATIBLE" val="0"/>
  <p:tag name="KSO_WM_BEAUTIFY_FLAG" val="#wm#"/>
  <p:tag name="KSO_WM_UNIT_PRESET_TEXT_INDEX" val="3"/>
  <p:tag name="KSO_WM_UNIT_PRESET_TEXT_LEN" val="12"/>
  <p:tag name="KSO_WM_TAG_VERSION" val="1.0"/>
  <p:tag name="KSO_WM_DIAGRAM_GROUP_CODE" val="l1-1"/>
</p:tagLst>
</file>

<file path=ppt/tags/tag20.xml><?xml version="1.0" encoding="utf-8"?>
<p:tagLst xmlns:p="http://schemas.openxmlformats.org/presentationml/2006/main">
  <p:tag name="KSO_WM_TEMPLATE_CATEGORY" val="diagram"/>
  <p:tag name="KSO_WM_TEMPLATE_INDEX" val="390"/>
  <p:tag name="KSO_WM_UNIT_TYPE" val="l_h_f"/>
  <p:tag name="KSO_WM_UNIT_INDEX" val="1_4_1"/>
  <p:tag name="KSO_WM_UNIT_ID" val="diagram390_4*l_h_f*1_4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56"/>
  <p:tag name="KSO_WM_TAG_VERSION" val="1.0"/>
  <p:tag name="KSO_WM_DIAGRAM_GROUP_CODE" val="l1-1"/>
</p:tagLst>
</file>

<file path=ppt/tags/tag21.xml><?xml version="1.0" encoding="utf-8"?>
<p:tagLst xmlns:p="http://schemas.openxmlformats.org/presentationml/2006/main">
  <p:tag name="KSO_WM_BEAUTIFY_FLAG" val="#wm#"/>
  <p:tag name="KSO_WM_UNIT_TYPE" val="i"/>
  <p:tag name="KSO_WM_UNIT_ID" val="diagram495_3*i*1"/>
  <p:tag name="KSO_WM_TEMPLATE_CATEGORY" val="diagram"/>
  <p:tag name="KSO_WM_TEMPLATE_INDEX" val="495"/>
  <p:tag name="KSO_WM_TAG_VERSION" val="1.0"/>
  <p:tag name="KSO_WM_UNIT_INDEX" val="1"/>
</p:tagLst>
</file>

<file path=ppt/tags/tag22.xml><?xml version="1.0" encoding="utf-8"?>
<p:tagLst xmlns:p="http://schemas.openxmlformats.org/presentationml/2006/main">
  <p:tag name="KSO_WM_TEMPLATE_CATEGORY" val="diagram"/>
  <p:tag name="KSO_WM_TEMPLATE_INDEX" val="495"/>
  <p:tag name="KSO_WM_UNIT_TYPE" val="m_h_f"/>
  <p:tag name="KSO_WM_UNIT_INDEX" val="1_1_1"/>
  <p:tag name="KSO_WM_UNIT_ID" val="258*m_h_f*1_1_1"/>
  <p:tag name="KSO_WM_UNIT_CLEAR" val="1"/>
  <p:tag name="KSO_WM_UNIT_LAYERLEVEL" val="1_1_1"/>
  <p:tag name="KSO_WM_UNIT_VALUE" val="45"/>
  <p:tag name="KSO_WM_UNIT_HIGHLIGHT" val="0"/>
  <p:tag name="KSO_WM_UNIT_COMPATIBLE" val="0"/>
  <p:tag name="KSO_WM_BEAUTIFY_FLAG" val="#wm#"/>
  <p:tag name="KSO_WM_UNIT_PRESET_TEXT_INDEX" val="4"/>
  <p:tag name="KSO_WM_UNIT_PRESET_TEXT_LEN" val="17"/>
  <p:tag name="KSO_WM_DIAGRAM_GROUP_CODE" val="m1-1"/>
  <p:tag name="KSO_WM_TAG_VERSION" val="1.0"/>
</p:tagLst>
</file>

<file path=ppt/tags/tag23.xml><?xml version="1.0" encoding="utf-8"?>
<p:tagLst xmlns:p="http://schemas.openxmlformats.org/presentationml/2006/main">
  <p:tag name="KSO_WM_TEMPLATE_CATEGORY" val="diagram"/>
  <p:tag name="KSO_WM_TEMPLATE_INDEX" val="495"/>
  <p:tag name="KSO_WM_UNIT_TYPE" val="m_i"/>
  <p:tag name="KSO_WM_UNIT_INDEX" val="1_1"/>
  <p:tag name="KSO_WM_UNIT_ID" val="258*m_i*1_1"/>
  <p:tag name="KSO_WM_UNIT_CLEAR" val="1"/>
  <p:tag name="KSO_WM_UNIT_LAYERLEVEL" val="1_1"/>
  <p:tag name="KSO_WM_BEAUTIFY_FLAG" val="#wm#"/>
  <p:tag name="KSO_WM_DIAGRAM_GROUP_CODE" val="m1-1"/>
  <p:tag name="KSO_WM_TAG_VERSION" val="1.0"/>
</p:tagLst>
</file>

<file path=ppt/tags/tag24.xml><?xml version="1.0" encoding="utf-8"?>
<p:tagLst xmlns:p="http://schemas.openxmlformats.org/presentationml/2006/main">
  <p:tag name="KSO_WM_BEAUTIFY_FLAG" val="#wm#"/>
  <p:tag name="KSO_WM_UNIT_TYPE" val="i"/>
  <p:tag name="KSO_WM_UNIT_ID" val="diagram495_3*i*6"/>
  <p:tag name="KSO_WM_TEMPLATE_CATEGORY" val="diagram"/>
  <p:tag name="KSO_WM_TEMPLATE_INDEX" val="495"/>
  <p:tag name="KSO_WM_TAG_VERSION" val="1.0"/>
  <p:tag name="KSO_WM_UNIT_INDEX" val="6"/>
</p:tagLst>
</file>

<file path=ppt/tags/tag25.xml><?xml version="1.0" encoding="utf-8"?>
<p:tagLst xmlns:p="http://schemas.openxmlformats.org/presentationml/2006/main">
  <p:tag name="KSO_WM_TEMPLATE_CATEGORY" val="diagram"/>
  <p:tag name="KSO_WM_TEMPLATE_INDEX" val="495"/>
  <p:tag name="KSO_WM_UNIT_TYPE" val="m_h_f"/>
  <p:tag name="KSO_WM_UNIT_INDEX" val="1_3_1"/>
  <p:tag name="KSO_WM_UNIT_ID" val="258*m_h_f*1_3_1"/>
  <p:tag name="KSO_WM_UNIT_CLEAR" val="1"/>
  <p:tag name="KSO_WM_UNIT_LAYERLEVEL" val="1_1_1"/>
  <p:tag name="KSO_WM_UNIT_VALUE" val="45"/>
  <p:tag name="KSO_WM_UNIT_HIGHLIGHT" val="0"/>
  <p:tag name="KSO_WM_UNIT_COMPATIBLE" val="0"/>
  <p:tag name="KSO_WM_BEAUTIFY_FLAG" val="#wm#"/>
  <p:tag name="KSO_WM_UNIT_PRESET_TEXT_INDEX" val="4"/>
  <p:tag name="KSO_WM_UNIT_PRESET_TEXT_LEN" val="17"/>
  <p:tag name="KSO_WM_DIAGRAM_GROUP_CODE" val="m1-1"/>
  <p:tag name="KSO_WM_TAG_VERSION" val="1.0"/>
</p:tagLst>
</file>

<file path=ppt/tags/tag26.xml><?xml version="1.0" encoding="utf-8"?>
<p:tagLst xmlns:p="http://schemas.openxmlformats.org/presentationml/2006/main">
  <p:tag name="KSO_WM_TEMPLATE_CATEGORY" val="diagram"/>
  <p:tag name="KSO_WM_TEMPLATE_INDEX" val="495"/>
  <p:tag name="KSO_WM_UNIT_TYPE" val="m_i"/>
  <p:tag name="KSO_WM_UNIT_INDEX" val="1_2"/>
  <p:tag name="KSO_WM_UNIT_ID" val="258*m_i*1_2"/>
  <p:tag name="KSO_WM_UNIT_CLEAR" val="1"/>
  <p:tag name="KSO_WM_UNIT_LAYERLEVEL" val="1_1"/>
  <p:tag name="KSO_WM_BEAUTIFY_FLAG" val="#wm#"/>
  <p:tag name="KSO_WM_DIAGRAM_GROUP_CODE" val="m1-1"/>
  <p:tag name="KSO_WM_TAG_VERSION" val="1.0"/>
</p:tagLst>
</file>

<file path=ppt/tags/tag27.xml><?xml version="1.0" encoding="utf-8"?>
<p:tagLst xmlns:p="http://schemas.openxmlformats.org/presentationml/2006/main">
  <p:tag name="KSO_WM_BEAUTIFY_FLAG" val="#wm#"/>
  <p:tag name="KSO_WM_UNIT_TYPE" val="i"/>
  <p:tag name="KSO_WM_UNIT_ID" val="diagram495_3*i*11"/>
  <p:tag name="KSO_WM_TEMPLATE_CATEGORY" val="diagram"/>
  <p:tag name="KSO_WM_TEMPLATE_INDEX" val="495"/>
  <p:tag name="KSO_WM_TAG_VERSION" val="1.0"/>
  <p:tag name="KSO_WM_UNIT_INDEX" val="11"/>
</p:tagLst>
</file>

<file path=ppt/tags/tag28.xml><?xml version="1.0" encoding="utf-8"?>
<p:tagLst xmlns:p="http://schemas.openxmlformats.org/presentationml/2006/main">
  <p:tag name="KSO_WM_TEMPLATE_CATEGORY" val="diagram"/>
  <p:tag name="KSO_WM_TEMPLATE_INDEX" val="495"/>
  <p:tag name="KSO_WM_UNIT_TYPE" val="m_h_f"/>
  <p:tag name="KSO_WM_UNIT_INDEX" val="1_2_1"/>
  <p:tag name="KSO_WM_UNIT_ID" val="258*m_h_f*1_2_1"/>
  <p:tag name="KSO_WM_UNIT_CLEAR" val="1"/>
  <p:tag name="KSO_WM_UNIT_LAYERLEVEL" val="1_1_1"/>
  <p:tag name="KSO_WM_UNIT_VALUE" val="45"/>
  <p:tag name="KSO_WM_UNIT_HIGHLIGHT" val="0"/>
  <p:tag name="KSO_WM_UNIT_COMPATIBLE" val="0"/>
  <p:tag name="KSO_WM_BEAUTIFY_FLAG" val="#wm#"/>
  <p:tag name="KSO_WM_UNIT_PRESET_TEXT_INDEX" val="4"/>
  <p:tag name="KSO_WM_UNIT_PRESET_TEXT_LEN" val="17"/>
  <p:tag name="KSO_WM_DIAGRAM_GROUP_CODE" val="m1-1"/>
  <p:tag name="KSO_WM_TAG_VERSION" val="1.0"/>
</p:tagLst>
</file>

<file path=ppt/tags/tag29.xml><?xml version="1.0" encoding="utf-8"?>
<p:tagLst xmlns:p="http://schemas.openxmlformats.org/presentationml/2006/main">
  <p:tag name="KSO_WM_TEMPLATE_CATEGORY" val="diagram"/>
  <p:tag name="KSO_WM_TEMPLATE_INDEX" val="495"/>
  <p:tag name="KSO_WM_UNIT_TYPE" val="m_i"/>
  <p:tag name="KSO_WM_UNIT_INDEX" val="1_3"/>
  <p:tag name="KSO_WM_UNIT_ID" val="258*m_i*1_3"/>
  <p:tag name="KSO_WM_UNIT_CLEAR" val="1"/>
  <p:tag name="KSO_WM_UNIT_LAYERLEVEL" val="1_1"/>
  <p:tag name="KSO_WM_BEAUTIFY_FLAG" val="#wm#"/>
  <p:tag name="KSO_WM_DIAGRAM_GROUP_CODE" val="m1-1"/>
  <p:tag name="KSO_WM_TAG_VERSION" val="1.0"/>
</p:tagLst>
</file>

<file path=ppt/tags/tag30.xml><?xml version="1.0" encoding="utf-8"?>
<p:tagLst xmlns:p="http://schemas.openxmlformats.org/presentationml/2006/main">
  <p:tag name="KSO_WM_BEAUTIFY_FLAG" val="#wm#"/>
  <p:tag name="KSO_WM_UNIT_TYPE" val="i"/>
  <p:tag name="KSO_WM_UNIT_ID" val="diagram495_3*i*16"/>
  <p:tag name="KSO_WM_TEMPLATE_CATEGORY" val="diagram"/>
  <p:tag name="KSO_WM_TEMPLATE_INDEX" val="495"/>
  <p:tag name="KSO_WM_TAG_VERSION" val="1.0"/>
  <p:tag name="KSO_WM_UNIT_INDEX" val="16"/>
</p:tagLst>
</file>

<file path=ppt/tags/tag31.xml><?xml version="1.0" encoding="utf-8"?>
<p:tagLst xmlns:p="http://schemas.openxmlformats.org/presentationml/2006/main">
  <p:tag name="KSO_WM_TEMPLATE_CATEGORY" val="diagram"/>
  <p:tag name="KSO_WM_TEMPLATE_INDEX" val="495"/>
  <p:tag name="KSO_WM_UNIT_TYPE" val="m_h_f"/>
  <p:tag name="KSO_WM_UNIT_INDEX" val="1_4_1"/>
  <p:tag name="KSO_WM_UNIT_ID" val="258*m_h_f*1_4_1"/>
  <p:tag name="KSO_WM_UNIT_CLEAR" val="1"/>
  <p:tag name="KSO_WM_UNIT_LAYERLEVEL" val="1_1_1"/>
  <p:tag name="KSO_WM_UNIT_VALUE" val="45"/>
  <p:tag name="KSO_WM_UNIT_HIGHLIGHT" val="0"/>
  <p:tag name="KSO_WM_UNIT_COMPATIBLE" val="0"/>
  <p:tag name="KSO_WM_BEAUTIFY_FLAG" val="#wm#"/>
  <p:tag name="KSO_WM_UNIT_PRESET_TEXT_INDEX" val="4"/>
  <p:tag name="KSO_WM_UNIT_PRESET_TEXT_LEN" val="17"/>
  <p:tag name="KSO_WM_DIAGRAM_GROUP_CODE" val="m1-1"/>
  <p:tag name="KSO_WM_TAG_VERSION" val="1.0"/>
</p:tagLst>
</file>

<file path=ppt/tags/tag32.xml><?xml version="1.0" encoding="utf-8"?>
<p:tagLst xmlns:p="http://schemas.openxmlformats.org/presentationml/2006/main">
  <p:tag name="KSO_WM_TEMPLATE_CATEGORY" val="diagram"/>
  <p:tag name="KSO_WM_TEMPLATE_INDEX" val="495"/>
  <p:tag name="KSO_WM_UNIT_TYPE" val="m_i"/>
  <p:tag name="KSO_WM_UNIT_INDEX" val="1_4"/>
  <p:tag name="KSO_WM_UNIT_ID" val="258*m_i*1_4"/>
  <p:tag name="KSO_WM_UNIT_CLEAR" val="1"/>
  <p:tag name="KSO_WM_UNIT_LAYERLEVEL" val="1_1"/>
  <p:tag name="KSO_WM_BEAUTIFY_FLAG" val="#wm#"/>
  <p:tag name="KSO_WM_DIAGRAM_GROUP_CODE" val="m1-1"/>
  <p:tag name="KSO_WM_TAG_VERSION" val="1.0"/>
</p:tagLst>
</file>

<file path=ppt/tags/tag33.xml><?xml version="1.0" encoding="utf-8"?>
<p:tagLst xmlns:p="http://schemas.openxmlformats.org/presentationml/2006/main">
  <p:tag name="KSO_WM_TEMPLATE_CATEGORY" val="diagram"/>
  <p:tag name="KSO_WM_TEMPLATE_INDEX" val="452"/>
  <p:tag name="KSO_WM_UNIT_TYPE" val="m_h_a"/>
  <p:tag name="KSO_WM_UNIT_INDEX" val="1_1_1"/>
  <p:tag name="KSO_WM_UNIT_ID" val="258*m_h_a*1_1_1"/>
  <p:tag name="KSO_WM_UNIT_CLEAR" val="1"/>
  <p:tag name="KSO_WM_UNIT_LAYERLEVEL" val="1_1_1"/>
  <p:tag name="KSO_WM_UNIT_VALUE" val="20"/>
  <p:tag name="KSO_WM_UNIT_HIGHLIGHT" val="0"/>
  <p:tag name="KSO_WM_UNIT_COMPATIBLE" val="0"/>
  <p:tag name="KSO_WM_UNIT_PRESET_TEXT" val="LOREM"/>
  <p:tag name="KSO_WM_BEAUTIFY_FLAG" val="#wm#"/>
  <p:tag name="KSO_WM_DIAGRAM_GROUP_CODE" val="m1-1"/>
  <p:tag name="KSO_WM_TAG_VERSION" val="1.0"/>
</p:tagLst>
</file>

<file path=ppt/tags/tag34.xml><?xml version="1.0" encoding="utf-8"?>
<p:tagLst xmlns:p="http://schemas.openxmlformats.org/presentationml/2006/main">
  <p:tag name="KSO_WM_TEMPLATE_CATEGORY" val="diagram"/>
  <p:tag name="KSO_WM_TEMPLATE_INDEX" val="452"/>
  <p:tag name="KSO_WM_UNIT_TYPE" val="m_h_f"/>
  <p:tag name="KSO_WM_UNIT_INDEX" val="1_1_1"/>
  <p:tag name="KSO_WM_UNIT_ID" val="258*m_h_f*1_1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Lst>
</file>

<file path=ppt/tags/tag35.xml><?xml version="1.0" encoding="utf-8"?>
<p:tagLst xmlns:p="http://schemas.openxmlformats.org/presentationml/2006/main">
  <p:tag name="KSO_WM_TEMPLATE_CATEGORY" val="diagram"/>
  <p:tag name="KSO_WM_TEMPLATE_INDEX" val="452"/>
  <p:tag name="KSO_WM_UNIT_TYPE" val="m_h_a"/>
  <p:tag name="KSO_WM_UNIT_INDEX" val="1_3_1"/>
  <p:tag name="KSO_WM_UNIT_ID" val="258*m_h_a*1_3_1"/>
  <p:tag name="KSO_WM_UNIT_CLEAR" val="1"/>
  <p:tag name="KSO_WM_UNIT_LAYERLEVEL" val="1_1_1"/>
  <p:tag name="KSO_WM_UNIT_VALUE" val="20"/>
  <p:tag name="KSO_WM_UNIT_HIGHLIGHT" val="0"/>
  <p:tag name="KSO_WM_UNIT_COMPATIBLE" val="0"/>
  <p:tag name="KSO_WM_UNIT_PRESET_TEXT" val="LOREM"/>
  <p:tag name="KSO_WM_BEAUTIFY_FLAG" val="#wm#"/>
  <p:tag name="KSO_WM_DIAGRAM_GROUP_CODE" val="m1-1"/>
  <p:tag name="KSO_WM_TAG_VERSION" val="1.0"/>
</p:tagLst>
</file>

<file path=ppt/tags/tag36.xml><?xml version="1.0" encoding="utf-8"?>
<p:tagLst xmlns:p="http://schemas.openxmlformats.org/presentationml/2006/main">
  <p:tag name="KSO_WM_TEMPLATE_CATEGORY" val="diagram"/>
  <p:tag name="KSO_WM_TEMPLATE_INDEX" val="452"/>
  <p:tag name="KSO_WM_UNIT_TYPE" val="m_h_f"/>
  <p:tag name="KSO_WM_UNIT_INDEX" val="1_3_1"/>
  <p:tag name="KSO_WM_UNIT_ID" val="258*m_h_f*1_3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Lst>
</file>

<file path=ppt/tags/tag37.xml><?xml version="1.0" encoding="utf-8"?>
<p:tagLst xmlns:p="http://schemas.openxmlformats.org/presentationml/2006/main">
  <p:tag name="KSO_WM_TEMPLATE_CATEGORY" val="diagram"/>
  <p:tag name="KSO_WM_TEMPLATE_INDEX" val="452"/>
  <p:tag name="KSO_WM_UNIT_TYPE" val="m_h_a"/>
  <p:tag name="KSO_WM_UNIT_INDEX" val="1_2_1"/>
  <p:tag name="KSO_WM_UNIT_ID" val="258*m_h_a*1_2_1"/>
  <p:tag name="KSO_WM_UNIT_CLEAR" val="1"/>
  <p:tag name="KSO_WM_UNIT_LAYERLEVEL" val="1_1_1"/>
  <p:tag name="KSO_WM_UNIT_VALUE" val="20"/>
  <p:tag name="KSO_WM_UNIT_HIGHLIGHT" val="0"/>
  <p:tag name="KSO_WM_UNIT_COMPATIBLE" val="0"/>
  <p:tag name="KSO_WM_UNIT_PRESET_TEXT" val="LOREM"/>
  <p:tag name="KSO_WM_BEAUTIFY_FLAG" val="#wm#"/>
  <p:tag name="KSO_WM_DIAGRAM_GROUP_CODE" val="m1-1"/>
  <p:tag name="KSO_WM_TAG_VERSION" val="1.0"/>
</p:tagLst>
</file>

<file path=ppt/tags/tag38.xml><?xml version="1.0" encoding="utf-8"?>
<p:tagLst xmlns:p="http://schemas.openxmlformats.org/presentationml/2006/main">
  <p:tag name="KSO_WM_TEMPLATE_CATEGORY" val="diagram"/>
  <p:tag name="KSO_WM_TEMPLATE_INDEX" val="452"/>
  <p:tag name="KSO_WM_UNIT_TYPE" val="m_h_f"/>
  <p:tag name="KSO_WM_UNIT_INDEX" val="1_2_1"/>
  <p:tag name="KSO_WM_UNIT_ID" val="258*m_h_f*1_2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Lst>
</file>

<file path=ppt/tags/tag39.xml><?xml version="1.0" encoding="utf-8"?>
<p:tagLst xmlns:p="http://schemas.openxmlformats.org/presentationml/2006/main">
  <p:tag name="KSO_WM_TEMPLATE_CATEGORY" val="diagram"/>
  <p:tag name="KSO_WM_TEMPLATE_INDEX" val="452"/>
  <p:tag name="KSO_WM_UNIT_TYPE" val="m_h_a"/>
  <p:tag name="KSO_WM_UNIT_INDEX" val="1_4_1"/>
  <p:tag name="KSO_WM_UNIT_ID" val="258*m_h_a*1_4_1"/>
  <p:tag name="KSO_WM_UNIT_CLEAR" val="1"/>
  <p:tag name="KSO_WM_UNIT_LAYERLEVEL" val="1_1_1"/>
  <p:tag name="KSO_WM_UNIT_VALUE" val="20"/>
  <p:tag name="KSO_WM_UNIT_HIGHLIGHT" val="0"/>
  <p:tag name="KSO_WM_UNIT_COMPATIBLE" val="0"/>
  <p:tag name="KSO_WM_UNIT_PRESET_TEXT" val="LOREM"/>
  <p:tag name="KSO_WM_BEAUTIFY_FLAG" val="#wm#"/>
  <p:tag name="KSO_WM_DIAGRAM_GROUP_CODE" val="m1-1"/>
  <p:tag name="KSO_WM_TAG_VERSION" val="1.0"/>
</p:tagLst>
</file>

<file path=ppt/tags/tag40.xml><?xml version="1.0" encoding="utf-8"?>
<p:tagLst xmlns:p="http://schemas.openxmlformats.org/presentationml/2006/main">
  <p:tag name="KSO_WM_TEMPLATE_CATEGORY" val="diagram"/>
  <p:tag name="KSO_WM_TEMPLATE_INDEX" val="452"/>
  <p:tag name="KSO_WM_UNIT_TYPE" val="m_h_f"/>
  <p:tag name="KSO_WM_UNIT_INDEX" val="1_4_1"/>
  <p:tag name="KSO_WM_UNIT_ID" val="258*m_h_f*1_4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Lst>
</file>

<file path=ppt/tags/tag41.xml><?xml version="1.0" encoding="utf-8"?>
<p:tagLst xmlns:p="http://schemas.openxmlformats.org/presentationml/2006/main">
  <p:tag name="KSO_WM_TAG_VERSION" val="1.0"/>
  <p:tag name="KSO_WM_BEAUTIFY_FLAG" val="#wm#"/>
  <p:tag name="KSO_WM_UNIT_TYPE" val="i"/>
  <p:tag name="KSO_WM_UNIT_ID" val="diagram2_3*i*0"/>
  <p:tag name="KSO_WM_TEMPLATE_CATEGORY" val="diagram"/>
  <p:tag name="KSO_WM_TEMPLATE_INDEX" val="2"/>
  <p:tag name="KSO_WM_UNIT_INDEX" val="0"/>
</p:tagLst>
</file>

<file path=ppt/tags/tag42.xml><?xml version="1.0" encoding="utf-8"?>
<p:tagLst xmlns:p="http://schemas.openxmlformats.org/presentationml/2006/main">
  <p:tag name="KSO_WM_TEMPLATE_CATEGORY" val="diagram"/>
  <p:tag name="KSO_WM_TEMPLATE_INDEX" val="2"/>
  <p:tag name="KSO_WM_TAG_VERSION" val="1.0"/>
  <p:tag name="KSO_WM_BEAUTIFY_FLAG" val="#wm#"/>
  <p:tag name="KSO_WM_UNIT_TYPE" val="l_i"/>
  <p:tag name="KSO_WM_UNIT_INDEX" val="1_1"/>
  <p:tag name="KSO_WM_UNIT_ID" val="diagram2_3*l_i*1_1"/>
  <p:tag name="KSO_WM_UNIT_CLEAR" val="1"/>
  <p:tag name="KSO_WM_UNIT_LAYERLEVEL" val="1_1"/>
  <p:tag name="KSO_WM_DIAGRAM_GROUP_CODE" val="l1-1"/>
</p:tagLst>
</file>

<file path=ppt/tags/tag43.xml><?xml version="1.0" encoding="utf-8"?>
<p:tagLst xmlns:p="http://schemas.openxmlformats.org/presentationml/2006/main">
  <p:tag name="KSO_WM_TEMPLATE_CATEGORY" val="diagram"/>
  <p:tag name="KSO_WM_TEMPLATE_INDEX" val="2"/>
  <p:tag name="KSO_WM_TAG_VERSION" val="1.0"/>
  <p:tag name="KSO_WM_BEAUTIFY_FLAG" val="#wm#"/>
  <p:tag name="KSO_WM_UNIT_TYPE" val="l_h_a"/>
  <p:tag name="KSO_WM_UNIT_INDEX" val="1_1_1"/>
  <p:tag name="KSO_WM_UNIT_ID" val="diagram2_3*l_h_a*1_1_1"/>
  <p:tag name="KSO_WM_UNIT_CLEAR" val="1"/>
  <p:tag name="KSO_WM_UNIT_LAYERLEVEL" val="1_1_1"/>
  <p:tag name="KSO_WM_UNIT_VALUE" val="19"/>
  <p:tag name="KSO_WM_UNIT_HIGHLIGHT" val="0"/>
  <p:tag name="KSO_WM_UNIT_COMPATIBLE" val="0"/>
  <p:tag name="KSO_WM_DIAGRAM_GROUP_CODE" val="l1-1"/>
  <p:tag name="KSO_WM_UNIT_PRESET_TEXT_INDEX" val="4"/>
  <p:tag name="KSO_WM_UNIT_PRESET_TEXT_LEN" val="12"/>
</p:tagLst>
</file>

<file path=ppt/tags/tag44.xml><?xml version="1.0" encoding="utf-8"?>
<p:tagLst xmlns:p="http://schemas.openxmlformats.org/presentationml/2006/main">
  <p:tag name="KSO_WM_TEMPLATE_CATEGORY" val="diagram"/>
  <p:tag name="KSO_WM_TEMPLATE_INDEX" val="2"/>
  <p:tag name="KSO_WM_TAG_VERSION" val="1.0"/>
  <p:tag name="KSO_WM_BEAUTIFY_FLAG" val="#wm#"/>
  <p:tag name="KSO_WM_UNIT_TYPE" val="l_h_f"/>
  <p:tag name="KSO_WM_UNIT_INDEX" val="1_1_1"/>
  <p:tag name="KSO_WM_UNIT_ID" val="diagram2_3*l_h_f*1_1_1"/>
  <p:tag name="KSO_WM_UNIT_CLEAR" val="1"/>
  <p:tag name="KSO_WM_UNIT_LAYERLEVEL" val="1_1_1"/>
  <p:tag name="KSO_WM_UNIT_VALUE" val="38"/>
  <p:tag name="KSO_WM_UNIT_HIGHLIGHT" val="0"/>
  <p:tag name="KSO_WM_UNIT_COMPATIBLE" val="0"/>
  <p:tag name="KSO_WM_DIAGRAM_GROUP_CODE" val="l1-1"/>
  <p:tag name="KSO_WM_UNIT_PRESET_TEXT_INDEX" val="4"/>
  <p:tag name="KSO_WM_UNIT_PRESET_TEXT_LEN" val="57"/>
</p:tagLst>
</file>

<file path=ppt/tags/tag45.xml><?xml version="1.0" encoding="utf-8"?>
<p:tagLst xmlns:p="http://schemas.openxmlformats.org/presentationml/2006/main">
  <p:tag name="KSO_WM_TAG_VERSION" val="1.0"/>
  <p:tag name="KSO_WM_BEAUTIFY_FLAG" val="#wm#"/>
  <p:tag name="KSO_WM_UNIT_TYPE" val="i"/>
  <p:tag name="KSO_WM_UNIT_ID" val="diagram2_3*i*0"/>
  <p:tag name="KSO_WM_TEMPLATE_CATEGORY" val="diagram"/>
  <p:tag name="KSO_WM_TEMPLATE_INDEX" val="2"/>
  <p:tag name="KSO_WM_UNIT_INDEX" val="0"/>
</p:tagLst>
</file>

<file path=ppt/tags/tag46.xml><?xml version="1.0" encoding="utf-8"?>
<p:tagLst xmlns:p="http://schemas.openxmlformats.org/presentationml/2006/main">
  <p:tag name="KSO_WM_TEMPLATE_CATEGORY" val="diagram"/>
  <p:tag name="KSO_WM_TEMPLATE_INDEX" val="2"/>
  <p:tag name="KSO_WM_TAG_VERSION" val="1.0"/>
  <p:tag name="KSO_WM_BEAUTIFY_FLAG" val="#wm#"/>
  <p:tag name="KSO_WM_UNIT_TYPE" val="l_i"/>
  <p:tag name="KSO_WM_UNIT_INDEX" val="1_1"/>
  <p:tag name="KSO_WM_UNIT_ID" val="diagram2_3*l_i*1_1"/>
  <p:tag name="KSO_WM_UNIT_CLEAR" val="1"/>
  <p:tag name="KSO_WM_UNIT_LAYERLEVEL" val="1_1"/>
  <p:tag name="KSO_WM_DIAGRAM_GROUP_CODE" val="l1-1"/>
</p:tagLst>
</file>

<file path=ppt/tags/tag47.xml><?xml version="1.0" encoding="utf-8"?>
<p:tagLst xmlns:p="http://schemas.openxmlformats.org/presentationml/2006/main">
  <p:tag name="KSO_WM_TEMPLATE_CATEGORY" val="diagram"/>
  <p:tag name="KSO_WM_TEMPLATE_INDEX" val="2"/>
  <p:tag name="KSO_WM_TAG_VERSION" val="1.0"/>
  <p:tag name="KSO_WM_BEAUTIFY_FLAG" val="#wm#"/>
  <p:tag name="KSO_WM_UNIT_TYPE" val="l_h_a"/>
  <p:tag name="KSO_WM_UNIT_INDEX" val="1_1_1"/>
  <p:tag name="KSO_WM_UNIT_ID" val="diagram2_3*l_h_a*1_1_1"/>
  <p:tag name="KSO_WM_UNIT_CLEAR" val="1"/>
  <p:tag name="KSO_WM_UNIT_LAYERLEVEL" val="1_1_1"/>
  <p:tag name="KSO_WM_UNIT_VALUE" val="19"/>
  <p:tag name="KSO_WM_UNIT_HIGHLIGHT" val="0"/>
  <p:tag name="KSO_WM_UNIT_COMPATIBLE" val="0"/>
  <p:tag name="KSO_WM_DIAGRAM_GROUP_CODE" val="l1-1"/>
  <p:tag name="KSO_WM_UNIT_PRESET_TEXT_INDEX" val="4"/>
  <p:tag name="KSO_WM_UNIT_PRESET_TEXT_LEN" val="12"/>
</p:tagLst>
</file>

<file path=ppt/tags/tag48.xml><?xml version="1.0" encoding="utf-8"?>
<p:tagLst xmlns:p="http://schemas.openxmlformats.org/presentationml/2006/main">
  <p:tag name="KSO_WM_TEMPLATE_CATEGORY" val="diagram"/>
  <p:tag name="KSO_WM_TEMPLATE_INDEX" val="2"/>
  <p:tag name="KSO_WM_TAG_VERSION" val="1.0"/>
  <p:tag name="KSO_WM_BEAUTIFY_FLAG" val="#wm#"/>
  <p:tag name="KSO_WM_UNIT_TYPE" val="l_h_f"/>
  <p:tag name="KSO_WM_UNIT_INDEX" val="1_1_1"/>
  <p:tag name="KSO_WM_UNIT_ID" val="diagram2_3*l_h_f*1_1_1"/>
  <p:tag name="KSO_WM_UNIT_CLEAR" val="1"/>
  <p:tag name="KSO_WM_UNIT_LAYERLEVEL" val="1_1_1"/>
  <p:tag name="KSO_WM_UNIT_VALUE" val="38"/>
  <p:tag name="KSO_WM_UNIT_HIGHLIGHT" val="0"/>
  <p:tag name="KSO_WM_UNIT_COMPATIBLE" val="0"/>
  <p:tag name="KSO_WM_DIAGRAM_GROUP_CODE" val="l1-1"/>
  <p:tag name="KSO_WM_UNIT_PRESET_TEXT_INDEX" val="4"/>
  <p:tag name="KSO_WM_UNIT_PRESET_TEXT_LEN" val="57"/>
</p:tagLst>
</file>

<file path=ppt/tags/tag49.xml><?xml version="1.0" encoding="utf-8"?>
<p:tagLst xmlns:p="http://schemas.openxmlformats.org/presentationml/2006/main">
  <p:tag name="KSO_WM_TAG_VERSION" val="1.0"/>
  <p:tag name="KSO_WM_BEAUTIFY_FLAG" val="#wm#"/>
  <p:tag name="KSO_WM_UNIT_TYPE" val="i"/>
  <p:tag name="KSO_WM_UNIT_ID" val="diagram2_3*i*0"/>
  <p:tag name="KSO_WM_TEMPLATE_CATEGORY" val="diagram"/>
  <p:tag name="KSO_WM_TEMPLATE_INDEX" val="2"/>
  <p:tag name="KSO_WM_UNIT_INDEX" val="0"/>
</p:tagLst>
</file>

<file path=ppt/tags/tag50.xml><?xml version="1.0" encoding="utf-8"?>
<p:tagLst xmlns:p="http://schemas.openxmlformats.org/presentationml/2006/main">
  <p:tag name="KSO_WM_TEMPLATE_CATEGORY" val="diagram"/>
  <p:tag name="KSO_WM_TEMPLATE_INDEX" val="2"/>
  <p:tag name="KSO_WM_TAG_VERSION" val="1.0"/>
  <p:tag name="KSO_WM_BEAUTIFY_FLAG" val="#wm#"/>
  <p:tag name="KSO_WM_UNIT_TYPE" val="l_i"/>
  <p:tag name="KSO_WM_UNIT_INDEX" val="1_1"/>
  <p:tag name="KSO_WM_UNIT_ID" val="diagram2_3*l_i*1_1"/>
  <p:tag name="KSO_WM_UNIT_CLEAR" val="1"/>
  <p:tag name="KSO_WM_UNIT_LAYERLEVEL" val="1_1"/>
  <p:tag name="KSO_WM_DIAGRAM_GROUP_CODE" val="l1-1"/>
</p:tagLst>
</file>

<file path=ppt/tags/tag51.xml><?xml version="1.0" encoding="utf-8"?>
<p:tagLst xmlns:p="http://schemas.openxmlformats.org/presentationml/2006/main">
  <p:tag name="KSO_WM_TEMPLATE_CATEGORY" val="diagram"/>
  <p:tag name="KSO_WM_TEMPLATE_INDEX" val="2"/>
  <p:tag name="KSO_WM_TAG_VERSION" val="1.0"/>
  <p:tag name="KSO_WM_BEAUTIFY_FLAG" val="#wm#"/>
  <p:tag name="KSO_WM_UNIT_TYPE" val="l_h_a"/>
  <p:tag name="KSO_WM_UNIT_INDEX" val="1_1_1"/>
  <p:tag name="KSO_WM_UNIT_ID" val="diagram2_3*l_h_a*1_1_1"/>
  <p:tag name="KSO_WM_UNIT_CLEAR" val="1"/>
  <p:tag name="KSO_WM_UNIT_LAYERLEVEL" val="1_1_1"/>
  <p:tag name="KSO_WM_UNIT_VALUE" val="19"/>
  <p:tag name="KSO_WM_UNIT_HIGHLIGHT" val="0"/>
  <p:tag name="KSO_WM_UNIT_COMPATIBLE" val="0"/>
  <p:tag name="KSO_WM_DIAGRAM_GROUP_CODE" val="l1-1"/>
  <p:tag name="KSO_WM_UNIT_PRESET_TEXT_INDEX" val="4"/>
  <p:tag name="KSO_WM_UNIT_PRESET_TEXT_LEN" val="12"/>
</p:tagLst>
</file>

<file path=ppt/tags/tag52.xml><?xml version="1.0" encoding="utf-8"?>
<p:tagLst xmlns:p="http://schemas.openxmlformats.org/presentationml/2006/main">
  <p:tag name="KSO_WM_TEMPLATE_CATEGORY" val="diagram"/>
  <p:tag name="KSO_WM_TEMPLATE_INDEX" val="2"/>
  <p:tag name="KSO_WM_TAG_VERSION" val="1.0"/>
  <p:tag name="KSO_WM_BEAUTIFY_FLAG" val="#wm#"/>
  <p:tag name="KSO_WM_UNIT_TYPE" val="l_h_f"/>
  <p:tag name="KSO_WM_UNIT_INDEX" val="1_1_1"/>
  <p:tag name="KSO_WM_UNIT_ID" val="diagram2_3*l_h_f*1_1_1"/>
  <p:tag name="KSO_WM_UNIT_CLEAR" val="1"/>
  <p:tag name="KSO_WM_UNIT_LAYERLEVEL" val="1_1_1"/>
  <p:tag name="KSO_WM_UNIT_VALUE" val="38"/>
  <p:tag name="KSO_WM_UNIT_HIGHLIGHT" val="0"/>
  <p:tag name="KSO_WM_UNIT_COMPATIBLE" val="0"/>
  <p:tag name="KSO_WM_DIAGRAM_GROUP_CODE" val="l1-1"/>
  <p:tag name="KSO_WM_UNIT_PRESET_TEXT_INDEX" val="4"/>
  <p:tag name="KSO_WM_UNIT_PRESET_TEXT_LEN" val="57"/>
</p:tagLst>
</file>

<file path=ppt/tags/tag53.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1_1"/>
  <p:tag name="KSO_WM_UNIT_ID" val="diagram20184210_3*l_h_i*1_1_1"/>
  <p:tag name="KSO_WM_UNIT_LAYERLEVEL" val="1_1_1"/>
  <p:tag name="KSO_WM_DIAGRAM_GROUP_CODE" val="l1-1"/>
</p:tagLst>
</file>

<file path=ppt/tags/tag54.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1_2"/>
  <p:tag name="KSO_WM_UNIT_ID" val="diagram20184210_3*l_h_i*1_1_2"/>
  <p:tag name="KSO_WM_UNIT_LAYERLEVEL" val="1_1_1"/>
  <p:tag name="KSO_WM_DIAGRAM_GROUP_CODE" val="l1-1"/>
</p:tagLst>
</file>

<file path=ppt/tags/tag55.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a"/>
  <p:tag name="KSO_WM_UNIT_INDEX" val="1_1_1"/>
  <p:tag name="KSO_WM_UNIT_LAYERLEVEL" val="1_1_1"/>
  <p:tag name="KSO_WM_UNIT_VALUE" val="6"/>
  <p:tag name="KSO_WM_UNIT_HIGHLIGHT" val="0"/>
  <p:tag name="KSO_WM_UNIT_COMPATIBLE" val="0"/>
  <p:tag name="KSO_WM_UNIT_CLEAR" val="0"/>
  <p:tag name="KSO_WM_UNIT_PRESET_TEXT_INDEX" val="4"/>
  <p:tag name="KSO_WM_UNIT_PRESET_TEXT_LEN" val="12"/>
  <p:tag name="KSO_WM_DIAGRAM_GROUP_CODE" val="l1-1"/>
  <p:tag name="KSO_WM_UNIT_ID" val="diagram20184210_3*l_h_a*1_1_1"/>
</p:tagLst>
</file>

<file path=ppt/tags/tag56.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f"/>
  <p:tag name="KSO_WM_UNIT_INDEX" val="1_1_1"/>
  <p:tag name="KSO_WM_UNIT_LAYERLEVEL" val="1_1_1"/>
  <p:tag name="KSO_WM_UNIT_VALUE" val="75"/>
  <p:tag name="KSO_WM_UNIT_HIGHLIGHT" val="0"/>
  <p:tag name="KSO_WM_UNIT_COMPATIBLE" val="0"/>
  <p:tag name="KSO_WM_UNIT_CLEAR" val="0"/>
  <p:tag name="KSO_WM_UNIT_PRESET_TEXT_INDEX" val="4"/>
  <p:tag name="KSO_WM_UNIT_PRESET_TEXT_LEN" val="57"/>
  <p:tag name="KSO_WM_DIAGRAM_GROUP_CODE" val="l1-1"/>
  <p:tag name="KSO_WM_UNIT_ID" val="diagram20184210_3*l_h_f*1_1_1"/>
</p:tagLst>
</file>

<file path=ppt/tags/tag57.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2_1"/>
  <p:tag name="KSO_WM_UNIT_ID" val="diagram20184210_3*l_h_i*1_2_1"/>
  <p:tag name="KSO_WM_UNIT_LAYERLEVEL" val="1_1_1"/>
  <p:tag name="KSO_WM_DIAGRAM_GROUP_CODE" val="l1-1"/>
</p:tagLst>
</file>

<file path=ppt/tags/tag58.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2_2"/>
  <p:tag name="KSO_WM_UNIT_ID" val="diagram20184210_3*l_h_i*1_2_2"/>
  <p:tag name="KSO_WM_UNIT_LAYERLEVEL" val="1_1_1"/>
  <p:tag name="KSO_WM_DIAGRAM_GROUP_CODE" val="l1-1"/>
</p:tagLst>
</file>

<file path=ppt/tags/tag59.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a"/>
  <p:tag name="KSO_WM_UNIT_INDEX" val="1_2_1"/>
  <p:tag name="KSO_WM_UNIT_LAYERLEVEL" val="1_1_1"/>
  <p:tag name="KSO_WM_UNIT_VALUE" val="6"/>
  <p:tag name="KSO_WM_UNIT_HIGHLIGHT" val="0"/>
  <p:tag name="KSO_WM_UNIT_COMPATIBLE" val="0"/>
  <p:tag name="KSO_WM_UNIT_CLEAR" val="0"/>
  <p:tag name="KSO_WM_UNIT_PRESET_TEXT_INDEX" val="4"/>
  <p:tag name="KSO_WM_UNIT_PRESET_TEXT_LEN" val="12"/>
  <p:tag name="KSO_WM_DIAGRAM_GROUP_CODE" val="l1-1"/>
  <p:tag name="KSO_WM_UNIT_ID" val="diagram20184210_3*l_h_a*1_2_1"/>
</p:tagLst>
</file>

<file path=ppt/tags/tag60.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f"/>
  <p:tag name="KSO_WM_UNIT_INDEX" val="1_2_1"/>
  <p:tag name="KSO_WM_UNIT_LAYERLEVEL" val="1_1_1"/>
  <p:tag name="KSO_WM_UNIT_VALUE" val="75"/>
  <p:tag name="KSO_WM_UNIT_HIGHLIGHT" val="0"/>
  <p:tag name="KSO_WM_UNIT_COMPATIBLE" val="0"/>
  <p:tag name="KSO_WM_UNIT_CLEAR" val="0"/>
  <p:tag name="KSO_WM_UNIT_PRESET_TEXT_INDEX" val="4"/>
  <p:tag name="KSO_WM_UNIT_PRESET_TEXT_LEN" val="57"/>
  <p:tag name="KSO_WM_DIAGRAM_GROUP_CODE" val="l1-1"/>
  <p:tag name="KSO_WM_UNIT_ID" val="diagram20184210_3*l_h_f*1_2_1"/>
</p:tagLst>
</file>

<file path=ppt/tags/tag61.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3_1"/>
  <p:tag name="KSO_WM_UNIT_ID" val="diagram20184210_3*l_h_i*1_3_1"/>
  <p:tag name="KSO_WM_UNIT_LAYERLEVEL" val="1_1_1"/>
  <p:tag name="KSO_WM_DIAGRAM_GROUP_CODE" val="l1-1"/>
</p:tagLst>
</file>

<file path=ppt/tags/tag62.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i"/>
  <p:tag name="KSO_WM_UNIT_INDEX" val="1_3_2"/>
  <p:tag name="KSO_WM_UNIT_ID" val="diagram20184210_3*l_h_i*1_3_2"/>
  <p:tag name="KSO_WM_UNIT_LAYERLEVEL" val="1_1_1"/>
  <p:tag name="KSO_WM_DIAGRAM_GROUP_CODE" val="l1-1"/>
</p:tagLst>
</file>

<file path=ppt/tags/tag63.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a"/>
  <p:tag name="KSO_WM_UNIT_INDEX" val="1_3_1"/>
  <p:tag name="KSO_WM_UNIT_LAYERLEVEL" val="1_1_1"/>
  <p:tag name="KSO_WM_UNIT_VALUE" val="6"/>
  <p:tag name="KSO_WM_UNIT_HIGHLIGHT" val="0"/>
  <p:tag name="KSO_WM_UNIT_COMPATIBLE" val="0"/>
  <p:tag name="KSO_WM_UNIT_CLEAR" val="0"/>
  <p:tag name="KSO_WM_UNIT_PRESET_TEXT_INDEX" val="4"/>
  <p:tag name="KSO_WM_UNIT_PRESET_TEXT_LEN" val="12"/>
  <p:tag name="KSO_WM_DIAGRAM_GROUP_CODE" val="l1-1"/>
  <p:tag name="KSO_WM_UNIT_ID" val="diagram20184210_3*l_h_a*1_3_1"/>
</p:tagLst>
</file>

<file path=ppt/tags/tag64.xml><?xml version="1.0" encoding="utf-8"?>
<p:tagLst xmlns:p="http://schemas.openxmlformats.org/presentationml/2006/main">
  <p:tag name="KSO_WM_TEMPLATE_CATEGORY" val="diagram"/>
  <p:tag name="KSO_WM_TEMPLATE_INDEX" val="20184210"/>
  <p:tag name="KSO_WM_TAG_VERSION" val="1.0"/>
  <p:tag name="KSO_WM_BEAUTIFY_FLAG" val="#wm#"/>
  <p:tag name="KSO_WM_UNIT_TYPE" val="l_h_f"/>
  <p:tag name="KSO_WM_UNIT_INDEX" val="1_3_1"/>
  <p:tag name="KSO_WM_UNIT_LAYERLEVEL" val="1_1_1"/>
  <p:tag name="KSO_WM_UNIT_VALUE" val="75"/>
  <p:tag name="KSO_WM_UNIT_HIGHLIGHT" val="0"/>
  <p:tag name="KSO_WM_UNIT_COMPATIBLE" val="0"/>
  <p:tag name="KSO_WM_UNIT_CLEAR" val="0"/>
  <p:tag name="KSO_WM_UNIT_PRESET_TEXT_INDEX" val="4"/>
  <p:tag name="KSO_WM_UNIT_PRESET_TEXT_LEN" val="57"/>
  <p:tag name="KSO_WM_DIAGRAM_GROUP_CODE" val="l1-1"/>
  <p:tag name="KSO_WM_UNIT_ID" val="diagram20184210_3*l_h_f*1_3_1"/>
</p:tagLst>
</file>

<file path=ppt/theme/theme1.xml><?xml version="1.0" encoding="utf-8"?>
<a:theme xmlns:a="http://schemas.openxmlformats.org/drawingml/2006/main" name="Office 主题">
  <a:themeElements>
    <a:clrScheme name="自定义 1">
      <a:dk1>
        <a:sysClr val="windowText" lastClr="000000"/>
      </a:dk1>
      <a:lt1>
        <a:sysClr val="window" lastClr="FFFFFF"/>
      </a:lt1>
      <a:dk2>
        <a:srgbClr val="444D26"/>
      </a:dk2>
      <a:lt2>
        <a:srgbClr val="FEFAC9"/>
      </a:lt2>
      <a:accent1>
        <a:srgbClr val="25B7C0"/>
      </a:accent1>
      <a:accent2>
        <a:srgbClr val="F6A500"/>
      </a:accent2>
      <a:accent3>
        <a:srgbClr val="585858"/>
      </a:accent3>
      <a:accent4>
        <a:srgbClr val="FD7104"/>
      </a:accent4>
      <a:accent5>
        <a:srgbClr val="9C85C0"/>
      </a:accent5>
      <a:accent6>
        <a:srgbClr val="809EC2"/>
      </a:accent6>
      <a:hlink>
        <a:srgbClr val="8E58B6"/>
      </a:hlink>
      <a:folHlink>
        <a:srgbClr val="7F6F6F"/>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a:spPr>
      <a:bodyPr anchor="ctr"/>
      <a:lstStyle>
        <a:defPPr marL="0" marR="0" indent="0" algn="ctr" defTabSz="914400" eaLnBrk="1" fontAlgn="base" latinLnBrk="0" hangingPunct="1">
          <a:lnSpc>
            <a:spcPct val="100000"/>
          </a:lnSpc>
          <a:spcBef>
            <a:spcPct val="0"/>
          </a:spcBef>
          <a:spcAft>
            <a:spcPct val="0"/>
          </a:spcAft>
          <a:buClrTx/>
          <a:buSzTx/>
          <a:buFontTx/>
          <a:buNone/>
          <a:defRPr kumimoji="0" sz="1800" b="0"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3841</Words>
  <Application>WPS 演示</Application>
  <PresentationFormat>自定义</PresentationFormat>
  <Paragraphs>506</Paragraphs>
  <Slides>25</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vt:lpstr>
      <vt:lpstr>宋体</vt:lpstr>
      <vt:lpstr>Wingdings</vt:lpstr>
      <vt:lpstr>微软雅黑</vt:lpstr>
      <vt:lpstr>Arial Black</vt:lpstr>
      <vt:lpstr>Arial</vt:lpstr>
      <vt:lpstr>方正标致简体</vt:lpstr>
      <vt:lpstr>Calibri</vt:lpstr>
      <vt:lpstr>黑体</vt:lpstr>
      <vt:lpstr>楷体</vt:lpstr>
      <vt:lpstr>Times New Roman</vt:lpstr>
      <vt:lpstr>Arial Unicode MS</vt:lpstr>
      <vt:lpstr>隶书</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MOMODA</dc:creator>
  <cp:lastModifiedBy>美丽人生</cp:lastModifiedBy>
  <cp:revision>308</cp:revision>
  <dcterms:created xsi:type="dcterms:W3CDTF">2014-11-06T06:08:00Z</dcterms:created>
  <dcterms:modified xsi:type="dcterms:W3CDTF">2022-04-20T12:47:41Z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F6BB0D11E4ED47CE8859D4BED1BD3CB9</vt:lpwstr>
  </property>
  <property fmtid="{D5CDD505-2E9C-101B-9397-08002B2CF9AE}" pid="3" name="KSOProductBuildVer">
    <vt:lpwstr>2052-11.1.0.11636</vt:lpwstr>
  </property>
</Properties>
</file>