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heme/theme2.xml" ContentType="application/vnd.openxmlformats-officedocument.them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heme/theme3.xml" ContentType="application/vnd.openxmlformats-officedocument.them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notesSlides/notesSlide1.xml" ContentType="application/vnd.openxmlformats-officedocument.presentationml.notesSlide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1480" r:id="rId2"/>
    <p:sldId id="1478" r:id="rId3"/>
    <p:sldId id="1479" r:id="rId4"/>
    <p:sldId id="1481" r:id="rId5"/>
    <p:sldId id="1422" r:id="rId6"/>
    <p:sldId id="1469" r:id="rId7"/>
    <p:sldId id="1482" r:id="rId8"/>
    <p:sldId id="1483" r:id="rId9"/>
    <p:sldId id="1411" r:id="rId10"/>
    <p:sldId id="1484" r:id="rId11"/>
    <p:sldId id="1485" r:id="rId12"/>
    <p:sldId id="1486" r:id="rId13"/>
    <p:sldId id="1476" r:id="rId14"/>
    <p:sldId id="1487" r:id="rId15"/>
    <p:sldId id="1488" r:id="rId16"/>
    <p:sldId id="1489" r:id="rId17"/>
    <p:sldId id="1490" r:id="rId18"/>
    <p:sldId id="1491" r:id="rId19"/>
    <p:sldId id="1410" r:id="rId20"/>
    <p:sldId id="1412" r:id="rId21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A" lastIdx="0" clrIdx="0"/>
  <p:cmAuthor id="1" name="陈 羽芃" initials="陈" lastIdx="0" clrIdx="0"/>
  <p:cmAuthor id="2" name="郭小球~" initials="郭小球~" lastIdx="0" clrIdx="1"/>
  <p:cmAuthor id="3" name="dell" initials="d" lastIdx="0" clrIdx="2"/>
  <p:cmAuthor id="4" name="yaosh" initials="y" lastIdx="0" clrIdx="3"/>
  <p:cmAuthor id="5" name="宋洁然" initials="宋" lastIdx="0" clrIdx="1"/>
  <p:cmAuthor id="6" name="雨林木风" initials="" lastIdx="0" clrIdx="0"/>
  <p:cmAuthor id="7" name="1206988966@qq.com" initials="1" lastIdx="0" clrIdx="2"/>
  <p:cmAuthor id="8" name="姜伟光" initials="姜" lastIdx="0" clrIdx="0"/>
  <p:cmAuthor id="9" name="86158" initials="8" lastIdx="0" clrIdx="8"/>
  <p:cmAuthor id="10" name="yyyaogd@126.com" initials="y" lastIdx="0" clrIdx="0"/>
  <p:cmAuthor id="11" name="wucj" initials="w" lastIdx="0" clrIdx="0"/>
  <p:cmAuthor id="12" name="SkyUser" initials="S" lastIdx="0" clrIdx="0"/>
  <p:cmAuthor id="75" name="作者" initials="A" lastIdx="0" clrIdx="2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0838" autoAdjust="0"/>
  </p:normalViewPr>
  <p:slideViewPr>
    <p:cSldViewPr snapToGrid="0">
      <p:cViewPr>
        <p:scale>
          <a:sx n="46" d="100"/>
          <a:sy n="46" d="100"/>
        </p:scale>
        <p:origin x="-1098" y="-486"/>
      </p:cViewPr>
      <p:guideLst>
        <p:guide orient="horz" pos="3804"/>
        <p:guide orient="horz" pos="616"/>
        <p:guide pos="636"/>
        <p:guide pos="69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666"/>
    </p:cViewPr>
  </p:sorter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08.xml"/><Relationship Id="rId2" Type="http://schemas.openxmlformats.org/officeDocument/2006/relationships/tags" Target="../tags/tag107.xml"/><Relationship Id="rId1" Type="http://schemas.openxmlformats.org/officeDocument/2006/relationships/theme" Target="../theme/theme3.xml"/><Relationship Id="rId5" Type="http://schemas.openxmlformats.org/officeDocument/2006/relationships/tags" Target="../tags/tag110.xml"/><Relationship Id="rId4" Type="http://schemas.openxmlformats.org/officeDocument/2006/relationships/tags" Target="../tags/tag10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3624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02.xml"/><Relationship Id="rId7" Type="http://schemas.openxmlformats.org/officeDocument/2006/relationships/tags" Target="../tags/tag106.xml"/><Relationship Id="rId2" Type="http://schemas.openxmlformats.org/officeDocument/2006/relationships/tags" Target="../tags/tag101.xml"/><Relationship Id="rId1" Type="http://schemas.openxmlformats.org/officeDocument/2006/relationships/theme" Target="../theme/theme2.xml"/><Relationship Id="rId6" Type="http://schemas.openxmlformats.org/officeDocument/2006/relationships/tags" Target="../tags/tag105.xml"/><Relationship Id="rId5" Type="http://schemas.openxmlformats.org/officeDocument/2006/relationships/tags" Target="../tags/tag104.xml"/><Relationship Id="rId4" Type="http://schemas.openxmlformats.org/officeDocument/2006/relationships/tags" Target="../tags/tag10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0776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288.xml"/><Relationship Id="rId2" Type="http://schemas.openxmlformats.org/officeDocument/2006/relationships/tags" Target="../tags/tag287.xml"/><Relationship Id="rId1" Type="http://schemas.openxmlformats.org/officeDocument/2006/relationships/tags" Target="../tags/tag286.xml"/><Relationship Id="rId5" Type="http://schemas.openxmlformats.org/officeDocument/2006/relationships/slide" Target="../slides/slide6.xml"/><Relationship Id="rId4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624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1049625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626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image" Target="../media/image1.png"/><Relationship Id="rId5" Type="http://schemas.openxmlformats.org/officeDocument/2006/relationships/tags" Target="../tags/tag11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0.xml"/><Relationship Id="rId9" Type="http://schemas.openxmlformats.org/officeDocument/2006/relationships/tags" Target="../tags/tag15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13" Type="http://schemas.openxmlformats.org/officeDocument/2006/relationships/tags" Target="../tags/tag28.xml"/><Relationship Id="rId3" Type="http://schemas.openxmlformats.org/officeDocument/2006/relationships/tags" Target="../tags/tag18.xml"/><Relationship Id="rId7" Type="http://schemas.openxmlformats.org/officeDocument/2006/relationships/tags" Target="../tags/tag22.xml"/><Relationship Id="rId12" Type="http://schemas.openxmlformats.org/officeDocument/2006/relationships/tags" Target="../tags/tag27.xml"/><Relationship Id="rId17" Type="http://schemas.openxmlformats.org/officeDocument/2006/relationships/image" Target="../media/image2.jpeg"/><Relationship Id="rId2" Type="http://schemas.openxmlformats.org/officeDocument/2006/relationships/tags" Target="../tags/tag17.xml"/><Relationship Id="rId16" Type="http://schemas.openxmlformats.org/officeDocument/2006/relationships/image" Target="../media/image1.png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11" Type="http://schemas.openxmlformats.org/officeDocument/2006/relationships/tags" Target="../tags/tag26.xml"/><Relationship Id="rId5" Type="http://schemas.openxmlformats.org/officeDocument/2006/relationships/tags" Target="../tags/tag20.xml"/><Relationship Id="rId15" Type="http://schemas.openxmlformats.org/officeDocument/2006/relationships/slideMaster" Target="../slideMasters/slideMaster1.xml"/><Relationship Id="rId10" Type="http://schemas.openxmlformats.org/officeDocument/2006/relationships/tags" Target="../tags/tag25.xml"/><Relationship Id="rId4" Type="http://schemas.openxmlformats.org/officeDocument/2006/relationships/tags" Target="../tags/tag19.xml"/><Relationship Id="rId9" Type="http://schemas.openxmlformats.org/officeDocument/2006/relationships/tags" Target="../tags/tag24.xml"/><Relationship Id="rId14" Type="http://schemas.openxmlformats.org/officeDocument/2006/relationships/tags" Target="../tags/tag29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tags" Target="../tags/tag37.xml"/><Relationship Id="rId3" Type="http://schemas.openxmlformats.org/officeDocument/2006/relationships/tags" Target="../tags/tag32.xml"/><Relationship Id="rId7" Type="http://schemas.openxmlformats.org/officeDocument/2006/relationships/tags" Target="../tags/tag36.xml"/><Relationship Id="rId12" Type="http://schemas.openxmlformats.org/officeDocument/2006/relationships/image" Target="../media/image3.jpeg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tags" Target="../tags/tag35.xml"/><Relationship Id="rId11" Type="http://schemas.openxmlformats.org/officeDocument/2006/relationships/image" Target="../media/image1.png"/><Relationship Id="rId5" Type="http://schemas.openxmlformats.org/officeDocument/2006/relationships/tags" Target="../tags/tag34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33.xml"/><Relationship Id="rId9" Type="http://schemas.openxmlformats.org/officeDocument/2006/relationships/tags" Target="../tags/tag38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46.xml"/><Relationship Id="rId3" Type="http://schemas.openxmlformats.org/officeDocument/2006/relationships/tags" Target="../tags/tag41.xml"/><Relationship Id="rId7" Type="http://schemas.openxmlformats.org/officeDocument/2006/relationships/tags" Target="../tags/tag45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10" Type="http://schemas.openxmlformats.org/officeDocument/2006/relationships/image" Target="../media/image1.png"/><Relationship Id="rId4" Type="http://schemas.openxmlformats.org/officeDocument/2006/relationships/tags" Target="../tags/tag42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54.xml"/><Relationship Id="rId3" Type="http://schemas.openxmlformats.org/officeDocument/2006/relationships/tags" Target="../tags/tag49.xml"/><Relationship Id="rId7" Type="http://schemas.openxmlformats.org/officeDocument/2006/relationships/tags" Target="../tags/tag53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tags" Target="../tags/tag52.xml"/><Relationship Id="rId11" Type="http://schemas.openxmlformats.org/officeDocument/2006/relationships/image" Target="../media/image1.png"/><Relationship Id="rId5" Type="http://schemas.openxmlformats.org/officeDocument/2006/relationships/tags" Target="../tags/tag51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50.xml"/><Relationship Id="rId9" Type="http://schemas.openxmlformats.org/officeDocument/2006/relationships/tags" Target="../tags/tag55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tags" Target="../tags/tag63.xml"/><Relationship Id="rId3" Type="http://schemas.openxmlformats.org/officeDocument/2006/relationships/tags" Target="../tags/tag58.xml"/><Relationship Id="rId7" Type="http://schemas.openxmlformats.org/officeDocument/2006/relationships/tags" Target="../tags/tag62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tags" Target="../tags/tag61.xml"/><Relationship Id="rId11" Type="http://schemas.openxmlformats.org/officeDocument/2006/relationships/image" Target="../media/image1.png"/><Relationship Id="rId5" Type="http://schemas.openxmlformats.org/officeDocument/2006/relationships/tags" Target="../tags/tag60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59.xml"/><Relationship Id="rId9" Type="http://schemas.openxmlformats.org/officeDocument/2006/relationships/tags" Target="../tags/tag6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tags" Target="../tags/tag67.xml"/><Relationship Id="rId7" Type="http://schemas.openxmlformats.org/officeDocument/2006/relationships/image" Target="../media/image2.jpeg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9.xml"/><Relationship Id="rId4" Type="http://schemas.openxmlformats.org/officeDocument/2006/relationships/tags" Target="../tags/tag68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tags" Target="../tags/tag77.xml"/><Relationship Id="rId13" Type="http://schemas.openxmlformats.org/officeDocument/2006/relationships/image" Target="../media/image2.jpeg"/><Relationship Id="rId3" Type="http://schemas.openxmlformats.org/officeDocument/2006/relationships/tags" Target="../tags/tag72.xml"/><Relationship Id="rId7" Type="http://schemas.openxmlformats.org/officeDocument/2006/relationships/tags" Target="../tags/tag76.xml"/><Relationship Id="rId12" Type="http://schemas.openxmlformats.org/officeDocument/2006/relationships/image" Target="../media/image1.png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tags" Target="../tags/tag75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74.xml"/><Relationship Id="rId10" Type="http://schemas.openxmlformats.org/officeDocument/2006/relationships/tags" Target="../tags/tag79.xml"/><Relationship Id="rId4" Type="http://schemas.openxmlformats.org/officeDocument/2006/relationships/tags" Target="../tags/tag73.xml"/><Relationship Id="rId9" Type="http://schemas.openxmlformats.org/officeDocument/2006/relationships/tags" Target="../tags/tag78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tags" Target="../tags/tag87.xml"/><Relationship Id="rId13" Type="http://schemas.openxmlformats.org/officeDocument/2006/relationships/image" Target="../media/image2.jpeg"/><Relationship Id="rId3" Type="http://schemas.openxmlformats.org/officeDocument/2006/relationships/tags" Target="../tags/tag82.xml"/><Relationship Id="rId7" Type="http://schemas.openxmlformats.org/officeDocument/2006/relationships/tags" Target="../tags/tag86.xml"/><Relationship Id="rId12" Type="http://schemas.openxmlformats.org/officeDocument/2006/relationships/image" Target="../media/image1.png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tags" Target="../tags/tag85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84.xml"/><Relationship Id="rId10" Type="http://schemas.openxmlformats.org/officeDocument/2006/relationships/tags" Target="../tags/tag89.xml"/><Relationship Id="rId4" Type="http://schemas.openxmlformats.org/officeDocument/2006/relationships/tags" Target="../tags/tag83.xml"/><Relationship Id="rId9" Type="http://schemas.openxmlformats.org/officeDocument/2006/relationships/tags" Target="../tags/tag8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91.xml"/><Relationship Id="rId1" Type="http://schemas.openxmlformats.org/officeDocument/2006/relationships/tags" Target="../tags/tag90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99.xml"/><Relationship Id="rId3" Type="http://schemas.openxmlformats.org/officeDocument/2006/relationships/tags" Target="../tags/tag94.xml"/><Relationship Id="rId7" Type="http://schemas.openxmlformats.org/officeDocument/2006/relationships/tags" Target="../tags/tag98.xml"/><Relationship Id="rId12" Type="http://schemas.openxmlformats.org/officeDocument/2006/relationships/image" Target="../media/image6.png"/><Relationship Id="rId2" Type="http://schemas.openxmlformats.org/officeDocument/2006/relationships/tags" Target="../tags/tag93.xml"/><Relationship Id="rId1" Type="http://schemas.openxmlformats.org/officeDocument/2006/relationships/tags" Target="../tags/tag92.xml"/><Relationship Id="rId6" Type="http://schemas.openxmlformats.org/officeDocument/2006/relationships/tags" Target="../tags/tag97.xml"/><Relationship Id="rId11" Type="http://schemas.openxmlformats.org/officeDocument/2006/relationships/image" Target="../media/image5.png"/><Relationship Id="rId5" Type="http://schemas.openxmlformats.org/officeDocument/2006/relationships/tags" Target="../tags/tag96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95.xml"/><Relationship Id="rId9" Type="http://schemas.openxmlformats.org/officeDocument/2006/relationships/tags" Target="../tags/tag10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内容页-背景2-图书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 userDrawn="1">
            <p:custDataLst>
              <p:tags r:id="rId1"/>
            </p:custDataLst>
          </p:nvPr>
        </p:nvGrpSpPr>
        <p:grpSpPr>
          <a:xfrm>
            <a:off x="0" y="122428"/>
            <a:ext cx="340853" cy="699305"/>
            <a:chOff x="0" y="118204"/>
            <a:chExt cx="340853" cy="699305"/>
          </a:xfrm>
        </p:grpSpPr>
        <p:pic>
          <p:nvPicPr>
            <p:cNvPr id="55" name="图片 54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11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t="5542" r="81695" b="72735"/>
            <a:stretch>
              <a:fillRect/>
            </a:stretch>
          </p:blipFill>
          <p:spPr>
            <a:xfrm>
              <a:off x="0" y="118206"/>
              <a:ext cx="340853" cy="699303"/>
            </a:xfrm>
            <a:custGeom>
              <a:avLst/>
              <a:gdLst>
                <a:gd name="connsiteX0" fmla="*/ 0 w 340853"/>
                <a:gd name="connsiteY0" fmla="*/ 0 h 699303"/>
                <a:gd name="connsiteX1" fmla="*/ 340853 w 340853"/>
                <a:gd name="connsiteY1" fmla="*/ 0 h 699303"/>
                <a:gd name="connsiteX2" fmla="*/ 195974 w 340853"/>
                <a:gd name="connsiteY2" fmla="*/ 699303 h 699303"/>
                <a:gd name="connsiteX3" fmla="*/ 0 w 340853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853" h="699303">
                  <a:moveTo>
                    <a:pt x="0" y="0"/>
                  </a:moveTo>
                  <a:lnTo>
                    <a:pt x="340853" y="0"/>
                  </a:lnTo>
                  <a:lnTo>
                    <a:pt x="195974" y="699303"/>
                  </a:lnTo>
                  <a:lnTo>
                    <a:pt x="0" y="699303"/>
                  </a:lnTo>
                  <a:close/>
                </a:path>
              </a:pathLst>
            </a:custGeom>
          </p:spPr>
        </p:pic>
        <p:sp>
          <p:nvSpPr>
            <p:cNvPr id="56" name="任意多边形: 形状 55"/>
            <p:cNvSpPr/>
            <p:nvPr userDrawn="1">
              <p:custDataLst>
                <p:tags r:id="rId7"/>
              </p:custDataLst>
            </p:nvPr>
          </p:nvSpPr>
          <p:spPr>
            <a:xfrm>
              <a:off x="0" y="118205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57" name="任意多边形: 形状 56"/>
            <p:cNvSpPr/>
            <p:nvPr userDrawn="1">
              <p:custDataLst>
                <p:tags r:id="rId8"/>
              </p:custDataLst>
            </p:nvPr>
          </p:nvSpPr>
          <p:spPr>
            <a:xfrm>
              <a:off x="0" y="118204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solidFill>
              <a:schemeClr val="accent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58" name="任意多边形: 形状 57"/>
            <p:cNvSpPr/>
            <p:nvPr userDrawn="1">
              <p:custDataLst>
                <p:tags r:id="rId9"/>
              </p:custDataLst>
            </p:nvPr>
          </p:nvSpPr>
          <p:spPr>
            <a:xfrm>
              <a:off x="238840" y="356903"/>
              <a:ext cx="58818" cy="221903"/>
            </a:xfrm>
            <a:custGeom>
              <a:avLst/>
              <a:gdLst>
                <a:gd name="connsiteX0" fmla="*/ 144879 w 185359"/>
                <a:gd name="connsiteY0" fmla="*/ 0 h 699303"/>
                <a:gd name="connsiteX1" fmla="*/ 185359 w 185359"/>
                <a:gd name="connsiteY1" fmla="*/ 0 h 699303"/>
                <a:gd name="connsiteX2" fmla="*/ 40480 w 185359"/>
                <a:gd name="connsiteY2" fmla="*/ 699303 h 699303"/>
                <a:gd name="connsiteX3" fmla="*/ 0 w 185359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359" h="699303">
                  <a:moveTo>
                    <a:pt x="144879" y="0"/>
                  </a:moveTo>
                  <a:lnTo>
                    <a:pt x="185359" y="0"/>
                  </a:lnTo>
                  <a:lnTo>
                    <a:pt x="40480" y="699303"/>
                  </a:lnTo>
                  <a:lnTo>
                    <a:pt x="0" y="699303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  <p:cxnSp>
        <p:nvCxnSpPr>
          <p:cNvPr id="86" name="直接连接符 85"/>
          <p:cNvCxnSpPr/>
          <p:nvPr userDrawn="1">
            <p:custDataLst>
              <p:tags r:id="rId2"/>
            </p:custDataLst>
          </p:nvPr>
        </p:nvCxnSpPr>
        <p:spPr>
          <a:xfrm>
            <a:off x="442913" y="821731"/>
            <a:ext cx="1130617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矩形 1"/>
          <p:cNvSpPr/>
          <p:nvPr userDrawn="1">
            <p:custDataLst>
              <p:tags r:id="rId3"/>
            </p:custDataLst>
          </p:nvPr>
        </p:nvSpPr>
        <p:spPr>
          <a:xfrm>
            <a:off x="12146281" y="336478"/>
            <a:ext cx="45719" cy="2659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cxnSp>
        <p:nvCxnSpPr>
          <p:cNvPr id="85" name="直接连接符 84"/>
          <p:cNvCxnSpPr/>
          <p:nvPr userDrawn="1">
            <p:custDataLst>
              <p:tags r:id="rId4"/>
            </p:custDataLst>
          </p:nvPr>
        </p:nvCxnSpPr>
        <p:spPr>
          <a:xfrm>
            <a:off x="442913" y="6416675"/>
            <a:ext cx="1130617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" name="标题 2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33400" y="165735"/>
            <a:ext cx="10515600" cy="612775"/>
          </a:xfrm>
        </p:spPr>
        <p:txBody>
          <a:bodyPr/>
          <a:lstStyle>
            <a:lvl1pPr>
              <a:defRPr sz="3200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内容页-背景2-图书馆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 userDrawn="1">
            <p:custDataLst>
              <p:tags r:id="rId1"/>
            </p:custDataLst>
          </p:nvPr>
        </p:nvGrpSpPr>
        <p:grpSpPr>
          <a:xfrm>
            <a:off x="0" y="122428"/>
            <a:ext cx="340853" cy="699305"/>
            <a:chOff x="0" y="118204"/>
            <a:chExt cx="340853" cy="699305"/>
          </a:xfrm>
        </p:grpSpPr>
        <p:pic>
          <p:nvPicPr>
            <p:cNvPr id="55" name="图片 54"/>
            <p:cNvPicPr>
              <a:picLocks noChangeAspect="1"/>
            </p:cNvPicPr>
            <p:nvPr userDrawn="1">
              <p:custDataLst>
                <p:tags r:id="rId11"/>
              </p:custDataLst>
            </p:nvPr>
          </p:nvPicPr>
          <p:blipFill>
            <a:blip r:embed="rId16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t="5542" r="81695" b="72735"/>
            <a:stretch>
              <a:fillRect/>
            </a:stretch>
          </p:blipFill>
          <p:spPr>
            <a:xfrm>
              <a:off x="0" y="118206"/>
              <a:ext cx="340853" cy="699303"/>
            </a:xfrm>
            <a:custGeom>
              <a:avLst/>
              <a:gdLst>
                <a:gd name="connsiteX0" fmla="*/ 0 w 340853"/>
                <a:gd name="connsiteY0" fmla="*/ 0 h 699303"/>
                <a:gd name="connsiteX1" fmla="*/ 340853 w 340853"/>
                <a:gd name="connsiteY1" fmla="*/ 0 h 699303"/>
                <a:gd name="connsiteX2" fmla="*/ 195974 w 340853"/>
                <a:gd name="connsiteY2" fmla="*/ 699303 h 699303"/>
                <a:gd name="connsiteX3" fmla="*/ 0 w 340853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853" h="699303">
                  <a:moveTo>
                    <a:pt x="0" y="0"/>
                  </a:moveTo>
                  <a:lnTo>
                    <a:pt x="340853" y="0"/>
                  </a:lnTo>
                  <a:lnTo>
                    <a:pt x="195974" y="699303"/>
                  </a:lnTo>
                  <a:lnTo>
                    <a:pt x="0" y="699303"/>
                  </a:lnTo>
                  <a:close/>
                </a:path>
              </a:pathLst>
            </a:custGeom>
          </p:spPr>
        </p:pic>
        <p:sp>
          <p:nvSpPr>
            <p:cNvPr id="56" name="任意多边形: 形状 55"/>
            <p:cNvSpPr/>
            <p:nvPr userDrawn="1">
              <p:custDataLst>
                <p:tags r:id="rId12"/>
              </p:custDataLst>
            </p:nvPr>
          </p:nvSpPr>
          <p:spPr>
            <a:xfrm>
              <a:off x="0" y="118205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57" name="任意多边形: 形状 56"/>
            <p:cNvSpPr/>
            <p:nvPr userDrawn="1">
              <p:custDataLst>
                <p:tags r:id="rId13"/>
              </p:custDataLst>
            </p:nvPr>
          </p:nvSpPr>
          <p:spPr>
            <a:xfrm>
              <a:off x="0" y="118204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solidFill>
              <a:schemeClr val="accent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58" name="任意多边形: 形状 57"/>
            <p:cNvSpPr/>
            <p:nvPr userDrawn="1">
              <p:custDataLst>
                <p:tags r:id="rId14"/>
              </p:custDataLst>
            </p:nvPr>
          </p:nvSpPr>
          <p:spPr>
            <a:xfrm>
              <a:off x="238840" y="356903"/>
              <a:ext cx="58818" cy="221903"/>
            </a:xfrm>
            <a:custGeom>
              <a:avLst/>
              <a:gdLst>
                <a:gd name="connsiteX0" fmla="*/ 144879 w 185359"/>
                <a:gd name="connsiteY0" fmla="*/ 0 h 699303"/>
                <a:gd name="connsiteX1" fmla="*/ 185359 w 185359"/>
                <a:gd name="connsiteY1" fmla="*/ 0 h 699303"/>
                <a:gd name="connsiteX2" fmla="*/ 40480 w 185359"/>
                <a:gd name="connsiteY2" fmla="*/ 699303 h 699303"/>
                <a:gd name="connsiteX3" fmla="*/ 0 w 185359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359" h="699303">
                  <a:moveTo>
                    <a:pt x="144879" y="0"/>
                  </a:moveTo>
                  <a:lnTo>
                    <a:pt x="185359" y="0"/>
                  </a:lnTo>
                  <a:lnTo>
                    <a:pt x="40480" y="699303"/>
                  </a:lnTo>
                  <a:lnTo>
                    <a:pt x="0" y="699303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  <p:cxnSp>
        <p:nvCxnSpPr>
          <p:cNvPr id="86" name="直接连接符 85"/>
          <p:cNvCxnSpPr/>
          <p:nvPr userDrawn="1">
            <p:custDataLst>
              <p:tags r:id="rId2"/>
            </p:custDataLst>
          </p:nvPr>
        </p:nvCxnSpPr>
        <p:spPr>
          <a:xfrm>
            <a:off x="442913" y="821731"/>
            <a:ext cx="1130617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矩形 1"/>
          <p:cNvSpPr/>
          <p:nvPr userDrawn="1">
            <p:custDataLst>
              <p:tags r:id="rId3"/>
            </p:custDataLst>
          </p:nvPr>
        </p:nvSpPr>
        <p:spPr>
          <a:xfrm>
            <a:off x="12146281" y="336478"/>
            <a:ext cx="45719" cy="2659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cxnSp>
        <p:nvCxnSpPr>
          <p:cNvPr id="85" name="直接连接符 84"/>
          <p:cNvCxnSpPr/>
          <p:nvPr userDrawn="1">
            <p:custDataLst>
              <p:tags r:id="rId4"/>
            </p:custDataLst>
          </p:nvPr>
        </p:nvCxnSpPr>
        <p:spPr>
          <a:xfrm>
            <a:off x="442913" y="6416675"/>
            <a:ext cx="1130617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" name="标题 2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33400" y="165735"/>
            <a:ext cx="10515600" cy="612775"/>
          </a:xfrm>
        </p:spPr>
        <p:txBody>
          <a:bodyPr/>
          <a:lstStyle>
            <a:lvl1pPr>
              <a:defRPr sz="3200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cxnSp>
        <p:nvCxnSpPr>
          <p:cNvPr id="4" name="直接连接符 3"/>
          <p:cNvCxnSpPr/>
          <p:nvPr userDrawn="1">
            <p:custDataLst>
              <p:tags r:id="rId6"/>
            </p:custDataLst>
          </p:nvPr>
        </p:nvCxnSpPr>
        <p:spPr>
          <a:xfrm>
            <a:off x="569913" y="948731"/>
            <a:ext cx="11306175" cy="0"/>
          </a:xfrm>
          <a:prstGeom prst="line">
            <a:avLst/>
          </a:prstGeom>
          <a:effectLst>
            <a:outerShdw blurRad="50800" dist="50800" dir="5400000" sx="1000" sy="1000" algn="ctr" rotWithShape="0">
              <a:schemeClr val="bg1">
                <a:lumMod val="95000"/>
                <a:alpha val="100000"/>
              </a:schemeClr>
            </a:outerShdw>
            <a:softEdge rad="25400"/>
          </a:effectLst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 userDrawn="1">
            <p:custDataLst>
              <p:tags r:id="rId7"/>
            </p:custDataLst>
          </p:nvPr>
        </p:nvCxnSpPr>
        <p:spPr>
          <a:xfrm>
            <a:off x="569913" y="6543675"/>
            <a:ext cx="11306175" cy="0"/>
          </a:xfrm>
          <a:prstGeom prst="line">
            <a:avLst/>
          </a:prstGeom>
          <a:effectLst>
            <a:outerShdw blurRad="50800" dist="50800" dir="5400000" sx="1000" sy="1000" algn="ctr" rotWithShape="0">
              <a:schemeClr val="bg1">
                <a:lumMod val="95000"/>
                <a:alpha val="100000"/>
              </a:schemeClr>
            </a:outerShdw>
            <a:softEdge rad="25400"/>
          </a:effectLst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7" name="灯片编号占位符 5"/>
          <p:cNvSpPr>
            <a:spLocks noGrp="1"/>
          </p:cNvSpPr>
          <p:nvPr userDrawn="1">
            <p:custDataLst>
              <p:tags r:id="rId8"/>
            </p:custDataLst>
          </p:nvPr>
        </p:nvSpPr>
        <p:spPr>
          <a:xfrm rot="20820000">
            <a:off x="2524125" y="2808605"/>
            <a:ext cx="4819650" cy="622935"/>
          </a:xfrm>
          <a:prstGeom prst="rect">
            <a:avLst/>
          </a:prstGeom>
          <a:ln w="25400" cmpd="thickThin">
            <a:noFill/>
            <a:prstDash val="sysDot"/>
          </a:ln>
          <a:effectLst>
            <a:reflection stA="0" endPos="0" dist="508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extrusionClr>
              <a:schemeClr val="bg1">
                <a:lumMod val="95000"/>
              </a:schemeClr>
            </a:extrusionClr>
          </a:sp3d>
        </p:spPr>
        <p:txBody>
          <a:bodyPr rIns="0">
            <a:scene3d>
              <a:camera prst="orthographicFront"/>
              <a:lightRig rig="threePt" dir="t"/>
            </a:scene3d>
            <a:sp3d extrusionH="57150">
              <a:extrusionClr>
                <a:schemeClr val="bg1">
                  <a:lumMod val="95000"/>
                </a:schemeClr>
              </a:extrusionClr>
            </a:sp3d>
          </a:bodyPr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algn="l"/>
            <a:r>
              <a:rPr lang="zh-CN" altLang="en-US" sz="280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公众号</a:t>
            </a:r>
            <a:r>
              <a:rPr lang="en-US" altLang="zh-CN" sz="280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: </a:t>
            </a:r>
            <a:r>
              <a:rPr lang="zh-CN" altLang="en-US" sz="2800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逍遥谈生悟理</a:t>
            </a:r>
          </a:p>
        </p:txBody>
      </p:sp>
      <p:sp>
        <p:nvSpPr>
          <p:cNvPr id="10" name="灯片编号占位符 5"/>
          <p:cNvSpPr>
            <a:spLocks noGrp="1"/>
          </p:cNvSpPr>
          <p:nvPr userDrawn="1">
            <p:custDataLst>
              <p:tags r:id="rId9"/>
            </p:custDataLst>
          </p:nvPr>
        </p:nvSpPr>
        <p:spPr>
          <a:xfrm>
            <a:off x="9921875" y="283845"/>
            <a:ext cx="2000250" cy="461010"/>
          </a:xfrm>
          <a:prstGeom prst="rect">
            <a:avLst/>
          </a:prstGeom>
        </p:spPr>
        <p:txBody>
          <a:bodyPr rIns="0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逍遥谈生悟理</a:t>
            </a:r>
            <a:endParaRPr lang="zh-CN" altLang="en-US" sz="1800" spc="9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11" name="图片 10" descr="QQ图片20210309204309"/>
          <p:cNvPicPr>
            <a:picLocks noChangeAspect="1"/>
          </p:cNvPicPr>
          <p:nvPr userDrawn="1">
            <p:custDataLst>
              <p:tags r:id="rId10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11196955" y="3554095"/>
            <a:ext cx="845820" cy="84582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-背景2-图书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 userDrawn="1">
            <p:custDataLst>
              <p:tags r:id="rId1"/>
            </p:custDataLst>
          </p:nvPr>
        </p:nvGrpSpPr>
        <p:grpSpPr>
          <a:xfrm>
            <a:off x="0" y="122428"/>
            <a:ext cx="340853" cy="699305"/>
            <a:chOff x="0" y="118204"/>
            <a:chExt cx="340853" cy="699305"/>
          </a:xfrm>
        </p:grpSpPr>
        <p:pic>
          <p:nvPicPr>
            <p:cNvPr id="55" name="图片 54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11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t="5542" r="81695" b="72735"/>
            <a:stretch>
              <a:fillRect/>
            </a:stretch>
          </p:blipFill>
          <p:spPr>
            <a:xfrm>
              <a:off x="0" y="118206"/>
              <a:ext cx="340853" cy="699303"/>
            </a:xfrm>
            <a:custGeom>
              <a:avLst/>
              <a:gdLst>
                <a:gd name="connsiteX0" fmla="*/ 0 w 340853"/>
                <a:gd name="connsiteY0" fmla="*/ 0 h 699303"/>
                <a:gd name="connsiteX1" fmla="*/ 340853 w 340853"/>
                <a:gd name="connsiteY1" fmla="*/ 0 h 699303"/>
                <a:gd name="connsiteX2" fmla="*/ 195974 w 340853"/>
                <a:gd name="connsiteY2" fmla="*/ 699303 h 699303"/>
                <a:gd name="connsiteX3" fmla="*/ 0 w 340853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853" h="699303">
                  <a:moveTo>
                    <a:pt x="0" y="0"/>
                  </a:moveTo>
                  <a:lnTo>
                    <a:pt x="340853" y="0"/>
                  </a:lnTo>
                  <a:lnTo>
                    <a:pt x="195974" y="699303"/>
                  </a:lnTo>
                  <a:lnTo>
                    <a:pt x="0" y="699303"/>
                  </a:lnTo>
                  <a:close/>
                </a:path>
              </a:pathLst>
            </a:custGeom>
          </p:spPr>
        </p:pic>
        <p:sp>
          <p:nvSpPr>
            <p:cNvPr id="56" name="任意多边形: 形状 55"/>
            <p:cNvSpPr/>
            <p:nvPr userDrawn="1">
              <p:custDataLst>
                <p:tags r:id="rId7"/>
              </p:custDataLst>
            </p:nvPr>
          </p:nvSpPr>
          <p:spPr>
            <a:xfrm>
              <a:off x="0" y="118205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7" name="任意多边形: 形状 56"/>
            <p:cNvSpPr/>
            <p:nvPr userDrawn="1">
              <p:custDataLst>
                <p:tags r:id="rId8"/>
              </p:custDataLst>
            </p:nvPr>
          </p:nvSpPr>
          <p:spPr>
            <a:xfrm>
              <a:off x="0" y="118204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solidFill>
              <a:schemeClr val="accent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8" name="任意多边形: 形状 57"/>
            <p:cNvSpPr/>
            <p:nvPr userDrawn="1">
              <p:custDataLst>
                <p:tags r:id="rId9"/>
              </p:custDataLst>
            </p:nvPr>
          </p:nvSpPr>
          <p:spPr>
            <a:xfrm>
              <a:off x="238840" y="356903"/>
              <a:ext cx="58818" cy="221903"/>
            </a:xfrm>
            <a:custGeom>
              <a:avLst/>
              <a:gdLst>
                <a:gd name="connsiteX0" fmla="*/ 144879 w 185359"/>
                <a:gd name="connsiteY0" fmla="*/ 0 h 699303"/>
                <a:gd name="connsiteX1" fmla="*/ 185359 w 185359"/>
                <a:gd name="connsiteY1" fmla="*/ 0 h 699303"/>
                <a:gd name="connsiteX2" fmla="*/ 40480 w 185359"/>
                <a:gd name="connsiteY2" fmla="*/ 699303 h 699303"/>
                <a:gd name="connsiteX3" fmla="*/ 0 w 185359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359" h="699303">
                  <a:moveTo>
                    <a:pt x="144879" y="0"/>
                  </a:moveTo>
                  <a:lnTo>
                    <a:pt x="185359" y="0"/>
                  </a:lnTo>
                  <a:lnTo>
                    <a:pt x="40480" y="699303"/>
                  </a:lnTo>
                  <a:lnTo>
                    <a:pt x="0" y="699303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cxnSp>
        <p:nvCxnSpPr>
          <p:cNvPr id="86" name="直接连接符 85"/>
          <p:cNvCxnSpPr/>
          <p:nvPr userDrawn="1">
            <p:custDataLst>
              <p:tags r:id="rId2"/>
            </p:custDataLst>
          </p:nvPr>
        </p:nvCxnSpPr>
        <p:spPr>
          <a:xfrm>
            <a:off x="442913" y="821731"/>
            <a:ext cx="1130617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矩形 1"/>
          <p:cNvSpPr/>
          <p:nvPr userDrawn="1">
            <p:custDataLst>
              <p:tags r:id="rId3"/>
            </p:custDataLst>
          </p:nvPr>
        </p:nvSpPr>
        <p:spPr>
          <a:xfrm>
            <a:off x="12146281" y="336479"/>
            <a:ext cx="45719" cy="2659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85" name="直接连接符 84"/>
          <p:cNvCxnSpPr/>
          <p:nvPr userDrawn="1">
            <p:custDataLst>
              <p:tags r:id="rId4"/>
            </p:custDataLst>
          </p:nvPr>
        </p:nvCxnSpPr>
        <p:spPr>
          <a:xfrm>
            <a:off x="442913" y="6416675"/>
            <a:ext cx="1130617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6" name="图片 5" descr="QQ图片20210309204220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>
          <a:blip r:embed="rId12"/>
          <a:srcRect l="30127" t="25816" r="33176" b="25401"/>
          <a:stretch>
            <a:fillRect/>
          </a:stretch>
        </p:blipFill>
        <p:spPr>
          <a:xfrm>
            <a:off x="11099165" y="122555"/>
            <a:ext cx="905511" cy="641351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页-背景2-图书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 userDrawn="1">
            <p:custDataLst>
              <p:tags r:id="rId1"/>
            </p:custDataLst>
          </p:nvPr>
        </p:nvGrpSpPr>
        <p:grpSpPr>
          <a:xfrm>
            <a:off x="0" y="122428"/>
            <a:ext cx="340853" cy="699305"/>
            <a:chOff x="0" y="118204"/>
            <a:chExt cx="340853" cy="699305"/>
          </a:xfrm>
        </p:grpSpPr>
        <p:pic>
          <p:nvPicPr>
            <p:cNvPr id="55" name="图片 5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10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t="5542" r="81695" b="72735"/>
            <a:stretch>
              <a:fillRect/>
            </a:stretch>
          </p:blipFill>
          <p:spPr>
            <a:xfrm>
              <a:off x="0" y="118206"/>
              <a:ext cx="340853" cy="699303"/>
            </a:xfrm>
            <a:custGeom>
              <a:avLst/>
              <a:gdLst>
                <a:gd name="connsiteX0" fmla="*/ 0 w 340853"/>
                <a:gd name="connsiteY0" fmla="*/ 0 h 699303"/>
                <a:gd name="connsiteX1" fmla="*/ 340853 w 340853"/>
                <a:gd name="connsiteY1" fmla="*/ 0 h 699303"/>
                <a:gd name="connsiteX2" fmla="*/ 195974 w 340853"/>
                <a:gd name="connsiteY2" fmla="*/ 699303 h 699303"/>
                <a:gd name="connsiteX3" fmla="*/ 0 w 340853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853" h="699303">
                  <a:moveTo>
                    <a:pt x="0" y="0"/>
                  </a:moveTo>
                  <a:lnTo>
                    <a:pt x="340853" y="0"/>
                  </a:lnTo>
                  <a:lnTo>
                    <a:pt x="195974" y="699303"/>
                  </a:lnTo>
                  <a:lnTo>
                    <a:pt x="0" y="699303"/>
                  </a:lnTo>
                  <a:close/>
                </a:path>
              </a:pathLst>
            </a:custGeom>
          </p:spPr>
        </p:pic>
        <p:sp>
          <p:nvSpPr>
            <p:cNvPr id="56" name="任意多边形: 形状 55"/>
            <p:cNvSpPr/>
            <p:nvPr userDrawn="1">
              <p:custDataLst>
                <p:tags r:id="rId6"/>
              </p:custDataLst>
            </p:nvPr>
          </p:nvSpPr>
          <p:spPr>
            <a:xfrm>
              <a:off x="0" y="118205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7" name="任意多边形: 形状 56"/>
            <p:cNvSpPr/>
            <p:nvPr userDrawn="1">
              <p:custDataLst>
                <p:tags r:id="rId7"/>
              </p:custDataLst>
            </p:nvPr>
          </p:nvSpPr>
          <p:spPr>
            <a:xfrm>
              <a:off x="0" y="118204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solidFill>
              <a:schemeClr val="accent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8" name="任意多边形: 形状 57"/>
            <p:cNvSpPr/>
            <p:nvPr userDrawn="1">
              <p:custDataLst>
                <p:tags r:id="rId8"/>
              </p:custDataLst>
            </p:nvPr>
          </p:nvSpPr>
          <p:spPr>
            <a:xfrm>
              <a:off x="238840" y="356903"/>
              <a:ext cx="58818" cy="221903"/>
            </a:xfrm>
            <a:custGeom>
              <a:avLst/>
              <a:gdLst>
                <a:gd name="connsiteX0" fmla="*/ 144879 w 185359"/>
                <a:gd name="connsiteY0" fmla="*/ 0 h 699303"/>
                <a:gd name="connsiteX1" fmla="*/ 185359 w 185359"/>
                <a:gd name="connsiteY1" fmla="*/ 0 h 699303"/>
                <a:gd name="connsiteX2" fmla="*/ 40480 w 185359"/>
                <a:gd name="connsiteY2" fmla="*/ 699303 h 699303"/>
                <a:gd name="connsiteX3" fmla="*/ 0 w 185359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359" h="699303">
                  <a:moveTo>
                    <a:pt x="144879" y="0"/>
                  </a:moveTo>
                  <a:lnTo>
                    <a:pt x="185359" y="0"/>
                  </a:lnTo>
                  <a:lnTo>
                    <a:pt x="40480" y="699303"/>
                  </a:lnTo>
                  <a:lnTo>
                    <a:pt x="0" y="699303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cxnSp>
        <p:nvCxnSpPr>
          <p:cNvPr id="86" name="直接连接符 85"/>
          <p:cNvCxnSpPr/>
          <p:nvPr userDrawn="1">
            <p:custDataLst>
              <p:tags r:id="rId2"/>
            </p:custDataLst>
          </p:nvPr>
        </p:nvCxnSpPr>
        <p:spPr>
          <a:xfrm>
            <a:off x="442913" y="821731"/>
            <a:ext cx="1130617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矩形 1"/>
          <p:cNvSpPr/>
          <p:nvPr userDrawn="1">
            <p:custDataLst>
              <p:tags r:id="rId3"/>
            </p:custDataLst>
          </p:nvPr>
        </p:nvSpPr>
        <p:spPr>
          <a:xfrm>
            <a:off x="12146281" y="336479"/>
            <a:ext cx="45719" cy="2659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85" name="直接连接符 84"/>
          <p:cNvCxnSpPr/>
          <p:nvPr userDrawn="1">
            <p:custDataLst>
              <p:tags r:id="rId4"/>
            </p:custDataLst>
          </p:nvPr>
        </p:nvCxnSpPr>
        <p:spPr>
          <a:xfrm>
            <a:off x="442913" y="6416675"/>
            <a:ext cx="1130617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容页-背景2-图书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 userDrawn="1">
            <p:custDataLst>
              <p:tags r:id="rId1"/>
            </p:custDataLst>
          </p:nvPr>
        </p:nvGrpSpPr>
        <p:grpSpPr>
          <a:xfrm>
            <a:off x="0" y="122428"/>
            <a:ext cx="340853" cy="699305"/>
            <a:chOff x="0" y="118204"/>
            <a:chExt cx="340853" cy="699305"/>
          </a:xfrm>
        </p:grpSpPr>
        <p:pic>
          <p:nvPicPr>
            <p:cNvPr id="55" name="图片 54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11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t="5542" r="81695" b="72735"/>
            <a:stretch>
              <a:fillRect/>
            </a:stretch>
          </p:blipFill>
          <p:spPr>
            <a:xfrm>
              <a:off x="0" y="118206"/>
              <a:ext cx="340853" cy="699303"/>
            </a:xfrm>
            <a:custGeom>
              <a:avLst/>
              <a:gdLst>
                <a:gd name="connsiteX0" fmla="*/ 0 w 340853"/>
                <a:gd name="connsiteY0" fmla="*/ 0 h 699303"/>
                <a:gd name="connsiteX1" fmla="*/ 340853 w 340853"/>
                <a:gd name="connsiteY1" fmla="*/ 0 h 699303"/>
                <a:gd name="connsiteX2" fmla="*/ 195974 w 340853"/>
                <a:gd name="connsiteY2" fmla="*/ 699303 h 699303"/>
                <a:gd name="connsiteX3" fmla="*/ 0 w 340853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853" h="699303">
                  <a:moveTo>
                    <a:pt x="0" y="0"/>
                  </a:moveTo>
                  <a:lnTo>
                    <a:pt x="340853" y="0"/>
                  </a:lnTo>
                  <a:lnTo>
                    <a:pt x="195974" y="699303"/>
                  </a:lnTo>
                  <a:lnTo>
                    <a:pt x="0" y="699303"/>
                  </a:lnTo>
                  <a:close/>
                </a:path>
              </a:pathLst>
            </a:custGeom>
          </p:spPr>
        </p:pic>
        <p:sp>
          <p:nvSpPr>
            <p:cNvPr id="56" name="任意多边形: 形状 55"/>
            <p:cNvSpPr/>
            <p:nvPr userDrawn="1">
              <p:custDataLst>
                <p:tags r:id="rId7"/>
              </p:custDataLst>
            </p:nvPr>
          </p:nvSpPr>
          <p:spPr>
            <a:xfrm>
              <a:off x="0" y="118205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57" name="任意多边形: 形状 56"/>
            <p:cNvSpPr/>
            <p:nvPr userDrawn="1">
              <p:custDataLst>
                <p:tags r:id="rId8"/>
              </p:custDataLst>
            </p:nvPr>
          </p:nvSpPr>
          <p:spPr>
            <a:xfrm>
              <a:off x="0" y="118204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solidFill>
              <a:schemeClr val="accent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58" name="任意多边形: 形状 57"/>
            <p:cNvSpPr/>
            <p:nvPr userDrawn="1">
              <p:custDataLst>
                <p:tags r:id="rId9"/>
              </p:custDataLst>
            </p:nvPr>
          </p:nvSpPr>
          <p:spPr>
            <a:xfrm>
              <a:off x="238840" y="356903"/>
              <a:ext cx="58818" cy="221903"/>
            </a:xfrm>
            <a:custGeom>
              <a:avLst/>
              <a:gdLst>
                <a:gd name="connsiteX0" fmla="*/ 144879 w 185359"/>
                <a:gd name="connsiteY0" fmla="*/ 0 h 699303"/>
                <a:gd name="connsiteX1" fmla="*/ 185359 w 185359"/>
                <a:gd name="connsiteY1" fmla="*/ 0 h 699303"/>
                <a:gd name="connsiteX2" fmla="*/ 40480 w 185359"/>
                <a:gd name="connsiteY2" fmla="*/ 699303 h 699303"/>
                <a:gd name="connsiteX3" fmla="*/ 0 w 185359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359" h="699303">
                  <a:moveTo>
                    <a:pt x="144879" y="0"/>
                  </a:moveTo>
                  <a:lnTo>
                    <a:pt x="185359" y="0"/>
                  </a:lnTo>
                  <a:lnTo>
                    <a:pt x="40480" y="699303"/>
                  </a:lnTo>
                  <a:lnTo>
                    <a:pt x="0" y="699303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  <p:cxnSp>
        <p:nvCxnSpPr>
          <p:cNvPr id="86" name="直接连接符 85"/>
          <p:cNvCxnSpPr/>
          <p:nvPr userDrawn="1">
            <p:custDataLst>
              <p:tags r:id="rId2"/>
            </p:custDataLst>
          </p:nvPr>
        </p:nvCxnSpPr>
        <p:spPr>
          <a:xfrm>
            <a:off x="442913" y="821731"/>
            <a:ext cx="1130617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矩形 1"/>
          <p:cNvSpPr/>
          <p:nvPr userDrawn="1">
            <p:custDataLst>
              <p:tags r:id="rId3"/>
            </p:custDataLst>
          </p:nvPr>
        </p:nvSpPr>
        <p:spPr>
          <a:xfrm>
            <a:off x="12146281" y="336478"/>
            <a:ext cx="45719" cy="2659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cxnSp>
        <p:nvCxnSpPr>
          <p:cNvPr id="85" name="直接连接符 84"/>
          <p:cNvCxnSpPr/>
          <p:nvPr userDrawn="1">
            <p:custDataLst>
              <p:tags r:id="rId4"/>
            </p:custDataLst>
          </p:nvPr>
        </p:nvCxnSpPr>
        <p:spPr>
          <a:xfrm>
            <a:off x="442913" y="6416675"/>
            <a:ext cx="1130617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6" name="灯片编号占位符 5"/>
          <p:cNvSpPr>
            <a:spLocks noGrp="1"/>
          </p:cNvSpPr>
          <p:nvPr userDrawn="1">
            <p:custDataLst>
              <p:tags r:id="rId5"/>
            </p:custDataLst>
          </p:nvPr>
        </p:nvSpPr>
        <p:spPr>
          <a:xfrm>
            <a:off x="10509885" y="361315"/>
            <a:ext cx="1426210" cy="291465"/>
          </a:xfrm>
          <a:prstGeom prst="rect">
            <a:avLst/>
          </a:prstGeom>
        </p:spPr>
        <p:txBody>
          <a:bodyPr rIns="0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sz="16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逍遥谈生悟理</a:t>
            </a:r>
            <a:endParaRPr lang="zh-CN" altLang="en-US" sz="1600" b="1" spc="9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内容页-背景2-图书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 userDrawn="1">
            <p:custDataLst>
              <p:tags r:id="rId1"/>
            </p:custDataLst>
          </p:nvPr>
        </p:nvGrpSpPr>
        <p:grpSpPr>
          <a:xfrm>
            <a:off x="0" y="122428"/>
            <a:ext cx="340853" cy="699305"/>
            <a:chOff x="0" y="118204"/>
            <a:chExt cx="340853" cy="699305"/>
          </a:xfrm>
        </p:grpSpPr>
        <p:pic>
          <p:nvPicPr>
            <p:cNvPr id="55" name="图片 54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11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t="5542" r="81695" b="72735"/>
            <a:stretch>
              <a:fillRect/>
            </a:stretch>
          </p:blipFill>
          <p:spPr>
            <a:xfrm>
              <a:off x="0" y="118206"/>
              <a:ext cx="340853" cy="699303"/>
            </a:xfrm>
            <a:custGeom>
              <a:avLst/>
              <a:gdLst>
                <a:gd name="connsiteX0" fmla="*/ 0 w 340853"/>
                <a:gd name="connsiteY0" fmla="*/ 0 h 699303"/>
                <a:gd name="connsiteX1" fmla="*/ 340853 w 340853"/>
                <a:gd name="connsiteY1" fmla="*/ 0 h 699303"/>
                <a:gd name="connsiteX2" fmla="*/ 195974 w 340853"/>
                <a:gd name="connsiteY2" fmla="*/ 699303 h 699303"/>
                <a:gd name="connsiteX3" fmla="*/ 0 w 340853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853" h="699303">
                  <a:moveTo>
                    <a:pt x="0" y="0"/>
                  </a:moveTo>
                  <a:lnTo>
                    <a:pt x="340853" y="0"/>
                  </a:lnTo>
                  <a:lnTo>
                    <a:pt x="195974" y="699303"/>
                  </a:lnTo>
                  <a:lnTo>
                    <a:pt x="0" y="699303"/>
                  </a:lnTo>
                  <a:close/>
                </a:path>
              </a:pathLst>
            </a:custGeom>
          </p:spPr>
        </p:pic>
        <p:sp>
          <p:nvSpPr>
            <p:cNvPr id="56" name="任意多边形: 形状 55"/>
            <p:cNvSpPr/>
            <p:nvPr userDrawn="1">
              <p:custDataLst>
                <p:tags r:id="rId7"/>
              </p:custDataLst>
            </p:nvPr>
          </p:nvSpPr>
          <p:spPr>
            <a:xfrm>
              <a:off x="0" y="118205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57" name="任意多边形: 形状 56"/>
            <p:cNvSpPr/>
            <p:nvPr userDrawn="1">
              <p:custDataLst>
                <p:tags r:id="rId8"/>
              </p:custDataLst>
            </p:nvPr>
          </p:nvSpPr>
          <p:spPr>
            <a:xfrm>
              <a:off x="0" y="118204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solidFill>
              <a:schemeClr val="accent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58" name="任意多边形: 形状 57"/>
            <p:cNvSpPr/>
            <p:nvPr userDrawn="1">
              <p:custDataLst>
                <p:tags r:id="rId9"/>
              </p:custDataLst>
            </p:nvPr>
          </p:nvSpPr>
          <p:spPr>
            <a:xfrm>
              <a:off x="238840" y="356903"/>
              <a:ext cx="58818" cy="221903"/>
            </a:xfrm>
            <a:custGeom>
              <a:avLst/>
              <a:gdLst>
                <a:gd name="connsiteX0" fmla="*/ 144879 w 185359"/>
                <a:gd name="connsiteY0" fmla="*/ 0 h 699303"/>
                <a:gd name="connsiteX1" fmla="*/ 185359 w 185359"/>
                <a:gd name="connsiteY1" fmla="*/ 0 h 699303"/>
                <a:gd name="connsiteX2" fmla="*/ 40480 w 185359"/>
                <a:gd name="connsiteY2" fmla="*/ 699303 h 699303"/>
                <a:gd name="connsiteX3" fmla="*/ 0 w 185359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359" h="699303">
                  <a:moveTo>
                    <a:pt x="144879" y="0"/>
                  </a:moveTo>
                  <a:lnTo>
                    <a:pt x="185359" y="0"/>
                  </a:lnTo>
                  <a:lnTo>
                    <a:pt x="40480" y="699303"/>
                  </a:lnTo>
                  <a:lnTo>
                    <a:pt x="0" y="699303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  <p:cxnSp>
        <p:nvCxnSpPr>
          <p:cNvPr id="86" name="直接连接符 85"/>
          <p:cNvCxnSpPr/>
          <p:nvPr userDrawn="1">
            <p:custDataLst>
              <p:tags r:id="rId2"/>
            </p:custDataLst>
          </p:nvPr>
        </p:nvCxnSpPr>
        <p:spPr>
          <a:xfrm>
            <a:off x="442913" y="821731"/>
            <a:ext cx="1130617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" name="矩形 1"/>
          <p:cNvSpPr/>
          <p:nvPr userDrawn="1">
            <p:custDataLst>
              <p:tags r:id="rId3"/>
            </p:custDataLst>
          </p:nvPr>
        </p:nvSpPr>
        <p:spPr>
          <a:xfrm>
            <a:off x="12146281" y="336478"/>
            <a:ext cx="45719" cy="2659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cxnSp>
        <p:nvCxnSpPr>
          <p:cNvPr id="85" name="直接连接符 84"/>
          <p:cNvCxnSpPr/>
          <p:nvPr userDrawn="1">
            <p:custDataLst>
              <p:tags r:id="rId4"/>
            </p:custDataLst>
          </p:nvPr>
        </p:nvCxnSpPr>
        <p:spPr>
          <a:xfrm>
            <a:off x="442913" y="6416675"/>
            <a:ext cx="1130617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6" name="灯片编号占位符 5"/>
          <p:cNvSpPr>
            <a:spLocks noGrp="1"/>
          </p:cNvSpPr>
          <p:nvPr userDrawn="1">
            <p:custDataLst>
              <p:tags r:id="rId5"/>
            </p:custDataLst>
          </p:nvPr>
        </p:nvSpPr>
        <p:spPr>
          <a:xfrm>
            <a:off x="10323195" y="336550"/>
            <a:ext cx="1426210" cy="291465"/>
          </a:xfrm>
          <a:prstGeom prst="rect">
            <a:avLst/>
          </a:prstGeom>
        </p:spPr>
        <p:txBody>
          <a:bodyPr rIns="0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sz="1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逍遥谈生悟理</a:t>
            </a:r>
            <a:endParaRPr lang="zh-CN" altLang="en-US" sz="1600" b="1" spc="9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QQ图片20210309204309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343660" y="1265555"/>
            <a:ext cx="3832225" cy="3832225"/>
          </a:xfrm>
          <a:prstGeom prst="rect">
            <a:avLst/>
          </a:prstGeom>
        </p:spPr>
      </p:pic>
      <p:pic>
        <p:nvPicPr>
          <p:cNvPr id="2" name="图片 1" descr="微信图片_20210701200650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5965190" y="1064895"/>
            <a:ext cx="4095750" cy="4095750"/>
          </a:xfrm>
          <a:prstGeom prst="rect">
            <a:avLst/>
          </a:prstGeom>
        </p:spPr>
      </p:pic>
      <p:sp>
        <p:nvSpPr>
          <p:cNvPr id="6" name="灯片编号占位符 5"/>
          <p:cNvSpPr>
            <a:spLocks noGrp="1"/>
          </p:cNvSpPr>
          <p:nvPr userDrawn="1">
            <p:custDataLst>
              <p:tags r:id="rId3"/>
            </p:custDataLst>
          </p:nvPr>
        </p:nvSpPr>
        <p:spPr>
          <a:xfrm>
            <a:off x="2393950" y="5033010"/>
            <a:ext cx="1426210" cy="291465"/>
          </a:xfrm>
          <a:prstGeom prst="rect">
            <a:avLst/>
          </a:prstGeom>
        </p:spPr>
        <p:txBody>
          <a:bodyPr rIns="0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sz="1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逍遥谈生悟理</a:t>
            </a:r>
            <a:endParaRPr lang="zh-CN" altLang="en-US" sz="1600" b="1" spc="9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灯片编号占位符 5"/>
          <p:cNvSpPr>
            <a:spLocks noGrp="1"/>
          </p:cNvSpPr>
          <p:nvPr userDrawn="1">
            <p:custDataLst>
              <p:tags r:id="rId4"/>
            </p:custDataLst>
          </p:nvPr>
        </p:nvSpPr>
        <p:spPr>
          <a:xfrm>
            <a:off x="7192645" y="5033010"/>
            <a:ext cx="1426210" cy="291465"/>
          </a:xfrm>
          <a:prstGeom prst="rect">
            <a:avLst/>
          </a:prstGeom>
        </p:spPr>
        <p:txBody>
          <a:bodyPr rIns="0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algn="ctr"/>
            <a:r>
              <a:rPr lang="zh-CN" altLang="en-US" sz="1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微信</a:t>
            </a:r>
            <a:endParaRPr lang="en-US" altLang="zh-CN" sz="1600" b="1" spc="9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 userDrawn="1">
            <p:custDataLst>
              <p:tags r:id="rId5"/>
            </p:custDataLst>
          </p:nvPr>
        </p:nvSpPr>
        <p:spPr>
          <a:xfrm>
            <a:off x="4295775" y="5300980"/>
            <a:ext cx="5528945" cy="1159510"/>
          </a:xfrm>
          <a:prstGeom prst="rect">
            <a:avLst/>
          </a:prstGeom>
          <a:noFill/>
          <a:ln>
            <a:noFill/>
          </a:ln>
        </p:spPr>
        <p:txBody>
          <a:bodyPr wrap="square" lIns="180000" tIns="180000" rIns="180000" bIns="180000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2000" spc="100">
                <a:latin typeface="微软雅黑" panose="020B0503020204020204" pitchFamily="34" charset="-122"/>
                <a:ea typeface="微软雅黑" panose="020B0503020204020204" pitchFamily="34" charset="-122"/>
              </a:rPr>
              <a:t>谈点生物，悟些道理</a:t>
            </a:r>
          </a:p>
          <a:p>
            <a:pPr algn="l">
              <a:lnSpc>
                <a:spcPct val="130000"/>
              </a:lnSpc>
            </a:pPr>
            <a:r>
              <a:rPr lang="zh-CN" altLang="en-US" sz="2000" spc="100">
                <a:latin typeface="微软雅黑" panose="020B0503020204020204" pitchFamily="34" charset="-122"/>
                <a:ea typeface="微软雅黑" panose="020B0503020204020204" pitchFamily="34" charset="-122"/>
              </a:rPr>
              <a:t>欢迎关注，相互交流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内容页-背景2-图书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 userDrawn="1">
            <p:custDataLst>
              <p:tags r:id="rId1"/>
            </p:custDataLst>
          </p:nvPr>
        </p:nvGrpSpPr>
        <p:grpSpPr>
          <a:xfrm>
            <a:off x="0" y="122428"/>
            <a:ext cx="340853" cy="699305"/>
            <a:chOff x="0" y="118204"/>
            <a:chExt cx="340853" cy="699305"/>
          </a:xfrm>
        </p:grpSpPr>
        <p:pic>
          <p:nvPicPr>
            <p:cNvPr id="55" name="图片 54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12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t="5542" r="81695" b="72735"/>
            <a:stretch>
              <a:fillRect/>
            </a:stretch>
          </p:blipFill>
          <p:spPr>
            <a:xfrm>
              <a:off x="0" y="118206"/>
              <a:ext cx="340853" cy="699303"/>
            </a:xfrm>
            <a:custGeom>
              <a:avLst/>
              <a:gdLst>
                <a:gd name="connsiteX0" fmla="*/ 0 w 340853"/>
                <a:gd name="connsiteY0" fmla="*/ 0 h 699303"/>
                <a:gd name="connsiteX1" fmla="*/ 340853 w 340853"/>
                <a:gd name="connsiteY1" fmla="*/ 0 h 699303"/>
                <a:gd name="connsiteX2" fmla="*/ 195974 w 340853"/>
                <a:gd name="connsiteY2" fmla="*/ 699303 h 699303"/>
                <a:gd name="connsiteX3" fmla="*/ 0 w 340853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853" h="699303">
                  <a:moveTo>
                    <a:pt x="0" y="0"/>
                  </a:moveTo>
                  <a:lnTo>
                    <a:pt x="340853" y="0"/>
                  </a:lnTo>
                  <a:lnTo>
                    <a:pt x="195974" y="699303"/>
                  </a:lnTo>
                  <a:lnTo>
                    <a:pt x="0" y="699303"/>
                  </a:lnTo>
                  <a:close/>
                </a:path>
              </a:pathLst>
            </a:custGeom>
          </p:spPr>
        </p:pic>
        <p:sp>
          <p:nvSpPr>
            <p:cNvPr id="56" name="任意多边形: 形状 55"/>
            <p:cNvSpPr/>
            <p:nvPr userDrawn="1">
              <p:custDataLst>
                <p:tags r:id="rId8"/>
              </p:custDataLst>
            </p:nvPr>
          </p:nvSpPr>
          <p:spPr>
            <a:xfrm>
              <a:off x="0" y="118205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57" name="任意多边形: 形状 56"/>
            <p:cNvSpPr/>
            <p:nvPr userDrawn="1">
              <p:custDataLst>
                <p:tags r:id="rId9"/>
              </p:custDataLst>
            </p:nvPr>
          </p:nvSpPr>
          <p:spPr>
            <a:xfrm>
              <a:off x="0" y="118204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solidFill>
              <a:schemeClr val="accent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58" name="任意多边形: 形状 57"/>
            <p:cNvSpPr/>
            <p:nvPr userDrawn="1">
              <p:custDataLst>
                <p:tags r:id="rId10"/>
              </p:custDataLst>
            </p:nvPr>
          </p:nvSpPr>
          <p:spPr>
            <a:xfrm>
              <a:off x="238840" y="356903"/>
              <a:ext cx="58818" cy="221903"/>
            </a:xfrm>
            <a:custGeom>
              <a:avLst/>
              <a:gdLst>
                <a:gd name="connsiteX0" fmla="*/ 144879 w 185359"/>
                <a:gd name="connsiteY0" fmla="*/ 0 h 699303"/>
                <a:gd name="connsiteX1" fmla="*/ 185359 w 185359"/>
                <a:gd name="connsiteY1" fmla="*/ 0 h 699303"/>
                <a:gd name="connsiteX2" fmla="*/ 40480 w 185359"/>
                <a:gd name="connsiteY2" fmla="*/ 699303 h 699303"/>
                <a:gd name="connsiteX3" fmla="*/ 0 w 185359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359" h="699303">
                  <a:moveTo>
                    <a:pt x="144879" y="0"/>
                  </a:moveTo>
                  <a:lnTo>
                    <a:pt x="185359" y="0"/>
                  </a:lnTo>
                  <a:lnTo>
                    <a:pt x="40480" y="699303"/>
                  </a:lnTo>
                  <a:lnTo>
                    <a:pt x="0" y="699303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  <p:cxnSp>
        <p:nvCxnSpPr>
          <p:cNvPr id="86" name="直接连接符 85"/>
          <p:cNvCxnSpPr/>
          <p:nvPr userDrawn="1">
            <p:custDataLst>
              <p:tags r:id="rId2"/>
            </p:custDataLst>
          </p:nvPr>
        </p:nvCxnSpPr>
        <p:spPr>
          <a:xfrm>
            <a:off x="442913" y="821731"/>
            <a:ext cx="113061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 userDrawn="1">
            <p:custDataLst>
              <p:tags r:id="rId3"/>
            </p:custDataLst>
          </p:nvPr>
        </p:nvSpPr>
        <p:spPr>
          <a:xfrm>
            <a:off x="12146281" y="336478"/>
            <a:ext cx="45719" cy="2659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cxnSp>
        <p:nvCxnSpPr>
          <p:cNvPr id="85" name="直接连接符 84"/>
          <p:cNvCxnSpPr/>
          <p:nvPr userDrawn="1">
            <p:custDataLst>
              <p:tags r:id="rId4"/>
            </p:custDataLst>
          </p:nvPr>
        </p:nvCxnSpPr>
        <p:spPr>
          <a:xfrm>
            <a:off x="442913" y="6416675"/>
            <a:ext cx="113061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灯片编号占位符 5"/>
          <p:cNvSpPr>
            <a:spLocks noGrp="1"/>
          </p:cNvSpPr>
          <p:nvPr userDrawn="1">
            <p:custDataLst>
              <p:tags r:id="rId5"/>
            </p:custDataLst>
          </p:nvPr>
        </p:nvSpPr>
        <p:spPr>
          <a:xfrm>
            <a:off x="9921875" y="283845"/>
            <a:ext cx="2000250" cy="461010"/>
          </a:xfrm>
          <a:prstGeom prst="rect">
            <a:avLst/>
          </a:prstGeom>
        </p:spPr>
        <p:txBody>
          <a:bodyPr rIns="0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sz="1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逍遥谈生悟理</a:t>
            </a:r>
            <a:endParaRPr lang="zh-CN" altLang="en-US" sz="1800" spc="9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4" name="图片 3" descr="QQ图片20210309204309"/>
          <p:cNvPicPr>
            <a:picLocks noChangeAspect="1"/>
          </p:cNvPicPr>
          <p:nvPr userDrawn="1">
            <p:custDataLst>
              <p:tags r:id="rId6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11196955" y="3554095"/>
            <a:ext cx="845820" cy="84582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内容页-背景2-图书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 userDrawn="1">
            <p:custDataLst>
              <p:tags r:id="rId1"/>
            </p:custDataLst>
          </p:nvPr>
        </p:nvGrpSpPr>
        <p:grpSpPr>
          <a:xfrm>
            <a:off x="0" y="122428"/>
            <a:ext cx="340853" cy="699305"/>
            <a:chOff x="0" y="118204"/>
            <a:chExt cx="340853" cy="699305"/>
          </a:xfrm>
        </p:grpSpPr>
        <p:pic>
          <p:nvPicPr>
            <p:cNvPr id="55" name="图片 54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12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t="5542" r="81695" b="72735"/>
            <a:stretch>
              <a:fillRect/>
            </a:stretch>
          </p:blipFill>
          <p:spPr>
            <a:xfrm>
              <a:off x="0" y="118206"/>
              <a:ext cx="340853" cy="699303"/>
            </a:xfrm>
            <a:custGeom>
              <a:avLst/>
              <a:gdLst>
                <a:gd name="connsiteX0" fmla="*/ 0 w 340853"/>
                <a:gd name="connsiteY0" fmla="*/ 0 h 699303"/>
                <a:gd name="connsiteX1" fmla="*/ 340853 w 340853"/>
                <a:gd name="connsiteY1" fmla="*/ 0 h 699303"/>
                <a:gd name="connsiteX2" fmla="*/ 195974 w 340853"/>
                <a:gd name="connsiteY2" fmla="*/ 699303 h 699303"/>
                <a:gd name="connsiteX3" fmla="*/ 0 w 340853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853" h="699303">
                  <a:moveTo>
                    <a:pt x="0" y="0"/>
                  </a:moveTo>
                  <a:lnTo>
                    <a:pt x="340853" y="0"/>
                  </a:lnTo>
                  <a:lnTo>
                    <a:pt x="195974" y="699303"/>
                  </a:lnTo>
                  <a:lnTo>
                    <a:pt x="0" y="699303"/>
                  </a:lnTo>
                  <a:close/>
                </a:path>
              </a:pathLst>
            </a:custGeom>
          </p:spPr>
        </p:pic>
        <p:sp>
          <p:nvSpPr>
            <p:cNvPr id="56" name="任意多边形: 形状 55"/>
            <p:cNvSpPr/>
            <p:nvPr userDrawn="1">
              <p:custDataLst>
                <p:tags r:id="rId8"/>
              </p:custDataLst>
            </p:nvPr>
          </p:nvSpPr>
          <p:spPr>
            <a:xfrm>
              <a:off x="0" y="118205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57" name="任意多边形: 形状 56"/>
            <p:cNvSpPr/>
            <p:nvPr userDrawn="1">
              <p:custDataLst>
                <p:tags r:id="rId9"/>
              </p:custDataLst>
            </p:nvPr>
          </p:nvSpPr>
          <p:spPr>
            <a:xfrm>
              <a:off x="0" y="118204"/>
              <a:ext cx="340853" cy="699303"/>
            </a:xfrm>
            <a:custGeom>
              <a:avLst/>
              <a:gdLst>
                <a:gd name="connsiteX0" fmla="*/ 0 w 436410"/>
                <a:gd name="connsiteY0" fmla="*/ 0 h 895350"/>
                <a:gd name="connsiteX1" fmla="*/ 436410 w 436410"/>
                <a:gd name="connsiteY1" fmla="*/ 0 h 895350"/>
                <a:gd name="connsiteX2" fmla="*/ 250915 w 436410"/>
                <a:gd name="connsiteY2" fmla="*/ 895350 h 895350"/>
                <a:gd name="connsiteX3" fmla="*/ 0 w 436410"/>
                <a:gd name="connsiteY3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6409" h="895350">
                  <a:moveTo>
                    <a:pt x="0" y="0"/>
                  </a:moveTo>
                  <a:lnTo>
                    <a:pt x="436410" y="0"/>
                  </a:lnTo>
                  <a:lnTo>
                    <a:pt x="250915" y="895350"/>
                  </a:lnTo>
                  <a:lnTo>
                    <a:pt x="0" y="895350"/>
                  </a:lnTo>
                  <a:close/>
                </a:path>
              </a:pathLst>
            </a:custGeom>
            <a:solidFill>
              <a:schemeClr val="accent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58" name="任意多边形: 形状 57"/>
            <p:cNvSpPr/>
            <p:nvPr userDrawn="1">
              <p:custDataLst>
                <p:tags r:id="rId10"/>
              </p:custDataLst>
            </p:nvPr>
          </p:nvSpPr>
          <p:spPr>
            <a:xfrm>
              <a:off x="238840" y="356903"/>
              <a:ext cx="58818" cy="221903"/>
            </a:xfrm>
            <a:custGeom>
              <a:avLst/>
              <a:gdLst>
                <a:gd name="connsiteX0" fmla="*/ 144879 w 185359"/>
                <a:gd name="connsiteY0" fmla="*/ 0 h 699303"/>
                <a:gd name="connsiteX1" fmla="*/ 185359 w 185359"/>
                <a:gd name="connsiteY1" fmla="*/ 0 h 699303"/>
                <a:gd name="connsiteX2" fmla="*/ 40480 w 185359"/>
                <a:gd name="connsiteY2" fmla="*/ 699303 h 699303"/>
                <a:gd name="connsiteX3" fmla="*/ 0 w 185359"/>
                <a:gd name="connsiteY3" fmla="*/ 699303 h 699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359" h="699303">
                  <a:moveTo>
                    <a:pt x="144879" y="0"/>
                  </a:moveTo>
                  <a:lnTo>
                    <a:pt x="185359" y="0"/>
                  </a:lnTo>
                  <a:lnTo>
                    <a:pt x="40480" y="699303"/>
                  </a:lnTo>
                  <a:lnTo>
                    <a:pt x="0" y="699303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</p:grpSp>
      <p:cxnSp>
        <p:nvCxnSpPr>
          <p:cNvPr id="86" name="直接连接符 85"/>
          <p:cNvCxnSpPr/>
          <p:nvPr userDrawn="1">
            <p:custDataLst>
              <p:tags r:id="rId2"/>
            </p:custDataLst>
          </p:nvPr>
        </p:nvCxnSpPr>
        <p:spPr>
          <a:xfrm>
            <a:off x="442913" y="821731"/>
            <a:ext cx="113061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 userDrawn="1">
            <p:custDataLst>
              <p:tags r:id="rId3"/>
            </p:custDataLst>
          </p:nvPr>
        </p:nvSpPr>
        <p:spPr>
          <a:xfrm>
            <a:off x="12146281" y="336478"/>
            <a:ext cx="45719" cy="2659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cxnSp>
        <p:nvCxnSpPr>
          <p:cNvPr id="85" name="直接连接符 84"/>
          <p:cNvCxnSpPr/>
          <p:nvPr userDrawn="1">
            <p:custDataLst>
              <p:tags r:id="rId4"/>
            </p:custDataLst>
          </p:nvPr>
        </p:nvCxnSpPr>
        <p:spPr>
          <a:xfrm>
            <a:off x="442913" y="6416675"/>
            <a:ext cx="113061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灯片编号占位符 5"/>
          <p:cNvSpPr>
            <a:spLocks noGrp="1"/>
          </p:cNvSpPr>
          <p:nvPr userDrawn="1">
            <p:custDataLst>
              <p:tags r:id="rId5"/>
            </p:custDataLst>
          </p:nvPr>
        </p:nvSpPr>
        <p:spPr>
          <a:xfrm>
            <a:off x="10509885" y="361315"/>
            <a:ext cx="1426210" cy="291465"/>
          </a:xfrm>
          <a:prstGeom prst="rect">
            <a:avLst/>
          </a:prstGeom>
        </p:spPr>
        <p:txBody>
          <a:bodyPr rIns="0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sz="16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逍遥谈生悟理</a:t>
            </a:r>
            <a:endParaRPr lang="zh-CN" altLang="en-US" sz="1600" b="1" spc="9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4" name="图片 3" descr="QQ图片20210309204309"/>
          <p:cNvPicPr>
            <a:picLocks noChangeAspect="1"/>
          </p:cNvPicPr>
          <p:nvPr userDrawn="1">
            <p:custDataLst>
              <p:tags r:id="rId6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11420475" y="6111875"/>
            <a:ext cx="771525" cy="771525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9600" y="1600200"/>
            <a:ext cx="10972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9" name="稻壳儿春秋广告/盗版必究        原创来源：http://chn.docer.com/works?userid=199329941#!/work_time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1"/>
          <a:stretch>
            <a:fillRect/>
          </a:stretch>
        </p:blipFill>
        <p:spPr>
          <a:xfrm rot="16200000" flipV="1">
            <a:off x="10945906" y="98612"/>
            <a:ext cx="1344706" cy="1147482"/>
          </a:xfrm>
          <a:prstGeom prst="rect">
            <a:avLst/>
          </a:prstGeom>
        </p:spPr>
      </p:pic>
      <p:sp>
        <p:nvSpPr>
          <p:cNvPr id="1048605" name="矩形 7"/>
          <p:cNvSpPr/>
          <p:nvPr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2097160" name="稻壳儿春秋广告/盗版必究        原创来源：http://chn.docer.com/works?userid=199329941#!/work_time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2"/>
          <a:stretch>
            <a:fillRect/>
          </a:stretch>
        </p:blipFill>
        <p:spPr>
          <a:xfrm rot="5400000" flipH="1" flipV="1">
            <a:off x="36294" y="5820907"/>
            <a:ext cx="1000799" cy="1073384"/>
          </a:xfrm>
          <a:prstGeom prst="rect">
            <a:avLst/>
          </a:prstGeom>
        </p:spPr>
      </p:pic>
      <p:sp>
        <p:nvSpPr>
          <p:cNvPr id="1048606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baseline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单击编辑标题</a:t>
            </a:r>
          </a:p>
        </p:txBody>
      </p:sp>
      <p:sp>
        <p:nvSpPr>
          <p:cNvPr id="1048607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2022/4/7</a:t>
            </a:fld>
            <a:endParaRPr lang="zh-CN" altLang="en-US"/>
          </a:p>
        </p:txBody>
      </p:sp>
      <p:sp>
        <p:nvSpPr>
          <p:cNvPr id="1048608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48610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611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版权声明"/>
          <p:cNvSpPr/>
          <p:nvPr userDrawn="1">
            <p:custDataLst>
              <p:tags r:id="rId14"/>
            </p:custDataLst>
          </p:nvPr>
        </p:nvSpPr>
        <p:spPr>
          <a:xfrm>
            <a:off x="4022627" y="5904407"/>
            <a:ext cx="4146747" cy="7971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675" spc="100">
              <a:ln>
                <a:noFill/>
              </a:ln>
              <a:solidFill>
                <a:schemeClr val="bg1"/>
              </a:solidFill>
            </a:endParaRPr>
          </a:p>
          <a:p>
            <a:pPr algn="ctr"/>
            <a:r>
              <a:rPr lang="en-US" altLang="zh-CN" sz="675" spc="100">
                <a:ln>
                  <a:noFill/>
                </a:ln>
                <a:solidFill>
                  <a:schemeClr val="bg1"/>
                </a:solidFill>
              </a:rPr>
              <a:t>Copyright © 2018 </a:t>
            </a:r>
            <a:r>
              <a:rPr lang="zh-CN" altLang="en-US" sz="675" spc="100">
                <a:ln>
                  <a:noFill/>
                </a:ln>
                <a:solidFill>
                  <a:schemeClr val="bg1"/>
                </a:solidFill>
              </a:rPr>
              <a:t>芃苇</a:t>
            </a:r>
            <a:r>
              <a:rPr lang="en-US" altLang="zh-CN" sz="675" spc="100">
                <a:ln>
                  <a:noFill/>
                </a:ln>
                <a:solidFill>
                  <a:schemeClr val="bg1"/>
                </a:solidFill>
              </a:rPr>
              <a:t>_PengV. All Rights Reserved. </a:t>
            </a:r>
          </a:p>
        </p:txBody>
      </p:sp>
      <p:sp>
        <p:nvSpPr>
          <p:cNvPr id="2" name="矩形 1"/>
          <p:cNvSpPr/>
          <p:nvPr userDrawn="1">
            <p:custDataLst>
              <p:tags r:id="rId15"/>
            </p:custDataLst>
          </p:nvPr>
        </p:nvSpPr>
        <p:spPr>
          <a:xfrm>
            <a:off x="-1683657" y="-1567541"/>
            <a:ext cx="653143" cy="653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4" name="矩形 3"/>
          <p:cNvSpPr/>
          <p:nvPr userDrawn="1">
            <p:custDataLst>
              <p:tags r:id="rId16"/>
            </p:custDataLst>
          </p:nvPr>
        </p:nvSpPr>
        <p:spPr>
          <a:xfrm>
            <a:off x="13251543" y="-1567541"/>
            <a:ext cx="653143" cy="653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" name="矩形 5"/>
          <p:cNvSpPr/>
          <p:nvPr userDrawn="1">
            <p:custDataLst>
              <p:tags r:id="rId17"/>
            </p:custDataLst>
          </p:nvPr>
        </p:nvSpPr>
        <p:spPr>
          <a:xfrm>
            <a:off x="13251543" y="7837715"/>
            <a:ext cx="653143" cy="653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矩形 6"/>
          <p:cNvSpPr/>
          <p:nvPr userDrawn="1">
            <p:custDataLst>
              <p:tags r:id="rId18"/>
            </p:custDataLst>
          </p:nvPr>
        </p:nvSpPr>
        <p:spPr>
          <a:xfrm>
            <a:off x="-1683657" y="7837715"/>
            <a:ext cx="653143" cy="653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hf hdr="0" ftr="0" dt="0"/>
  <p:txStyles>
    <p:titleStyle>
      <a:lvl1pPr algn="l" defTabSz="822960" rtl="0" eaLnBrk="1" latinLnBrk="0" hangingPunct="1">
        <a:lnSpc>
          <a:spcPct val="90000"/>
        </a:lnSpc>
        <a:spcBef>
          <a:spcPct val="0"/>
        </a:spcBef>
        <a:buNone/>
        <a:defRPr sz="39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5740" indent="-205740" algn="l" defTabSz="822960" rtl="0" eaLnBrk="1" latinLnBrk="0" hangingPunct="1">
        <a:lnSpc>
          <a:spcPct val="90000"/>
        </a:lnSpc>
        <a:spcBef>
          <a:spcPts val="9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172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815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852295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263775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5255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735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8215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6555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8035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9515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995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2475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19.xml"/><Relationship Id="rId13" Type="http://schemas.openxmlformats.org/officeDocument/2006/relationships/tags" Target="../tags/tag124.xml"/><Relationship Id="rId18" Type="http://schemas.openxmlformats.org/officeDocument/2006/relationships/tags" Target="../tags/tag129.xml"/><Relationship Id="rId26" Type="http://schemas.openxmlformats.org/officeDocument/2006/relationships/tags" Target="../tags/tag137.xml"/><Relationship Id="rId3" Type="http://schemas.openxmlformats.org/officeDocument/2006/relationships/tags" Target="../tags/tag114.xml"/><Relationship Id="rId21" Type="http://schemas.openxmlformats.org/officeDocument/2006/relationships/tags" Target="../tags/tag132.xml"/><Relationship Id="rId7" Type="http://schemas.openxmlformats.org/officeDocument/2006/relationships/tags" Target="../tags/tag118.xml"/><Relationship Id="rId12" Type="http://schemas.openxmlformats.org/officeDocument/2006/relationships/tags" Target="../tags/tag123.xml"/><Relationship Id="rId17" Type="http://schemas.openxmlformats.org/officeDocument/2006/relationships/tags" Target="../tags/tag128.xml"/><Relationship Id="rId25" Type="http://schemas.openxmlformats.org/officeDocument/2006/relationships/tags" Target="../tags/tag136.xml"/><Relationship Id="rId2" Type="http://schemas.openxmlformats.org/officeDocument/2006/relationships/tags" Target="../tags/tag113.xml"/><Relationship Id="rId16" Type="http://schemas.openxmlformats.org/officeDocument/2006/relationships/tags" Target="../tags/tag127.xml"/><Relationship Id="rId20" Type="http://schemas.openxmlformats.org/officeDocument/2006/relationships/tags" Target="../tags/tag131.xml"/><Relationship Id="rId29" Type="http://schemas.openxmlformats.org/officeDocument/2006/relationships/slideLayout" Target="../slideLayouts/slideLayout1.xml"/><Relationship Id="rId1" Type="http://schemas.openxmlformats.org/officeDocument/2006/relationships/tags" Target="../tags/tag112.xml"/><Relationship Id="rId6" Type="http://schemas.openxmlformats.org/officeDocument/2006/relationships/tags" Target="../tags/tag117.xml"/><Relationship Id="rId11" Type="http://schemas.openxmlformats.org/officeDocument/2006/relationships/tags" Target="../tags/tag122.xml"/><Relationship Id="rId24" Type="http://schemas.openxmlformats.org/officeDocument/2006/relationships/tags" Target="../tags/tag135.xml"/><Relationship Id="rId5" Type="http://schemas.openxmlformats.org/officeDocument/2006/relationships/tags" Target="../tags/tag116.xml"/><Relationship Id="rId15" Type="http://schemas.openxmlformats.org/officeDocument/2006/relationships/tags" Target="../tags/tag126.xml"/><Relationship Id="rId23" Type="http://schemas.openxmlformats.org/officeDocument/2006/relationships/tags" Target="../tags/tag134.xml"/><Relationship Id="rId28" Type="http://schemas.openxmlformats.org/officeDocument/2006/relationships/tags" Target="../tags/tag139.xml"/><Relationship Id="rId10" Type="http://schemas.openxmlformats.org/officeDocument/2006/relationships/tags" Target="../tags/tag121.xml"/><Relationship Id="rId19" Type="http://schemas.openxmlformats.org/officeDocument/2006/relationships/tags" Target="../tags/tag130.xml"/><Relationship Id="rId4" Type="http://schemas.openxmlformats.org/officeDocument/2006/relationships/tags" Target="../tags/tag115.xml"/><Relationship Id="rId9" Type="http://schemas.openxmlformats.org/officeDocument/2006/relationships/tags" Target="../tags/tag120.xml"/><Relationship Id="rId14" Type="http://schemas.openxmlformats.org/officeDocument/2006/relationships/tags" Target="../tags/tag125.xml"/><Relationship Id="rId22" Type="http://schemas.openxmlformats.org/officeDocument/2006/relationships/tags" Target="../tags/tag133.xml"/><Relationship Id="rId27" Type="http://schemas.openxmlformats.org/officeDocument/2006/relationships/tags" Target="../tags/tag138.xml"/><Relationship Id="rId30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6" Type="http://schemas.openxmlformats.org/officeDocument/2006/relationships/tags" Target="../tags/tag165.xml"/><Relationship Id="rId117" Type="http://schemas.openxmlformats.org/officeDocument/2006/relationships/tags" Target="../tags/tag256.xml"/><Relationship Id="rId21" Type="http://schemas.openxmlformats.org/officeDocument/2006/relationships/tags" Target="../tags/tag160.xml"/><Relationship Id="rId42" Type="http://schemas.openxmlformats.org/officeDocument/2006/relationships/tags" Target="../tags/tag181.xml"/><Relationship Id="rId47" Type="http://schemas.openxmlformats.org/officeDocument/2006/relationships/tags" Target="../tags/tag186.xml"/><Relationship Id="rId63" Type="http://schemas.openxmlformats.org/officeDocument/2006/relationships/tags" Target="../tags/tag202.xml"/><Relationship Id="rId68" Type="http://schemas.openxmlformats.org/officeDocument/2006/relationships/tags" Target="../tags/tag207.xml"/><Relationship Id="rId84" Type="http://schemas.openxmlformats.org/officeDocument/2006/relationships/tags" Target="../tags/tag223.xml"/><Relationship Id="rId89" Type="http://schemas.openxmlformats.org/officeDocument/2006/relationships/tags" Target="../tags/tag228.xml"/><Relationship Id="rId112" Type="http://schemas.openxmlformats.org/officeDocument/2006/relationships/tags" Target="../tags/tag251.xml"/><Relationship Id="rId133" Type="http://schemas.openxmlformats.org/officeDocument/2006/relationships/tags" Target="../tags/tag272.xml"/><Relationship Id="rId138" Type="http://schemas.openxmlformats.org/officeDocument/2006/relationships/tags" Target="../tags/tag277.xml"/><Relationship Id="rId16" Type="http://schemas.openxmlformats.org/officeDocument/2006/relationships/tags" Target="../tags/tag155.xml"/><Relationship Id="rId107" Type="http://schemas.openxmlformats.org/officeDocument/2006/relationships/tags" Target="../tags/tag246.xml"/><Relationship Id="rId11" Type="http://schemas.openxmlformats.org/officeDocument/2006/relationships/tags" Target="../tags/tag150.xml"/><Relationship Id="rId32" Type="http://schemas.openxmlformats.org/officeDocument/2006/relationships/tags" Target="../tags/tag171.xml"/><Relationship Id="rId37" Type="http://schemas.openxmlformats.org/officeDocument/2006/relationships/tags" Target="../tags/tag176.xml"/><Relationship Id="rId53" Type="http://schemas.openxmlformats.org/officeDocument/2006/relationships/tags" Target="../tags/tag192.xml"/><Relationship Id="rId58" Type="http://schemas.openxmlformats.org/officeDocument/2006/relationships/tags" Target="../tags/tag197.xml"/><Relationship Id="rId74" Type="http://schemas.openxmlformats.org/officeDocument/2006/relationships/tags" Target="../tags/tag213.xml"/><Relationship Id="rId79" Type="http://schemas.openxmlformats.org/officeDocument/2006/relationships/tags" Target="../tags/tag218.xml"/><Relationship Id="rId102" Type="http://schemas.openxmlformats.org/officeDocument/2006/relationships/tags" Target="../tags/tag241.xml"/><Relationship Id="rId123" Type="http://schemas.openxmlformats.org/officeDocument/2006/relationships/tags" Target="../tags/tag262.xml"/><Relationship Id="rId128" Type="http://schemas.openxmlformats.org/officeDocument/2006/relationships/tags" Target="../tags/tag267.xml"/><Relationship Id="rId144" Type="http://schemas.openxmlformats.org/officeDocument/2006/relationships/tags" Target="../tags/tag283.xml"/><Relationship Id="rId5" Type="http://schemas.openxmlformats.org/officeDocument/2006/relationships/tags" Target="../tags/tag144.xml"/><Relationship Id="rId90" Type="http://schemas.openxmlformats.org/officeDocument/2006/relationships/tags" Target="../tags/tag229.xml"/><Relationship Id="rId95" Type="http://schemas.openxmlformats.org/officeDocument/2006/relationships/tags" Target="../tags/tag234.xml"/><Relationship Id="rId22" Type="http://schemas.openxmlformats.org/officeDocument/2006/relationships/tags" Target="../tags/tag161.xml"/><Relationship Id="rId27" Type="http://schemas.openxmlformats.org/officeDocument/2006/relationships/tags" Target="../tags/tag166.xml"/><Relationship Id="rId43" Type="http://schemas.openxmlformats.org/officeDocument/2006/relationships/tags" Target="../tags/tag182.xml"/><Relationship Id="rId48" Type="http://schemas.openxmlformats.org/officeDocument/2006/relationships/tags" Target="../tags/tag187.xml"/><Relationship Id="rId64" Type="http://schemas.openxmlformats.org/officeDocument/2006/relationships/tags" Target="../tags/tag203.xml"/><Relationship Id="rId69" Type="http://schemas.openxmlformats.org/officeDocument/2006/relationships/tags" Target="../tags/tag208.xml"/><Relationship Id="rId113" Type="http://schemas.openxmlformats.org/officeDocument/2006/relationships/tags" Target="../tags/tag252.xml"/><Relationship Id="rId118" Type="http://schemas.openxmlformats.org/officeDocument/2006/relationships/tags" Target="../tags/tag257.xml"/><Relationship Id="rId134" Type="http://schemas.openxmlformats.org/officeDocument/2006/relationships/tags" Target="../tags/tag273.xml"/><Relationship Id="rId139" Type="http://schemas.openxmlformats.org/officeDocument/2006/relationships/tags" Target="../tags/tag278.xml"/><Relationship Id="rId80" Type="http://schemas.openxmlformats.org/officeDocument/2006/relationships/tags" Target="../tags/tag219.xml"/><Relationship Id="rId85" Type="http://schemas.openxmlformats.org/officeDocument/2006/relationships/tags" Target="../tags/tag224.xml"/><Relationship Id="rId3" Type="http://schemas.openxmlformats.org/officeDocument/2006/relationships/tags" Target="../tags/tag142.xml"/><Relationship Id="rId12" Type="http://schemas.openxmlformats.org/officeDocument/2006/relationships/tags" Target="../tags/tag151.xml"/><Relationship Id="rId17" Type="http://schemas.openxmlformats.org/officeDocument/2006/relationships/tags" Target="../tags/tag156.xml"/><Relationship Id="rId25" Type="http://schemas.openxmlformats.org/officeDocument/2006/relationships/tags" Target="../tags/tag164.xml"/><Relationship Id="rId33" Type="http://schemas.openxmlformats.org/officeDocument/2006/relationships/tags" Target="../tags/tag172.xml"/><Relationship Id="rId38" Type="http://schemas.openxmlformats.org/officeDocument/2006/relationships/tags" Target="../tags/tag177.xml"/><Relationship Id="rId46" Type="http://schemas.openxmlformats.org/officeDocument/2006/relationships/tags" Target="../tags/tag185.xml"/><Relationship Id="rId59" Type="http://schemas.openxmlformats.org/officeDocument/2006/relationships/tags" Target="../tags/tag198.xml"/><Relationship Id="rId67" Type="http://schemas.openxmlformats.org/officeDocument/2006/relationships/tags" Target="../tags/tag206.xml"/><Relationship Id="rId103" Type="http://schemas.openxmlformats.org/officeDocument/2006/relationships/tags" Target="../tags/tag242.xml"/><Relationship Id="rId108" Type="http://schemas.openxmlformats.org/officeDocument/2006/relationships/tags" Target="../tags/tag247.xml"/><Relationship Id="rId116" Type="http://schemas.openxmlformats.org/officeDocument/2006/relationships/tags" Target="../tags/tag255.xml"/><Relationship Id="rId124" Type="http://schemas.openxmlformats.org/officeDocument/2006/relationships/tags" Target="../tags/tag263.xml"/><Relationship Id="rId129" Type="http://schemas.openxmlformats.org/officeDocument/2006/relationships/tags" Target="../tags/tag268.xml"/><Relationship Id="rId137" Type="http://schemas.openxmlformats.org/officeDocument/2006/relationships/tags" Target="../tags/tag276.xml"/><Relationship Id="rId20" Type="http://schemas.openxmlformats.org/officeDocument/2006/relationships/tags" Target="../tags/tag159.xml"/><Relationship Id="rId41" Type="http://schemas.openxmlformats.org/officeDocument/2006/relationships/tags" Target="../tags/tag180.xml"/><Relationship Id="rId54" Type="http://schemas.openxmlformats.org/officeDocument/2006/relationships/tags" Target="../tags/tag193.xml"/><Relationship Id="rId62" Type="http://schemas.openxmlformats.org/officeDocument/2006/relationships/tags" Target="../tags/tag201.xml"/><Relationship Id="rId70" Type="http://schemas.openxmlformats.org/officeDocument/2006/relationships/tags" Target="../tags/tag209.xml"/><Relationship Id="rId75" Type="http://schemas.openxmlformats.org/officeDocument/2006/relationships/tags" Target="../tags/tag214.xml"/><Relationship Id="rId83" Type="http://schemas.openxmlformats.org/officeDocument/2006/relationships/tags" Target="../tags/tag222.xml"/><Relationship Id="rId88" Type="http://schemas.openxmlformats.org/officeDocument/2006/relationships/tags" Target="../tags/tag227.xml"/><Relationship Id="rId91" Type="http://schemas.openxmlformats.org/officeDocument/2006/relationships/tags" Target="../tags/tag230.xml"/><Relationship Id="rId96" Type="http://schemas.openxmlformats.org/officeDocument/2006/relationships/tags" Target="../tags/tag235.xml"/><Relationship Id="rId111" Type="http://schemas.openxmlformats.org/officeDocument/2006/relationships/tags" Target="../tags/tag250.xml"/><Relationship Id="rId132" Type="http://schemas.openxmlformats.org/officeDocument/2006/relationships/tags" Target="../tags/tag271.xml"/><Relationship Id="rId140" Type="http://schemas.openxmlformats.org/officeDocument/2006/relationships/tags" Target="../tags/tag279.xml"/><Relationship Id="rId145" Type="http://schemas.openxmlformats.org/officeDocument/2006/relationships/tags" Target="../tags/tag284.xml"/><Relationship Id="rId1" Type="http://schemas.openxmlformats.org/officeDocument/2006/relationships/tags" Target="../tags/tag140.xml"/><Relationship Id="rId6" Type="http://schemas.openxmlformats.org/officeDocument/2006/relationships/tags" Target="../tags/tag145.xml"/><Relationship Id="rId15" Type="http://schemas.openxmlformats.org/officeDocument/2006/relationships/tags" Target="../tags/tag154.xml"/><Relationship Id="rId23" Type="http://schemas.openxmlformats.org/officeDocument/2006/relationships/tags" Target="../tags/tag162.xml"/><Relationship Id="rId28" Type="http://schemas.openxmlformats.org/officeDocument/2006/relationships/tags" Target="../tags/tag167.xml"/><Relationship Id="rId36" Type="http://schemas.openxmlformats.org/officeDocument/2006/relationships/tags" Target="../tags/tag175.xml"/><Relationship Id="rId49" Type="http://schemas.openxmlformats.org/officeDocument/2006/relationships/tags" Target="../tags/tag188.xml"/><Relationship Id="rId57" Type="http://schemas.openxmlformats.org/officeDocument/2006/relationships/tags" Target="../tags/tag196.xml"/><Relationship Id="rId106" Type="http://schemas.openxmlformats.org/officeDocument/2006/relationships/tags" Target="../tags/tag245.xml"/><Relationship Id="rId114" Type="http://schemas.openxmlformats.org/officeDocument/2006/relationships/tags" Target="../tags/tag253.xml"/><Relationship Id="rId119" Type="http://schemas.openxmlformats.org/officeDocument/2006/relationships/tags" Target="../tags/tag258.xml"/><Relationship Id="rId127" Type="http://schemas.openxmlformats.org/officeDocument/2006/relationships/tags" Target="../tags/tag266.xml"/><Relationship Id="rId10" Type="http://schemas.openxmlformats.org/officeDocument/2006/relationships/tags" Target="../tags/tag149.xml"/><Relationship Id="rId31" Type="http://schemas.openxmlformats.org/officeDocument/2006/relationships/tags" Target="../tags/tag170.xml"/><Relationship Id="rId44" Type="http://schemas.openxmlformats.org/officeDocument/2006/relationships/tags" Target="../tags/tag183.xml"/><Relationship Id="rId52" Type="http://schemas.openxmlformats.org/officeDocument/2006/relationships/tags" Target="../tags/tag191.xml"/><Relationship Id="rId60" Type="http://schemas.openxmlformats.org/officeDocument/2006/relationships/tags" Target="../tags/tag199.xml"/><Relationship Id="rId65" Type="http://schemas.openxmlformats.org/officeDocument/2006/relationships/tags" Target="../tags/tag204.xml"/><Relationship Id="rId73" Type="http://schemas.openxmlformats.org/officeDocument/2006/relationships/tags" Target="../tags/tag212.xml"/><Relationship Id="rId78" Type="http://schemas.openxmlformats.org/officeDocument/2006/relationships/tags" Target="../tags/tag217.xml"/><Relationship Id="rId81" Type="http://schemas.openxmlformats.org/officeDocument/2006/relationships/tags" Target="../tags/tag220.xml"/><Relationship Id="rId86" Type="http://schemas.openxmlformats.org/officeDocument/2006/relationships/tags" Target="../tags/tag225.xml"/><Relationship Id="rId94" Type="http://schemas.openxmlformats.org/officeDocument/2006/relationships/tags" Target="../tags/tag233.xml"/><Relationship Id="rId99" Type="http://schemas.openxmlformats.org/officeDocument/2006/relationships/tags" Target="../tags/tag238.xml"/><Relationship Id="rId101" Type="http://schemas.openxmlformats.org/officeDocument/2006/relationships/tags" Target="../tags/tag240.xml"/><Relationship Id="rId122" Type="http://schemas.openxmlformats.org/officeDocument/2006/relationships/tags" Target="../tags/tag261.xml"/><Relationship Id="rId130" Type="http://schemas.openxmlformats.org/officeDocument/2006/relationships/tags" Target="../tags/tag269.xml"/><Relationship Id="rId135" Type="http://schemas.openxmlformats.org/officeDocument/2006/relationships/tags" Target="../tags/tag274.xml"/><Relationship Id="rId143" Type="http://schemas.openxmlformats.org/officeDocument/2006/relationships/tags" Target="../tags/tag282.xml"/><Relationship Id="rId148" Type="http://schemas.openxmlformats.org/officeDocument/2006/relationships/notesSlide" Target="../notesSlides/notesSlide1.xml"/><Relationship Id="rId4" Type="http://schemas.openxmlformats.org/officeDocument/2006/relationships/tags" Target="../tags/tag143.xml"/><Relationship Id="rId9" Type="http://schemas.openxmlformats.org/officeDocument/2006/relationships/tags" Target="../tags/tag148.xml"/><Relationship Id="rId13" Type="http://schemas.openxmlformats.org/officeDocument/2006/relationships/tags" Target="../tags/tag152.xml"/><Relationship Id="rId18" Type="http://schemas.openxmlformats.org/officeDocument/2006/relationships/tags" Target="../tags/tag157.xml"/><Relationship Id="rId39" Type="http://schemas.openxmlformats.org/officeDocument/2006/relationships/tags" Target="../tags/tag178.xml"/><Relationship Id="rId109" Type="http://schemas.openxmlformats.org/officeDocument/2006/relationships/tags" Target="../tags/tag248.xml"/><Relationship Id="rId34" Type="http://schemas.openxmlformats.org/officeDocument/2006/relationships/tags" Target="../tags/tag173.xml"/><Relationship Id="rId50" Type="http://schemas.openxmlformats.org/officeDocument/2006/relationships/tags" Target="../tags/tag189.xml"/><Relationship Id="rId55" Type="http://schemas.openxmlformats.org/officeDocument/2006/relationships/tags" Target="../tags/tag194.xml"/><Relationship Id="rId76" Type="http://schemas.openxmlformats.org/officeDocument/2006/relationships/tags" Target="../tags/tag215.xml"/><Relationship Id="rId97" Type="http://schemas.openxmlformats.org/officeDocument/2006/relationships/tags" Target="../tags/tag236.xml"/><Relationship Id="rId104" Type="http://schemas.openxmlformats.org/officeDocument/2006/relationships/tags" Target="../tags/tag243.xml"/><Relationship Id="rId120" Type="http://schemas.openxmlformats.org/officeDocument/2006/relationships/tags" Target="../tags/tag259.xml"/><Relationship Id="rId125" Type="http://schemas.openxmlformats.org/officeDocument/2006/relationships/tags" Target="../tags/tag264.xml"/><Relationship Id="rId141" Type="http://schemas.openxmlformats.org/officeDocument/2006/relationships/tags" Target="../tags/tag280.xml"/><Relationship Id="rId146" Type="http://schemas.openxmlformats.org/officeDocument/2006/relationships/tags" Target="../tags/tag285.xml"/><Relationship Id="rId7" Type="http://schemas.openxmlformats.org/officeDocument/2006/relationships/tags" Target="../tags/tag146.xml"/><Relationship Id="rId71" Type="http://schemas.openxmlformats.org/officeDocument/2006/relationships/tags" Target="../tags/tag210.xml"/><Relationship Id="rId92" Type="http://schemas.openxmlformats.org/officeDocument/2006/relationships/tags" Target="../tags/tag231.xml"/><Relationship Id="rId2" Type="http://schemas.openxmlformats.org/officeDocument/2006/relationships/tags" Target="../tags/tag141.xml"/><Relationship Id="rId29" Type="http://schemas.openxmlformats.org/officeDocument/2006/relationships/tags" Target="../tags/tag168.xml"/><Relationship Id="rId24" Type="http://schemas.openxmlformats.org/officeDocument/2006/relationships/tags" Target="../tags/tag163.xml"/><Relationship Id="rId40" Type="http://schemas.openxmlformats.org/officeDocument/2006/relationships/tags" Target="../tags/tag179.xml"/><Relationship Id="rId45" Type="http://schemas.openxmlformats.org/officeDocument/2006/relationships/tags" Target="../tags/tag184.xml"/><Relationship Id="rId66" Type="http://schemas.openxmlformats.org/officeDocument/2006/relationships/tags" Target="../tags/tag205.xml"/><Relationship Id="rId87" Type="http://schemas.openxmlformats.org/officeDocument/2006/relationships/tags" Target="../tags/tag226.xml"/><Relationship Id="rId110" Type="http://schemas.openxmlformats.org/officeDocument/2006/relationships/tags" Target="../tags/tag249.xml"/><Relationship Id="rId115" Type="http://schemas.openxmlformats.org/officeDocument/2006/relationships/tags" Target="../tags/tag254.xml"/><Relationship Id="rId131" Type="http://schemas.openxmlformats.org/officeDocument/2006/relationships/tags" Target="../tags/tag270.xml"/><Relationship Id="rId136" Type="http://schemas.openxmlformats.org/officeDocument/2006/relationships/tags" Target="../tags/tag275.xml"/><Relationship Id="rId61" Type="http://schemas.openxmlformats.org/officeDocument/2006/relationships/tags" Target="../tags/tag200.xml"/><Relationship Id="rId82" Type="http://schemas.openxmlformats.org/officeDocument/2006/relationships/tags" Target="../tags/tag221.xml"/><Relationship Id="rId19" Type="http://schemas.openxmlformats.org/officeDocument/2006/relationships/tags" Target="../tags/tag158.xml"/><Relationship Id="rId14" Type="http://schemas.openxmlformats.org/officeDocument/2006/relationships/tags" Target="../tags/tag153.xml"/><Relationship Id="rId30" Type="http://schemas.openxmlformats.org/officeDocument/2006/relationships/tags" Target="../tags/tag169.xml"/><Relationship Id="rId35" Type="http://schemas.openxmlformats.org/officeDocument/2006/relationships/tags" Target="../tags/tag174.xml"/><Relationship Id="rId56" Type="http://schemas.openxmlformats.org/officeDocument/2006/relationships/tags" Target="../tags/tag195.xml"/><Relationship Id="rId77" Type="http://schemas.openxmlformats.org/officeDocument/2006/relationships/tags" Target="../tags/tag216.xml"/><Relationship Id="rId100" Type="http://schemas.openxmlformats.org/officeDocument/2006/relationships/tags" Target="../tags/tag239.xml"/><Relationship Id="rId105" Type="http://schemas.openxmlformats.org/officeDocument/2006/relationships/tags" Target="../tags/tag244.xml"/><Relationship Id="rId126" Type="http://schemas.openxmlformats.org/officeDocument/2006/relationships/tags" Target="../tags/tag265.xml"/><Relationship Id="rId147" Type="http://schemas.openxmlformats.org/officeDocument/2006/relationships/slideLayout" Target="../slideLayouts/slideLayout1.xml"/><Relationship Id="rId8" Type="http://schemas.openxmlformats.org/officeDocument/2006/relationships/tags" Target="../tags/tag147.xml"/><Relationship Id="rId51" Type="http://schemas.openxmlformats.org/officeDocument/2006/relationships/tags" Target="../tags/tag190.xml"/><Relationship Id="rId72" Type="http://schemas.openxmlformats.org/officeDocument/2006/relationships/tags" Target="../tags/tag211.xml"/><Relationship Id="rId93" Type="http://schemas.openxmlformats.org/officeDocument/2006/relationships/tags" Target="../tags/tag232.xml"/><Relationship Id="rId98" Type="http://schemas.openxmlformats.org/officeDocument/2006/relationships/tags" Target="../tags/tag237.xml"/><Relationship Id="rId121" Type="http://schemas.openxmlformats.org/officeDocument/2006/relationships/tags" Target="../tags/tag260.xml"/><Relationship Id="rId142" Type="http://schemas.openxmlformats.org/officeDocument/2006/relationships/tags" Target="../tags/tag28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296.xml"/><Relationship Id="rId13" Type="http://schemas.openxmlformats.org/officeDocument/2006/relationships/tags" Target="../tags/tag301.xml"/><Relationship Id="rId18" Type="http://schemas.openxmlformats.org/officeDocument/2006/relationships/tags" Target="../tags/tag306.xml"/><Relationship Id="rId26" Type="http://schemas.openxmlformats.org/officeDocument/2006/relationships/tags" Target="../tags/tag314.xml"/><Relationship Id="rId3" Type="http://schemas.openxmlformats.org/officeDocument/2006/relationships/tags" Target="../tags/tag291.xml"/><Relationship Id="rId21" Type="http://schemas.openxmlformats.org/officeDocument/2006/relationships/tags" Target="../tags/tag309.xml"/><Relationship Id="rId7" Type="http://schemas.openxmlformats.org/officeDocument/2006/relationships/tags" Target="../tags/tag295.xml"/><Relationship Id="rId12" Type="http://schemas.openxmlformats.org/officeDocument/2006/relationships/tags" Target="../tags/tag300.xml"/><Relationship Id="rId17" Type="http://schemas.openxmlformats.org/officeDocument/2006/relationships/tags" Target="../tags/tag305.xml"/><Relationship Id="rId25" Type="http://schemas.openxmlformats.org/officeDocument/2006/relationships/tags" Target="../tags/tag313.xml"/><Relationship Id="rId2" Type="http://schemas.openxmlformats.org/officeDocument/2006/relationships/tags" Target="../tags/tag290.xml"/><Relationship Id="rId16" Type="http://schemas.openxmlformats.org/officeDocument/2006/relationships/tags" Target="../tags/tag304.xml"/><Relationship Id="rId20" Type="http://schemas.openxmlformats.org/officeDocument/2006/relationships/tags" Target="../tags/tag308.xml"/><Relationship Id="rId29" Type="http://schemas.openxmlformats.org/officeDocument/2006/relationships/slideLayout" Target="../slideLayouts/slideLayout1.xml"/><Relationship Id="rId1" Type="http://schemas.openxmlformats.org/officeDocument/2006/relationships/tags" Target="../tags/tag289.xml"/><Relationship Id="rId6" Type="http://schemas.openxmlformats.org/officeDocument/2006/relationships/tags" Target="../tags/tag294.xml"/><Relationship Id="rId11" Type="http://schemas.openxmlformats.org/officeDocument/2006/relationships/tags" Target="../tags/tag299.xml"/><Relationship Id="rId24" Type="http://schemas.openxmlformats.org/officeDocument/2006/relationships/tags" Target="../tags/tag312.xml"/><Relationship Id="rId5" Type="http://schemas.openxmlformats.org/officeDocument/2006/relationships/tags" Target="../tags/tag293.xml"/><Relationship Id="rId15" Type="http://schemas.openxmlformats.org/officeDocument/2006/relationships/tags" Target="../tags/tag303.xml"/><Relationship Id="rId23" Type="http://schemas.openxmlformats.org/officeDocument/2006/relationships/tags" Target="../tags/tag311.xml"/><Relationship Id="rId28" Type="http://schemas.openxmlformats.org/officeDocument/2006/relationships/tags" Target="../tags/tag316.xml"/><Relationship Id="rId10" Type="http://schemas.openxmlformats.org/officeDocument/2006/relationships/tags" Target="../tags/tag298.xml"/><Relationship Id="rId19" Type="http://schemas.openxmlformats.org/officeDocument/2006/relationships/tags" Target="../tags/tag307.xml"/><Relationship Id="rId4" Type="http://schemas.openxmlformats.org/officeDocument/2006/relationships/tags" Target="../tags/tag292.xml"/><Relationship Id="rId9" Type="http://schemas.openxmlformats.org/officeDocument/2006/relationships/tags" Target="../tags/tag297.xml"/><Relationship Id="rId14" Type="http://schemas.openxmlformats.org/officeDocument/2006/relationships/tags" Target="../tags/tag302.xml"/><Relationship Id="rId22" Type="http://schemas.openxmlformats.org/officeDocument/2006/relationships/tags" Target="../tags/tag310.xml"/><Relationship Id="rId27" Type="http://schemas.openxmlformats.org/officeDocument/2006/relationships/tags" Target="../tags/tag315.xml"/><Relationship Id="rId30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6" Type="http://schemas.openxmlformats.org/officeDocument/2006/relationships/tags" Target="../tags/tag342.xml"/><Relationship Id="rId117" Type="http://schemas.openxmlformats.org/officeDocument/2006/relationships/tags" Target="../tags/tag433.xml"/><Relationship Id="rId21" Type="http://schemas.openxmlformats.org/officeDocument/2006/relationships/tags" Target="../tags/tag337.xml"/><Relationship Id="rId42" Type="http://schemas.openxmlformats.org/officeDocument/2006/relationships/tags" Target="../tags/tag358.xml"/><Relationship Id="rId47" Type="http://schemas.openxmlformats.org/officeDocument/2006/relationships/tags" Target="../tags/tag363.xml"/><Relationship Id="rId63" Type="http://schemas.openxmlformats.org/officeDocument/2006/relationships/tags" Target="../tags/tag379.xml"/><Relationship Id="rId68" Type="http://schemas.openxmlformats.org/officeDocument/2006/relationships/tags" Target="../tags/tag384.xml"/><Relationship Id="rId84" Type="http://schemas.openxmlformats.org/officeDocument/2006/relationships/tags" Target="../tags/tag400.xml"/><Relationship Id="rId89" Type="http://schemas.openxmlformats.org/officeDocument/2006/relationships/tags" Target="../tags/tag405.xml"/><Relationship Id="rId112" Type="http://schemas.openxmlformats.org/officeDocument/2006/relationships/tags" Target="../tags/tag428.xml"/><Relationship Id="rId16" Type="http://schemas.openxmlformats.org/officeDocument/2006/relationships/tags" Target="../tags/tag332.xml"/><Relationship Id="rId107" Type="http://schemas.openxmlformats.org/officeDocument/2006/relationships/tags" Target="../tags/tag423.xml"/><Relationship Id="rId11" Type="http://schemas.openxmlformats.org/officeDocument/2006/relationships/tags" Target="../tags/tag327.xml"/><Relationship Id="rId32" Type="http://schemas.openxmlformats.org/officeDocument/2006/relationships/tags" Target="../tags/tag348.xml"/><Relationship Id="rId37" Type="http://schemas.openxmlformats.org/officeDocument/2006/relationships/tags" Target="../tags/tag353.xml"/><Relationship Id="rId53" Type="http://schemas.openxmlformats.org/officeDocument/2006/relationships/tags" Target="../tags/tag369.xml"/><Relationship Id="rId58" Type="http://schemas.openxmlformats.org/officeDocument/2006/relationships/tags" Target="../tags/tag374.xml"/><Relationship Id="rId74" Type="http://schemas.openxmlformats.org/officeDocument/2006/relationships/tags" Target="../tags/tag390.xml"/><Relationship Id="rId79" Type="http://schemas.openxmlformats.org/officeDocument/2006/relationships/tags" Target="../tags/tag395.xml"/><Relationship Id="rId102" Type="http://schemas.openxmlformats.org/officeDocument/2006/relationships/tags" Target="../tags/tag418.xml"/><Relationship Id="rId123" Type="http://schemas.openxmlformats.org/officeDocument/2006/relationships/tags" Target="../tags/tag439.xml"/><Relationship Id="rId5" Type="http://schemas.openxmlformats.org/officeDocument/2006/relationships/tags" Target="../tags/tag321.xml"/><Relationship Id="rId61" Type="http://schemas.openxmlformats.org/officeDocument/2006/relationships/tags" Target="../tags/tag377.xml"/><Relationship Id="rId82" Type="http://schemas.openxmlformats.org/officeDocument/2006/relationships/tags" Target="../tags/tag398.xml"/><Relationship Id="rId90" Type="http://schemas.openxmlformats.org/officeDocument/2006/relationships/tags" Target="../tags/tag406.xml"/><Relationship Id="rId95" Type="http://schemas.openxmlformats.org/officeDocument/2006/relationships/tags" Target="../tags/tag411.xml"/><Relationship Id="rId19" Type="http://schemas.openxmlformats.org/officeDocument/2006/relationships/tags" Target="../tags/tag335.xml"/><Relationship Id="rId14" Type="http://schemas.openxmlformats.org/officeDocument/2006/relationships/tags" Target="../tags/tag330.xml"/><Relationship Id="rId22" Type="http://schemas.openxmlformats.org/officeDocument/2006/relationships/tags" Target="../tags/tag338.xml"/><Relationship Id="rId27" Type="http://schemas.openxmlformats.org/officeDocument/2006/relationships/tags" Target="../tags/tag343.xml"/><Relationship Id="rId30" Type="http://schemas.openxmlformats.org/officeDocument/2006/relationships/tags" Target="../tags/tag346.xml"/><Relationship Id="rId35" Type="http://schemas.openxmlformats.org/officeDocument/2006/relationships/tags" Target="../tags/tag351.xml"/><Relationship Id="rId43" Type="http://schemas.openxmlformats.org/officeDocument/2006/relationships/tags" Target="../tags/tag359.xml"/><Relationship Id="rId48" Type="http://schemas.openxmlformats.org/officeDocument/2006/relationships/tags" Target="../tags/tag364.xml"/><Relationship Id="rId56" Type="http://schemas.openxmlformats.org/officeDocument/2006/relationships/tags" Target="../tags/tag372.xml"/><Relationship Id="rId64" Type="http://schemas.openxmlformats.org/officeDocument/2006/relationships/tags" Target="../tags/tag380.xml"/><Relationship Id="rId69" Type="http://schemas.openxmlformats.org/officeDocument/2006/relationships/tags" Target="../tags/tag385.xml"/><Relationship Id="rId77" Type="http://schemas.openxmlformats.org/officeDocument/2006/relationships/tags" Target="../tags/tag393.xml"/><Relationship Id="rId100" Type="http://schemas.openxmlformats.org/officeDocument/2006/relationships/tags" Target="../tags/tag416.xml"/><Relationship Id="rId105" Type="http://schemas.openxmlformats.org/officeDocument/2006/relationships/tags" Target="../tags/tag421.xml"/><Relationship Id="rId113" Type="http://schemas.openxmlformats.org/officeDocument/2006/relationships/tags" Target="../tags/tag429.xml"/><Relationship Id="rId118" Type="http://schemas.openxmlformats.org/officeDocument/2006/relationships/tags" Target="../tags/tag434.xml"/><Relationship Id="rId8" Type="http://schemas.openxmlformats.org/officeDocument/2006/relationships/tags" Target="../tags/tag324.xml"/><Relationship Id="rId51" Type="http://schemas.openxmlformats.org/officeDocument/2006/relationships/tags" Target="../tags/tag367.xml"/><Relationship Id="rId72" Type="http://schemas.openxmlformats.org/officeDocument/2006/relationships/tags" Target="../tags/tag388.xml"/><Relationship Id="rId80" Type="http://schemas.openxmlformats.org/officeDocument/2006/relationships/tags" Target="../tags/tag396.xml"/><Relationship Id="rId85" Type="http://schemas.openxmlformats.org/officeDocument/2006/relationships/tags" Target="../tags/tag401.xml"/><Relationship Id="rId93" Type="http://schemas.openxmlformats.org/officeDocument/2006/relationships/tags" Target="../tags/tag409.xml"/><Relationship Id="rId98" Type="http://schemas.openxmlformats.org/officeDocument/2006/relationships/tags" Target="../tags/tag414.xml"/><Relationship Id="rId121" Type="http://schemas.openxmlformats.org/officeDocument/2006/relationships/tags" Target="../tags/tag437.xml"/><Relationship Id="rId3" Type="http://schemas.openxmlformats.org/officeDocument/2006/relationships/tags" Target="../tags/tag319.xml"/><Relationship Id="rId12" Type="http://schemas.openxmlformats.org/officeDocument/2006/relationships/tags" Target="../tags/tag328.xml"/><Relationship Id="rId17" Type="http://schemas.openxmlformats.org/officeDocument/2006/relationships/tags" Target="../tags/tag333.xml"/><Relationship Id="rId25" Type="http://schemas.openxmlformats.org/officeDocument/2006/relationships/tags" Target="../tags/tag341.xml"/><Relationship Id="rId33" Type="http://schemas.openxmlformats.org/officeDocument/2006/relationships/tags" Target="../tags/tag349.xml"/><Relationship Id="rId38" Type="http://schemas.openxmlformats.org/officeDocument/2006/relationships/tags" Target="../tags/tag354.xml"/><Relationship Id="rId46" Type="http://schemas.openxmlformats.org/officeDocument/2006/relationships/tags" Target="../tags/tag362.xml"/><Relationship Id="rId59" Type="http://schemas.openxmlformats.org/officeDocument/2006/relationships/tags" Target="../tags/tag375.xml"/><Relationship Id="rId67" Type="http://schemas.openxmlformats.org/officeDocument/2006/relationships/tags" Target="../tags/tag383.xml"/><Relationship Id="rId103" Type="http://schemas.openxmlformats.org/officeDocument/2006/relationships/tags" Target="../tags/tag419.xml"/><Relationship Id="rId108" Type="http://schemas.openxmlformats.org/officeDocument/2006/relationships/tags" Target="../tags/tag424.xml"/><Relationship Id="rId116" Type="http://schemas.openxmlformats.org/officeDocument/2006/relationships/tags" Target="../tags/tag432.xml"/><Relationship Id="rId124" Type="http://schemas.openxmlformats.org/officeDocument/2006/relationships/tags" Target="../tags/tag440.xml"/><Relationship Id="rId20" Type="http://schemas.openxmlformats.org/officeDocument/2006/relationships/tags" Target="../tags/tag336.xml"/><Relationship Id="rId41" Type="http://schemas.openxmlformats.org/officeDocument/2006/relationships/tags" Target="../tags/tag357.xml"/><Relationship Id="rId54" Type="http://schemas.openxmlformats.org/officeDocument/2006/relationships/tags" Target="../tags/tag370.xml"/><Relationship Id="rId62" Type="http://schemas.openxmlformats.org/officeDocument/2006/relationships/tags" Target="../tags/tag378.xml"/><Relationship Id="rId70" Type="http://schemas.openxmlformats.org/officeDocument/2006/relationships/tags" Target="../tags/tag386.xml"/><Relationship Id="rId75" Type="http://schemas.openxmlformats.org/officeDocument/2006/relationships/tags" Target="../tags/tag391.xml"/><Relationship Id="rId83" Type="http://schemas.openxmlformats.org/officeDocument/2006/relationships/tags" Target="../tags/tag399.xml"/><Relationship Id="rId88" Type="http://schemas.openxmlformats.org/officeDocument/2006/relationships/tags" Target="../tags/tag404.xml"/><Relationship Id="rId91" Type="http://schemas.openxmlformats.org/officeDocument/2006/relationships/tags" Target="../tags/tag407.xml"/><Relationship Id="rId96" Type="http://schemas.openxmlformats.org/officeDocument/2006/relationships/tags" Target="../tags/tag412.xml"/><Relationship Id="rId111" Type="http://schemas.openxmlformats.org/officeDocument/2006/relationships/tags" Target="../tags/tag427.xml"/><Relationship Id="rId1" Type="http://schemas.openxmlformats.org/officeDocument/2006/relationships/tags" Target="../tags/tag317.xml"/><Relationship Id="rId6" Type="http://schemas.openxmlformats.org/officeDocument/2006/relationships/tags" Target="../tags/tag322.xml"/><Relationship Id="rId15" Type="http://schemas.openxmlformats.org/officeDocument/2006/relationships/tags" Target="../tags/tag331.xml"/><Relationship Id="rId23" Type="http://schemas.openxmlformats.org/officeDocument/2006/relationships/tags" Target="../tags/tag339.xml"/><Relationship Id="rId28" Type="http://schemas.openxmlformats.org/officeDocument/2006/relationships/tags" Target="../tags/tag344.xml"/><Relationship Id="rId36" Type="http://schemas.openxmlformats.org/officeDocument/2006/relationships/tags" Target="../tags/tag352.xml"/><Relationship Id="rId49" Type="http://schemas.openxmlformats.org/officeDocument/2006/relationships/tags" Target="../tags/tag365.xml"/><Relationship Id="rId57" Type="http://schemas.openxmlformats.org/officeDocument/2006/relationships/tags" Target="../tags/tag373.xml"/><Relationship Id="rId106" Type="http://schemas.openxmlformats.org/officeDocument/2006/relationships/tags" Target="../tags/tag422.xml"/><Relationship Id="rId114" Type="http://schemas.openxmlformats.org/officeDocument/2006/relationships/tags" Target="../tags/tag430.xml"/><Relationship Id="rId119" Type="http://schemas.openxmlformats.org/officeDocument/2006/relationships/tags" Target="../tags/tag435.xml"/><Relationship Id="rId10" Type="http://schemas.openxmlformats.org/officeDocument/2006/relationships/tags" Target="../tags/tag326.xml"/><Relationship Id="rId31" Type="http://schemas.openxmlformats.org/officeDocument/2006/relationships/tags" Target="../tags/tag347.xml"/><Relationship Id="rId44" Type="http://schemas.openxmlformats.org/officeDocument/2006/relationships/tags" Target="../tags/tag360.xml"/><Relationship Id="rId52" Type="http://schemas.openxmlformats.org/officeDocument/2006/relationships/tags" Target="../tags/tag368.xml"/><Relationship Id="rId60" Type="http://schemas.openxmlformats.org/officeDocument/2006/relationships/tags" Target="../tags/tag376.xml"/><Relationship Id="rId65" Type="http://schemas.openxmlformats.org/officeDocument/2006/relationships/tags" Target="../tags/tag381.xml"/><Relationship Id="rId73" Type="http://schemas.openxmlformats.org/officeDocument/2006/relationships/tags" Target="../tags/tag389.xml"/><Relationship Id="rId78" Type="http://schemas.openxmlformats.org/officeDocument/2006/relationships/tags" Target="../tags/tag394.xml"/><Relationship Id="rId81" Type="http://schemas.openxmlformats.org/officeDocument/2006/relationships/tags" Target="../tags/tag397.xml"/><Relationship Id="rId86" Type="http://schemas.openxmlformats.org/officeDocument/2006/relationships/tags" Target="../tags/tag402.xml"/><Relationship Id="rId94" Type="http://schemas.openxmlformats.org/officeDocument/2006/relationships/tags" Target="../tags/tag410.xml"/><Relationship Id="rId99" Type="http://schemas.openxmlformats.org/officeDocument/2006/relationships/tags" Target="../tags/tag415.xml"/><Relationship Id="rId101" Type="http://schemas.openxmlformats.org/officeDocument/2006/relationships/tags" Target="../tags/tag417.xml"/><Relationship Id="rId122" Type="http://schemas.openxmlformats.org/officeDocument/2006/relationships/tags" Target="../tags/tag438.xml"/><Relationship Id="rId4" Type="http://schemas.openxmlformats.org/officeDocument/2006/relationships/tags" Target="../tags/tag320.xml"/><Relationship Id="rId9" Type="http://schemas.openxmlformats.org/officeDocument/2006/relationships/tags" Target="../tags/tag325.xml"/><Relationship Id="rId13" Type="http://schemas.openxmlformats.org/officeDocument/2006/relationships/tags" Target="../tags/tag329.xml"/><Relationship Id="rId18" Type="http://schemas.openxmlformats.org/officeDocument/2006/relationships/tags" Target="../tags/tag334.xml"/><Relationship Id="rId39" Type="http://schemas.openxmlformats.org/officeDocument/2006/relationships/tags" Target="../tags/tag355.xml"/><Relationship Id="rId109" Type="http://schemas.openxmlformats.org/officeDocument/2006/relationships/tags" Target="../tags/tag425.xml"/><Relationship Id="rId34" Type="http://schemas.openxmlformats.org/officeDocument/2006/relationships/tags" Target="../tags/tag350.xml"/><Relationship Id="rId50" Type="http://schemas.openxmlformats.org/officeDocument/2006/relationships/tags" Target="../tags/tag366.xml"/><Relationship Id="rId55" Type="http://schemas.openxmlformats.org/officeDocument/2006/relationships/tags" Target="../tags/tag371.xml"/><Relationship Id="rId76" Type="http://schemas.openxmlformats.org/officeDocument/2006/relationships/tags" Target="../tags/tag392.xml"/><Relationship Id="rId97" Type="http://schemas.openxmlformats.org/officeDocument/2006/relationships/tags" Target="../tags/tag413.xml"/><Relationship Id="rId104" Type="http://schemas.openxmlformats.org/officeDocument/2006/relationships/tags" Target="../tags/tag420.xml"/><Relationship Id="rId120" Type="http://schemas.openxmlformats.org/officeDocument/2006/relationships/tags" Target="../tags/tag436.xml"/><Relationship Id="rId125" Type="http://schemas.openxmlformats.org/officeDocument/2006/relationships/slideLayout" Target="../slideLayouts/slideLayout7.xml"/><Relationship Id="rId7" Type="http://schemas.openxmlformats.org/officeDocument/2006/relationships/tags" Target="../tags/tag323.xml"/><Relationship Id="rId71" Type="http://schemas.openxmlformats.org/officeDocument/2006/relationships/tags" Target="../tags/tag387.xml"/><Relationship Id="rId92" Type="http://schemas.openxmlformats.org/officeDocument/2006/relationships/tags" Target="../tags/tag408.xml"/><Relationship Id="rId2" Type="http://schemas.openxmlformats.org/officeDocument/2006/relationships/tags" Target="../tags/tag318.xml"/><Relationship Id="rId29" Type="http://schemas.openxmlformats.org/officeDocument/2006/relationships/tags" Target="../tags/tag345.xml"/><Relationship Id="rId24" Type="http://schemas.openxmlformats.org/officeDocument/2006/relationships/tags" Target="../tags/tag340.xml"/><Relationship Id="rId40" Type="http://schemas.openxmlformats.org/officeDocument/2006/relationships/tags" Target="../tags/tag356.xml"/><Relationship Id="rId45" Type="http://schemas.openxmlformats.org/officeDocument/2006/relationships/tags" Target="../tags/tag361.xml"/><Relationship Id="rId66" Type="http://schemas.openxmlformats.org/officeDocument/2006/relationships/tags" Target="../tags/tag382.xml"/><Relationship Id="rId87" Type="http://schemas.openxmlformats.org/officeDocument/2006/relationships/tags" Target="../tags/tag403.xml"/><Relationship Id="rId110" Type="http://schemas.openxmlformats.org/officeDocument/2006/relationships/tags" Target="../tags/tag426.xml"/><Relationship Id="rId115" Type="http://schemas.openxmlformats.org/officeDocument/2006/relationships/tags" Target="../tags/tag43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448.xml"/><Relationship Id="rId13" Type="http://schemas.openxmlformats.org/officeDocument/2006/relationships/tags" Target="../tags/tag453.xml"/><Relationship Id="rId18" Type="http://schemas.openxmlformats.org/officeDocument/2006/relationships/tags" Target="../tags/tag458.xml"/><Relationship Id="rId3" Type="http://schemas.openxmlformats.org/officeDocument/2006/relationships/tags" Target="../tags/tag443.xml"/><Relationship Id="rId21" Type="http://schemas.openxmlformats.org/officeDocument/2006/relationships/tags" Target="../tags/tag461.xml"/><Relationship Id="rId7" Type="http://schemas.openxmlformats.org/officeDocument/2006/relationships/tags" Target="../tags/tag447.xml"/><Relationship Id="rId12" Type="http://schemas.openxmlformats.org/officeDocument/2006/relationships/tags" Target="../tags/tag452.xml"/><Relationship Id="rId17" Type="http://schemas.openxmlformats.org/officeDocument/2006/relationships/tags" Target="../tags/tag457.xml"/><Relationship Id="rId2" Type="http://schemas.openxmlformats.org/officeDocument/2006/relationships/tags" Target="../tags/tag442.xml"/><Relationship Id="rId16" Type="http://schemas.openxmlformats.org/officeDocument/2006/relationships/tags" Target="../tags/tag456.xml"/><Relationship Id="rId20" Type="http://schemas.openxmlformats.org/officeDocument/2006/relationships/tags" Target="../tags/tag460.xml"/><Relationship Id="rId1" Type="http://schemas.openxmlformats.org/officeDocument/2006/relationships/tags" Target="../tags/tag441.xml"/><Relationship Id="rId6" Type="http://schemas.openxmlformats.org/officeDocument/2006/relationships/tags" Target="../tags/tag446.xml"/><Relationship Id="rId11" Type="http://schemas.openxmlformats.org/officeDocument/2006/relationships/tags" Target="../tags/tag451.xml"/><Relationship Id="rId24" Type="http://schemas.openxmlformats.org/officeDocument/2006/relationships/image" Target="../media/image14.png"/><Relationship Id="rId5" Type="http://schemas.openxmlformats.org/officeDocument/2006/relationships/tags" Target="../tags/tag445.xml"/><Relationship Id="rId15" Type="http://schemas.openxmlformats.org/officeDocument/2006/relationships/tags" Target="../tags/tag455.xml"/><Relationship Id="rId23" Type="http://schemas.openxmlformats.org/officeDocument/2006/relationships/slideLayout" Target="../slideLayouts/slideLayout7.xml"/><Relationship Id="rId10" Type="http://schemas.openxmlformats.org/officeDocument/2006/relationships/tags" Target="../tags/tag450.xml"/><Relationship Id="rId19" Type="http://schemas.openxmlformats.org/officeDocument/2006/relationships/tags" Target="../tags/tag459.xml"/><Relationship Id="rId4" Type="http://schemas.openxmlformats.org/officeDocument/2006/relationships/tags" Target="../tags/tag444.xml"/><Relationship Id="rId9" Type="http://schemas.openxmlformats.org/officeDocument/2006/relationships/tags" Target="../tags/tag449.xml"/><Relationship Id="rId14" Type="http://schemas.openxmlformats.org/officeDocument/2006/relationships/tags" Target="../tags/tag454.xml"/><Relationship Id="rId22" Type="http://schemas.openxmlformats.org/officeDocument/2006/relationships/tags" Target="../tags/tag462.xml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tags" Target="../tags/tag475.xml"/><Relationship Id="rId18" Type="http://schemas.openxmlformats.org/officeDocument/2006/relationships/tags" Target="../tags/tag480.xml"/><Relationship Id="rId26" Type="http://schemas.openxmlformats.org/officeDocument/2006/relationships/tags" Target="../tags/tag488.xml"/><Relationship Id="rId39" Type="http://schemas.openxmlformats.org/officeDocument/2006/relationships/tags" Target="../tags/tag501.xml"/><Relationship Id="rId21" Type="http://schemas.openxmlformats.org/officeDocument/2006/relationships/tags" Target="../tags/tag483.xml"/><Relationship Id="rId34" Type="http://schemas.openxmlformats.org/officeDocument/2006/relationships/tags" Target="../tags/tag496.xml"/><Relationship Id="rId42" Type="http://schemas.openxmlformats.org/officeDocument/2006/relationships/tags" Target="../tags/tag504.xml"/><Relationship Id="rId47" Type="http://schemas.openxmlformats.org/officeDocument/2006/relationships/tags" Target="../tags/tag509.xml"/><Relationship Id="rId50" Type="http://schemas.openxmlformats.org/officeDocument/2006/relationships/tags" Target="../tags/tag512.xml"/><Relationship Id="rId55" Type="http://schemas.openxmlformats.org/officeDocument/2006/relationships/tags" Target="../tags/tag517.xml"/><Relationship Id="rId63" Type="http://schemas.openxmlformats.org/officeDocument/2006/relationships/slideLayout" Target="../slideLayouts/slideLayout1.xml"/><Relationship Id="rId7" Type="http://schemas.openxmlformats.org/officeDocument/2006/relationships/tags" Target="../tags/tag469.xml"/><Relationship Id="rId2" Type="http://schemas.openxmlformats.org/officeDocument/2006/relationships/tags" Target="../tags/tag464.xml"/><Relationship Id="rId16" Type="http://schemas.openxmlformats.org/officeDocument/2006/relationships/tags" Target="../tags/tag478.xml"/><Relationship Id="rId20" Type="http://schemas.openxmlformats.org/officeDocument/2006/relationships/tags" Target="../tags/tag482.xml"/><Relationship Id="rId29" Type="http://schemas.openxmlformats.org/officeDocument/2006/relationships/tags" Target="../tags/tag491.xml"/><Relationship Id="rId41" Type="http://schemas.openxmlformats.org/officeDocument/2006/relationships/tags" Target="../tags/tag503.xml"/><Relationship Id="rId54" Type="http://schemas.openxmlformats.org/officeDocument/2006/relationships/tags" Target="../tags/tag516.xml"/><Relationship Id="rId62" Type="http://schemas.openxmlformats.org/officeDocument/2006/relationships/tags" Target="../tags/tag524.xml"/><Relationship Id="rId1" Type="http://schemas.openxmlformats.org/officeDocument/2006/relationships/tags" Target="../tags/tag463.xml"/><Relationship Id="rId6" Type="http://schemas.openxmlformats.org/officeDocument/2006/relationships/tags" Target="../tags/tag468.xml"/><Relationship Id="rId11" Type="http://schemas.openxmlformats.org/officeDocument/2006/relationships/tags" Target="../tags/tag473.xml"/><Relationship Id="rId24" Type="http://schemas.openxmlformats.org/officeDocument/2006/relationships/tags" Target="../tags/tag486.xml"/><Relationship Id="rId32" Type="http://schemas.openxmlformats.org/officeDocument/2006/relationships/tags" Target="../tags/tag494.xml"/><Relationship Id="rId37" Type="http://schemas.openxmlformats.org/officeDocument/2006/relationships/tags" Target="../tags/tag499.xml"/><Relationship Id="rId40" Type="http://schemas.openxmlformats.org/officeDocument/2006/relationships/tags" Target="../tags/tag502.xml"/><Relationship Id="rId45" Type="http://schemas.openxmlformats.org/officeDocument/2006/relationships/tags" Target="../tags/tag507.xml"/><Relationship Id="rId53" Type="http://schemas.openxmlformats.org/officeDocument/2006/relationships/tags" Target="../tags/tag515.xml"/><Relationship Id="rId58" Type="http://schemas.openxmlformats.org/officeDocument/2006/relationships/tags" Target="../tags/tag520.xml"/><Relationship Id="rId5" Type="http://schemas.openxmlformats.org/officeDocument/2006/relationships/tags" Target="../tags/tag467.xml"/><Relationship Id="rId15" Type="http://schemas.openxmlformats.org/officeDocument/2006/relationships/tags" Target="../tags/tag477.xml"/><Relationship Id="rId23" Type="http://schemas.openxmlformats.org/officeDocument/2006/relationships/tags" Target="../tags/tag485.xml"/><Relationship Id="rId28" Type="http://schemas.openxmlformats.org/officeDocument/2006/relationships/tags" Target="../tags/tag490.xml"/><Relationship Id="rId36" Type="http://schemas.openxmlformats.org/officeDocument/2006/relationships/tags" Target="../tags/tag498.xml"/><Relationship Id="rId49" Type="http://schemas.openxmlformats.org/officeDocument/2006/relationships/tags" Target="../tags/tag511.xml"/><Relationship Id="rId57" Type="http://schemas.openxmlformats.org/officeDocument/2006/relationships/tags" Target="../tags/tag519.xml"/><Relationship Id="rId61" Type="http://schemas.openxmlformats.org/officeDocument/2006/relationships/tags" Target="../tags/tag523.xml"/><Relationship Id="rId10" Type="http://schemas.openxmlformats.org/officeDocument/2006/relationships/tags" Target="../tags/tag472.xml"/><Relationship Id="rId19" Type="http://schemas.openxmlformats.org/officeDocument/2006/relationships/tags" Target="../tags/tag481.xml"/><Relationship Id="rId31" Type="http://schemas.openxmlformats.org/officeDocument/2006/relationships/tags" Target="../tags/tag493.xml"/><Relationship Id="rId44" Type="http://schemas.openxmlformats.org/officeDocument/2006/relationships/tags" Target="../tags/tag506.xml"/><Relationship Id="rId52" Type="http://schemas.openxmlformats.org/officeDocument/2006/relationships/tags" Target="../tags/tag514.xml"/><Relationship Id="rId60" Type="http://schemas.openxmlformats.org/officeDocument/2006/relationships/tags" Target="../tags/tag522.xml"/><Relationship Id="rId4" Type="http://schemas.openxmlformats.org/officeDocument/2006/relationships/tags" Target="../tags/tag466.xml"/><Relationship Id="rId9" Type="http://schemas.openxmlformats.org/officeDocument/2006/relationships/tags" Target="../tags/tag471.xml"/><Relationship Id="rId14" Type="http://schemas.openxmlformats.org/officeDocument/2006/relationships/tags" Target="../tags/tag476.xml"/><Relationship Id="rId22" Type="http://schemas.openxmlformats.org/officeDocument/2006/relationships/tags" Target="../tags/tag484.xml"/><Relationship Id="rId27" Type="http://schemas.openxmlformats.org/officeDocument/2006/relationships/tags" Target="../tags/tag489.xml"/><Relationship Id="rId30" Type="http://schemas.openxmlformats.org/officeDocument/2006/relationships/tags" Target="../tags/tag492.xml"/><Relationship Id="rId35" Type="http://schemas.openxmlformats.org/officeDocument/2006/relationships/tags" Target="../tags/tag497.xml"/><Relationship Id="rId43" Type="http://schemas.openxmlformats.org/officeDocument/2006/relationships/tags" Target="../tags/tag505.xml"/><Relationship Id="rId48" Type="http://schemas.openxmlformats.org/officeDocument/2006/relationships/tags" Target="../tags/tag510.xml"/><Relationship Id="rId56" Type="http://schemas.openxmlformats.org/officeDocument/2006/relationships/tags" Target="../tags/tag518.xml"/><Relationship Id="rId8" Type="http://schemas.openxmlformats.org/officeDocument/2006/relationships/tags" Target="../tags/tag470.xml"/><Relationship Id="rId51" Type="http://schemas.openxmlformats.org/officeDocument/2006/relationships/tags" Target="../tags/tag513.xml"/><Relationship Id="rId3" Type="http://schemas.openxmlformats.org/officeDocument/2006/relationships/tags" Target="../tags/tag465.xml"/><Relationship Id="rId12" Type="http://schemas.openxmlformats.org/officeDocument/2006/relationships/tags" Target="../tags/tag474.xml"/><Relationship Id="rId17" Type="http://schemas.openxmlformats.org/officeDocument/2006/relationships/tags" Target="../tags/tag479.xml"/><Relationship Id="rId25" Type="http://schemas.openxmlformats.org/officeDocument/2006/relationships/tags" Target="../tags/tag487.xml"/><Relationship Id="rId33" Type="http://schemas.openxmlformats.org/officeDocument/2006/relationships/tags" Target="../tags/tag495.xml"/><Relationship Id="rId38" Type="http://schemas.openxmlformats.org/officeDocument/2006/relationships/tags" Target="../tags/tag500.xml"/><Relationship Id="rId46" Type="http://schemas.openxmlformats.org/officeDocument/2006/relationships/tags" Target="../tags/tag508.xml"/><Relationship Id="rId59" Type="http://schemas.openxmlformats.org/officeDocument/2006/relationships/tags" Target="../tags/tag52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527.xml"/><Relationship Id="rId2" Type="http://schemas.openxmlformats.org/officeDocument/2006/relationships/tags" Target="../tags/tag526.xml"/><Relationship Id="rId1" Type="http://schemas.openxmlformats.org/officeDocument/2006/relationships/tags" Target="../tags/tag525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2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531.xml"/><Relationship Id="rId2" Type="http://schemas.openxmlformats.org/officeDocument/2006/relationships/tags" Target="../tags/tag530.xml"/><Relationship Id="rId1" Type="http://schemas.openxmlformats.org/officeDocument/2006/relationships/tags" Target="../tags/tag529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04086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20" y="1447799"/>
            <a:ext cx="10408728" cy="428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91604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57" y="251547"/>
            <a:ext cx="10662937" cy="6190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58138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rcRect l="7248"/>
          <a:stretch>
            <a:fillRect/>
          </a:stretch>
        </p:blipFill>
        <p:spPr>
          <a:xfrm>
            <a:off x="955963" y="86238"/>
            <a:ext cx="8333510" cy="6771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7713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二</a:t>
            </a:r>
            <a:r>
              <a:rPr lang="en-US" altLang="zh-CN"/>
              <a:t>  DNA</a:t>
            </a:r>
            <a:r>
              <a:rPr lang="zh-CN" altLang="en-US"/>
              <a:t>的结构</a:t>
            </a:r>
          </a:p>
        </p:txBody>
      </p:sp>
      <p:sp>
        <p:nvSpPr>
          <p:cNvPr id="15366" name="文本框 11396"/>
          <p:cNvSpPr/>
          <p:nvPr>
            <p:custDataLst>
              <p:tags r:id="rId2"/>
            </p:custDataLst>
          </p:nvPr>
        </p:nvSpPr>
        <p:spPr>
          <a:xfrm>
            <a:off x="533400" y="842010"/>
            <a:ext cx="492252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DNA是由</a:t>
            </a:r>
            <a:r>
              <a:rPr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两条</a:t>
            </a:r>
            <a:r>
              <a: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单链组成的，这两条链按</a:t>
            </a:r>
            <a:r>
              <a:rPr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反向平行</a:t>
            </a:r>
            <a:r>
              <a: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方式盘旋成双螺旋结构。</a:t>
            </a: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30"/>
          <a:srcRect l="7248"/>
          <a:stretch>
            <a:fillRect/>
          </a:stretch>
        </p:blipFill>
        <p:spPr>
          <a:xfrm>
            <a:off x="5455920" y="901065"/>
            <a:ext cx="6736080" cy="5473700"/>
          </a:xfrm>
          <a:prstGeom prst="rect">
            <a:avLst/>
          </a:prstGeom>
        </p:spPr>
      </p:pic>
      <p:grpSp>
        <p:nvGrpSpPr>
          <p:cNvPr id="28" name="组合 117"/>
          <p:cNvGrpSpPr/>
          <p:nvPr>
            <p:custDataLst>
              <p:tags r:id="rId4"/>
            </p:custDataLst>
          </p:nvPr>
        </p:nvGrpSpPr>
        <p:grpSpPr>
          <a:xfrm>
            <a:off x="6376671" y="7387591"/>
            <a:ext cx="4571365" cy="1777365"/>
            <a:chOff x="6387" y="7768"/>
            <a:chExt cx="7199" cy="2799"/>
          </a:xfrm>
        </p:grpSpPr>
        <p:sp>
          <p:nvSpPr>
            <p:cNvPr id="29" name="正五边形 68"/>
            <p:cNvSpPr/>
            <p:nvPr>
              <p:custDataLst>
                <p:tags r:id="rId7"/>
              </p:custDataLst>
            </p:nvPr>
          </p:nvSpPr>
          <p:spPr>
            <a:xfrm>
              <a:off x="9694" y="8129"/>
              <a:ext cx="1762" cy="1422"/>
            </a:xfrm>
            <a:prstGeom prst="pentagon">
              <a:avLst/>
            </a:prstGeom>
            <a:solidFill>
              <a:srgbClr val="00B0F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文本框 69"/>
            <p:cNvSpPr txBox="1"/>
            <p:nvPr>
              <p:custDataLst>
                <p:tags r:id="rId8"/>
              </p:custDataLst>
            </p:nvPr>
          </p:nvSpPr>
          <p:spPr>
            <a:xfrm>
              <a:off x="10311" y="7768"/>
              <a:ext cx="589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O</a:t>
              </a:r>
            </a:p>
          </p:txBody>
        </p:sp>
        <p:sp>
          <p:nvSpPr>
            <p:cNvPr id="31" name="直接连接符 71"/>
            <p:cNvSpPr/>
            <p:nvPr>
              <p:custDataLst>
                <p:tags r:id="rId9"/>
              </p:custDataLst>
            </p:nvPr>
          </p:nvSpPr>
          <p:spPr>
            <a:xfrm>
              <a:off x="11112" y="9120"/>
              <a:ext cx="15" cy="950"/>
            </a:xfrm>
            <a:prstGeom prst="line">
              <a:avLst/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endParaRPr/>
            </a:p>
          </p:txBody>
        </p:sp>
        <p:sp>
          <p:nvSpPr>
            <p:cNvPr id="32" name="直接连接符 72"/>
            <p:cNvSpPr/>
            <p:nvPr>
              <p:custDataLst>
                <p:tags r:id="rId10"/>
              </p:custDataLst>
            </p:nvPr>
          </p:nvSpPr>
          <p:spPr>
            <a:xfrm>
              <a:off x="9669" y="8312"/>
              <a:ext cx="15" cy="950"/>
            </a:xfrm>
            <a:prstGeom prst="line">
              <a:avLst/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endParaRPr/>
            </a:p>
          </p:txBody>
        </p:sp>
        <p:sp>
          <p:nvSpPr>
            <p:cNvPr id="33" name="直接连接符 73"/>
            <p:cNvSpPr/>
            <p:nvPr>
              <p:custDataLst>
                <p:tags r:id="rId11"/>
              </p:custDataLst>
            </p:nvPr>
          </p:nvSpPr>
          <p:spPr>
            <a:xfrm>
              <a:off x="10037" y="9134"/>
              <a:ext cx="15" cy="950"/>
            </a:xfrm>
            <a:prstGeom prst="line">
              <a:avLst/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endParaRPr/>
            </a:p>
          </p:txBody>
        </p:sp>
        <p:sp>
          <p:nvSpPr>
            <p:cNvPr id="34" name="直接连接符 90"/>
            <p:cNvSpPr/>
            <p:nvPr>
              <p:custDataLst>
                <p:tags r:id="rId12"/>
              </p:custDataLst>
            </p:nvPr>
          </p:nvSpPr>
          <p:spPr>
            <a:xfrm>
              <a:off x="11455" y="8672"/>
              <a:ext cx="1" cy="408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endParaRPr/>
            </a:p>
          </p:txBody>
        </p:sp>
        <p:sp>
          <p:nvSpPr>
            <p:cNvPr id="35" name="直接连接符 91"/>
            <p:cNvSpPr/>
            <p:nvPr>
              <p:custDataLst>
                <p:tags r:id="rId13"/>
              </p:custDataLst>
            </p:nvPr>
          </p:nvSpPr>
          <p:spPr>
            <a:xfrm flipV="1">
              <a:off x="11456" y="8656"/>
              <a:ext cx="870" cy="19"/>
            </a:xfrm>
            <a:prstGeom prst="line">
              <a:avLst/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endParaRPr/>
            </a:p>
          </p:txBody>
        </p:sp>
        <p:sp>
          <p:nvSpPr>
            <p:cNvPr id="36" name="文本框 92"/>
            <p:cNvSpPr txBox="1"/>
            <p:nvPr>
              <p:custDataLst>
                <p:tags r:id="rId14"/>
              </p:custDataLst>
            </p:nvPr>
          </p:nvSpPr>
          <p:spPr>
            <a:xfrm>
              <a:off x="9219" y="7851"/>
              <a:ext cx="983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CH</a:t>
              </a:r>
              <a:r>
                <a:rPr lang="en-US" altLang="zh-CN" b="1" baseline="-25000">
                  <a:latin typeface="经典粗黑简" panose="02010609000101010101" charset="-122"/>
                  <a:ea typeface="经典粗黑简" panose="02010609000101010101" charset="-122"/>
                </a:rPr>
                <a:t>2</a:t>
              </a:r>
            </a:p>
          </p:txBody>
        </p:sp>
        <p:sp>
          <p:nvSpPr>
            <p:cNvPr id="37" name="文本框 93"/>
            <p:cNvSpPr txBox="1"/>
            <p:nvPr>
              <p:custDataLst>
                <p:tags r:id="rId15"/>
              </p:custDataLst>
            </p:nvPr>
          </p:nvSpPr>
          <p:spPr>
            <a:xfrm>
              <a:off x="9742" y="9985"/>
              <a:ext cx="887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OH</a:t>
              </a:r>
            </a:p>
          </p:txBody>
        </p:sp>
        <p:sp>
          <p:nvSpPr>
            <p:cNvPr id="38" name="文本框 94"/>
            <p:cNvSpPr txBox="1"/>
            <p:nvPr>
              <p:custDataLst>
                <p:tags r:id="rId16"/>
              </p:custDataLst>
            </p:nvPr>
          </p:nvSpPr>
          <p:spPr>
            <a:xfrm>
              <a:off x="10860" y="9951"/>
              <a:ext cx="589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H</a:t>
              </a:r>
            </a:p>
          </p:txBody>
        </p:sp>
        <p:sp>
          <p:nvSpPr>
            <p:cNvPr id="39" name="文本框 95"/>
            <p:cNvSpPr txBox="1"/>
            <p:nvPr>
              <p:custDataLst>
                <p:tags r:id="rId17"/>
              </p:custDataLst>
            </p:nvPr>
          </p:nvSpPr>
          <p:spPr>
            <a:xfrm>
              <a:off x="6387" y="7776"/>
              <a:ext cx="2230" cy="72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sz="2400" err="1">
                  <a:latin typeface="黑体" panose="02010609060101010101" pitchFamily="49" charset="-122"/>
                  <a:ea typeface="黑体" panose="02010609060101010101" pitchFamily="49" charset="-122"/>
                  <a:cs typeface="经典粗黑简" panose="02010609000101010101" charset="-122"/>
                  <a:sym typeface="+mn-ea"/>
                </a:rPr>
                <a:t>磷酸基团</a:t>
              </a:r>
              <a:endParaRPr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40" name="直接连接符 96"/>
            <p:cNvSpPr/>
            <p:nvPr>
              <p:custDataLst>
                <p:tags r:id="rId18"/>
              </p:custDataLst>
            </p:nvPr>
          </p:nvSpPr>
          <p:spPr>
            <a:xfrm flipV="1">
              <a:off x="8462" y="8130"/>
              <a:ext cx="870" cy="19"/>
            </a:xfrm>
            <a:prstGeom prst="line">
              <a:avLst/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endParaRPr/>
            </a:p>
          </p:txBody>
        </p:sp>
        <p:sp>
          <p:nvSpPr>
            <p:cNvPr id="41" name="文本框 97"/>
            <p:cNvSpPr txBox="1"/>
            <p:nvPr>
              <p:custDataLst>
                <p:tags r:id="rId19"/>
              </p:custDataLst>
            </p:nvPr>
          </p:nvSpPr>
          <p:spPr>
            <a:xfrm>
              <a:off x="12326" y="8312"/>
              <a:ext cx="1260" cy="72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碱</a:t>
              </a:r>
              <a:r>
                <a:rPr sz="2400"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基</a:t>
              </a:r>
              <a:endParaRPr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42" name="文本框 98"/>
            <p:cNvSpPr txBox="1"/>
            <p:nvPr>
              <p:custDataLst>
                <p:tags r:id="rId20"/>
              </p:custDataLst>
            </p:nvPr>
          </p:nvSpPr>
          <p:spPr>
            <a:xfrm>
              <a:off x="9572" y="9405"/>
              <a:ext cx="627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3′</a:t>
              </a:r>
              <a:endParaRPr lang="zh-CN" altLang="en-US" b="1">
                <a:solidFill>
                  <a:srgbClr val="C00000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  <a:sym typeface="+mn-ea"/>
              </a:endParaRPr>
            </a:p>
          </p:txBody>
        </p:sp>
        <p:sp>
          <p:nvSpPr>
            <p:cNvPr id="43" name="文本框 99"/>
            <p:cNvSpPr txBox="1"/>
            <p:nvPr>
              <p:custDataLst>
                <p:tags r:id="rId21"/>
              </p:custDataLst>
            </p:nvPr>
          </p:nvSpPr>
          <p:spPr>
            <a:xfrm>
              <a:off x="10987" y="9365"/>
              <a:ext cx="627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2</a:t>
              </a:r>
              <a:r>
                <a:rPr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′</a:t>
              </a:r>
              <a:endParaRPr lang="zh-CN" altLang="en-US" b="1">
                <a:solidFill>
                  <a:srgbClr val="C00000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  <a:sym typeface="+mn-ea"/>
              </a:endParaRPr>
            </a:p>
          </p:txBody>
        </p:sp>
        <p:sp>
          <p:nvSpPr>
            <p:cNvPr id="44" name="文本框 100"/>
            <p:cNvSpPr txBox="1"/>
            <p:nvPr>
              <p:custDataLst>
                <p:tags r:id="rId22"/>
              </p:custDataLst>
            </p:nvPr>
          </p:nvSpPr>
          <p:spPr>
            <a:xfrm>
              <a:off x="11213" y="8961"/>
              <a:ext cx="589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H</a:t>
              </a:r>
            </a:p>
          </p:txBody>
        </p:sp>
        <p:sp>
          <p:nvSpPr>
            <p:cNvPr id="45" name="文本框 101"/>
            <p:cNvSpPr txBox="1"/>
            <p:nvPr>
              <p:custDataLst>
                <p:tags r:id="rId23"/>
              </p:custDataLst>
            </p:nvPr>
          </p:nvSpPr>
          <p:spPr>
            <a:xfrm>
              <a:off x="9378" y="9121"/>
              <a:ext cx="589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H</a:t>
              </a:r>
            </a:p>
          </p:txBody>
        </p:sp>
        <p:sp>
          <p:nvSpPr>
            <p:cNvPr id="46" name="文本框 102"/>
            <p:cNvSpPr txBox="1"/>
            <p:nvPr>
              <p:custDataLst>
                <p:tags r:id="rId24"/>
              </p:custDataLst>
            </p:nvPr>
          </p:nvSpPr>
          <p:spPr>
            <a:xfrm>
              <a:off x="11230" y="8165"/>
              <a:ext cx="627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1</a:t>
              </a:r>
              <a:r>
                <a:rPr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′</a:t>
              </a:r>
              <a:endParaRPr lang="zh-CN" altLang="en-US" b="1">
                <a:solidFill>
                  <a:srgbClr val="C00000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  <a:sym typeface="+mn-ea"/>
              </a:endParaRPr>
            </a:p>
          </p:txBody>
        </p:sp>
        <p:sp>
          <p:nvSpPr>
            <p:cNvPr id="47" name="文本框 103"/>
            <p:cNvSpPr txBox="1"/>
            <p:nvPr>
              <p:custDataLst>
                <p:tags r:id="rId25"/>
              </p:custDataLst>
            </p:nvPr>
          </p:nvSpPr>
          <p:spPr>
            <a:xfrm>
              <a:off x="9206" y="8492"/>
              <a:ext cx="627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4</a:t>
              </a:r>
              <a:r>
                <a:rPr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′</a:t>
              </a:r>
              <a:endParaRPr lang="zh-CN" altLang="en-US" b="1">
                <a:solidFill>
                  <a:srgbClr val="C00000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  <a:sym typeface="+mn-ea"/>
              </a:endParaRPr>
            </a:p>
          </p:txBody>
        </p:sp>
        <p:sp>
          <p:nvSpPr>
            <p:cNvPr id="48" name="文本框 104"/>
            <p:cNvSpPr txBox="1"/>
            <p:nvPr>
              <p:custDataLst>
                <p:tags r:id="rId26"/>
              </p:custDataLst>
            </p:nvPr>
          </p:nvSpPr>
          <p:spPr>
            <a:xfrm>
              <a:off x="8880" y="8070"/>
              <a:ext cx="627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5</a:t>
              </a:r>
              <a:r>
                <a:rPr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′</a:t>
              </a:r>
              <a:endParaRPr lang="zh-CN" altLang="en-US" b="1">
                <a:solidFill>
                  <a:srgbClr val="C00000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  <a:sym typeface="+mn-ea"/>
              </a:endParaRPr>
            </a:p>
          </p:txBody>
        </p:sp>
        <p:sp>
          <p:nvSpPr>
            <p:cNvPr id="49" name="文本框 111"/>
            <p:cNvSpPr txBox="1"/>
            <p:nvPr>
              <p:custDataLst>
                <p:tags r:id="rId27"/>
              </p:custDataLst>
            </p:nvPr>
          </p:nvSpPr>
          <p:spPr>
            <a:xfrm>
              <a:off x="10834" y="8682"/>
              <a:ext cx="589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H</a:t>
              </a:r>
            </a:p>
          </p:txBody>
        </p:sp>
        <p:sp>
          <p:nvSpPr>
            <p:cNvPr id="50" name="文本框 112"/>
            <p:cNvSpPr txBox="1"/>
            <p:nvPr>
              <p:custDataLst>
                <p:tags r:id="rId28"/>
              </p:custDataLst>
            </p:nvPr>
          </p:nvSpPr>
          <p:spPr>
            <a:xfrm>
              <a:off x="9791" y="8730"/>
              <a:ext cx="589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H</a:t>
              </a:r>
            </a:p>
          </p:txBody>
        </p:sp>
      </p:grpSp>
      <p:sp>
        <p:nvSpPr>
          <p:cNvPr id="11" name="文本框 10"/>
          <p:cNvSpPr txBox="1"/>
          <p:nvPr>
            <p:custDataLst>
              <p:tags r:id="rId5"/>
            </p:custDataLst>
          </p:nvPr>
        </p:nvSpPr>
        <p:spPr>
          <a:xfrm>
            <a:off x="533400" y="2341245"/>
            <a:ext cx="492252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DNA中的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脱氧核糖和磷酸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交替连接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排列在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外侧，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构成基本骨架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碱基排列在内侧。</a:t>
            </a:r>
          </a:p>
        </p:txBody>
      </p:sp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533400" y="3903980"/>
            <a:ext cx="478663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两条链上的碱基通过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氢键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连接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成碱基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对，并且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碱基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配对具有一定的规律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</a:p>
          <a:p>
            <a:pPr algn="l"/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A(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腺嘌呤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与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T(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胸腺嘧啶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配对；</a:t>
            </a:r>
          </a:p>
          <a:p>
            <a:pPr algn="l"/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G(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鸟嘌呤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与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C(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胞嘧啶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)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配对。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小结</a:t>
            </a:r>
          </a:p>
        </p:txBody>
      </p:sp>
      <p:sp>
        <p:nvSpPr>
          <p:cNvPr id="1049491" name="矩形 143"/>
          <p:cNvSpPr/>
          <p:nvPr>
            <p:custDataLst>
              <p:tags r:id="rId3"/>
            </p:custDataLst>
          </p:nvPr>
        </p:nvSpPr>
        <p:spPr>
          <a:xfrm>
            <a:off x="3385744" y="813449"/>
            <a:ext cx="976152" cy="5599554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algn="just"/>
            <a:endParaRPr lang="zh-CN" altLang="en-US" b="1" noProof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1049492" name="矩形 144"/>
          <p:cNvSpPr/>
          <p:nvPr>
            <p:custDataLst>
              <p:tags r:id="rId4"/>
            </p:custDataLst>
          </p:nvPr>
        </p:nvSpPr>
        <p:spPr>
          <a:xfrm>
            <a:off x="225079" y="822621"/>
            <a:ext cx="985147" cy="5590382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algn="just" eaLnBrk="1" fontAlgn="base" latinLnBrk="1" hangingPunct="1"/>
            <a:endParaRPr lang="zh-CN" altLang="en-US" b="1" strike="noStrike" noProof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1049493" name="矩形 145"/>
          <p:cNvSpPr/>
          <p:nvPr>
            <p:custDataLst>
              <p:tags r:id="rId5"/>
            </p:custDataLst>
          </p:nvPr>
        </p:nvSpPr>
        <p:spPr>
          <a:xfrm>
            <a:off x="1325169" y="826605"/>
            <a:ext cx="2008705" cy="5587210"/>
          </a:xfrm>
          <a:prstGeom prst="rect">
            <a:avLst/>
          </a:prstGeom>
          <a:noFill/>
          <a:ln w="38100" cap="flat" cmpd="sng">
            <a:solidFill>
              <a:srgbClr val="0070C0"/>
            </a:solidFill>
            <a:prstDash val="solid"/>
            <a:round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algn="just"/>
            <a:endParaRPr lang="zh-CN" altLang="en-US" b="1" noProof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1049494" name="Oval 249"/>
          <p:cNvSpPr/>
          <p:nvPr>
            <p:custDataLst>
              <p:tags r:id="rId6"/>
            </p:custDataLst>
          </p:nvPr>
        </p:nvSpPr>
        <p:spPr>
          <a:xfrm>
            <a:off x="2058893" y="1188333"/>
            <a:ext cx="527538" cy="473958"/>
          </a:xfrm>
          <a:prstGeom prst="ellipse">
            <a:avLst/>
          </a:prstGeom>
          <a:solidFill>
            <a:schemeClr val="accent1">
              <a:alpha val="0"/>
            </a:schemeClr>
          </a:solidFill>
          <a:ln w="38100" cap="sq" cmpd="sng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just"/>
            <a:endParaRPr lang="zh-CN" altLang="zh-CN" b="1">
              <a:solidFill>
                <a:srgbClr val="0000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1049495" name="直接连接符 153"/>
          <p:cNvSpPr/>
          <p:nvPr>
            <p:custDataLst>
              <p:tags r:id="rId7"/>
            </p:custDataLst>
          </p:nvPr>
        </p:nvSpPr>
        <p:spPr>
          <a:xfrm flipV="1">
            <a:off x="2511079" y="1028621"/>
            <a:ext cx="741707" cy="294250"/>
          </a:xfrm>
          <a:prstGeom prst="line">
            <a:avLst/>
          </a:prstGeom>
          <a:ln w="508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049496" name="TextBox 44"/>
          <p:cNvSpPr txBox="1"/>
          <p:nvPr>
            <p:custDataLst>
              <p:tags r:id="rId8"/>
            </p:custDataLst>
          </p:nvPr>
        </p:nvSpPr>
        <p:spPr>
          <a:xfrm>
            <a:off x="3230021" y="689941"/>
            <a:ext cx="1125538" cy="52197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kern="1200" cap="none" spc="0" normalizeH="0" baseline="0" noProof="1">
                <a:solidFill>
                  <a:schemeClr val="dk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氢键</a:t>
            </a:r>
          </a:p>
        </p:txBody>
      </p:sp>
      <p:sp>
        <p:nvSpPr>
          <p:cNvPr id="1049497" name="矩形 155"/>
          <p:cNvSpPr/>
          <p:nvPr>
            <p:custDataLst>
              <p:tags r:id="rId9"/>
            </p:custDataLst>
          </p:nvPr>
        </p:nvSpPr>
        <p:spPr>
          <a:xfrm>
            <a:off x="1444565" y="1153953"/>
            <a:ext cx="1719263" cy="571500"/>
          </a:xfrm>
          <a:prstGeom prst="rect">
            <a:avLst/>
          </a:prstGeom>
          <a:noFill/>
          <a:ln w="38100" cap="rnd" cmpd="sng">
            <a:solidFill>
              <a:srgbClr val="FF0000">
                <a:alpha val="100000"/>
              </a:srgbClr>
            </a:solidFill>
            <a:prstDash val="sysDot"/>
            <a:round/>
          </a:ln>
        </p:spPr>
        <p:txBody>
          <a:bodyPr vert="horz" wrap="none"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lvl="0" algn="just" eaLnBrk="1" fontAlgn="base" latinLnBrk="1" hangingPunct="1"/>
            <a:endParaRPr lang="zh-CN" altLang="en-US" b="1" strike="noStrike" noProof="1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grpSp>
        <p:nvGrpSpPr>
          <p:cNvPr id="268" name="组合 164"/>
          <p:cNvGrpSpPr/>
          <p:nvPr>
            <p:custDataLst>
              <p:tags r:id="rId10"/>
            </p:custDataLst>
          </p:nvPr>
        </p:nvGrpSpPr>
        <p:grpSpPr>
          <a:xfrm>
            <a:off x="357187" y="959941"/>
            <a:ext cx="3810000" cy="5453062"/>
            <a:chOff x="1258888" y="541338"/>
            <a:chExt cx="3810000" cy="5453062"/>
          </a:xfrm>
        </p:grpSpPr>
        <p:sp>
          <p:nvSpPr>
            <p:cNvPr id="1049498" name="Oval 2"/>
            <p:cNvSpPr>
              <a:spLocks noChangeArrowheads="1"/>
            </p:cNvSpPr>
            <p:nvPr>
              <p:custDataLst>
                <p:tags r:id="rId24"/>
              </p:custDataLst>
            </p:nvPr>
          </p:nvSpPr>
          <p:spPr bwMode="auto">
            <a:xfrm>
              <a:off x="1258888" y="541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499" name="AutoShape 3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1563688" y="922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00" name="Line 4"/>
            <p:cNvSpPr>
              <a:spLocks noChangeShapeType="1"/>
            </p:cNvSpPr>
            <p:nvPr>
              <p:custDataLst>
                <p:tags r:id="rId26"/>
              </p:custDataLst>
            </p:nvPr>
          </p:nvSpPr>
          <p:spPr bwMode="auto">
            <a:xfrm>
              <a:off x="1411288" y="769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01" name="Line 5"/>
            <p:cNvSpPr>
              <a:spLocks noChangeShapeType="1"/>
            </p:cNvSpPr>
            <p:nvPr>
              <p:custDataLst>
                <p:tags r:id="rId27"/>
              </p:custDataLst>
            </p:nvPr>
          </p:nvSpPr>
          <p:spPr bwMode="auto">
            <a:xfrm flipH="1">
              <a:off x="1487488" y="1227138"/>
              <a:ext cx="1524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02" name="Oval 6"/>
            <p:cNvSpPr>
              <a:spLocks noChangeArrowheads="1"/>
            </p:cNvSpPr>
            <p:nvPr>
              <p:custDataLst>
                <p:tags r:id="rId28"/>
              </p:custDataLst>
            </p:nvPr>
          </p:nvSpPr>
          <p:spPr bwMode="auto">
            <a:xfrm>
              <a:off x="1258888" y="1303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03" name="AutoShape 7"/>
            <p:cNvSpPr>
              <a:spLocks noChangeArrowheads="1"/>
            </p:cNvSpPr>
            <p:nvPr>
              <p:custDataLst>
                <p:tags r:id="rId29"/>
              </p:custDataLst>
            </p:nvPr>
          </p:nvSpPr>
          <p:spPr bwMode="auto">
            <a:xfrm>
              <a:off x="1563688" y="1684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04" name="Line 8"/>
            <p:cNvSpPr>
              <a:spLocks noChangeShapeType="1"/>
            </p:cNvSpPr>
            <p:nvPr>
              <p:custDataLst>
                <p:tags r:id="rId30"/>
              </p:custDataLst>
            </p:nvPr>
          </p:nvSpPr>
          <p:spPr bwMode="auto">
            <a:xfrm>
              <a:off x="1411288" y="1531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05" name="Line 9"/>
            <p:cNvSpPr>
              <a:spLocks noChangeShapeType="1"/>
            </p:cNvSpPr>
            <p:nvPr>
              <p:custDataLst>
                <p:tags r:id="rId31"/>
              </p:custDataLst>
            </p:nvPr>
          </p:nvSpPr>
          <p:spPr bwMode="auto">
            <a:xfrm flipH="1">
              <a:off x="1487488" y="1989138"/>
              <a:ext cx="1524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06" name="Oval 10"/>
            <p:cNvSpPr>
              <a:spLocks noChangeArrowheads="1"/>
            </p:cNvSpPr>
            <p:nvPr>
              <p:custDataLst>
                <p:tags r:id="rId32"/>
              </p:custDataLst>
            </p:nvPr>
          </p:nvSpPr>
          <p:spPr bwMode="auto">
            <a:xfrm>
              <a:off x="1258888" y="2065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07" name="AutoShape 11"/>
            <p:cNvSpPr>
              <a:spLocks noChangeArrowheads="1"/>
            </p:cNvSpPr>
            <p:nvPr>
              <p:custDataLst>
                <p:tags r:id="rId33"/>
              </p:custDataLst>
            </p:nvPr>
          </p:nvSpPr>
          <p:spPr bwMode="auto">
            <a:xfrm>
              <a:off x="1563688" y="2446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08" name="Line 12"/>
            <p:cNvSpPr>
              <a:spLocks noChangeShapeType="1"/>
            </p:cNvSpPr>
            <p:nvPr>
              <p:custDataLst>
                <p:tags r:id="rId34"/>
              </p:custDataLst>
            </p:nvPr>
          </p:nvSpPr>
          <p:spPr bwMode="auto">
            <a:xfrm>
              <a:off x="1411288" y="2293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09" name="Line 13"/>
            <p:cNvSpPr>
              <a:spLocks noChangeShapeType="1"/>
            </p:cNvSpPr>
            <p:nvPr>
              <p:custDataLst>
                <p:tags r:id="rId35"/>
              </p:custDataLst>
            </p:nvPr>
          </p:nvSpPr>
          <p:spPr bwMode="auto">
            <a:xfrm flipH="1">
              <a:off x="1487488" y="2751138"/>
              <a:ext cx="1524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10" name="Oval 14"/>
            <p:cNvSpPr>
              <a:spLocks noChangeArrowheads="1"/>
            </p:cNvSpPr>
            <p:nvPr>
              <p:custDataLst>
                <p:tags r:id="rId36"/>
              </p:custDataLst>
            </p:nvPr>
          </p:nvSpPr>
          <p:spPr bwMode="auto">
            <a:xfrm>
              <a:off x="1258888" y="2827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11" name="AutoShape 15"/>
            <p:cNvSpPr>
              <a:spLocks noChangeArrowheads="1"/>
            </p:cNvSpPr>
            <p:nvPr>
              <p:custDataLst>
                <p:tags r:id="rId37"/>
              </p:custDataLst>
            </p:nvPr>
          </p:nvSpPr>
          <p:spPr bwMode="auto">
            <a:xfrm>
              <a:off x="1563688" y="3208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12" name="Line 16"/>
            <p:cNvSpPr>
              <a:spLocks noChangeShapeType="1"/>
            </p:cNvSpPr>
            <p:nvPr>
              <p:custDataLst>
                <p:tags r:id="rId38"/>
              </p:custDataLst>
            </p:nvPr>
          </p:nvSpPr>
          <p:spPr bwMode="auto">
            <a:xfrm>
              <a:off x="1411288" y="3055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13" name="Line 17"/>
            <p:cNvSpPr>
              <a:spLocks noChangeShapeType="1"/>
            </p:cNvSpPr>
            <p:nvPr>
              <p:custDataLst>
                <p:tags r:id="rId39"/>
              </p:custDataLst>
            </p:nvPr>
          </p:nvSpPr>
          <p:spPr bwMode="auto">
            <a:xfrm flipH="1">
              <a:off x="1487488" y="3513138"/>
              <a:ext cx="1524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14" name="Oval 18"/>
            <p:cNvSpPr>
              <a:spLocks noChangeArrowheads="1"/>
            </p:cNvSpPr>
            <p:nvPr>
              <p:custDataLst>
                <p:tags r:id="rId40"/>
              </p:custDataLst>
            </p:nvPr>
          </p:nvSpPr>
          <p:spPr bwMode="auto">
            <a:xfrm>
              <a:off x="1258888" y="3589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15" name="AutoShape 19"/>
            <p:cNvSpPr>
              <a:spLocks noChangeArrowheads="1"/>
            </p:cNvSpPr>
            <p:nvPr>
              <p:custDataLst>
                <p:tags r:id="rId41"/>
              </p:custDataLst>
            </p:nvPr>
          </p:nvSpPr>
          <p:spPr bwMode="auto">
            <a:xfrm>
              <a:off x="1563688" y="3970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16" name="Line 20"/>
            <p:cNvSpPr>
              <a:spLocks noChangeShapeType="1"/>
            </p:cNvSpPr>
            <p:nvPr>
              <p:custDataLst>
                <p:tags r:id="rId42"/>
              </p:custDataLst>
            </p:nvPr>
          </p:nvSpPr>
          <p:spPr bwMode="auto">
            <a:xfrm>
              <a:off x="1411288" y="3817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17" name="Line 21"/>
            <p:cNvSpPr>
              <a:spLocks noChangeShapeType="1"/>
            </p:cNvSpPr>
            <p:nvPr>
              <p:custDataLst>
                <p:tags r:id="rId43"/>
              </p:custDataLst>
            </p:nvPr>
          </p:nvSpPr>
          <p:spPr bwMode="auto">
            <a:xfrm flipH="1">
              <a:off x="1487488" y="4275138"/>
              <a:ext cx="1524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18" name="Oval 22"/>
            <p:cNvSpPr>
              <a:spLocks noChangeArrowheads="1"/>
            </p:cNvSpPr>
            <p:nvPr>
              <p:custDataLst>
                <p:tags r:id="rId44"/>
              </p:custDataLst>
            </p:nvPr>
          </p:nvSpPr>
          <p:spPr bwMode="auto">
            <a:xfrm>
              <a:off x="1258888" y="4351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19" name="AutoShape 23"/>
            <p:cNvSpPr>
              <a:spLocks noChangeArrowheads="1"/>
            </p:cNvSpPr>
            <p:nvPr>
              <p:custDataLst>
                <p:tags r:id="rId45"/>
              </p:custDataLst>
            </p:nvPr>
          </p:nvSpPr>
          <p:spPr bwMode="auto">
            <a:xfrm>
              <a:off x="1563688" y="4732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20" name="Line 24"/>
            <p:cNvSpPr>
              <a:spLocks noChangeShapeType="1"/>
            </p:cNvSpPr>
            <p:nvPr>
              <p:custDataLst>
                <p:tags r:id="rId46"/>
              </p:custDataLst>
            </p:nvPr>
          </p:nvSpPr>
          <p:spPr bwMode="auto">
            <a:xfrm>
              <a:off x="1411288" y="4579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21" name="Line 25"/>
            <p:cNvSpPr>
              <a:spLocks noChangeShapeType="1"/>
            </p:cNvSpPr>
            <p:nvPr>
              <p:custDataLst>
                <p:tags r:id="rId47"/>
              </p:custDataLst>
            </p:nvPr>
          </p:nvSpPr>
          <p:spPr bwMode="auto">
            <a:xfrm flipH="1">
              <a:off x="1487488" y="5037138"/>
              <a:ext cx="1524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22" name="Oval 26"/>
            <p:cNvSpPr>
              <a:spLocks noChangeArrowheads="1"/>
            </p:cNvSpPr>
            <p:nvPr>
              <p:custDataLst>
                <p:tags r:id="rId48"/>
              </p:custDataLst>
            </p:nvPr>
          </p:nvSpPr>
          <p:spPr bwMode="auto">
            <a:xfrm>
              <a:off x="1258888" y="5113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23" name="AutoShape 27"/>
            <p:cNvSpPr>
              <a:spLocks noChangeArrowheads="1"/>
            </p:cNvSpPr>
            <p:nvPr>
              <p:custDataLst>
                <p:tags r:id="rId49"/>
              </p:custDataLst>
            </p:nvPr>
          </p:nvSpPr>
          <p:spPr bwMode="auto">
            <a:xfrm>
              <a:off x="1563688" y="5494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24" name="Line 28"/>
            <p:cNvSpPr>
              <a:spLocks noChangeShapeType="1"/>
            </p:cNvSpPr>
            <p:nvPr>
              <p:custDataLst>
                <p:tags r:id="rId50"/>
              </p:custDataLst>
            </p:nvPr>
          </p:nvSpPr>
          <p:spPr bwMode="auto">
            <a:xfrm>
              <a:off x="1411288" y="5341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25" name="AutoShape 34"/>
            <p:cNvSpPr>
              <a:spLocks noChangeArrowheads="1"/>
            </p:cNvSpPr>
            <p:nvPr>
              <p:custDataLst>
                <p:tags r:id="rId51"/>
              </p:custDataLst>
            </p:nvPr>
          </p:nvSpPr>
          <p:spPr bwMode="auto">
            <a:xfrm>
              <a:off x="2401888" y="874713"/>
              <a:ext cx="609600" cy="304800"/>
            </a:xfrm>
            <a:prstGeom prst="homePlate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26" name="Line 35"/>
            <p:cNvSpPr>
              <a:spLocks noChangeShapeType="1"/>
            </p:cNvSpPr>
            <p:nvPr>
              <p:custDataLst>
                <p:tags r:id="rId52"/>
              </p:custDataLst>
            </p:nvPr>
          </p:nvSpPr>
          <p:spPr bwMode="auto">
            <a:xfrm>
              <a:off x="1944688" y="1027113"/>
              <a:ext cx="4572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27" name="AutoShape 36"/>
            <p:cNvSpPr>
              <a:spLocks noChangeArrowheads="1"/>
            </p:cNvSpPr>
            <p:nvPr>
              <p:custDataLst>
                <p:tags r:id="rId53"/>
              </p:custDataLst>
            </p:nvPr>
          </p:nvSpPr>
          <p:spPr bwMode="auto">
            <a:xfrm>
              <a:off x="2401888" y="2398713"/>
              <a:ext cx="609600" cy="304800"/>
            </a:xfrm>
            <a:prstGeom prst="homePlate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28" name="Line 37"/>
            <p:cNvSpPr>
              <a:spLocks noChangeShapeType="1"/>
            </p:cNvSpPr>
            <p:nvPr>
              <p:custDataLst>
                <p:tags r:id="rId54"/>
              </p:custDataLst>
            </p:nvPr>
          </p:nvSpPr>
          <p:spPr bwMode="auto">
            <a:xfrm>
              <a:off x="1944688" y="2551113"/>
              <a:ext cx="4572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29" name="AutoShape 38"/>
            <p:cNvSpPr>
              <a:spLocks noChangeArrowheads="1"/>
            </p:cNvSpPr>
            <p:nvPr>
              <p:custDataLst>
                <p:tags r:id="rId55"/>
              </p:custDataLst>
            </p:nvPr>
          </p:nvSpPr>
          <p:spPr bwMode="auto">
            <a:xfrm>
              <a:off x="3392488" y="3922713"/>
              <a:ext cx="609600" cy="304800"/>
            </a:xfrm>
            <a:prstGeom prst="homePlate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30" name="Line 39"/>
            <p:cNvSpPr>
              <a:spLocks noChangeShapeType="1"/>
            </p:cNvSpPr>
            <p:nvPr>
              <p:custDataLst>
                <p:tags r:id="rId56"/>
              </p:custDataLst>
            </p:nvPr>
          </p:nvSpPr>
          <p:spPr bwMode="auto">
            <a:xfrm>
              <a:off x="1944688" y="3313113"/>
              <a:ext cx="4572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31" name="AutoShape 40"/>
            <p:cNvSpPr>
              <a:spLocks noChangeArrowheads="1"/>
            </p:cNvSpPr>
            <p:nvPr>
              <p:custDataLst>
                <p:tags r:id="rId57"/>
              </p:custDataLst>
            </p:nvPr>
          </p:nvSpPr>
          <p:spPr bwMode="auto">
            <a:xfrm>
              <a:off x="2401888" y="5446713"/>
              <a:ext cx="609600" cy="304800"/>
            </a:xfrm>
            <a:prstGeom prst="homePlate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32" name="Line 41"/>
            <p:cNvSpPr>
              <a:spLocks noChangeShapeType="1"/>
            </p:cNvSpPr>
            <p:nvPr>
              <p:custDataLst>
                <p:tags r:id="rId58"/>
              </p:custDataLst>
            </p:nvPr>
          </p:nvSpPr>
          <p:spPr bwMode="auto">
            <a:xfrm>
              <a:off x="1944688" y="5599113"/>
              <a:ext cx="4572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33" name="AutoShape 47"/>
            <p:cNvSpPr>
              <a:spLocks noChangeArrowheads="1"/>
            </p:cNvSpPr>
            <p:nvPr>
              <p:custDataLst>
                <p:tags r:id="rId59"/>
              </p:custDataLst>
            </p:nvPr>
          </p:nvSpPr>
          <p:spPr bwMode="auto">
            <a:xfrm flipV="1">
              <a:off x="4294188" y="86518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34" name="Line 48"/>
            <p:cNvSpPr>
              <a:spLocks noChangeShapeType="1"/>
            </p:cNvSpPr>
            <p:nvPr>
              <p:custDataLst>
                <p:tags r:id="rId60"/>
              </p:custDataLst>
            </p:nvPr>
          </p:nvSpPr>
          <p:spPr bwMode="auto">
            <a:xfrm>
              <a:off x="4652963" y="1025525"/>
              <a:ext cx="187325" cy="3063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35" name="Line 49"/>
            <p:cNvSpPr>
              <a:spLocks noChangeShapeType="1"/>
            </p:cNvSpPr>
            <p:nvPr>
              <p:custDataLst>
                <p:tags r:id="rId61"/>
              </p:custDataLst>
            </p:nvPr>
          </p:nvSpPr>
          <p:spPr bwMode="auto">
            <a:xfrm flipH="1">
              <a:off x="4611688" y="1484313"/>
              <a:ext cx="2286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36" name="Line 52"/>
            <p:cNvSpPr>
              <a:spLocks noChangeShapeType="1"/>
            </p:cNvSpPr>
            <p:nvPr>
              <p:custDataLst>
                <p:tags r:id="rId62"/>
              </p:custDataLst>
            </p:nvPr>
          </p:nvSpPr>
          <p:spPr bwMode="auto">
            <a:xfrm>
              <a:off x="4687888" y="1865313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37" name="Line 53"/>
            <p:cNvSpPr>
              <a:spLocks noChangeShapeType="1"/>
            </p:cNvSpPr>
            <p:nvPr>
              <p:custDataLst>
                <p:tags r:id="rId63"/>
              </p:custDataLst>
            </p:nvPr>
          </p:nvSpPr>
          <p:spPr bwMode="auto">
            <a:xfrm flipH="1">
              <a:off x="4611688" y="2246313"/>
              <a:ext cx="2286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38" name="Oval 54"/>
            <p:cNvSpPr>
              <a:spLocks noChangeArrowheads="1"/>
            </p:cNvSpPr>
            <p:nvPr>
              <p:custDataLst>
                <p:tags r:id="rId64"/>
              </p:custDataLst>
            </p:nvPr>
          </p:nvSpPr>
          <p:spPr bwMode="auto">
            <a:xfrm>
              <a:off x="4797425" y="2779713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39" name="AutoShape 55"/>
            <p:cNvSpPr>
              <a:spLocks noChangeArrowheads="1"/>
            </p:cNvSpPr>
            <p:nvPr>
              <p:custDataLst>
                <p:tags r:id="rId65"/>
              </p:custDataLst>
            </p:nvPr>
          </p:nvSpPr>
          <p:spPr bwMode="auto">
            <a:xfrm flipV="1">
              <a:off x="4294188" y="2393950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40" name="Line 56"/>
            <p:cNvSpPr>
              <a:spLocks noChangeShapeType="1"/>
            </p:cNvSpPr>
            <p:nvPr>
              <p:custDataLst>
                <p:tags r:id="rId66"/>
              </p:custDataLst>
            </p:nvPr>
          </p:nvSpPr>
          <p:spPr bwMode="auto">
            <a:xfrm>
              <a:off x="4687888" y="2627313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41" name="Line 57"/>
            <p:cNvSpPr>
              <a:spLocks noChangeShapeType="1"/>
            </p:cNvSpPr>
            <p:nvPr>
              <p:custDataLst>
                <p:tags r:id="rId67"/>
              </p:custDataLst>
            </p:nvPr>
          </p:nvSpPr>
          <p:spPr bwMode="auto">
            <a:xfrm flipH="1">
              <a:off x="4611688" y="3008313"/>
              <a:ext cx="2286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42" name="Oval 58"/>
            <p:cNvSpPr>
              <a:spLocks noChangeArrowheads="1"/>
            </p:cNvSpPr>
            <p:nvPr>
              <p:custDataLst>
                <p:tags r:id="rId68"/>
              </p:custDataLst>
            </p:nvPr>
          </p:nvSpPr>
          <p:spPr bwMode="auto">
            <a:xfrm>
              <a:off x="4840288" y="3533775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43" name="AutoShape 59"/>
            <p:cNvSpPr>
              <a:spLocks noChangeArrowheads="1"/>
            </p:cNvSpPr>
            <p:nvPr>
              <p:custDataLst>
                <p:tags r:id="rId69"/>
              </p:custDataLst>
            </p:nvPr>
          </p:nvSpPr>
          <p:spPr bwMode="auto">
            <a:xfrm flipV="1">
              <a:off x="4365625" y="311308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44" name="Line 60"/>
            <p:cNvSpPr>
              <a:spLocks noChangeShapeType="1"/>
            </p:cNvSpPr>
            <p:nvPr>
              <p:custDataLst>
                <p:tags r:id="rId70"/>
              </p:custDataLst>
            </p:nvPr>
          </p:nvSpPr>
          <p:spPr bwMode="auto">
            <a:xfrm>
              <a:off x="4725988" y="3257550"/>
              <a:ext cx="215900" cy="2889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45" name="Line 61"/>
            <p:cNvSpPr>
              <a:spLocks noChangeShapeType="1"/>
            </p:cNvSpPr>
            <p:nvPr>
              <p:custDataLst>
                <p:tags r:id="rId71"/>
              </p:custDataLst>
            </p:nvPr>
          </p:nvSpPr>
          <p:spPr bwMode="auto">
            <a:xfrm flipH="1">
              <a:off x="4687888" y="3770313"/>
              <a:ext cx="2286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46" name="Oval 62"/>
            <p:cNvSpPr>
              <a:spLocks noChangeArrowheads="1"/>
            </p:cNvSpPr>
            <p:nvPr>
              <p:custDataLst>
                <p:tags r:id="rId72"/>
              </p:custDataLst>
            </p:nvPr>
          </p:nvSpPr>
          <p:spPr bwMode="auto">
            <a:xfrm>
              <a:off x="4797425" y="4303713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47" name="AutoShape 63"/>
            <p:cNvSpPr>
              <a:spLocks noChangeArrowheads="1"/>
            </p:cNvSpPr>
            <p:nvPr>
              <p:custDataLst>
                <p:tags r:id="rId73"/>
              </p:custDataLst>
            </p:nvPr>
          </p:nvSpPr>
          <p:spPr bwMode="auto">
            <a:xfrm flipV="1">
              <a:off x="4365625" y="3905250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48" name="Line 64"/>
            <p:cNvSpPr>
              <a:spLocks noChangeShapeType="1"/>
            </p:cNvSpPr>
            <p:nvPr>
              <p:custDataLst>
                <p:tags r:id="rId74"/>
              </p:custDataLst>
            </p:nvPr>
          </p:nvSpPr>
          <p:spPr bwMode="auto">
            <a:xfrm>
              <a:off x="4725988" y="41100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49" name="Line 65"/>
            <p:cNvSpPr>
              <a:spLocks noChangeShapeType="1"/>
            </p:cNvSpPr>
            <p:nvPr>
              <p:custDataLst>
                <p:tags r:id="rId75"/>
              </p:custDataLst>
            </p:nvPr>
          </p:nvSpPr>
          <p:spPr bwMode="auto">
            <a:xfrm flipH="1">
              <a:off x="4611688" y="4532313"/>
              <a:ext cx="2286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50" name="Oval 66"/>
            <p:cNvSpPr>
              <a:spLocks noChangeArrowheads="1"/>
            </p:cNvSpPr>
            <p:nvPr>
              <p:custDataLst>
                <p:tags r:id="rId76"/>
              </p:custDataLst>
            </p:nvPr>
          </p:nvSpPr>
          <p:spPr bwMode="auto">
            <a:xfrm>
              <a:off x="4764088" y="5065713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51" name="AutoShape 67"/>
            <p:cNvSpPr>
              <a:spLocks noChangeArrowheads="1"/>
            </p:cNvSpPr>
            <p:nvPr>
              <p:custDataLst>
                <p:tags r:id="rId77"/>
              </p:custDataLst>
            </p:nvPr>
          </p:nvSpPr>
          <p:spPr bwMode="auto">
            <a:xfrm flipV="1">
              <a:off x="4294188" y="46815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52" name="Line 68"/>
            <p:cNvSpPr>
              <a:spLocks noChangeShapeType="1"/>
            </p:cNvSpPr>
            <p:nvPr>
              <p:custDataLst>
                <p:tags r:id="rId78"/>
              </p:custDataLst>
            </p:nvPr>
          </p:nvSpPr>
          <p:spPr bwMode="auto">
            <a:xfrm>
              <a:off x="4652963" y="4841875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53" name="Line 69"/>
            <p:cNvSpPr>
              <a:spLocks noChangeShapeType="1"/>
            </p:cNvSpPr>
            <p:nvPr>
              <p:custDataLst>
                <p:tags r:id="rId79"/>
              </p:custDataLst>
            </p:nvPr>
          </p:nvSpPr>
          <p:spPr bwMode="auto">
            <a:xfrm flipH="1">
              <a:off x="4611688" y="5294313"/>
              <a:ext cx="2286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54" name="AutoShape 71"/>
            <p:cNvSpPr>
              <a:spLocks noChangeArrowheads="1"/>
            </p:cNvSpPr>
            <p:nvPr>
              <p:custDataLst>
                <p:tags r:id="rId80"/>
              </p:custDataLst>
            </p:nvPr>
          </p:nvSpPr>
          <p:spPr bwMode="auto">
            <a:xfrm flipV="1">
              <a:off x="4306888" y="54181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55" name="Line 72"/>
            <p:cNvSpPr>
              <a:spLocks noChangeShapeType="1"/>
            </p:cNvSpPr>
            <p:nvPr>
              <p:custDataLst>
                <p:tags r:id="rId81"/>
              </p:custDataLst>
            </p:nvPr>
          </p:nvSpPr>
          <p:spPr bwMode="auto">
            <a:xfrm>
              <a:off x="4687888" y="56213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56" name="AutoShape 73"/>
            <p:cNvSpPr>
              <a:spLocks noChangeArrowheads="1"/>
            </p:cNvSpPr>
            <p:nvPr>
              <p:custDataLst>
                <p:tags r:id="rId82"/>
              </p:custDataLst>
            </p:nvPr>
          </p:nvSpPr>
          <p:spPr bwMode="auto">
            <a:xfrm>
              <a:off x="2432635" y="3152775"/>
              <a:ext cx="457200" cy="304800"/>
            </a:xfrm>
            <a:prstGeom prst="flowChartOnlineStorag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57" name="AutoShape 75"/>
            <p:cNvSpPr>
              <a:spLocks noChangeArrowheads="1"/>
            </p:cNvSpPr>
            <p:nvPr>
              <p:custDataLst>
                <p:tags r:id="rId83"/>
              </p:custDataLst>
            </p:nvPr>
          </p:nvSpPr>
          <p:spPr bwMode="auto">
            <a:xfrm>
              <a:off x="2401888" y="1636713"/>
              <a:ext cx="457200" cy="304800"/>
            </a:xfrm>
            <a:prstGeom prst="flowChartOnlineStorag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58" name="Line 76"/>
            <p:cNvSpPr>
              <a:spLocks noChangeShapeType="1"/>
            </p:cNvSpPr>
            <p:nvPr>
              <p:custDataLst>
                <p:tags r:id="rId84"/>
              </p:custDataLst>
            </p:nvPr>
          </p:nvSpPr>
          <p:spPr bwMode="auto">
            <a:xfrm>
              <a:off x="1944688" y="1789113"/>
              <a:ext cx="4572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59" name="Line 77"/>
            <p:cNvSpPr>
              <a:spLocks noChangeShapeType="1"/>
            </p:cNvSpPr>
            <p:nvPr>
              <p:custDataLst>
                <p:tags r:id="rId85"/>
              </p:custDataLst>
            </p:nvPr>
          </p:nvSpPr>
          <p:spPr bwMode="auto">
            <a:xfrm>
              <a:off x="1944688" y="4075113"/>
              <a:ext cx="4572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60" name="AutoShape 78"/>
            <p:cNvSpPr>
              <a:spLocks noChangeArrowheads="1"/>
            </p:cNvSpPr>
            <p:nvPr>
              <p:custDataLst>
                <p:tags r:id="rId86"/>
              </p:custDataLst>
            </p:nvPr>
          </p:nvSpPr>
          <p:spPr bwMode="auto">
            <a:xfrm>
              <a:off x="3476041" y="3146899"/>
              <a:ext cx="762000" cy="304800"/>
            </a:xfrm>
            <a:prstGeom prst="flowChartOnlineStorag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61" name="Line 79"/>
            <p:cNvSpPr>
              <a:spLocks noChangeShapeType="1"/>
            </p:cNvSpPr>
            <p:nvPr>
              <p:custDataLst>
                <p:tags r:id="rId87"/>
              </p:custDataLst>
            </p:nvPr>
          </p:nvSpPr>
          <p:spPr bwMode="auto">
            <a:xfrm>
              <a:off x="4002088" y="4075113"/>
              <a:ext cx="3810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62" name="AutoShape 80"/>
            <p:cNvSpPr>
              <a:spLocks noChangeArrowheads="1"/>
            </p:cNvSpPr>
            <p:nvPr>
              <p:custDataLst>
                <p:tags r:id="rId88"/>
              </p:custDataLst>
            </p:nvPr>
          </p:nvSpPr>
          <p:spPr bwMode="auto">
            <a:xfrm>
              <a:off x="3392488" y="1636713"/>
              <a:ext cx="762000" cy="304800"/>
            </a:xfrm>
            <a:prstGeom prst="flowChartOnlineStorag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63" name="Line 81"/>
            <p:cNvSpPr>
              <a:spLocks noChangeShapeType="1"/>
            </p:cNvSpPr>
            <p:nvPr>
              <p:custDataLst>
                <p:tags r:id="rId89"/>
              </p:custDataLst>
            </p:nvPr>
          </p:nvSpPr>
          <p:spPr bwMode="auto">
            <a:xfrm>
              <a:off x="4002088" y="1789113"/>
              <a:ext cx="3810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64" name="AutoShape 82"/>
            <p:cNvSpPr>
              <a:spLocks noChangeArrowheads="1"/>
            </p:cNvSpPr>
            <p:nvPr>
              <p:custDataLst>
                <p:tags r:id="rId90"/>
              </p:custDataLst>
            </p:nvPr>
          </p:nvSpPr>
          <p:spPr bwMode="auto">
            <a:xfrm>
              <a:off x="3468688" y="2398713"/>
              <a:ext cx="609600" cy="304800"/>
            </a:xfrm>
            <a:prstGeom prst="chevron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65" name="Line 83"/>
            <p:cNvSpPr>
              <a:spLocks noChangeShapeType="1"/>
            </p:cNvSpPr>
            <p:nvPr>
              <p:custDataLst>
                <p:tags r:id="rId91"/>
              </p:custDataLst>
            </p:nvPr>
          </p:nvSpPr>
          <p:spPr bwMode="auto">
            <a:xfrm>
              <a:off x="4078288" y="2551113"/>
              <a:ext cx="2286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66" name="AutoShape 84"/>
            <p:cNvSpPr>
              <a:spLocks noChangeArrowheads="1"/>
            </p:cNvSpPr>
            <p:nvPr>
              <p:custDataLst>
                <p:tags r:id="rId92"/>
              </p:custDataLst>
            </p:nvPr>
          </p:nvSpPr>
          <p:spPr bwMode="auto">
            <a:xfrm>
              <a:off x="3468688" y="881063"/>
              <a:ext cx="609600" cy="304800"/>
            </a:xfrm>
            <a:prstGeom prst="chevron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67" name="Line 85"/>
            <p:cNvSpPr>
              <a:spLocks noChangeShapeType="1"/>
            </p:cNvSpPr>
            <p:nvPr>
              <p:custDataLst>
                <p:tags r:id="rId93"/>
              </p:custDataLst>
            </p:nvPr>
          </p:nvSpPr>
          <p:spPr bwMode="auto">
            <a:xfrm>
              <a:off x="4078288" y="1025525"/>
              <a:ext cx="2286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68" name="AutoShape 86"/>
            <p:cNvSpPr>
              <a:spLocks noChangeArrowheads="1"/>
            </p:cNvSpPr>
            <p:nvPr>
              <p:custDataLst>
                <p:tags r:id="rId94"/>
              </p:custDataLst>
            </p:nvPr>
          </p:nvSpPr>
          <p:spPr bwMode="auto">
            <a:xfrm>
              <a:off x="2325688" y="3923349"/>
              <a:ext cx="609600" cy="304800"/>
            </a:xfrm>
            <a:prstGeom prst="chevron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69" name="Line 87"/>
            <p:cNvSpPr>
              <a:spLocks noChangeShapeType="1"/>
            </p:cNvSpPr>
            <p:nvPr>
              <p:custDataLst>
                <p:tags r:id="rId95"/>
              </p:custDataLst>
            </p:nvPr>
          </p:nvSpPr>
          <p:spPr bwMode="auto">
            <a:xfrm>
              <a:off x="4154488" y="3313113"/>
              <a:ext cx="2286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70" name="AutoShape 88"/>
            <p:cNvSpPr>
              <a:spLocks noChangeArrowheads="1"/>
            </p:cNvSpPr>
            <p:nvPr>
              <p:custDataLst>
                <p:tags r:id="rId96"/>
              </p:custDataLst>
            </p:nvPr>
          </p:nvSpPr>
          <p:spPr bwMode="auto">
            <a:xfrm>
              <a:off x="3468688" y="5446713"/>
              <a:ext cx="609600" cy="304800"/>
            </a:xfrm>
            <a:prstGeom prst="chevron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71" name="Line 89"/>
            <p:cNvSpPr>
              <a:spLocks noChangeShapeType="1"/>
            </p:cNvSpPr>
            <p:nvPr>
              <p:custDataLst>
                <p:tags r:id="rId97"/>
              </p:custDataLst>
            </p:nvPr>
          </p:nvSpPr>
          <p:spPr bwMode="auto">
            <a:xfrm>
              <a:off x="4078288" y="5599113"/>
              <a:ext cx="2286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72" name="AutoShape 90"/>
            <p:cNvSpPr>
              <a:spLocks noChangeArrowheads="1"/>
            </p:cNvSpPr>
            <p:nvPr>
              <p:custDataLst>
                <p:tags r:id="rId98"/>
              </p:custDataLst>
            </p:nvPr>
          </p:nvSpPr>
          <p:spPr bwMode="auto">
            <a:xfrm flipH="1">
              <a:off x="2401888" y="4684713"/>
              <a:ext cx="762000" cy="304800"/>
            </a:xfrm>
            <a:prstGeom prst="flowChartOnlineStorag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73" name="Line 91"/>
            <p:cNvSpPr>
              <a:spLocks noChangeShapeType="1"/>
            </p:cNvSpPr>
            <p:nvPr>
              <p:custDataLst>
                <p:tags r:id="rId99"/>
              </p:custDataLst>
            </p:nvPr>
          </p:nvSpPr>
          <p:spPr bwMode="auto">
            <a:xfrm>
              <a:off x="1944688" y="4837113"/>
              <a:ext cx="6096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74" name="AutoShape 92"/>
            <p:cNvSpPr>
              <a:spLocks noChangeArrowheads="1"/>
            </p:cNvSpPr>
            <p:nvPr>
              <p:custDataLst>
                <p:tags r:id="rId100"/>
              </p:custDataLst>
            </p:nvPr>
          </p:nvSpPr>
          <p:spPr bwMode="auto">
            <a:xfrm flipH="1">
              <a:off x="3621088" y="4684713"/>
              <a:ext cx="457200" cy="304800"/>
            </a:xfrm>
            <a:prstGeom prst="flowChartOnlineStorag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75" name="Line 93"/>
            <p:cNvSpPr>
              <a:spLocks noChangeShapeType="1"/>
            </p:cNvSpPr>
            <p:nvPr>
              <p:custDataLst>
                <p:tags r:id="rId101"/>
              </p:custDataLst>
            </p:nvPr>
          </p:nvSpPr>
          <p:spPr bwMode="auto">
            <a:xfrm>
              <a:off x="4078288" y="4837113"/>
              <a:ext cx="2286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76" name="Text Box 98"/>
            <p:cNvSpPr txBox="1">
              <a:spLocks noChangeArrowheads="1"/>
            </p:cNvSpPr>
            <p:nvPr>
              <p:custDataLst>
                <p:tags r:id="rId102"/>
              </p:custDataLst>
            </p:nvPr>
          </p:nvSpPr>
          <p:spPr bwMode="auto">
            <a:xfrm>
              <a:off x="2478088" y="798513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049577" name="Text Box 99"/>
            <p:cNvSpPr txBox="1">
              <a:spLocks noChangeArrowheads="1"/>
            </p:cNvSpPr>
            <p:nvPr>
              <p:custDataLst>
                <p:tags r:id="rId103"/>
              </p:custDataLst>
            </p:nvPr>
          </p:nvSpPr>
          <p:spPr bwMode="auto">
            <a:xfrm>
              <a:off x="2478088" y="2322513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T</a:t>
              </a:r>
            </a:p>
          </p:txBody>
        </p:sp>
        <p:sp>
          <p:nvSpPr>
            <p:cNvPr id="1049578" name="Text Box 100"/>
            <p:cNvSpPr txBox="1">
              <a:spLocks noChangeArrowheads="1"/>
            </p:cNvSpPr>
            <p:nvPr>
              <p:custDataLst>
                <p:tags r:id="rId104"/>
              </p:custDataLst>
            </p:nvPr>
          </p:nvSpPr>
          <p:spPr bwMode="auto">
            <a:xfrm>
              <a:off x="3582988" y="5388751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049579" name="Text Box 101"/>
            <p:cNvSpPr txBox="1">
              <a:spLocks noChangeArrowheads="1"/>
            </p:cNvSpPr>
            <p:nvPr>
              <p:custDataLst>
                <p:tags r:id="rId105"/>
              </p:custDataLst>
            </p:nvPr>
          </p:nvSpPr>
          <p:spPr bwMode="auto">
            <a:xfrm>
              <a:off x="3621088" y="809625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T</a:t>
              </a:r>
            </a:p>
          </p:txBody>
        </p:sp>
        <p:sp>
          <p:nvSpPr>
            <p:cNvPr id="1049580" name="Text Box 102"/>
            <p:cNvSpPr txBox="1">
              <a:spLocks noChangeArrowheads="1"/>
            </p:cNvSpPr>
            <p:nvPr>
              <p:custDataLst>
                <p:tags r:id="rId106"/>
              </p:custDataLst>
            </p:nvPr>
          </p:nvSpPr>
          <p:spPr bwMode="auto">
            <a:xfrm>
              <a:off x="2439988" y="5380952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T</a:t>
              </a:r>
            </a:p>
          </p:txBody>
        </p:sp>
        <p:sp>
          <p:nvSpPr>
            <p:cNvPr id="1049581" name="Text Box 103"/>
            <p:cNvSpPr txBox="1">
              <a:spLocks noChangeArrowheads="1"/>
            </p:cNvSpPr>
            <p:nvPr>
              <p:custDataLst>
                <p:tags r:id="rId107"/>
              </p:custDataLst>
            </p:nvPr>
          </p:nvSpPr>
          <p:spPr bwMode="auto">
            <a:xfrm>
              <a:off x="3621088" y="2322513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049582" name="Text Box 104"/>
            <p:cNvSpPr txBox="1">
              <a:spLocks noChangeArrowheads="1"/>
            </p:cNvSpPr>
            <p:nvPr>
              <p:custDataLst>
                <p:tags r:id="rId108"/>
              </p:custDataLst>
            </p:nvPr>
          </p:nvSpPr>
          <p:spPr bwMode="auto">
            <a:xfrm>
              <a:off x="3544888" y="1560513"/>
              <a:ext cx="6858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G</a:t>
              </a:r>
            </a:p>
          </p:txBody>
        </p:sp>
        <p:sp>
          <p:nvSpPr>
            <p:cNvPr id="1049583" name="Text Box 105"/>
            <p:cNvSpPr txBox="1">
              <a:spLocks noChangeArrowheads="1"/>
            </p:cNvSpPr>
            <p:nvPr>
              <p:custDataLst>
                <p:tags r:id="rId109"/>
              </p:custDataLst>
            </p:nvPr>
          </p:nvSpPr>
          <p:spPr bwMode="auto">
            <a:xfrm>
              <a:off x="3521235" y="3078640"/>
              <a:ext cx="6858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G</a:t>
              </a:r>
            </a:p>
          </p:txBody>
        </p:sp>
        <p:sp>
          <p:nvSpPr>
            <p:cNvPr id="1049584" name="Text Box 106"/>
            <p:cNvSpPr txBox="1">
              <a:spLocks noChangeArrowheads="1"/>
            </p:cNvSpPr>
            <p:nvPr>
              <p:custDataLst>
                <p:tags r:id="rId110"/>
              </p:custDataLst>
            </p:nvPr>
          </p:nvSpPr>
          <p:spPr bwMode="auto">
            <a:xfrm>
              <a:off x="2554288" y="4608513"/>
              <a:ext cx="6858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G</a:t>
              </a:r>
            </a:p>
          </p:txBody>
        </p:sp>
        <p:sp>
          <p:nvSpPr>
            <p:cNvPr id="1049585" name="Text Box 108"/>
            <p:cNvSpPr txBox="1">
              <a:spLocks noChangeArrowheads="1"/>
            </p:cNvSpPr>
            <p:nvPr>
              <p:custDataLst>
                <p:tags r:id="rId111"/>
              </p:custDataLst>
            </p:nvPr>
          </p:nvSpPr>
          <p:spPr bwMode="auto">
            <a:xfrm>
              <a:off x="2478088" y="1560513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049586" name="Text Box 109"/>
            <p:cNvSpPr txBox="1">
              <a:spLocks noChangeArrowheads="1"/>
            </p:cNvSpPr>
            <p:nvPr>
              <p:custDataLst>
                <p:tags r:id="rId112"/>
              </p:custDataLst>
            </p:nvPr>
          </p:nvSpPr>
          <p:spPr bwMode="auto">
            <a:xfrm>
              <a:off x="2401888" y="3096539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049587" name="Text Box 111"/>
            <p:cNvSpPr txBox="1">
              <a:spLocks noChangeArrowheads="1"/>
            </p:cNvSpPr>
            <p:nvPr>
              <p:custDataLst>
                <p:tags r:id="rId113"/>
              </p:custDataLst>
            </p:nvPr>
          </p:nvSpPr>
          <p:spPr bwMode="auto">
            <a:xfrm>
              <a:off x="2455445" y="3858539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049588" name="Text Box 112"/>
            <p:cNvSpPr txBox="1">
              <a:spLocks noChangeArrowheads="1"/>
            </p:cNvSpPr>
            <p:nvPr>
              <p:custDataLst>
                <p:tags r:id="rId114"/>
              </p:custDataLst>
            </p:nvPr>
          </p:nvSpPr>
          <p:spPr bwMode="auto">
            <a:xfrm>
              <a:off x="3460959" y="3840640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T</a:t>
              </a:r>
            </a:p>
          </p:txBody>
        </p:sp>
        <p:grpSp>
          <p:nvGrpSpPr>
            <p:cNvPr id="269" name="组合 256"/>
            <p:cNvGrpSpPr/>
            <p:nvPr>
              <p:custDataLst>
                <p:tags r:id="rId115"/>
              </p:custDataLst>
            </p:nvPr>
          </p:nvGrpSpPr>
          <p:grpSpPr>
            <a:xfrm>
              <a:off x="3071019" y="969964"/>
              <a:ext cx="304800" cy="102393"/>
              <a:chOff x="3071019" y="969964"/>
              <a:chExt cx="304800" cy="102393"/>
            </a:xfrm>
          </p:grpSpPr>
          <p:sp>
            <p:nvSpPr>
              <p:cNvPr id="1049589" name="Line 113"/>
              <p:cNvSpPr>
                <a:spLocks noChangeShapeType="1"/>
              </p:cNvSpPr>
              <p:nvPr>
                <p:custDataLst>
                  <p:tags r:id="rId145"/>
                </p:custDataLst>
              </p:nvPr>
            </p:nvSpPr>
            <p:spPr bwMode="auto">
              <a:xfrm>
                <a:off x="3071019" y="969964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49590" name="Line 114"/>
              <p:cNvSpPr>
                <a:spLocks noChangeShapeType="1"/>
              </p:cNvSpPr>
              <p:nvPr>
                <p:custDataLst>
                  <p:tags r:id="rId146"/>
                </p:custDataLst>
              </p:nvPr>
            </p:nvSpPr>
            <p:spPr bwMode="auto">
              <a:xfrm flipV="1">
                <a:off x="3071019" y="1072357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049591" name="Text Box 122"/>
            <p:cNvSpPr txBox="1">
              <a:spLocks noChangeArrowheads="1"/>
            </p:cNvSpPr>
            <p:nvPr>
              <p:custDataLst>
                <p:tags r:id="rId116"/>
              </p:custDataLst>
            </p:nvPr>
          </p:nvSpPr>
          <p:spPr bwMode="auto">
            <a:xfrm>
              <a:off x="3697288" y="4608513"/>
              <a:ext cx="6858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049592" name="Oval 70"/>
            <p:cNvSpPr>
              <a:spLocks noChangeArrowheads="1"/>
            </p:cNvSpPr>
            <p:nvPr>
              <p:custDataLst>
                <p:tags r:id="rId117"/>
              </p:custDataLst>
            </p:nvPr>
          </p:nvSpPr>
          <p:spPr bwMode="auto">
            <a:xfrm>
              <a:off x="4725988" y="5765800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93" name="Oval 50"/>
            <p:cNvSpPr>
              <a:spLocks noChangeArrowheads="1"/>
            </p:cNvSpPr>
            <p:nvPr>
              <p:custDataLst>
                <p:tags r:id="rId118"/>
              </p:custDataLst>
            </p:nvPr>
          </p:nvSpPr>
          <p:spPr bwMode="auto">
            <a:xfrm>
              <a:off x="4764088" y="2017713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94" name="AutoShape 51"/>
            <p:cNvSpPr>
              <a:spLocks noChangeArrowheads="1"/>
            </p:cNvSpPr>
            <p:nvPr>
              <p:custDataLst>
                <p:tags r:id="rId119"/>
              </p:custDataLst>
            </p:nvPr>
          </p:nvSpPr>
          <p:spPr bwMode="auto">
            <a:xfrm flipV="1">
              <a:off x="4306888" y="1636713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49595" name="Oval 46"/>
            <p:cNvSpPr>
              <a:spLocks noChangeArrowheads="1"/>
            </p:cNvSpPr>
            <p:nvPr>
              <p:custDataLst>
                <p:tags r:id="rId120"/>
              </p:custDataLst>
            </p:nvPr>
          </p:nvSpPr>
          <p:spPr bwMode="auto">
            <a:xfrm>
              <a:off x="4764088" y="1255713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70" name="组合 262"/>
            <p:cNvGrpSpPr/>
            <p:nvPr>
              <p:custDataLst>
                <p:tags r:id="rId121"/>
              </p:custDataLst>
            </p:nvPr>
          </p:nvGrpSpPr>
          <p:grpSpPr>
            <a:xfrm>
              <a:off x="2990266" y="1691085"/>
              <a:ext cx="304800" cy="203200"/>
              <a:chOff x="3019425" y="1554561"/>
              <a:chExt cx="304800" cy="203200"/>
            </a:xfrm>
          </p:grpSpPr>
          <p:grpSp>
            <p:nvGrpSpPr>
              <p:cNvPr id="271" name="组合 282"/>
              <p:cNvGrpSpPr/>
              <p:nvPr>
                <p:custDataLst>
                  <p:tags r:id="rId141"/>
                </p:custDataLst>
              </p:nvPr>
            </p:nvGrpSpPr>
            <p:grpSpPr>
              <a:xfrm>
                <a:off x="3019425" y="1554561"/>
                <a:ext cx="304800" cy="102393"/>
                <a:chOff x="3071019" y="969964"/>
                <a:chExt cx="304800" cy="102393"/>
              </a:xfrm>
            </p:grpSpPr>
            <p:sp>
              <p:nvSpPr>
                <p:cNvPr id="1049596" name="Line 113"/>
                <p:cNvSpPr>
                  <a:spLocks noChangeShapeType="1"/>
                </p:cNvSpPr>
                <p:nvPr>
                  <p:custDataLst>
                    <p:tags r:id="rId143"/>
                  </p:custDataLst>
                </p:nvPr>
              </p:nvSpPr>
              <p:spPr bwMode="auto">
                <a:xfrm>
                  <a:off x="3071019" y="969964"/>
                  <a:ext cx="304800" cy="0"/>
                </a:xfrm>
                <a:prstGeom prst="line">
                  <a:avLst/>
                </a:prstGeom>
                <a:noFill/>
                <a:ln w="25400">
                  <a:solidFill>
                    <a:srgbClr val="0000FF"/>
                  </a:solidFill>
                  <a:prstDash val="sysDash"/>
                  <a:round/>
                </a:ln>
                <a:effectLst/>
              </p:spPr>
              <p:txBody>
                <a:bodyPr wrap="none"/>
                <a:lstStyle/>
                <a:p>
                  <a:endParaRPr lang="zh-CN" altLang="en-US">
                    <a:latin typeface="Times New Roman" panose="02020603050405020304" pitchFamily="18" charset="0"/>
                    <a:ea typeface="楷体" panose="02010609060101010101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49597" name="Line 114"/>
                <p:cNvSpPr>
                  <a:spLocks noChangeShapeType="1"/>
                </p:cNvSpPr>
                <p:nvPr>
                  <p:custDataLst>
                    <p:tags r:id="rId144"/>
                  </p:custDataLst>
                </p:nvPr>
              </p:nvSpPr>
              <p:spPr bwMode="auto">
                <a:xfrm flipV="1">
                  <a:off x="3071019" y="1072357"/>
                  <a:ext cx="304800" cy="0"/>
                </a:xfrm>
                <a:prstGeom prst="line">
                  <a:avLst/>
                </a:prstGeom>
                <a:noFill/>
                <a:ln w="25400">
                  <a:solidFill>
                    <a:srgbClr val="0000FF"/>
                  </a:solidFill>
                  <a:prstDash val="sysDash"/>
                  <a:round/>
                </a:ln>
                <a:effectLst/>
              </p:spPr>
              <p:txBody>
                <a:bodyPr wrap="none"/>
                <a:lstStyle/>
                <a:p>
                  <a:endParaRPr lang="zh-CN" altLang="en-US">
                    <a:latin typeface="Times New Roman" panose="02020603050405020304" pitchFamily="18" charset="0"/>
                    <a:ea typeface="楷体" panose="02010609060101010101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049598" name="Line 113"/>
              <p:cNvSpPr>
                <a:spLocks noChangeShapeType="1"/>
              </p:cNvSpPr>
              <p:nvPr>
                <p:custDataLst>
                  <p:tags r:id="rId142"/>
                </p:custDataLst>
              </p:nvPr>
            </p:nvSpPr>
            <p:spPr bwMode="auto">
              <a:xfrm>
                <a:off x="3019425" y="1757761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272" name="组合 263"/>
            <p:cNvGrpSpPr/>
            <p:nvPr>
              <p:custDataLst>
                <p:tags r:id="rId122"/>
              </p:custDataLst>
            </p:nvPr>
          </p:nvGrpSpPr>
          <p:grpSpPr>
            <a:xfrm>
              <a:off x="3071019" y="2471341"/>
              <a:ext cx="304800" cy="102393"/>
              <a:chOff x="3071019" y="969964"/>
              <a:chExt cx="304800" cy="102393"/>
            </a:xfrm>
          </p:grpSpPr>
          <p:sp>
            <p:nvSpPr>
              <p:cNvPr id="1049599" name="Line 113"/>
              <p:cNvSpPr>
                <a:spLocks noChangeShapeType="1"/>
              </p:cNvSpPr>
              <p:nvPr>
                <p:custDataLst>
                  <p:tags r:id="rId139"/>
                </p:custDataLst>
              </p:nvPr>
            </p:nvSpPr>
            <p:spPr bwMode="auto">
              <a:xfrm>
                <a:off x="3071019" y="969964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49600" name="Line 114"/>
              <p:cNvSpPr>
                <a:spLocks noChangeShapeType="1"/>
              </p:cNvSpPr>
              <p:nvPr>
                <p:custDataLst>
                  <p:tags r:id="rId140"/>
                </p:custDataLst>
              </p:nvPr>
            </p:nvSpPr>
            <p:spPr bwMode="auto">
              <a:xfrm flipV="1">
                <a:off x="3071019" y="1072357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273" name="组合 264"/>
            <p:cNvGrpSpPr/>
            <p:nvPr>
              <p:custDataLst>
                <p:tags r:id="rId123"/>
              </p:custDataLst>
            </p:nvPr>
          </p:nvGrpSpPr>
          <p:grpSpPr>
            <a:xfrm>
              <a:off x="2986296" y="4020626"/>
              <a:ext cx="304800" cy="102393"/>
              <a:chOff x="3071019" y="969964"/>
              <a:chExt cx="304800" cy="102393"/>
            </a:xfrm>
          </p:grpSpPr>
          <p:sp>
            <p:nvSpPr>
              <p:cNvPr id="1049601" name="Line 113"/>
              <p:cNvSpPr>
                <a:spLocks noChangeShapeType="1"/>
              </p:cNvSpPr>
              <p:nvPr>
                <p:custDataLst>
                  <p:tags r:id="rId137"/>
                </p:custDataLst>
              </p:nvPr>
            </p:nvSpPr>
            <p:spPr bwMode="auto">
              <a:xfrm>
                <a:off x="3071019" y="969964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49602" name="Line 114"/>
              <p:cNvSpPr>
                <a:spLocks noChangeShapeType="1"/>
              </p:cNvSpPr>
              <p:nvPr>
                <p:custDataLst>
                  <p:tags r:id="rId138"/>
                </p:custDataLst>
              </p:nvPr>
            </p:nvSpPr>
            <p:spPr bwMode="auto">
              <a:xfrm flipV="1">
                <a:off x="3071019" y="1072357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274" name="组合 265"/>
            <p:cNvGrpSpPr/>
            <p:nvPr>
              <p:custDataLst>
                <p:tags r:id="rId124"/>
              </p:custDataLst>
            </p:nvPr>
          </p:nvGrpSpPr>
          <p:grpSpPr>
            <a:xfrm>
              <a:off x="3011488" y="3214291"/>
              <a:ext cx="304800" cy="203200"/>
              <a:chOff x="3019425" y="1554561"/>
              <a:chExt cx="304800" cy="203200"/>
            </a:xfrm>
          </p:grpSpPr>
          <p:grpSp>
            <p:nvGrpSpPr>
              <p:cNvPr id="275" name="组合 274"/>
              <p:cNvGrpSpPr/>
              <p:nvPr>
                <p:custDataLst>
                  <p:tags r:id="rId133"/>
                </p:custDataLst>
              </p:nvPr>
            </p:nvGrpSpPr>
            <p:grpSpPr>
              <a:xfrm>
                <a:off x="3019425" y="1554561"/>
                <a:ext cx="304800" cy="102393"/>
                <a:chOff x="3071019" y="969964"/>
                <a:chExt cx="304800" cy="102393"/>
              </a:xfrm>
            </p:grpSpPr>
            <p:sp>
              <p:nvSpPr>
                <p:cNvPr id="1049603" name="Line 113"/>
                <p:cNvSpPr>
                  <a:spLocks noChangeShapeType="1"/>
                </p:cNvSpPr>
                <p:nvPr>
                  <p:custDataLst>
                    <p:tags r:id="rId135"/>
                  </p:custDataLst>
                </p:nvPr>
              </p:nvSpPr>
              <p:spPr bwMode="auto">
                <a:xfrm>
                  <a:off x="3071019" y="969964"/>
                  <a:ext cx="304800" cy="0"/>
                </a:xfrm>
                <a:prstGeom prst="line">
                  <a:avLst/>
                </a:prstGeom>
                <a:noFill/>
                <a:ln w="25400">
                  <a:solidFill>
                    <a:srgbClr val="0000FF"/>
                  </a:solidFill>
                  <a:prstDash val="sysDash"/>
                  <a:round/>
                </a:ln>
                <a:effectLst/>
              </p:spPr>
              <p:txBody>
                <a:bodyPr wrap="none"/>
                <a:lstStyle/>
                <a:p>
                  <a:endParaRPr lang="zh-CN" altLang="en-US">
                    <a:latin typeface="Times New Roman" panose="02020603050405020304" pitchFamily="18" charset="0"/>
                    <a:ea typeface="楷体" panose="02010609060101010101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49604" name="Line 114"/>
                <p:cNvSpPr>
                  <a:spLocks noChangeShapeType="1"/>
                </p:cNvSpPr>
                <p:nvPr>
                  <p:custDataLst>
                    <p:tags r:id="rId136"/>
                  </p:custDataLst>
                </p:nvPr>
              </p:nvSpPr>
              <p:spPr bwMode="auto">
                <a:xfrm flipV="1">
                  <a:off x="3071019" y="1072357"/>
                  <a:ext cx="304800" cy="0"/>
                </a:xfrm>
                <a:prstGeom prst="line">
                  <a:avLst/>
                </a:prstGeom>
                <a:noFill/>
                <a:ln w="25400">
                  <a:solidFill>
                    <a:srgbClr val="0000FF"/>
                  </a:solidFill>
                  <a:prstDash val="sysDash"/>
                  <a:round/>
                </a:ln>
                <a:effectLst/>
              </p:spPr>
              <p:txBody>
                <a:bodyPr wrap="none"/>
                <a:lstStyle/>
                <a:p>
                  <a:endParaRPr lang="zh-CN" altLang="en-US">
                    <a:latin typeface="Times New Roman" panose="02020603050405020304" pitchFamily="18" charset="0"/>
                    <a:ea typeface="楷体" panose="02010609060101010101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049605" name="Line 113"/>
              <p:cNvSpPr>
                <a:spLocks noChangeShapeType="1"/>
              </p:cNvSpPr>
              <p:nvPr>
                <p:custDataLst>
                  <p:tags r:id="rId134"/>
                </p:custDataLst>
              </p:nvPr>
            </p:nvSpPr>
            <p:spPr bwMode="auto">
              <a:xfrm>
                <a:off x="3019425" y="1757761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276" name="组合 266"/>
            <p:cNvGrpSpPr/>
            <p:nvPr>
              <p:custDataLst>
                <p:tags r:id="rId125"/>
              </p:custDataLst>
            </p:nvPr>
          </p:nvGrpSpPr>
          <p:grpSpPr>
            <a:xfrm>
              <a:off x="3218072" y="4737181"/>
              <a:ext cx="304800" cy="203200"/>
              <a:chOff x="3019425" y="1554561"/>
              <a:chExt cx="304800" cy="203200"/>
            </a:xfrm>
          </p:grpSpPr>
          <p:grpSp>
            <p:nvGrpSpPr>
              <p:cNvPr id="277" name="组合 270"/>
              <p:cNvGrpSpPr/>
              <p:nvPr>
                <p:custDataLst>
                  <p:tags r:id="rId129"/>
                </p:custDataLst>
              </p:nvPr>
            </p:nvGrpSpPr>
            <p:grpSpPr>
              <a:xfrm>
                <a:off x="3019425" y="1554561"/>
                <a:ext cx="304800" cy="102393"/>
                <a:chOff x="3071019" y="969964"/>
                <a:chExt cx="304800" cy="102393"/>
              </a:xfrm>
            </p:grpSpPr>
            <p:sp>
              <p:nvSpPr>
                <p:cNvPr id="1049606" name="Line 113"/>
                <p:cNvSpPr>
                  <a:spLocks noChangeShapeType="1"/>
                </p:cNvSpPr>
                <p:nvPr>
                  <p:custDataLst>
                    <p:tags r:id="rId131"/>
                  </p:custDataLst>
                </p:nvPr>
              </p:nvSpPr>
              <p:spPr bwMode="auto">
                <a:xfrm>
                  <a:off x="3071019" y="969964"/>
                  <a:ext cx="304800" cy="0"/>
                </a:xfrm>
                <a:prstGeom prst="line">
                  <a:avLst/>
                </a:prstGeom>
                <a:noFill/>
                <a:ln w="25400">
                  <a:solidFill>
                    <a:srgbClr val="0000FF"/>
                  </a:solidFill>
                  <a:prstDash val="sysDash"/>
                  <a:round/>
                </a:ln>
                <a:effectLst/>
              </p:spPr>
              <p:txBody>
                <a:bodyPr wrap="none"/>
                <a:lstStyle/>
                <a:p>
                  <a:endParaRPr lang="zh-CN" altLang="en-US">
                    <a:latin typeface="Times New Roman" panose="02020603050405020304" pitchFamily="18" charset="0"/>
                    <a:ea typeface="楷体" panose="02010609060101010101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49607" name="Line 114"/>
                <p:cNvSpPr>
                  <a:spLocks noChangeShapeType="1"/>
                </p:cNvSpPr>
                <p:nvPr>
                  <p:custDataLst>
                    <p:tags r:id="rId132"/>
                  </p:custDataLst>
                </p:nvPr>
              </p:nvSpPr>
              <p:spPr bwMode="auto">
                <a:xfrm flipV="1">
                  <a:off x="3071019" y="1072357"/>
                  <a:ext cx="304800" cy="0"/>
                </a:xfrm>
                <a:prstGeom prst="line">
                  <a:avLst/>
                </a:prstGeom>
                <a:noFill/>
                <a:ln w="25400">
                  <a:solidFill>
                    <a:srgbClr val="0000FF"/>
                  </a:solidFill>
                  <a:prstDash val="sysDash"/>
                  <a:round/>
                </a:ln>
                <a:effectLst/>
              </p:spPr>
              <p:txBody>
                <a:bodyPr wrap="none"/>
                <a:lstStyle/>
                <a:p>
                  <a:endParaRPr lang="zh-CN" altLang="en-US">
                    <a:latin typeface="Times New Roman" panose="02020603050405020304" pitchFamily="18" charset="0"/>
                    <a:ea typeface="楷体" panose="02010609060101010101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049608" name="Line 113"/>
              <p:cNvSpPr>
                <a:spLocks noChangeShapeType="1"/>
              </p:cNvSpPr>
              <p:nvPr>
                <p:custDataLst>
                  <p:tags r:id="rId130"/>
                </p:custDataLst>
              </p:nvPr>
            </p:nvSpPr>
            <p:spPr bwMode="auto">
              <a:xfrm>
                <a:off x="3019425" y="1757761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278" name="组合 267"/>
            <p:cNvGrpSpPr/>
            <p:nvPr>
              <p:custDataLst>
                <p:tags r:id="rId126"/>
              </p:custDataLst>
            </p:nvPr>
          </p:nvGrpSpPr>
          <p:grpSpPr>
            <a:xfrm>
              <a:off x="3071814" y="5561568"/>
              <a:ext cx="304800" cy="102393"/>
              <a:chOff x="3071019" y="969964"/>
              <a:chExt cx="304800" cy="102393"/>
            </a:xfrm>
          </p:grpSpPr>
          <p:sp>
            <p:nvSpPr>
              <p:cNvPr id="1049609" name="Line 113"/>
              <p:cNvSpPr>
                <a:spLocks noChangeShapeType="1"/>
              </p:cNvSpPr>
              <p:nvPr>
                <p:custDataLst>
                  <p:tags r:id="rId127"/>
                </p:custDataLst>
              </p:nvPr>
            </p:nvSpPr>
            <p:spPr bwMode="auto">
              <a:xfrm>
                <a:off x="3071019" y="969964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49610" name="Line 114"/>
              <p:cNvSpPr>
                <a:spLocks noChangeShapeType="1"/>
              </p:cNvSpPr>
              <p:nvPr>
                <p:custDataLst>
                  <p:tags r:id="rId128"/>
                </p:custDataLst>
              </p:nvPr>
            </p:nvSpPr>
            <p:spPr bwMode="auto">
              <a:xfrm flipV="1">
                <a:off x="3071019" y="1072357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1049611" name="TextBox 84"/>
          <p:cNvSpPr txBox="1"/>
          <p:nvPr>
            <p:custDataLst>
              <p:tags r:id="rId11"/>
            </p:custDataLst>
          </p:nvPr>
        </p:nvSpPr>
        <p:spPr>
          <a:xfrm>
            <a:off x="1603374" y="1830873"/>
            <a:ext cx="1420813" cy="5835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defRPr>
            </a:lvl5pPr>
          </a:lstStyle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200" b="1" i="0" u="none" strike="noStrike" kern="1200" cap="none" spc="0" normalizeH="0" baseline="0" noProof="1">
                <a:solidFill>
                  <a:schemeClr val="dk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碱基对</a:t>
            </a:r>
          </a:p>
        </p:txBody>
      </p:sp>
      <p:sp>
        <p:nvSpPr>
          <p:cNvPr id="1049612" name="Text Box 4"/>
          <p:cNvSpPr txBox="1"/>
          <p:nvPr>
            <p:custDataLst>
              <p:tags r:id="rId12"/>
            </p:custDataLst>
          </p:nvPr>
        </p:nvSpPr>
        <p:spPr>
          <a:xfrm>
            <a:off x="4469205" y="2165786"/>
            <a:ext cx="2333762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zh-CN" sz="320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五种元素</a:t>
            </a:r>
            <a:r>
              <a:rPr lang="zh-CN" altLang="en-US" sz="320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：</a:t>
            </a:r>
          </a:p>
        </p:txBody>
      </p:sp>
      <p:sp>
        <p:nvSpPr>
          <p:cNvPr id="1049613" name="Text Box 6"/>
          <p:cNvSpPr txBox="1"/>
          <p:nvPr>
            <p:custDataLst>
              <p:tags r:id="rId13"/>
            </p:custDataLst>
          </p:nvPr>
        </p:nvSpPr>
        <p:spPr>
          <a:xfrm>
            <a:off x="6652970" y="2165786"/>
            <a:ext cx="46736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C</a:t>
            </a: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、</a:t>
            </a:r>
            <a:r>
              <a:rPr lang="en-US" altLang="zh-CN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H</a:t>
            </a: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、</a:t>
            </a:r>
            <a:r>
              <a:rPr lang="en-US" altLang="zh-CN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O</a:t>
            </a: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、</a:t>
            </a:r>
            <a:r>
              <a:rPr lang="en-US" altLang="zh-CN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N</a:t>
            </a: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、</a:t>
            </a:r>
            <a:r>
              <a:rPr lang="en-US" altLang="zh-CN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P</a:t>
            </a:r>
          </a:p>
        </p:txBody>
      </p:sp>
      <p:sp>
        <p:nvSpPr>
          <p:cNvPr id="1049614" name="Text Box 7"/>
          <p:cNvSpPr txBox="1"/>
          <p:nvPr>
            <p:custDataLst>
              <p:tags r:id="rId14"/>
            </p:custDataLst>
          </p:nvPr>
        </p:nvSpPr>
        <p:spPr>
          <a:xfrm>
            <a:off x="4523180" y="3005574"/>
            <a:ext cx="25971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zh-CN" sz="320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四种碱基</a:t>
            </a:r>
            <a:r>
              <a:rPr lang="zh-CN" altLang="en-US" sz="320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：</a:t>
            </a:r>
          </a:p>
        </p:txBody>
      </p:sp>
      <p:sp>
        <p:nvSpPr>
          <p:cNvPr id="1049615" name="Text Box 8"/>
          <p:cNvSpPr txBox="1"/>
          <p:nvPr>
            <p:custDataLst>
              <p:tags r:id="rId15"/>
            </p:custDataLst>
          </p:nvPr>
        </p:nvSpPr>
        <p:spPr>
          <a:xfrm>
            <a:off x="6652970" y="3003669"/>
            <a:ext cx="3578997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A</a:t>
            </a: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、</a:t>
            </a:r>
            <a:r>
              <a:rPr lang="en-US" altLang="zh-CN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T</a:t>
            </a: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、</a:t>
            </a:r>
            <a:r>
              <a:rPr lang="en-US" altLang="zh-CN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C</a:t>
            </a: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、</a:t>
            </a:r>
            <a:r>
              <a:rPr lang="en-US" altLang="zh-CN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G</a:t>
            </a:r>
          </a:p>
        </p:txBody>
      </p:sp>
      <p:sp>
        <p:nvSpPr>
          <p:cNvPr id="1049616" name="Text Box 9"/>
          <p:cNvSpPr txBox="1"/>
          <p:nvPr>
            <p:custDataLst>
              <p:tags r:id="rId16"/>
            </p:custDataLst>
          </p:nvPr>
        </p:nvSpPr>
        <p:spPr>
          <a:xfrm>
            <a:off x="4520005" y="3845361"/>
            <a:ext cx="249396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三种物质：</a:t>
            </a:r>
          </a:p>
        </p:txBody>
      </p:sp>
      <p:sp>
        <p:nvSpPr>
          <p:cNvPr id="1049617" name="Text Box 12"/>
          <p:cNvSpPr txBox="1"/>
          <p:nvPr>
            <p:custDataLst>
              <p:tags r:id="rId17"/>
            </p:custDataLst>
          </p:nvPr>
        </p:nvSpPr>
        <p:spPr>
          <a:xfrm>
            <a:off x="4469205" y="4648636"/>
            <a:ext cx="290988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两条长链：</a:t>
            </a:r>
          </a:p>
        </p:txBody>
      </p:sp>
      <p:sp>
        <p:nvSpPr>
          <p:cNvPr id="1049618" name="Text Box 14"/>
          <p:cNvSpPr txBox="1"/>
          <p:nvPr>
            <p:custDataLst>
              <p:tags r:id="rId18"/>
            </p:custDataLst>
          </p:nvPr>
        </p:nvSpPr>
        <p:spPr>
          <a:xfrm>
            <a:off x="4469205" y="5436036"/>
            <a:ext cx="25971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一种螺旋：</a:t>
            </a:r>
          </a:p>
        </p:txBody>
      </p:sp>
      <p:sp>
        <p:nvSpPr>
          <p:cNvPr id="1049619" name="Text Box 15"/>
          <p:cNvSpPr txBox="1"/>
          <p:nvPr>
            <p:custDataLst>
              <p:tags r:id="rId19"/>
            </p:custDataLst>
          </p:nvPr>
        </p:nvSpPr>
        <p:spPr>
          <a:xfrm>
            <a:off x="6652970" y="5467151"/>
            <a:ext cx="44656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规则的双螺旋结构</a:t>
            </a:r>
          </a:p>
        </p:txBody>
      </p:sp>
      <p:sp>
        <p:nvSpPr>
          <p:cNvPr id="1049620" name="Text Box 11"/>
          <p:cNvSpPr txBox="1"/>
          <p:nvPr>
            <p:custDataLst>
              <p:tags r:id="rId20"/>
            </p:custDataLst>
          </p:nvPr>
        </p:nvSpPr>
        <p:spPr>
          <a:xfrm>
            <a:off x="6621220" y="3828534"/>
            <a:ext cx="5226293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磷酸、脱氧核糖、含氮碱基</a:t>
            </a:r>
          </a:p>
        </p:txBody>
      </p:sp>
      <p:sp>
        <p:nvSpPr>
          <p:cNvPr id="1049621" name="Text Box 13"/>
          <p:cNvSpPr txBox="1"/>
          <p:nvPr>
            <p:custDataLst>
              <p:tags r:id="rId21"/>
            </p:custDataLst>
          </p:nvPr>
        </p:nvSpPr>
        <p:spPr>
          <a:xfrm>
            <a:off x="6652970" y="4729916"/>
            <a:ext cx="55517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两条反向平行的脱氧核苷酸链</a:t>
            </a:r>
          </a:p>
        </p:txBody>
      </p:sp>
      <p:sp>
        <p:nvSpPr>
          <p:cNvPr id="1049622" name="文本框 296"/>
          <p:cNvSpPr txBox="1"/>
          <p:nvPr>
            <p:custDataLst>
              <p:tags r:id="rId22"/>
            </p:custDataLst>
          </p:nvPr>
        </p:nvSpPr>
        <p:spPr>
          <a:xfrm>
            <a:off x="4464109" y="1473225"/>
            <a:ext cx="1952762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320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氢键关系</a:t>
            </a:r>
            <a:r>
              <a:rPr lang="en-US" altLang="zh-CN" sz="320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pitchFamily="18" charset="0"/>
              </a:rPr>
              <a:t>:</a:t>
            </a:r>
            <a:endParaRPr kumimoji="0" lang="en-US" altLang="zh-CN" sz="360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049623" name="文本框 297"/>
          <p:cNvSpPr txBox="1"/>
          <p:nvPr>
            <p:custDataLst>
              <p:tags r:id="rId23"/>
            </p:custDataLst>
          </p:nvPr>
        </p:nvSpPr>
        <p:spPr>
          <a:xfrm>
            <a:off x="6621220" y="1445776"/>
            <a:ext cx="3524828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32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A=T      G≡C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9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9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49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49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49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49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496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49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49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49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9612" grpId="0"/>
      <p:bldP spid="1049613" grpId="0"/>
      <p:bldP spid="1049614" grpId="0"/>
      <p:bldP spid="1049615" grpId="0"/>
      <p:bldP spid="1049616" grpId="0"/>
      <p:bldP spid="1049618" grpId="0"/>
      <p:bldP spid="1049619" grpId="0"/>
      <p:bldP spid="1049620" grpId="0"/>
      <p:bldP spid="10496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 "/>
          <p:cNvPicPr/>
          <p:nvPr/>
        </p:nvPicPr>
        <p:blipFill>
          <a:blip r:embed="rId2"/>
          <a:stretch>
            <a:fillRect/>
          </a:stretch>
        </p:blipFill>
        <p:spPr>
          <a:xfrm>
            <a:off x="2802082" y="303932"/>
            <a:ext cx="5011882" cy="3187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272" y="3657600"/>
            <a:ext cx="100076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9758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8" y="3491343"/>
            <a:ext cx="10136349" cy="325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 descr=" "/>
          <p:cNvPicPr/>
          <p:nvPr/>
        </p:nvPicPr>
        <p:blipFill>
          <a:blip r:embed="rId3"/>
          <a:stretch>
            <a:fillRect/>
          </a:stretch>
        </p:blipFill>
        <p:spPr>
          <a:xfrm>
            <a:off x="2802082" y="303932"/>
            <a:ext cx="5011882" cy="31874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9107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1682" name="Text Box 3"/>
          <p:cNvSpPr/>
          <p:nvPr>
            <p:custDataLst>
              <p:tags r:id="rId2"/>
            </p:custDataLst>
          </p:nvPr>
        </p:nvSpPr>
        <p:spPr>
          <a:xfrm>
            <a:off x="193675" y="910590"/>
            <a:ext cx="11823700" cy="60769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下面是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DNA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的结构模式图，请写出图中①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~⑩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的名称。</a:t>
            </a:r>
          </a:p>
        </p:txBody>
      </p:sp>
      <p:sp>
        <p:nvSpPr>
          <p:cNvPr id="71686" name="矩形 6"/>
          <p:cNvSpPr/>
          <p:nvPr>
            <p:custDataLst>
              <p:tags r:id="rId3"/>
            </p:custDataLst>
          </p:nvPr>
        </p:nvSpPr>
        <p:spPr>
          <a:xfrm>
            <a:off x="20638" y="1152525"/>
            <a:ext cx="7416800" cy="53848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/>
          <a:lstStyle/>
          <a:p>
            <a:pPr algn="ctr">
              <a:buClr>
                <a:srgbClr val="FFFFFF"/>
              </a:buClr>
            </a:pPr>
            <a:endParaRPr lang="zh-CN" b="1">
              <a:solidFill>
                <a:srgbClr val="009900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808" name="组合 68715"/>
          <p:cNvGrpSpPr/>
          <p:nvPr>
            <p:custDataLst>
              <p:tags r:id="rId4"/>
            </p:custDataLst>
          </p:nvPr>
        </p:nvGrpSpPr>
        <p:grpSpPr>
          <a:xfrm>
            <a:off x="5049838" y="2037715"/>
            <a:ext cx="6664648" cy="3107822"/>
            <a:chOff x="3038" y="2408"/>
            <a:chExt cx="2460" cy="1468"/>
          </a:xfrm>
        </p:grpSpPr>
        <p:sp>
          <p:nvSpPr>
            <p:cNvPr id="71809" name="文本框 68716"/>
            <p:cNvSpPr/>
            <p:nvPr>
              <p:custDataLst>
                <p:tags r:id="rId18"/>
              </p:custDataLst>
            </p:nvPr>
          </p:nvSpPr>
          <p:spPr>
            <a:xfrm>
              <a:off x="3038" y="2408"/>
              <a:ext cx="2460" cy="14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r>
                <a:rPr lang="en-US" altLang="zh-CN" sz="28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1                              2</a:t>
              </a:r>
            </a:p>
            <a:p>
              <a:r>
                <a:rPr lang="en-US" altLang="zh-CN" sz="28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3                              4</a:t>
              </a:r>
            </a:p>
            <a:p>
              <a:endPara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28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5                              6</a:t>
              </a:r>
            </a:p>
            <a:p>
              <a:r>
                <a:rPr lang="en-US" altLang="zh-CN" sz="28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7                               8</a:t>
              </a:r>
            </a:p>
            <a:p>
              <a:endPara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28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9                            10</a:t>
              </a:r>
            </a:p>
          </p:txBody>
        </p:sp>
        <p:cxnSp>
          <p:nvCxnSpPr>
            <p:cNvPr id="71810" name="直接连接符 68717"/>
            <p:cNvCxnSpPr/>
            <p:nvPr>
              <p:custDataLst>
                <p:tags r:id="rId19"/>
              </p:custDataLst>
            </p:nvPr>
          </p:nvCxnSpPr>
          <p:spPr>
            <a:xfrm>
              <a:off x="3168" y="2592"/>
              <a:ext cx="1008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1811" name="直接连接符 68718"/>
            <p:cNvCxnSpPr/>
            <p:nvPr>
              <p:custDataLst>
                <p:tags r:id="rId20"/>
              </p:custDataLst>
            </p:nvPr>
          </p:nvCxnSpPr>
          <p:spPr>
            <a:xfrm>
              <a:off x="4368" y="2592"/>
              <a:ext cx="1008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1812" name="直接连接符 68719"/>
            <p:cNvCxnSpPr/>
            <p:nvPr>
              <p:custDataLst>
                <p:tags r:id="rId21"/>
              </p:custDataLst>
            </p:nvPr>
          </p:nvCxnSpPr>
          <p:spPr>
            <a:xfrm>
              <a:off x="4368" y="2826"/>
              <a:ext cx="1008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1813" name="直接连接符 68720"/>
            <p:cNvCxnSpPr/>
            <p:nvPr>
              <p:custDataLst>
                <p:tags r:id="rId22"/>
              </p:custDataLst>
            </p:nvPr>
          </p:nvCxnSpPr>
          <p:spPr>
            <a:xfrm>
              <a:off x="4368" y="3186"/>
              <a:ext cx="1008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1814" name="直接连接符 68721"/>
            <p:cNvCxnSpPr/>
            <p:nvPr>
              <p:custDataLst>
                <p:tags r:id="rId23"/>
              </p:custDataLst>
            </p:nvPr>
          </p:nvCxnSpPr>
          <p:spPr>
            <a:xfrm flipV="1">
              <a:off x="4543" y="3454"/>
              <a:ext cx="754" cy="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1815" name="直接连接符 68722"/>
            <p:cNvCxnSpPr/>
            <p:nvPr>
              <p:custDataLst>
                <p:tags r:id="rId24"/>
              </p:custDataLst>
            </p:nvPr>
          </p:nvCxnSpPr>
          <p:spPr>
            <a:xfrm>
              <a:off x="4443" y="3804"/>
              <a:ext cx="1008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1816" name="直接连接符 68723"/>
            <p:cNvCxnSpPr/>
            <p:nvPr>
              <p:custDataLst>
                <p:tags r:id="rId25"/>
              </p:custDataLst>
            </p:nvPr>
          </p:nvCxnSpPr>
          <p:spPr>
            <a:xfrm>
              <a:off x="3168" y="2832"/>
              <a:ext cx="1008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1817" name="直接连接符 68724"/>
            <p:cNvCxnSpPr/>
            <p:nvPr>
              <p:custDataLst>
                <p:tags r:id="rId26"/>
              </p:custDataLst>
            </p:nvPr>
          </p:nvCxnSpPr>
          <p:spPr>
            <a:xfrm>
              <a:off x="3168" y="3192"/>
              <a:ext cx="1008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1818" name="直接连接符 68725"/>
            <p:cNvCxnSpPr/>
            <p:nvPr>
              <p:custDataLst>
                <p:tags r:id="rId27"/>
              </p:custDataLst>
            </p:nvPr>
          </p:nvCxnSpPr>
          <p:spPr>
            <a:xfrm>
              <a:off x="3168" y="3456"/>
              <a:ext cx="1008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1819" name="直接连接符 68726"/>
            <p:cNvCxnSpPr/>
            <p:nvPr>
              <p:custDataLst>
                <p:tags r:id="rId28"/>
              </p:custDataLst>
            </p:nvPr>
          </p:nvCxnSpPr>
          <p:spPr>
            <a:xfrm>
              <a:off x="3168" y="3810"/>
              <a:ext cx="1008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71820" name="文本框 143"/>
          <p:cNvSpPr/>
          <p:nvPr>
            <p:custDataLst>
              <p:tags r:id="rId5"/>
            </p:custDataLst>
          </p:nvPr>
        </p:nvSpPr>
        <p:spPr>
          <a:xfrm>
            <a:off x="5657850" y="1928178"/>
            <a:ext cx="23685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胞嘧啶（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</a:p>
        </p:txBody>
      </p:sp>
      <p:sp>
        <p:nvSpPr>
          <p:cNvPr id="71821" name="文本框 144"/>
          <p:cNvSpPr/>
          <p:nvPr>
            <p:custDataLst>
              <p:tags r:id="rId6"/>
            </p:custDataLst>
          </p:nvPr>
        </p:nvSpPr>
        <p:spPr>
          <a:xfrm>
            <a:off x="8769350" y="1928178"/>
            <a:ext cx="237331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腺嘌呤（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</a:p>
        </p:txBody>
      </p:sp>
      <p:sp>
        <p:nvSpPr>
          <p:cNvPr id="71822" name="文本框 145"/>
          <p:cNvSpPr/>
          <p:nvPr>
            <p:custDataLst>
              <p:tags r:id="rId7"/>
            </p:custDataLst>
          </p:nvPr>
        </p:nvSpPr>
        <p:spPr>
          <a:xfrm>
            <a:off x="5583238" y="2463165"/>
            <a:ext cx="2363787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鸟嘌呤（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G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</a:p>
        </p:txBody>
      </p:sp>
      <p:sp>
        <p:nvSpPr>
          <p:cNvPr id="71823" name="文本框 146"/>
          <p:cNvSpPr/>
          <p:nvPr>
            <p:custDataLst>
              <p:tags r:id="rId8"/>
            </p:custDataLst>
          </p:nvPr>
        </p:nvSpPr>
        <p:spPr>
          <a:xfrm>
            <a:off x="8693150" y="2425065"/>
            <a:ext cx="2782888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胸腺嘧啶（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T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</a:p>
        </p:txBody>
      </p:sp>
      <p:sp>
        <p:nvSpPr>
          <p:cNvPr id="71824" name="矩形 147"/>
          <p:cNvSpPr/>
          <p:nvPr>
            <p:custDataLst>
              <p:tags r:id="rId9"/>
            </p:custDataLst>
          </p:nvPr>
        </p:nvSpPr>
        <p:spPr>
          <a:xfrm>
            <a:off x="5657850" y="3199765"/>
            <a:ext cx="1900238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脱氧核糖</a:t>
            </a:r>
          </a:p>
        </p:txBody>
      </p:sp>
      <p:sp>
        <p:nvSpPr>
          <p:cNvPr id="71825" name="矩形 148"/>
          <p:cNvSpPr/>
          <p:nvPr>
            <p:custDataLst>
              <p:tags r:id="rId10"/>
            </p:custDataLst>
          </p:nvPr>
        </p:nvSpPr>
        <p:spPr>
          <a:xfrm>
            <a:off x="9257665" y="3182620"/>
            <a:ext cx="1397000" cy="52197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磷酸</a:t>
            </a:r>
          </a:p>
        </p:txBody>
      </p:sp>
      <p:sp>
        <p:nvSpPr>
          <p:cNvPr id="71826" name="矩形 149"/>
          <p:cNvSpPr/>
          <p:nvPr>
            <p:custDataLst>
              <p:tags r:id="rId11"/>
            </p:custDataLst>
          </p:nvPr>
        </p:nvSpPr>
        <p:spPr>
          <a:xfrm>
            <a:off x="5278438" y="3756978"/>
            <a:ext cx="34417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胸腺嘧啶脱氧核苷酸</a:t>
            </a:r>
          </a:p>
        </p:txBody>
      </p:sp>
      <p:sp>
        <p:nvSpPr>
          <p:cNvPr id="71827" name="矩形 150"/>
          <p:cNvSpPr/>
          <p:nvPr>
            <p:custDataLst>
              <p:tags r:id="rId12"/>
            </p:custDataLst>
          </p:nvPr>
        </p:nvSpPr>
        <p:spPr>
          <a:xfrm>
            <a:off x="9195753" y="3749675"/>
            <a:ext cx="15208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碱基对</a:t>
            </a:r>
          </a:p>
        </p:txBody>
      </p:sp>
      <p:sp>
        <p:nvSpPr>
          <p:cNvPr id="71828" name="矩形 151"/>
          <p:cNvSpPr/>
          <p:nvPr>
            <p:custDataLst>
              <p:tags r:id="rId13"/>
            </p:custDataLst>
          </p:nvPr>
        </p:nvSpPr>
        <p:spPr>
          <a:xfrm>
            <a:off x="5761355" y="4460875"/>
            <a:ext cx="1138238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氢键</a:t>
            </a:r>
          </a:p>
        </p:txBody>
      </p:sp>
      <p:sp>
        <p:nvSpPr>
          <p:cNvPr id="71829" name="矩形 152"/>
          <p:cNvSpPr/>
          <p:nvPr>
            <p:custDataLst>
              <p:tags r:id="rId14"/>
            </p:custDataLst>
          </p:nvPr>
        </p:nvSpPr>
        <p:spPr>
          <a:xfrm>
            <a:off x="8769350" y="4504055"/>
            <a:ext cx="308927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一条脱氧核苷酸</a:t>
            </a:r>
          </a:p>
          <a:p>
            <a:pPr>
              <a:spcBef>
                <a:spcPct val="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链的片段</a:t>
            </a:r>
          </a:p>
        </p:txBody>
      </p:sp>
      <p:sp>
        <p:nvSpPr>
          <p:cNvPr id="71830" name="文本框 153"/>
          <p:cNvSpPr/>
          <p:nvPr>
            <p:custDataLst>
              <p:tags r:id="rId15"/>
            </p:custDataLst>
          </p:nvPr>
        </p:nvSpPr>
        <p:spPr>
          <a:xfrm>
            <a:off x="1141413" y="7110413"/>
            <a:ext cx="964565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思考：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这个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DNA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片段有多少个游离的磷酸基团（没有形成磷酸二酯键的磷酸基团）？</a:t>
            </a:r>
          </a:p>
        </p:txBody>
      </p:sp>
      <p:sp>
        <p:nvSpPr>
          <p:cNvPr id="71831" name="文本框 154"/>
          <p:cNvSpPr/>
          <p:nvPr>
            <p:custDataLst>
              <p:tags r:id="rId16"/>
            </p:custDataLst>
          </p:nvPr>
        </p:nvSpPr>
        <p:spPr>
          <a:xfrm>
            <a:off x="5197158" y="7541895"/>
            <a:ext cx="11779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个</a:t>
            </a:r>
          </a:p>
        </p:txBody>
      </p:sp>
      <p:pic>
        <p:nvPicPr>
          <p:cNvPr id="132" name="图片 131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30"/>
          <a:stretch>
            <a:fillRect/>
          </a:stretch>
        </p:blipFill>
        <p:spPr>
          <a:xfrm>
            <a:off x="688296" y="1633634"/>
            <a:ext cx="4058750" cy="377216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 fill="hold"/>
                                        <p:tgtEl>
                                          <p:spTgt spid="71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 fill="hold"/>
                                        <p:tgtEl>
                                          <p:spTgt spid="71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 fill="hold"/>
                                        <p:tgtEl>
                                          <p:spTgt spid="71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 fill="hold"/>
                                        <p:tgtEl>
                                          <p:spTgt spid="71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 fill="hold"/>
                                        <p:tgtEl>
                                          <p:spTgt spid="71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 fill="hold"/>
                                        <p:tgtEl>
                                          <p:spTgt spid="71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 fill="hold"/>
                                        <p:tgtEl>
                                          <p:spTgt spid="71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 fill="hold"/>
                                        <p:tgtEl>
                                          <p:spTgt spid="71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 fill="hold"/>
                                        <p:tgtEl>
                                          <p:spTgt spid="71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 fill="hold"/>
                                        <p:tgtEl>
                                          <p:spTgt spid="71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20" grpId="0"/>
      <p:bldP spid="71821" grpId="0"/>
      <p:bldP spid="71822" grpId="0"/>
      <p:bldP spid="71823" grpId="0"/>
      <p:bldP spid="71824" grpId="0"/>
      <p:bldP spid="71825" grpId="0"/>
      <p:bldP spid="71826" grpId="0"/>
      <p:bldP spid="71827" grpId="0"/>
      <p:bldP spid="71828" grpId="0"/>
      <p:bldP spid="71829" grpId="0"/>
      <p:bldP spid="71830" grpId="0"/>
      <p:bldP spid="718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34001" y="1188541"/>
            <a:ext cx="601287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/>
              <a:t>2.</a:t>
            </a:r>
            <a:r>
              <a:rPr lang="zh-CN" altLang="zh-CN" sz="3600" dirty="0"/>
              <a:t>在</a:t>
            </a:r>
            <a:r>
              <a:rPr lang="en-US" altLang="zh-CN" sz="3600" dirty="0"/>
              <a:t>DNA</a:t>
            </a:r>
            <a:r>
              <a:rPr lang="zh-CN" altLang="zh-CN" sz="3600" dirty="0"/>
              <a:t>分子模型的搭建实验中</a:t>
            </a:r>
            <a:r>
              <a:rPr lang="en-US" altLang="zh-CN" sz="3600" dirty="0"/>
              <a:t>,</a:t>
            </a:r>
            <a:r>
              <a:rPr lang="zh-CN" altLang="zh-CN" sz="3600" dirty="0"/>
              <a:t>若</a:t>
            </a:r>
            <a:r>
              <a:rPr lang="zh-CN" altLang="zh-CN" sz="3600" b="1" dirty="0"/>
              <a:t>仅用</a:t>
            </a:r>
            <a:r>
              <a:rPr lang="zh-CN" altLang="zh-CN" sz="3600" dirty="0"/>
              <a:t>订书钉将脱氧核糖、磷酸、碱基连为一体并构建一个含</a:t>
            </a:r>
            <a:r>
              <a:rPr lang="en-US" altLang="zh-CN" sz="3600" dirty="0"/>
              <a:t>10</a:t>
            </a:r>
            <a:r>
              <a:rPr lang="zh-CN" altLang="zh-CN" sz="3600" dirty="0"/>
              <a:t>对碱基（</a:t>
            </a:r>
            <a:r>
              <a:rPr lang="en-US" altLang="zh-CN" sz="3600" dirty="0"/>
              <a:t>A</a:t>
            </a:r>
            <a:r>
              <a:rPr lang="zh-CN" altLang="zh-CN" sz="3600" dirty="0"/>
              <a:t>有</a:t>
            </a:r>
            <a:r>
              <a:rPr lang="en-US" altLang="zh-CN" sz="3600" dirty="0"/>
              <a:t>6</a:t>
            </a:r>
            <a:r>
              <a:rPr lang="zh-CN" altLang="zh-CN" sz="3600" dirty="0"/>
              <a:t>个）的</a:t>
            </a:r>
            <a:r>
              <a:rPr lang="en-US" altLang="zh-CN" sz="3600" dirty="0"/>
              <a:t>DNA</a:t>
            </a:r>
            <a:r>
              <a:rPr lang="zh-CN" altLang="zh-CN" sz="3600" dirty="0"/>
              <a:t>双链片段</a:t>
            </a:r>
            <a:r>
              <a:rPr lang="en-US" altLang="zh-CN" sz="3600" dirty="0"/>
              <a:t>,</a:t>
            </a:r>
            <a:r>
              <a:rPr lang="zh-CN" altLang="zh-CN" sz="3600" dirty="0"/>
              <a:t>那么使用的订书钉个数</a:t>
            </a:r>
            <a:r>
              <a:rPr lang="zh-CN" altLang="zh-CN" sz="3600" dirty="0" smtClean="0"/>
              <a:t>为</a:t>
            </a:r>
            <a:r>
              <a:rPr lang="zh-CN" altLang="en-US" sz="3600" dirty="0" smtClean="0"/>
              <a:t>（</a:t>
            </a:r>
            <a:r>
              <a:rPr lang="en-US" altLang="zh-CN" sz="3600" dirty="0" smtClean="0"/>
              <a:t>    </a:t>
            </a:r>
            <a:r>
              <a:rPr lang="zh-CN" altLang="zh-CN" sz="3600" dirty="0"/>
              <a:t>）</a:t>
            </a:r>
            <a:r>
              <a:rPr lang="en-US" altLang="zh-CN" sz="3600" dirty="0"/>
              <a:t>   </a:t>
            </a:r>
            <a:endParaRPr lang="zh-CN" altLang="zh-CN" sz="3600" dirty="0"/>
          </a:p>
          <a:p>
            <a:r>
              <a:rPr lang="en-US" altLang="zh-CN" sz="3600" dirty="0"/>
              <a:t>A.58      B.78       </a:t>
            </a:r>
            <a:endParaRPr lang="en-US" altLang="zh-CN" sz="3600" dirty="0" smtClean="0"/>
          </a:p>
          <a:p>
            <a:r>
              <a:rPr lang="en-US" altLang="zh-CN" sz="3600" dirty="0" smtClean="0">
                <a:solidFill>
                  <a:srgbClr val="FF0000"/>
                </a:solidFill>
              </a:rPr>
              <a:t>C.82   </a:t>
            </a:r>
            <a:r>
              <a:rPr lang="en-US" altLang="zh-CN" sz="3600" dirty="0" smtClean="0"/>
              <a:t>   </a:t>
            </a:r>
            <a:r>
              <a:rPr lang="en-US" altLang="zh-CN" sz="3600" dirty="0"/>
              <a:t>D.88</a:t>
            </a:r>
            <a:endParaRPr lang="zh-CN" altLang="zh-CN" sz="3600" dirty="0"/>
          </a:p>
        </p:txBody>
      </p:sp>
      <p:grpSp>
        <p:nvGrpSpPr>
          <p:cNvPr id="3" name="组合 164"/>
          <p:cNvGrpSpPr/>
          <p:nvPr>
            <p:custDataLst>
              <p:tags r:id="rId1"/>
            </p:custDataLst>
          </p:nvPr>
        </p:nvGrpSpPr>
        <p:grpSpPr>
          <a:xfrm>
            <a:off x="433387" y="731341"/>
            <a:ext cx="3810000" cy="5453062"/>
            <a:chOff x="1258888" y="541338"/>
            <a:chExt cx="3810000" cy="5453062"/>
          </a:xfrm>
        </p:grpSpPr>
        <p:sp>
          <p:nvSpPr>
            <p:cNvPr id="4" name="Oval 2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1258888" y="541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AutoShape 3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1563688" y="922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Line 4"/>
            <p:cNvSpPr>
              <a:spLocks noChangeShapeType="1"/>
            </p:cNvSpPr>
            <p:nvPr>
              <p:custDataLst>
                <p:tags r:id="rId4"/>
              </p:custDataLst>
            </p:nvPr>
          </p:nvSpPr>
          <p:spPr bwMode="auto">
            <a:xfrm>
              <a:off x="1411288" y="769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Line 5"/>
            <p:cNvSpPr>
              <a:spLocks noChangeShapeType="1"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1487488" y="1227138"/>
              <a:ext cx="1524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258888" y="1303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AutoShape 7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1563688" y="1684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" name="Line 8"/>
            <p:cNvSpPr>
              <a:spLocks noChangeShapeType="1"/>
            </p:cNvSpPr>
            <p:nvPr>
              <p:custDataLst>
                <p:tags r:id="rId8"/>
              </p:custDataLst>
            </p:nvPr>
          </p:nvSpPr>
          <p:spPr bwMode="auto">
            <a:xfrm>
              <a:off x="1411288" y="1531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Line 9"/>
            <p:cNvSpPr>
              <a:spLocks noChangeShapeType="1"/>
            </p:cNvSpPr>
            <p:nvPr>
              <p:custDataLst>
                <p:tags r:id="rId9"/>
              </p:custDataLst>
            </p:nvPr>
          </p:nvSpPr>
          <p:spPr bwMode="auto">
            <a:xfrm flipH="1">
              <a:off x="1487488" y="1989138"/>
              <a:ext cx="1524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Oval 10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1258888" y="2065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AutoShape 11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1563688" y="2446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Line 12"/>
            <p:cNvSpPr>
              <a:spLocks noChangeShapeType="1"/>
            </p:cNvSpPr>
            <p:nvPr>
              <p:custDataLst>
                <p:tags r:id="rId12"/>
              </p:custDataLst>
            </p:nvPr>
          </p:nvSpPr>
          <p:spPr bwMode="auto">
            <a:xfrm>
              <a:off x="1411288" y="2293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Line 13"/>
            <p:cNvSpPr>
              <a:spLocks noChangeShapeType="1"/>
            </p:cNvSpPr>
            <p:nvPr>
              <p:custDataLst>
                <p:tags r:id="rId13"/>
              </p:custDataLst>
            </p:nvPr>
          </p:nvSpPr>
          <p:spPr bwMode="auto">
            <a:xfrm flipH="1">
              <a:off x="1487488" y="2751138"/>
              <a:ext cx="1524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Oval 14"/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1258888" y="2827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AutoShape 15"/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1563688" y="3208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Line 16"/>
            <p:cNvSpPr>
              <a:spLocks noChangeShapeType="1"/>
            </p:cNvSpPr>
            <p:nvPr>
              <p:custDataLst>
                <p:tags r:id="rId16"/>
              </p:custDataLst>
            </p:nvPr>
          </p:nvSpPr>
          <p:spPr bwMode="auto">
            <a:xfrm>
              <a:off x="1411288" y="3055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Line 17"/>
            <p:cNvSpPr>
              <a:spLocks noChangeShapeType="1"/>
            </p:cNvSpPr>
            <p:nvPr>
              <p:custDataLst>
                <p:tags r:id="rId17"/>
              </p:custDataLst>
            </p:nvPr>
          </p:nvSpPr>
          <p:spPr bwMode="auto">
            <a:xfrm flipH="1">
              <a:off x="1487488" y="3513138"/>
              <a:ext cx="1524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1258888" y="3589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21" name="AutoShape 19"/>
            <p:cNvSpPr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1563688" y="3970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22" name="Line 20"/>
            <p:cNvSpPr>
              <a:spLocks noChangeShapeType="1"/>
            </p:cNvSpPr>
            <p:nvPr>
              <p:custDataLst>
                <p:tags r:id="rId20"/>
              </p:custDataLst>
            </p:nvPr>
          </p:nvSpPr>
          <p:spPr bwMode="auto">
            <a:xfrm>
              <a:off x="1411288" y="3817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Line 21"/>
            <p:cNvSpPr>
              <a:spLocks noChangeShapeType="1"/>
            </p:cNvSpPr>
            <p:nvPr>
              <p:custDataLst>
                <p:tags r:id="rId21"/>
              </p:custDataLst>
            </p:nvPr>
          </p:nvSpPr>
          <p:spPr bwMode="auto">
            <a:xfrm flipH="1">
              <a:off x="1487488" y="4275138"/>
              <a:ext cx="1524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Oval 22"/>
            <p:cNvSpPr>
              <a:spLocks noChangeArrowheads="1"/>
            </p:cNvSpPr>
            <p:nvPr>
              <p:custDataLst>
                <p:tags r:id="rId22"/>
              </p:custDataLst>
            </p:nvPr>
          </p:nvSpPr>
          <p:spPr bwMode="auto">
            <a:xfrm>
              <a:off x="1258888" y="4351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AutoShape 23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1563688" y="4732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Line 24"/>
            <p:cNvSpPr>
              <a:spLocks noChangeShapeType="1"/>
            </p:cNvSpPr>
            <p:nvPr>
              <p:custDataLst>
                <p:tags r:id="rId24"/>
              </p:custDataLst>
            </p:nvPr>
          </p:nvSpPr>
          <p:spPr bwMode="auto">
            <a:xfrm>
              <a:off x="1411288" y="4579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Line 25"/>
            <p:cNvSpPr>
              <a:spLocks noChangeShapeType="1"/>
            </p:cNvSpPr>
            <p:nvPr>
              <p:custDataLst>
                <p:tags r:id="rId25"/>
              </p:custDataLst>
            </p:nvPr>
          </p:nvSpPr>
          <p:spPr bwMode="auto">
            <a:xfrm flipH="1">
              <a:off x="1487488" y="5037138"/>
              <a:ext cx="1524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Oval 26"/>
            <p:cNvSpPr>
              <a:spLocks noChangeArrowheads="1"/>
            </p:cNvSpPr>
            <p:nvPr>
              <p:custDataLst>
                <p:tags r:id="rId26"/>
              </p:custDataLst>
            </p:nvPr>
          </p:nvSpPr>
          <p:spPr bwMode="auto">
            <a:xfrm>
              <a:off x="1258888" y="5113338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AutoShape 27"/>
            <p:cNvSpPr>
              <a:spLocks noChangeArrowheads="1"/>
            </p:cNvSpPr>
            <p:nvPr>
              <p:custDataLst>
                <p:tags r:id="rId27"/>
              </p:custDataLst>
            </p:nvPr>
          </p:nvSpPr>
          <p:spPr bwMode="auto">
            <a:xfrm>
              <a:off x="1563688" y="54943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" name="Line 28"/>
            <p:cNvSpPr>
              <a:spLocks noChangeShapeType="1"/>
            </p:cNvSpPr>
            <p:nvPr>
              <p:custDataLst>
                <p:tags r:id="rId28"/>
              </p:custDataLst>
            </p:nvPr>
          </p:nvSpPr>
          <p:spPr bwMode="auto">
            <a:xfrm>
              <a:off x="1411288" y="53419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31" name="AutoShape 34"/>
            <p:cNvSpPr>
              <a:spLocks noChangeArrowheads="1"/>
            </p:cNvSpPr>
            <p:nvPr>
              <p:custDataLst>
                <p:tags r:id="rId29"/>
              </p:custDataLst>
            </p:nvPr>
          </p:nvSpPr>
          <p:spPr bwMode="auto">
            <a:xfrm>
              <a:off x="2401888" y="874713"/>
              <a:ext cx="609600" cy="304800"/>
            </a:xfrm>
            <a:prstGeom prst="homePlate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Line 35"/>
            <p:cNvSpPr>
              <a:spLocks noChangeShapeType="1"/>
            </p:cNvSpPr>
            <p:nvPr>
              <p:custDataLst>
                <p:tags r:id="rId30"/>
              </p:custDataLst>
            </p:nvPr>
          </p:nvSpPr>
          <p:spPr bwMode="auto">
            <a:xfrm>
              <a:off x="1944688" y="1027113"/>
              <a:ext cx="4572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AutoShape 36"/>
            <p:cNvSpPr>
              <a:spLocks noChangeArrowheads="1"/>
            </p:cNvSpPr>
            <p:nvPr>
              <p:custDataLst>
                <p:tags r:id="rId31"/>
              </p:custDataLst>
            </p:nvPr>
          </p:nvSpPr>
          <p:spPr bwMode="auto">
            <a:xfrm>
              <a:off x="2401888" y="2398713"/>
              <a:ext cx="609600" cy="304800"/>
            </a:xfrm>
            <a:prstGeom prst="homePlate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Line 37"/>
            <p:cNvSpPr>
              <a:spLocks noChangeShapeType="1"/>
            </p:cNvSpPr>
            <p:nvPr>
              <p:custDataLst>
                <p:tags r:id="rId32"/>
              </p:custDataLst>
            </p:nvPr>
          </p:nvSpPr>
          <p:spPr bwMode="auto">
            <a:xfrm>
              <a:off x="1944688" y="2551113"/>
              <a:ext cx="4572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35" name="AutoShape 38"/>
            <p:cNvSpPr>
              <a:spLocks noChangeArrowheads="1"/>
            </p:cNvSpPr>
            <p:nvPr>
              <p:custDataLst>
                <p:tags r:id="rId33"/>
              </p:custDataLst>
            </p:nvPr>
          </p:nvSpPr>
          <p:spPr bwMode="auto">
            <a:xfrm>
              <a:off x="3392488" y="3922713"/>
              <a:ext cx="609600" cy="304800"/>
            </a:xfrm>
            <a:prstGeom prst="homePlate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" name="Line 39"/>
            <p:cNvSpPr>
              <a:spLocks noChangeShapeType="1"/>
            </p:cNvSpPr>
            <p:nvPr>
              <p:custDataLst>
                <p:tags r:id="rId34"/>
              </p:custDataLst>
            </p:nvPr>
          </p:nvSpPr>
          <p:spPr bwMode="auto">
            <a:xfrm>
              <a:off x="1944688" y="3313113"/>
              <a:ext cx="4572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37" name="AutoShape 40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2401888" y="5446713"/>
              <a:ext cx="609600" cy="304800"/>
            </a:xfrm>
            <a:prstGeom prst="homePlate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Line 41"/>
            <p:cNvSpPr>
              <a:spLocks noChangeShapeType="1"/>
            </p:cNvSpPr>
            <p:nvPr>
              <p:custDataLst>
                <p:tags r:id="rId36"/>
              </p:custDataLst>
            </p:nvPr>
          </p:nvSpPr>
          <p:spPr bwMode="auto">
            <a:xfrm>
              <a:off x="1944688" y="5599113"/>
              <a:ext cx="4572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AutoShape 47"/>
            <p:cNvSpPr>
              <a:spLocks noChangeArrowheads="1"/>
            </p:cNvSpPr>
            <p:nvPr>
              <p:custDataLst>
                <p:tags r:id="rId37"/>
              </p:custDataLst>
            </p:nvPr>
          </p:nvSpPr>
          <p:spPr bwMode="auto">
            <a:xfrm flipV="1">
              <a:off x="4294188" y="86518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40" name="Line 48"/>
            <p:cNvSpPr>
              <a:spLocks noChangeShapeType="1"/>
            </p:cNvSpPr>
            <p:nvPr>
              <p:custDataLst>
                <p:tags r:id="rId38"/>
              </p:custDataLst>
            </p:nvPr>
          </p:nvSpPr>
          <p:spPr bwMode="auto">
            <a:xfrm>
              <a:off x="4652963" y="1025525"/>
              <a:ext cx="187325" cy="3063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Line 49"/>
            <p:cNvSpPr>
              <a:spLocks noChangeShapeType="1"/>
            </p:cNvSpPr>
            <p:nvPr>
              <p:custDataLst>
                <p:tags r:id="rId39"/>
              </p:custDataLst>
            </p:nvPr>
          </p:nvSpPr>
          <p:spPr bwMode="auto">
            <a:xfrm flipH="1">
              <a:off x="4611688" y="1484313"/>
              <a:ext cx="2286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Line 52"/>
            <p:cNvSpPr>
              <a:spLocks noChangeShapeType="1"/>
            </p:cNvSpPr>
            <p:nvPr>
              <p:custDataLst>
                <p:tags r:id="rId40"/>
              </p:custDataLst>
            </p:nvPr>
          </p:nvSpPr>
          <p:spPr bwMode="auto">
            <a:xfrm>
              <a:off x="4687888" y="1865313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43" name="Line 53"/>
            <p:cNvSpPr>
              <a:spLocks noChangeShapeType="1"/>
            </p:cNvSpPr>
            <p:nvPr>
              <p:custDataLst>
                <p:tags r:id="rId41"/>
              </p:custDataLst>
            </p:nvPr>
          </p:nvSpPr>
          <p:spPr bwMode="auto">
            <a:xfrm flipH="1">
              <a:off x="4611688" y="2246313"/>
              <a:ext cx="2286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44" name="Oval 54"/>
            <p:cNvSpPr>
              <a:spLocks noChangeArrowheads="1"/>
            </p:cNvSpPr>
            <p:nvPr>
              <p:custDataLst>
                <p:tags r:id="rId42"/>
              </p:custDataLst>
            </p:nvPr>
          </p:nvSpPr>
          <p:spPr bwMode="auto">
            <a:xfrm>
              <a:off x="4797425" y="2779713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AutoShape 55"/>
            <p:cNvSpPr>
              <a:spLocks noChangeArrowheads="1"/>
            </p:cNvSpPr>
            <p:nvPr>
              <p:custDataLst>
                <p:tags r:id="rId43"/>
              </p:custDataLst>
            </p:nvPr>
          </p:nvSpPr>
          <p:spPr bwMode="auto">
            <a:xfrm flipV="1">
              <a:off x="4294188" y="2393950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46" name="Line 56"/>
            <p:cNvSpPr>
              <a:spLocks noChangeShapeType="1"/>
            </p:cNvSpPr>
            <p:nvPr>
              <p:custDataLst>
                <p:tags r:id="rId44"/>
              </p:custDataLst>
            </p:nvPr>
          </p:nvSpPr>
          <p:spPr bwMode="auto">
            <a:xfrm>
              <a:off x="4687888" y="2627313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47" name="Line 57"/>
            <p:cNvSpPr>
              <a:spLocks noChangeShapeType="1"/>
            </p:cNvSpPr>
            <p:nvPr>
              <p:custDataLst>
                <p:tags r:id="rId45"/>
              </p:custDataLst>
            </p:nvPr>
          </p:nvSpPr>
          <p:spPr bwMode="auto">
            <a:xfrm flipH="1">
              <a:off x="4611688" y="3008313"/>
              <a:ext cx="2286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48" name="Oval 58"/>
            <p:cNvSpPr>
              <a:spLocks noChangeArrowheads="1"/>
            </p:cNvSpPr>
            <p:nvPr>
              <p:custDataLst>
                <p:tags r:id="rId46"/>
              </p:custDataLst>
            </p:nvPr>
          </p:nvSpPr>
          <p:spPr bwMode="auto">
            <a:xfrm>
              <a:off x="4840288" y="3533775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49" name="AutoShape 59"/>
            <p:cNvSpPr>
              <a:spLocks noChangeArrowheads="1"/>
            </p:cNvSpPr>
            <p:nvPr>
              <p:custDataLst>
                <p:tags r:id="rId47"/>
              </p:custDataLst>
            </p:nvPr>
          </p:nvSpPr>
          <p:spPr bwMode="auto">
            <a:xfrm flipV="1">
              <a:off x="4365625" y="311308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50" name="Line 60"/>
            <p:cNvSpPr>
              <a:spLocks noChangeShapeType="1"/>
            </p:cNvSpPr>
            <p:nvPr>
              <p:custDataLst>
                <p:tags r:id="rId48"/>
              </p:custDataLst>
            </p:nvPr>
          </p:nvSpPr>
          <p:spPr bwMode="auto">
            <a:xfrm>
              <a:off x="4725988" y="3257550"/>
              <a:ext cx="215900" cy="2889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51" name="Line 61"/>
            <p:cNvSpPr>
              <a:spLocks noChangeShapeType="1"/>
            </p:cNvSpPr>
            <p:nvPr>
              <p:custDataLst>
                <p:tags r:id="rId49"/>
              </p:custDataLst>
            </p:nvPr>
          </p:nvSpPr>
          <p:spPr bwMode="auto">
            <a:xfrm flipH="1">
              <a:off x="4687888" y="3770313"/>
              <a:ext cx="2286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52" name="Oval 62"/>
            <p:cNvSpPr>
              <a:spLocks noChangeArrowheads="1"/>
            </p:cNvSpPr>
            <p:nvPr>
              <p:custDataLst>
                <p:tags r:id="rId50"/>
              </p:custDataLst>
            </p:nvPr>
          </p:nvSpPr>
          <p:spPr bwMode="auto">
            <a:xfrm>
              <a:off x="4797425" y="4303713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AutoShape 63"/>
            <p:cNvSpPr>
              <a:spLocks noChangeArrowheads="1"/>
            </p:cNvSpPr>
            <p:nvPr>
              <p:custDataLst>
                <p:tags r:id="rId51"/>
              </p:custDataLst>
            </p:nvPr>
          </p:nvSpPr>
          <p:spPr bwMode="auto">
            <a:xfrm flipV="1">
              <a:off x="4365625" y="3905250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54" name="Line 64"/>
            <p:cNvSpPr>
              <a:spLocks noChangeShapeType="1"/>
            </p:cNvSpPr>
            <p:nvPr>
              <p:custDataLst>
                <p:tags r:id="rId52"/>
              </p:custDataLst>
            </p:nvPr>
          </p:nvSpPr>
          <p:spPr bwMode="auto">
            <a:xfrm>
              <a:off x="4725988" y="41100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55" name="Line 65"/>
            <p:cNvSpPr>
              <a:spLocks noChangeShapeType="1"/>
            </p:cNvSpPr>
            <p:nvPr>
              <p:custDataLst>
                <p:tags r:id="rId53"/>
              </p:custDataLst>
            </p:nvPr>
          </p:nvSpPr>
          <p:spPr bwMode="auto">
            <a:xfrm flipH="1">
              <a:off x="4611688" y="4532313"/>
              <a:ext cx="2286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56" name="Oval 66"/>
            <p:cNvSpPr>
              <a:spLocks noChangeArrowheads="1"/>
            </p:cNvSpPr>
            <p:nvPr>
              <p:custDataLst>
                <p:tags r:id="rId54"/>
              </p:custDataLst>
            </p:nvPr>
          </p:nvSpPr>
          <p:spPr bwMode="auto">
            <a:xfrm>
              <a:off x="4764088" y="5065713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57" name="AutoShape 67"/>
            <p:cNvSpPr>
              <a:spLocks noChangeArrowheads="1"/>
            </p:cNvSpPr>
            <p:nvPr>
              <p:custDataLst>
                <p:tags r:id="rId55"/>
              </p:custDataLst>
            </p:nvPr>
          </p:nvSpPr>
          <p:spPr bwMode="auto">
            <a:xfrm flipV="1">
              <a:off x="4294188" y="46815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58" name="Line 68"/>
            <p:cNvSpPr>
              <a:spLocks noChangeShapeType="1"/>
            </p:cNvSpPr>
            <p:nvPr>
              <p:custDataLst>
                <p:tags r:id="rId56"/>
              </p:custDataLst>
            </p:nvPr>
          </p:nvSpPr>
          <p:spPr bwMode="auto">
            <a:xfrm>
              <a:off x="4652963" y="4841875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59" name="Line 69"/>
            <p:cNvSpPr>
              <a:spLocks noChangeShapeType="1"/>
            </p:cNvSpPr>
            <p:nvPr>
              <p:custDataLst>
                <p:tags r:id="rId57"/>
              </p:custDataLst>
            </p:nvPr>
          </p:nvSpPr>
          <p:spPr bwMode="auto">
            <a:xfrm flipH="1">
              <a:off x="4611688" y="5294313"/>
              <a:ext cx="2286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60" name="AutoShape 71"/>
            <p:cNvSpPr>
              <a:spLocks noChangeArrowheads="1"/>
            </p:cNvSpPr>
            <p:nvPr>
              <p:custDataLst>
                <p:tags r:id="rId58"/>
              </p:custDataLst>
            </p:nvPr>
          </p:nvSpPr>
          <p:spPr bwMode="auto">
            <a:xfrm flipV="1">
              <a:off x="4306888" y="5418138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61" name="Line 72"/>
            <p:cNvSpPr>
              <a:spLocks noChangeShapeType="1"/>
            </p:cNvSpPr>
            <p:nvPr>
              <p:custDataLst>
                <p:tags r:id="rId59"/>
              </p:custDataLst>
            </p:nvPr>
          </p:nvSpPr>
          <p:spPr bwMode="auto">
            <a:xfrm>
              <a:off x="4687888" y="5621338"/>
              <a:ext cx="1524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62" name="AutoShape 73"/>
            <p:cNvSpPr>
              <a:spLocks noChangeArrowheads="1"/>
            </p:cNvSpPr>
            <p:nvPr>
              <p:custDataLst>
                <p:tags r:id="rId60"/>
              </p:custDataLst>
            </p:nvPr>
          </p:nvSpPr>
          <p:spPr bwMode="auto">
            <a:xfrm>
              <a:off x="2432635" y="3152775"/>
              <a:ext cx="457200" cy="304800"/>
            </a:xfrm>
            <a:prstGeom prst="flowChartOnlineStorag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63" name="AutoShape 75"/>
            <p:cNvSpPr>
              <a:spLocks noChangeArrowheads="1"/>
            </p:cNvSpPr>
            <p:nvPr>
              <p:custDataLst>
                <p:tags r:id="rId61"/>
              </p:custDataLst>
            </p:nvPr>
          </p:nvSpPr>
          <p:spPr bwMode="auto">
            <a:xfrm>
              <a:off x="2401888" y="1636713"/>
              <a:ext cx="457200" cy="304800"/>
            </a:xfrm>
            <a:prstGeom prst="flowChartOnlineStorag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64" name="Line 76"/>
            <p:cNvSpPr>
              <a:spLocks noChangeShapeType="1"/>
            </p:cNvSpPr>
            <p:nvPr>
              <p:custDataLst>
                <p:tags r:id="rId62"/>
              </p:custDataLst>
            </p:nvPr>
          </p:nvSpPr>
          <p:spPr bwMode="auto">
            <a:xfrm>
              <a:off x="1944688" y="1789113"/>
              <a:ext cx="4572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65" name="Line 77"/>
            <p:cNvSpPr>
              <a:spLocks noChangeShapeType="1"/>
            </p:cNvSpPr>
            <p:nvPr>
              <p:custDataLst>
                <p:tags r:id="rId63"/>
              </p:custDataLst>
            </p:nvPr>
          </p:nvSpPr>
          <p:spPr bwMode="auto">
            <a:xfrm>
              <a:off x="1944688" y="4075113"/>
              <a:ext cx="4572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66" name="AutoShape 78"/>
            <p:cNvSpPr>
              <a:spLocks noChangeArrowheads="1"/>
            </p:cNvSpPr>
            <p:nvPr>
              <p:custDataLst>
                <p:tags r:id="rId64"/>
              </p:custDataLst>
            </p:nvPr>
          </p:nvSpPr>
          <p:spPr bwMode="auto">
            <a:xfrm>
              <a:off x="3476041" y="3146899"/>
              <a:ext cx="762000" cy="304800"/>
            </a:xfrm>
            <a:prstGeom prst="flowChartOnlineStorag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67" name="Line 79"/>
            <p:cNvSpPr>
              <a:spLocks noChangeShapeType="1"/>
            </p:cNvSpPr>
            <p:nvPr>
              <p:custDataLst>
                <p:tags r:id="rId65"/>
              </p:custDataLst>
            </p:nvPr>
          </p:nvSpPr>
          <p:spPr bwMode="auto">
            <a:xfrm>
              <a:off x="4002088" y="4075113"/>
              <a:ext cx="3810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68" name="AutoShape 80"/>
            <p:cNvSpPr>
              <a:spLocks noChangeArrowheads="1"/>
            </p:cNvSpPr>
            <p:nvPr>
              <p:custDataLst>
                <p:tags r:id="rId66"/>
              </p:custDataLst>
            </p:nvPr>
          </p:nvSpPr>
          <p:spPr bwMode="auto">
            <a:xfrm>
              <a:off x="3392488" y="1636713"/>
              <a:ext cx="762000" cy="304800"/>
            </a:xfrm>
            <a:prstGeom prst="flowChartOnlineStorag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69" name="Line 81"/>
            <p:cNvSpPr>
              <a:spLocks noChangeShapeType="1"/>
            </p:cNvSpPr>
            <p:nvPr>
              <p:custDataLst>
                <p:tags r:id="rId67"/>
              </p:custDataLst>
            </p:nvPr>
          </p:nvSpPr>
          <p:spPr bwMode="auto">
            <a:xfrm>
              <a:off x="4002088" y="1789113"/>
              <a:ext cx="3810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70" name="AutoShape 82"/>
            <p:cNvSpPr>
              <a:spLocks noChangeArrowheads="1"/>
            </p:cNvSpPr>
            <p:nvPr>
              <p:custDataLst>
                <p:tags r:id="rId68"/>
              </p:custDataLst>
            </p:nvPr>
          </p:nvSpPr>
          <p:spPr bwMode="auto">
            <a:xfrm>
              <a:off x="3468688" y="2398713"/>
              <a:ext cx="609600" cy="304800"/>
            </a:xfrm>
            <a:prstGeom prst="chevron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71" name="Line 83"/>
            <p:cNvSpPr>
              <a:spLocks noChangeShapeType="1"/>
            </p:cNvSpPr>
            <p:nvPr>
              <p:custDataLst>
                <p:tags r:id="rId69"/>
              </p:custDataLst>
            </p:nvPr>
          </p:nvSpPr>
          <p:spPr bwMode="auto">
            <a:xfrm>
              <a:off x="4078288" y="2551113"/>
              <a:ext cx="2286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72" name="AutoShape 84"/>
            <p:cNvSpPr>
              <a:spLocks noChangeArrowheads="1"/>
            </p:cNvSpPr>
            <p:nvPr>
              <p:custDataLst>
                <p:tags r:id="rId70"/>
              </p:custDataLst>
            </p:nvPr>
          </p:nvSpPr>
          <p:spPr bwMode="auto">
            <a:xfrm>
              <a:off x="3468688" y="881063"/>
              <a:ext cx="609600" cy="304800"/>
            </a:xfrm>
            <a:prstGeom prst="chevron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73" name="Line 85"/>
            <p:cNvSpPr>
              <a:spLocks noChangeShapeType="1"/>
            </p:cNvSpPr>
            <p:nvPr>
              <p:custDataLst>
                <p:tags r:id="rId71"/>
              </p:custDataLst>
            </p:nvPr>
          </p:nvSpPr>
          <p:spPr bwMode="auto">
            <a:xfrm>
              <a:off x="4078288" y="1025525"/>
              <a:ext cx="2286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74" name="AutoShape 86"/>
            <p:cNvSpPr>
              <a:spLocks noChangeArrowheads="1"/>
            </p:cNvSpPr>
            <p:nvPr>
              <p:custDataLst>
                <p:tags r:id="rId72"/>
              </p:custDataLst>
            </p:nvPr>
          </p:nvSpPr>
          <p:spPr bwMode="auto">
            <a:xfrm>
              <a:off x="2325688" y="3923349"/>
              <a:ext cx="609600" cy="304800"/>
            </a:xfrm>
            <a:prstGeom prst="chevron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75" name="Line 87"/>
            <p:cNvSpPr>
              <a:spLocks noChangeShapeType="1"/>
            </p:cNvSpPr>
            <p:nvPr>
              <p:custDataLst>
                <p:tags r:id="rId73"/>
              </p:custDataLst>
            </p:nvPr>
          </p:nvSpPr>
          <p:spPr bwMode="auto">
            <a:xfrm>
              <a:off x="4154488" y="3313113"/>
              <a:ext cx="2286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76" name="AutoShape 88"/>
            <p:cNvSpPr>
              <a:spLocks noChangeArrowheads="1"/>
            </p:cNvSpPr>
            <p:nvPr>
              <p:custDataLst>
                <p:tags r:id="rId74"/>
              </p:custDataLst>
            </p:nvPr>
          </p:nvSpPr>
          <p:spPr bwMode="auto">
            <a:xfrm>
              <a:off x="3468688" y="5446713"/>
              <a:ext cx="609600" cy="304800"/>
            </a:xfrm>
            <a:prstGeom prst="chevron">
              <a:avLst>
                <a:gd name="adj" fmla="val 50000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77" name="Line 89"/>
            <p:cNvSpPr>
              <a:spLocks noChangeShapeType="1"/>
            </p:cNvSpPr>
            <p:nvPr>
              <p:custDataLst>
                <p:tags r:id="rId75"/>
              </p:custDataLst>
            </p:nvPr>
          </p:nvSpPr>
          <p:spPr bwMode="auto">
            <a:xfrm>
              <a:off x="4078288" y="5599113"/>
              <a:ext cx="2286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78" name="AutoShape 90"/>
            <p:cNvSpPr>
              <a:spLocks noChangeArrowheads="1"/>
            </p:cNvSpPr>
            <p:nvPr>
              <p:custDataLst>
                <p:tags r:id="rId76"/>
              </p:custDataLst>
            </p:nvPr>
          </p:nvSpPr>
          <p:spPr bwMode="auto">
            <a:xfrm flipH="1">
              <a:off x="2401888" y="4684713"/>
              <a:ext cx="762000" cy="304800"/>
            </a:xfrm>
            <a:prstGeom prst="flowChartOnlineStorag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79" name="Line 91"/>
            <p:cNvSpPr>
              <a:spLocks noChangeShapeType="1"/>
            </p:cNvSpPr>
            <p:nvPr>
              <p:custDataLst>
                <p:tags r:id="rId77"/>
              </p:custDataLst>
            </p:nvPr>
          </p:nvSpPr>
          <p:spPr bwMode="auto">
            <a:xfrm>
              <a:off x="1944688" y="4837113"/>
              <a:ext cx="6096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80" name="AutoShape 92"/>
            <p:cNvSpPr>
              <a:spLocks noChangeArrowheads="1"/>
            </p:cNvSpPr>
            <p:nvPr>
              <p:custDataLst>
                <p:tags r:id="rId78"/>
              </p:custDataLst>
            </p:nvPr>
          </p:nvSpPr>
          <p:spPr bwMode="auto">
            <a:xfrm flipH="1">
              <a:off x="3621088" y="4684713"/>
              <a:ext cx="457200" cy="304800"/>
            </a:xfrm>
            <a:prstGeom prst="flowChartOnlineStorag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81" name="Line 93"/>
            <p:cNvSpPr>
              <a:spLocks noChangeShapeType="1"/>
            </p:cNvSpPr>
            <p:nvPr>
              <p:custDataLst>
                <p:tags r:id="rId79"/>
              </p:custDataLst>
            </p:nvPr>
          </p:nvSpPr>
          <p:spPr bwMode="auto">
            <a:xfrm>
              <a:off x="4078288" y="4837113"/>
              <a:ext cx="228600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82" name="Text Box 98"/>
            <p:cNvSpPr txBox="1">
              <a:spLocks noChangeArrowheads="1"/>
            </p:cNvSpPr>
            <p:nvPr>
              <p:custDataLst>
                <p:tags r:id="rId80"/>
              </p:custDataLst>
            </p:nvPr>
          </p:nvSpPr>
          <p:spPr bwMode="auto">
            <a:xfrm>
              <a:off x="2478088" y="798513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83" name="Text Box 99"/>
            <p:cNvSpPr txBox="1">
              <a:spLocks noChangeArrowheads="1"/>
            </p:cNvSpPr>
            <p:nvPr>
              <p:custDataLst>
                <p:tags r:id="rId81"/>
              </p:custDataLst>
            </p:nvPr>
          </p:nvSpPr>
          <p:spPr bwMode="auto">
            <a:xfrm>
              <a:off x="2478088" y="2322513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T</a:t>
              </a:r>
            </a:p>
          </p:txBody>
        </p:sp>
        <p:sp>
          <p:nvSpPr>
            <p:cNvPr id="84" name="Text Box 100"/>
            <p:cNvSpPr txBox="1">
              <a:spLocks noChangeArrowheads="1"/>
            </p:cNvSpPr>
            <p:nvPr>
              <p:custDataLst>
                <p:tags r:id="rId82"/>
              </p:custDataLst>
            </p:nvPr>
          </p:nvSpPr>
          <p:spPr bwMode="auto">
            <a:xfrm>
              <a:off x="3582988" y="5388751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85" name="Text Box 101"/>
            <p:cNvSpPr txBox="1">
              <a:spLocks noChangeArrowheads="1"/>
            </p:cNvSpPr>
            <p:nvPr>
              <p:custDataLst>
                <p:tags r:id="rId83"/>
              </p:custDataLst>
            </p:nvPr>
          </p:nvSpPr>
          <p:spPr bwMode="auto">
            <a:xfrm>
              <a:off x="3621088" y="809625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T</a:t>
              </a:r>
            </a:p>
          </p:txBody>
        </p:sp>
        <p:sp>
          <p:nvSpPr>
            <p:cNvPr id="86" name="Text Box 102"/>
            <p:cNvSpPr txBox="1">
              <a:spLocks noChangeArrowheads="1"/>
            </p:cNvSpPr>
            <p:nvPr>
              <p:custDataLst>
                <p:tags r:id="rId84"/>
              </p:custDataLst>
            </p:nvPr>
          </p:nvSpPr>
          <p:spPr bwMode="auto">
            <a:xfrm>
              <a:off x="2439988" y="5380952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T</a:t>
              </a:r>
            </a:p>
          </p:txBody>
        </p:sp>
        <p:sp>
          <p:nvSpPr>
            <p:cNvPr id="87" name="Text Box 103"/>
            <p:cNvSpPr txBox="1">
              <a:spLocks noChangeArrowheads="1"/>
            </p:cNvSpPr>
            <p:nvPr>
              <p:custDataLst>
                <p:tags r:id="rId85"/>
              </p:custDataLst>
            </p:nvPr>
          </p:nvSpPr>
          <p:spPr bwMode="auto">
            <a:xfrm>
              <a:off x="3621088" y="2322513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88" name="Text Box 104"/>
            <p:cNvSpPr txBox="1">
              <a:spLocks noChangeArrowheads="1"/>
            </p:cNvSpPr>
            <p:nvPr>
              <p:custDataLst>
                <p:tags r:id="rId86"/>
              </p:custDataLst>
            </p:nvPr>
          </p:nvSpPr>
          <p:spPr bwMode="auto">
            <a:xfrm>
              <a:off x="3544888" y="1560513"/>
              <a:ext cx="6858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G</a:t>
              </a:r>
            </a:p>
          </p:txBody>
        </p:sp>
        <p:sp>
          <p:nvSpPr>
            <p:cNvPr id="89" name="Text Box 105"/>
            <p:cNvSpPr txBox="1">
              <a:spLocks noChangeArrowheads="1"/>
            </p:cNvSpPr>
            <p:nvPr>
              <p:custDataLst>
                <p:tags r:id="rId87"/>
              </p:custDataLst>
            </p:nvPr>
          </p:nvSpPr>
          <p:spPr bwMode="auto">
            <a:xfrm>
              <a:off x="3521235" y="3078640"/>
              <a:ext cx="6858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G</a:t>
              </a:r>
            </a:p>
          </p:txBody>
        </p:sp>
        <p:sp>
          <p:nvSpPr>
            <p:cNvPr id="90" name="Text Box 106"/>
            <p:cNvSpPr txBox="1">
              <a:spLocks noChangeArrowheads="1"/>
            </p:cNvSpPr>
            <p:nvPr>
              <p:custDataLst>
                <p:tags r:id="rId88"/>
              </p:custDataLst>
            </p:nvPr>
          </p:nvSpPr>
          <p:spPr bwMode="auto">
            <a:xfrm>
              <a:off x="2554288" y="4608513"/>
              <a:ext cx="6858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G</a:t>
              </a:r>
            </a:p>
          </p:txBody>
        </p:sp>
        <p:sp>
          <p:nvSpPr>
            <p:cNvPr id="91" name="Text Box 108"/>
            <p:cNvSpPr txBox="1">
              <a:spLocks noChangeArrowheads="1"/>
            </p:cNvSpPr>
            <p:nvPr>
              <p:custDataLst>
                <p:tags r:id="rId89"/>
              </p:custDataLst>
            </p:nvPr>
          </p:nvSpPr>
          <p:spPr bwMode="auto">
            <a:xfrm>
              <a:off x="2478088" y="1560513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92" name="Text Box 109"/>
            <p:cNvSpPr txBox="1">
              <a:spLocks noChangeArrowheads="1"/>
            </p:cNvSpPr>
            <p:nvPr>
              <p:custDataLst>
                <p:tags r:id="rId90"/>
              </p:custDataLst>
            </p:nvPr>
          </p:nvSpPr>
          <p:spPr bwMode="auto">
            <a:xfrm>
              <a:off x="2401888" y="3096539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93" name="Text Box 111"/>
            <p:cNvSpPr txBox="1">
              <a:spLocks noChangeArrowheads="1"/>
            </p:cNvSpPr>
            <p:nvPr>
              <p:custDataLst>
                <p:tags r:id="rId91"/>
              </p:custDataLst>
            </p:nvPr>
          </p:nvSpPr>
          <p:spPr bwMode="auto">
            <a:xfrm>
              <a:off x="2455445" y="3858539"/>
              <a:ext cx="4572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94" name="Text Box 112"/>
            <p:cNvSpPr txBox="1">
              <a:spLocks noChangeArrowheads="1"/>
            </p:cNvSpPr>
            <p:nvPr>
              <p:custDataLst>
                <p:tags r:id="rId92"/>
              </p:custDataLst>
            </p:nvPr>
          </p:nvSpPr>
          <p:spPr bwMode="auto">
            <a:xfrm>
              <a:off x="3460959" y="3840640"/>
              <a:ext cx="5334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T</a:t>
              </a:r>
            </a:p>
          </p:txBody>
        </p:sp>
        <p:grpSp>
          <p:nvGrpSpPr>
            <p:cNvPr id="95" name="组合 256"/>
            <p:cNvGrpSpPr/>
            <p:nvPr>
              <p:custDataLst>
                <p:tags r:id="rId93"/>
              </p:custDataLst>
            </p:nvPr>
          </p:nvGrpSpPr>
          <p:grpSpPr>
            <a:xfrm>
              <a:off x="3071019" y="969964"/>
              <a:ext cx="304800" cy="102393"/>
              <a:chOff x="3071019" y="969964"/>
              <a:chExt cx="304800" cy="102393"/>
            </a:xfrm>
          </p:grpSpPr>
          <p:sp>
            <p:nvSpPr>
              <p:cNvPr id="125" name="Line 113"/>
              <p:cNvSpPr>
                <a:spLocks noChangeShapeType="1"/>
              </p:cNvSpPr>
              <p:nvPr>
                <p:custDataLst>
                  <p:tags r:id="rId123"/>
                </p:custDataLst>
              </p:nvPr>
            </p:nvSpPr>
            <p:spPr bwMode="auto">
              <a:xfrm>
                <a:off x="3071019" y="969964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6" name="Line 114"/>
              <p:cNvSpPr>
                <a:spLocks noChangeShapeType="1"/>
              </p:cNvSpPr>
              <p:nvPr>
                <p:custDataLst>
                  <p:tags r:id="rId124"/>
                </p:custDataLst>
              </p:nvPr>
            </p:nvSpPr>
            <p:spPr bwMode="auto">
              <a:xfrm flipV="1">
                <a:off x="3071019" y="1072357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6" name="Text Box 122"/>
            <p:cNvSpPr txBox="1">
              <a:spLocks noChangeArrowheads="1"/>
            </p:cNvSpPr>
            <p:nvPr>
              <p:custDataLst>
                <p:tags r:id="rId94"/>
              </p:custDataLst>
            </p:nvPr>
          </p:nvSpPr>
          <p:spPr bwMode="auto">
            <a:xfrm>
              <a:off x="3697288" y="4608513"/>
              <a:ext cx="685800" cy="45720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97" name="Oval 70"/>
            <p:cNvSpPr>
              <a:spLocks noChangeArrowheads="1"/>
            </p:cNvSpPr>
            <p:nvPr>
              <p:custDataLst>
                <p:tags r:id="rId95"/>
              </p:custDataLst>
            </p:nvPr>
          </p:nvSpPr>
          <p:spPr bwMode="auto">
            <a:xfrm>
              <a:off x="4725988" y="5765800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98" name="Oval 50"/>
            <p:cNvSpPr>
              <a:spLocks noChangeArrowheads="1"/>
            </p:cNvSpPr>
            <p:nvPr>
              <p:custDataLst>
                <p:tags r:id="rId96"/>
              </p:custDataLst>
            </p:nvPr>
          </p:nvSpPr>
          <p:spPr bwMode="auto">
            <a:xfrm>
              <a:off x="4764088" y="2017713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99" name="AutoShape 51"/>
            <p:cNvSpPr>
              <a:spLocks noChangeArrowheads="1"/>
            </p:cNvSpPr>
            <p:nvPr>
              <p:custDataLst>
                <p:tags r:id="rId97"/>
              </p:custDataLst>
            </p:nvPr>
          </p:nvSpPr>
          <p:spPr bwMode="auto">
            <a:xfrm flipV="1">
              <a:off x="4306888" y="1636713"/>
              <a:ext cx="381000" cy="304800"/>
            </a:xfrm>
            <a:prstGeom prst="pentagon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0" name="Oval 46"/>
            <p:cNvSpPr>
              <a:spLocks noChangeArrowheads="1"/>
            </p:cNvSpPr>
            <p:nvPr>
              <p:custDataLst>
                <p:tags r:id="rId98"/>
              </p:custDataLst>
            </p:nvPr>
          </p:nvSpPr>
          <p:spPr bwMode="auto">
            <a:xfrm>
              <a:off x="4764088" y="1255713"/>
              <a:ext cx="228600" cy="228600"/>
            </a:xfrm>
            <a:prstGeom prst="ellipse">
              <a:avLst/>
            </a:prstGeom>
            <a:solidFill>
              <a:srgbClr val="339966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01" name="组合 262"/>
            <p:cNvGrpSpPr/>
            <p:nvPr>
              <p:custDataLst>
                <p:tags r:id="rId99"/>
              </p:custDataLst>
            </p:nvPr>
          </p:nvGrpSpPr>
          <p:grpSpPr>
            <a:xfrm>
              <a:off x="2990266" y="1691085"/>
              <a:ext cx="304800" cy="203200"/>
              <a:chOff x="3019425" y="1554561"/>
              <a:chExt cx="304800" cy="203200"/>
            </a:xfrm>
          </p:grpSpPr>
          <p:grpSp>
            <p:nvGrpSpPr>
              <p:cNvPr id="121" name="组合 282"/>
              <p:cNvGrpSpPr/>
              <p:nvPr>
                <p:custDataLst>
                  <p:tags r:id="rId119"/>
                </p:custDataLst>
              </p:nvPr>
            </p:nvGrpSpPr>
            <p:grpSpPr>
              <a:xfrm>
                <a:off x="3019425" y="1554561"/>
                <a:ext cx="304800" cy="102393"/>
                <a:chOff x="3071019" y="969964"/>
                <a:chExt cx="304800" cy="102393"/>
              </a:xfrm>
            </p:grpSpPr>
            <p:sp>
              <p:nvSpPr>
                <p:cNvPr id="123" name="Line 113"/>
                <p:cNvSpPr>
                  <a:spLocks noChangeShapeType="1"/>
                </p:cNvSpPr>
                <p:nvPr>
                  <p:custDataLst>
                    <p:tags r:id="rId121"/>
                  </p:custDataLst>
                </p:nvPr>
              </p:nvSpPr>
              <p:spPr bwMode="auto">
                <a:xfrm>
                  <a:off x="3071019" y="969964"/>
                  <a:ext cx="304800" cy="0"/>
                </a:xfrm>
                <a:prstGeom prst="line">
                  <a:avLst/>
                </a:prstGeom>
                <a:noFill/>
                <a:ln w="25400">
                  <a:solidFill>
                    <a:srgbClr val="0000FF"/>
                  </a:solidFill>
                  <a:prstDash val="sysDash"/>
                  <a:round/>
                </a:ln>
                <a:effectLst/>
              </p:spPr>
              <p:txBody>
                <a:bodyPr wrap="none"/>
                <a:lstStyle/>
                <a:p>
                  <a:endParaRPr lang="zh-CN" altLang="en-US">
                    <a:latin typeface="Times New Roman" panose="02020603050405020304" pitchFamily="18" charset="0"/>
                    <a:ea typeface="楷体" panose="02010609060101010101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24" name="Line 114"/>
                <p:cNvSpPr>
                  <a:spLocks noChangeShapeType="1"/>
                </p:cNvSpPr>
                <p:nvPr>
                  <p:custDataLst>
                    <p:tags r:id="rId122"/>
                  </p:custDataLst>
                </p:nvPr>
              </p:nvSpPr>
              <p:spPr bwMode="auto">
                <a:xfrm flipV="1">
                  <a:off x="3071019" y="1072357"/>
                  <a:ext cx="304800" cy="0"/>
                </a:xfrm>
                <a:prstGeom prst="line">
                  <a:avLst/>
                </a:prstGeom>
                <a:noFill/>
                <a:ln w="25400">
                  <a:solidFill>
                    <a:srgbClr val="0000FF"/>
                  </a:solidFill>
                  <a:prstDash val="sysDash"/>
                  <a:round/>
                </a:ln>
                <a:effectLst/>
              </p:spPr>
              <p:txBody>
                <a:bodyPr wrap="none"/>
                <a:lstStyle/>
                <a:p>
                  <a:endParaRPr lang="zh-CN" altLang="en-US">
                    <a:latin typeface="Times New Roman" panose="02020603050405020304" pitchFamily="18" charset="0"/>
                    <a:ea typeface="楷体" panose="02010609060101010101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22" name="Line 113"/>
              <p:cNvSpPr>
                <a:spLocks noChangeShapeType="1"/>
              </p:cNvSpPr>
              <p:nvPr>
                <p:custDataLst>
                  <p:tags r:id="rId120"/>
                </p:custDataLst>
              </p:nvPr>
            </p:nvSpPr>
            <p:spPr bwMode="auto">
              <a:xfrm>
                <a:off x="3019425" y="1757761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02" name="组合 263"/>
            <p:cNvGrpSpPr/>
            <p:nvPr>
              <p:custDataLst>
                <p:tags r:id="rId100"/>
              </p:custDataLst>
            </p:nvPr>
          </p:nvGrpSpPr>
          <p:grpSpPr>
            <a:xfrm>
              <a:off x="3071019" y="2471341"/>
              <a:ext cx="304800" cy="102393"/>
              <a:chOff x="3071019" y="969964"/>
              <a:chExt cx="304800" cy="102393"/>
            </a:xfrm>
          </p:grpSpPr>
          <p:sp>
            <p:nvSpPr>
              <p:cNvPr id="119" name="Line 113"/>
              <p:cNvSpPr>
                <a:spLocks noChangeShapeType="1"/>
              </p:cNvSpPr>
              <p:nvPr>
                <p:custDataLst>
                  <p:tags r:id="rId117"/>
                </p:custDataLst>
              </p:nvPr>
            </p:nvSpPr>
            <p:spPr bwMode="auto">
              <a:xfrm>
                <a:off x="3071019" y="969964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0" name="Line 114"/>
              <p:cNvSpPr>
                <a:spLocks noChangeShapeType="1"/>
              </p:cNvSpPr>
              <p:nvPr>
                <p:custDataLst>
                  <p:tags r:id="rId118"/>
                </p:custDataLst>
              </p:nvPr>
            </p:nvSpPr>
            <p:spPr bwMode="auto">
              <a:xfrm flipV="1">
                <a:off x="3071019" y="1072357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03" name="组合 264"/>
            <p:cNvGrpSpPr/>
            <p:nvPr>
              <p:custDataLst>
                <p:tags r:id="rId101"/>
              </p:custDataLst>
            </p:nvPr>
          </p:nvGrpSpPr>
          <p:grpSpPr>
            <a:xfrm>
              <a:off x="2986296" y="4020626"/>
              <a:ext cx="304800" cy="102393"/>
              <a:chOff x="3071019" y="969964"/>
              <a:chExt cx="304800" cy="102393"/>
            </a:xfrm>
          </p:grpSpPr>
          <p:sp>
            <p:nvSpPr>
              <p:cNvPr id="117" name="Line 113"/>
              <p:cNvSpPr>
                <a:spLocks noChangeShapeType="1"/>
              </p:cNvSpPr>
              <p:nvPr>
                <p:custDataLst>
                  <p:tags r:id="rId115"/>
                </p:custDataLst>
              </p:nvPr>
            </p:nvSpPr>
            <p:spPr bwMode="auto">
              <a:xfrm>
                <a:off x="3071019" y="969964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8" name="Line 114"/>
              <p:cNvSpPr>
                <a:spLocks noChangeShapeType="1"/>
              </p:cNvSpPr>
              <p:nvPr>
                <p:custDataLst>
                  <p:tags r:id="rId116"/>
                </p:custDataLst>
              </p:nvPr>
            </p:nvSpPr>
            <p:spPr bwMode="auto">
              <a:xfrm flipV="1">
                <a:off x="3071019" y="1072357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04" name="组合 265"/>
            <p:cNvGrpSpPr/>
            <p:nvPr>
              <p:custDataLst>
                <p:tags r:id="rId102"/>
              </p:custDataLst>
            </p:nvPr>
          </p:nvGrpSpPr>
          <p:grpSpPr>
            <a:xfrm>
              <a:off x="3011488" y="3214291"/>
              <a:ext cx="304800" cy="203200"/>
              <a:chOff x="3019425" y="1554561"/>
              <a:chExt cx="304800" cy="203200"/>
            </a:xfrm>
          </p:grpSpPr>
          <p:grpSp>
            <p:nvGrpSpPr>
              <p:cNvPr id="113" name="组合 112"/>
              <p:cNvGrpSpPr/>
              <p:nvPr>
                <p:custDataLst>
                  <p:tags r:id="rId111"/>
                </p:custDataLst>
              </p:nvPr>
            </p:nvGrpSpPr>
            <p:grpSpPr>
              <a:xfrm>
                <a:off x="3019425" y="1554561"/>
                <a:ext cx="304800" cy="102393"/>
                <a:chOff x="3071019" y="969964"/>
                <a:chExt cx="304800" cy="102393"/>
              </a:xfrm>
            </p:grpSpPr>
            <p:sp>
              <p:nvSpPr>
                <p:cNvPr id="115" name="Line 113"/>
                <p:cNvSpPr>
                  <a:spLocks noChangeShapeType="1"/>
                </p:cNvSpPr>
                <p:nvPr>
                  <p:custDataLst>
                    <p:tags r:id="rId113"/>
                  </p:custDataLst>
                </p:nvPr>
              </p:nvSpPr>
              <p:spPr bwMode="auto">
                <a:xfrm>
                  <a:off x="3071019" y="969964"/>
                  <a:ext cx="304800" cy="0"/>
                </a:xfrm>
                <a:prstGeom prst="line">
                  <a:avLst/>
                </a:prstGeom>
                <a:noFill/>
                <a:ln w="25400">
                  <a:solidFill>
                    <a:srgbClr val="0000FF"/>
                  </a:solidFill>
                  <a:prstDash val="sysDash"/>
                  <a:round/>
                </a:ln>
                <a:effectLst/>
              </p:spPr>
              <p:txBody>
                <a:bodyPr wrap="none"/>
                <a:lstStyle/>
                <a:p>
                  <a:endParaRPr lang="zh-CN" altLang="en-US">
                    <a:latin typeface="Times New Roman" panose="02020603050405020304" pitchFamily="18" charset="0"/>
                    <a:ea typeface="楷体" panose="02010609060101010101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16" name="Line 114"/>
                <p:cNvSpPr>
                  <a:spLocks noChangeShapeType="1"/>
                </p:cNvSpPr>
                <p:nvPr>
                  <p:custDataLst>
                    <p:tags r:id="rId114"/>
                  </p:custDataLst>
                </p:nvPr>
              </p:nvSpPr>
              <p:spPr bwMode="auto">
                <a:xfrm flipV="1">
                  <a:off x="3071019" y="1072357"/>
                  <a:ext cx="304800" cy="0"/>
                </a:xfrm>
                <a:prstGeom prst="line">
                  <a:avLst/>
                </a:prstGeom>
                <a:noFill/>
                <a:ln w="25400">
                  <a:solidFill>
                    <a:srgbClr val="0000FF"/>
                  </a:solidFill>
                  <a:prstDash val="sysDash"/>
                  <a:round/>
                </a:ln>
                <a:effectLst/>
              </p:spPr>
              <p:txBody>
                <a:bodyPr wrap="none"/>
                <a:lstStyle/>
                <a:p>
                  <a:endParaRPr lang="zh-CN" altLang="en-US">
                    <a:latin typeface="Times New Roman" panose="02020603050405020304" pitchFamily="18" charset="0"/>
                    <a:ea typeface="楷体" panose="02010609060101010101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14" name="Line 113"/>
              <p:cNvSpPr>
                <a:spLocks noChangeShapeType="1"/>
              </p:cNvSpPr>
              <p:nvPr>
                <p:custDataLst>
                  <p:tags r:id="rId112"/>
                </p:custDataLst>
              </p:nvPr>
            </p:nvSpPr>
            <p:spPr bwMode="auto">
              <a:xfrm>
                <a:off x="3019425" y="1757761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05" name="组合 266"/>
            <p:cNvGrpSpPr/>
            <p:nvPr>
              <p:custDataLst>
                <p:tags r:id="rId103"/>
              </p:custDataLst>
            </p:nvPr>
          </p:nvGrpSpPr>
          <p:grpSpPr>
            <a:xfrm>
              <a:off x="3218072" y="4737181"/>
              <a:ext cx="304800" cy="203200"/>
              <a:chOff x="3019425" y="1554561"/>
              <a:chExt cx="304800" cy="203200"/>
            </a:xfrm>
          </p:grpSpPr>
          <p:grpSp>
            <p:nvGrpSpPr>
              <p:cNvPr id="109" name="组合 270"/>
              <p:cNvGrpSpPr/>
              <p:nvPr>
                <p:custDataLst>
                  <p:tags r:id="rId107"/>
                </p:custDataLst>
              </p:nvPr>
            </p:nvGrpSpPr>
            <p:grpSpPr>
              <a:xfrm>
                <a:off x="3019425" y="1554561"/>
                <a:ext cx="304800" cy="102393"/>
                <a:chOff x="3071019" y="969964"/>
                <a:chExt cx="304800" cy="102393"/>
              </a:xfrm>
            </p:grpSpPr>
            <p:sp>
              <p:nvSpPr>
                <p:cNvPr id="111" name="Line 113"/>
                <p:cNvSpPr>
                  <a:spLocks noChangeShapeType="1"/>
                </p:cNvSpPr>
                <p:nvPr>
                  <p:custDataLst>
                    <p:tags r:id="rId109"/>
                  </p:custDataLst>
                </p:nvPr>
              </p:nvSpPr>
              <p:spPr bwMode="auto">
                <a:xfrm>
                  <a:off x="3071019" y="969964"/>
                  <a:ext cx="304800" cy="0"/>
                </a:xfrm>
                <a:prstGeom prst="line">
                  <a:avLst/>
                </a:prstGeom>
                <a:noFill/>
                <a:ln w="25400">
                  <a:solidFill>
                    <a:srgbClr val="0000FF"/>
                  </a:solidFill>
                  <a:prstDash val="sysDash"/>
                  <a:round/>
                </a:ln>
                <a:effectLst/>
              </p:spPr>
              <p:txBody>
                <a:bodyPr wrap="none"/>
                <a:lstStyle/>
                <a:p>
                  <a:endParaRPr lang="zh-CN" altLang="en-US">
                    <a:latin typeface="Times New Roman" panose="02020603050405020304" pitchFamily="18" charset="0"/>
                    <a:ea typeface="楷体" panose="02010609060101010101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12" name="Line 114"/>
                <p:cNvSpPr>
                  <a:spLocks noChangeShapeType="1"/>
                </p:cNvSpPr>
                <p:nvPr>
                  <p:custDataLst>
                    <p:tags r:id="rId110"/>
                  </p:custDataLst>
                </p:nvPr>
              </p:nvSpPr>
              <p:spPr bwMode="auto">
                <a:xfrm flipV="1">
                  <a:off x="3071019" y="1072357"/>
                  <a:ext cx="304800" cy="0"/>
                </a:xfrm>
                <a:prstGeom prst="line">
                  <a:avLst/>
                </a:prstGeom>
                <a:noFill/>
                <a:ln w="25400">
                  <a:solidFill>
                    <a:srgbClr val="0000FF"/>
                  </a:solidFill>
                  <a:prstDash val="sysDash"/>
                  <a:round/>
                </a:ln>
                <a:effectLst/>
              </p:spPr>
              <p:txBody>
                <a:bodyPr wrap="none"/>
                <a:lstStyle/>
                <a:p>
                  <a:endParaRPr lang="zh-CN" altLang="en-US">
                    <a:latin typeface="Times New Roman" panose="02020603050405020304" pitchFamily="18" charset="0"/>
                    <a:ea typeface="楷体" panose="02010609060101010101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10" name="Line 113"/>
              <p:cNvSpPr>
                <a:spLocks noChangeShapeType="1"/>
              </p:cNvSpPr>
              <p:nvPr>
                <p:custDataLst>
                  <p:tags r:id="rId108"/>
                </p:custDataLst>
              </p:nvPr>
            </p:nvSpPr>
            <p:spPr bwMode="auto">
              <a:xfrm>
                <a:off x="3019425" y="1757761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06" name="组合 267"/>
            <p:cNvGrpSpPr/>
            <p:nvPr>
              <p:custDataLst>
                <p:tags r:id="rId104"/>
              </p:custDataLst>
            </p:nvPr>
          </p:nvGrpSpPr>
          <p:grpSpPr>
            <a:xfrm>
              <a:off x="3071814" y="5561568"/>
              <a:ext cx="304800" cy="102393"/>
              <a:chOff x="3071019" y="969964"/>
              <a:chExt cx="304800" cy="102393"/>
            </a:xfrm>
          </p:grpSpPr>
          <p:sp>
            <p:nvSpPr>
              <p:cNvPr id="107" name="Line 113"/>
              <p:cNvSpPr>
                <a:spLocks noChangeShapeType="1"/>
              </p:cNvSpPr>
              <p:nvPr>
                <p:custDataLst>
                  <p:tags r:id="rId105"/>
                </p:custDataLst>
              </p:nvPr>
            </p:nvSpPr>
            <p:spPr bwMode="auto">
              <a:xfrm>
                <a:off x="3071019" y="969964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8" name="Line 114"/>
              <p:cNvSpPr>
                <a:spLocks noChangeShapeType="1"/>
              </p:cNvSpPr>
              <p:nvPr>
                <p:custDataLst>
                  <p:tags r:id="rId106"/>
                </p:custDataLst>
              </p:nvPr>
            </p:nvSpPr>
            <p:spPr bwMode="auto">
              <a:xfrm flipV="1">
                <a:off x="3071019" y="1072357"/>
                <a:ext cx="304800" cy="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prstDash val="sysDash"/>
                <a:rou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852987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4017" y="1213008"/>
            <a:ext cx="1061951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dirty="0"/>
              <a:t>某生物细胞</a:t>
            </a:r>
            <a:r>
              <a:rPr lang="en-US" altLang="zh-CN" sz="3600" dirty="0"/>
              <a:t>DNA</a:t>
            </a:r>
            <a:r>
              <a:rPr lang="zh-CN" altLang="zh-CN" sz="3600" dirty="0"/>
              <a:t>的碱基中，腺嘌呤的分子数占</a:t>
            </a:r>
            <a:r>
              <a:rPr lang="en-US" altLang="zh-CN" sz="3600" dirty="0"/>
              <a:t>22%</a:t>
            </a:r>
            <a:r>
              <a:rPr lang="zh-CN" altLang="zh-CN" sz="3600" dirty="0"/>
              <a:t>，那么，胞嘧啶的分子数占（</a:t>
            </a:r>
            <a:r>
              <a:rPr lang="en-US" altLang="zh-CN" sz="3600" dirty="0"/>
              <a:t>     </a:t>
            </a:r>
            <a:r>
              <a:rPr lang="zh-CN" altLang="zh-CN" sz="3600" dirty="0"/>
              <a:t>）</a:t>
            </a:r>
          </a:p>
          <a:p>
            <a:r>
              <a:rPr lang="en-US" altLang="zh-CN" sz="3600" dirty="0"/>
              <a:t>   A.11%           B.22%         </a:t>
            </a:r>
            <a:r>
              <a:rPr lang="en-US" altLang="zh-CN" sz="3600" b="1" dirty="0"/>
              <a:t> 	</a:t>
            </a:r>
            <a:r>
              <a:rPr lang="en-US" altLang="zh-CN" sz="3600" b="1" dirty="0">
                <a:solidFill>
                  <a:srgbClr val="FF0000"/>
                </a:solidFill>
              </a:rPr>
              <a:t>C.28% </a:t>
            </a:r>
            <a:r>
              <a:rPr lang="en-US" altLang="zh-CN" sz="3600" dirty="0">
                <a:solidFill>
                  <a:srgbClr val="FF0000"/>
                </a:solidFill>
              </a:rPr>
              <a:t>         </a:t>
            </a:r>
            <a:r>
              <a:rPr lang="en-US" altLang="zh-CN" sz="3600" dirty="0"/>
              <a:t>D.44%</a:t>
            </a:r>
            <a:endParaRPr lang="zh-CN" altLang="zh-CN" sz="3600" dirty="0"/>
          </a:p>
          <a:p>
            <a:r>
              <a:rPr lang="en-US" altLang="zh-CN" dirty="0"/>
              <a:t> </a:t>
            </a:r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7308247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/>
          <p:nvPr>
            <p:custDataLst>
              <p:tags r:id="rId1"/>
            </p:custDataLst>
          </p:nvPr>
        </p:nvGrpSpPr>
        <p:grpSpPr>
          <a:xfrm>
            <a:off x="8291945" y="1635125"/>
            <a:ext cx="3375769" cy="4142220"/>
            <a:chOff x="4325" y="1570"/>
            <a:chExt cx="1352" cy="1996"/>
          </a:xfrm>
        </p:grpSpPr>
        <p:grpSp>
          <p:nvGrpSpPr>
            <p:cNvPr id="3" name="Group 23"/>
            <p:cNvGrpSpPr/>
            <p:nvPr>
              <p:custDataLst>
                <p:tags r:id="rId3"/>
              </p:custDataLst>
            </p:nvPr>
          </p:nvGrpSpPr>
          <p:grpSpPr>
            <a:xfrm>
              <a:off x="4325" y="1934"/>
              <a:ext cx="1352" cy="1632"/>
              <a:chOff x="4199" y="1776"/>
              <a:chExt cx="1496" cy="1632"/>
            </a:xfrm>
          </p:grpSpPr>
          <p:sp>
            <p:nvSpPr>
              <p:cNvPr id="5" name="Line 24"/>
              <p:cNvSpPr>
                <a:spLocks noChangeShapeType="1"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4752" y="1776"/>
                <a:ext cx="1" cy="1632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" name="Line 25"/>
              <p:cNvSpPr>
                <a:spLocks noChangeShapeType="1"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5184" y="1776"/>
                <a:ext cx="1" cy="1632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" name="Line 26"/>
              <p:cNvSpPr>
                <a:spLocks noChangeShapeType="1"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4704" y="2016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" name="Line 27"/>
              <p:cNvSpPr>
                <a:spLocks noChangeShapeType="1"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5136" y="2016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" name="Line 28"/>
              <p:cNvSpPr>
                <a:spLocks noChangeShapeType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4704" y="2400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" name="Line 29"/>
              <p:cNvSpPr>
                <a:spLocks noChangeShapeType="1"/>
              </p:cNvSpPr>
              <p:nvPr>
                <p:custDataLst>
                  <p:tags r:id="rId10"/>
                </p:custDataLst>
              </p:nvPr>
            </p:nvSpPr>
            <p:spPr bwMode="auto">
              <a:xfrm flipV="1">
                <a:off x="5136" y="2400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" name="Line 30"/>
              <p:cNvSpPr>
                <a:spLocks noChangeShapeType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4704" y="2832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Line 31"/>
              <p:cNvSpPr>
                <a:spLocks noChangeShapeType="1"/>
              </p:cNvSpPr>
              <p:nvPr>
                <p:custDataLst>
                  <p:tags r:id="rId12"/>
                </p:custDataLst>
              </p:nvPr>
            </p:nvSpPr>
            <p:spPr bwMode="auto">
              <a:xfrm flipH="1">
                <a:off x="5124" y="2832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Line 32"/>
              <p:cNvSpPr>
                <a:spLocks noChangeShapeType="1"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4704" y="3168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Line 33"/>
              <p:cNvSpPr>
                <a:spLocks noChangeShapeType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5136" y="3168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Rectangle 34"/>
              <p:cNvSpPr>
                <a:spLocks noChangeArrowheads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4221" y="1824"/>
                <a:ext cx="549" cy="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A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 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</a:p>
            </p:txBody>
          </p:sp>
          <p:sp>
            <p:nvSpPr>
              <p:cNvPr id="16" name="Rectangle 35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5008" y="1824"/>
                <a:ext cx="687" cy="2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 T 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2</a:t>
                </a:r>
              </a:p>
            </p:txBody>
          </p:sp>
          <p:sp>
            <p:nvSpPr>
              <p:cNvPr id="17" name="Rectangle 36"/>
              <p:cNvSpPr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4210" y="2208"/>
                <a:ext cx="554" cy="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T 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</a:p>
            </p:txBody>
          </p:sp>
          <p:sp>
            <p:nvSpPr>
              <p:cNvPr id="18" name="Rectangle 37"/>
              <p:cNvSpPr>
                <a:spLocks noChangeArrowheads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5142" y="2208"/>
                <a:ext cx="483" cy="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A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2</a:t>
                </a:r>
              </a:p>
            </p:txBody>
          </p:sp>
          <p:sp>
            <p:nvSpPr>
              <p:cNvPr id="19" name="Rectangle 38"/>
              <p:cNvSpPr>
                <a:spLocks noChangeArrowheads="1"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4204" y="2639"/>
                <a:ext cx="582" cy="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 dirty="0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G</a:t>
                </a:r>
                <a:r>
                  <a:rPr kumimoji="1" lang="en-US" altLang="zh-CN" b="1" dirty="0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 </a:t>
                </a:r>
                <a:r>
                  <a:rPr kumimoji="1" lang="en-US" altLang="zh-CN" b="1" dirty="0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</a:p>
            </p:txBody>
          </p:sp>
          <p:sp>
            <p:nvSpPr>
              <p:cNvPr id="20" name="Rectangle 39"/>
              <p:cNvSpPr>
                <a:spLocks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5107" y="2639"/>
                <a:ext cx="587" cy="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C 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2</a:t>
                </a:r>
              </a:p>
            </p:txBody>
          </p:sp>
          <p:sp>
            <p:nvSpPr>
              <p:cNvPr id="21" name="Rectangle 40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4199" y="3024"/>
                <a:ext cx="592" cy="2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C 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</a:p>
            </p:txBody>
          </p:sp>
          <p:sp>
            <p:nvSpPr>
              <p:cNvPr id="22" name="Rectangle 41"/>
              <p:cNvSpPr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5109" y="2976"/>
                <a:ext cx="586" cy="2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G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 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2</a:t>
                </a:r>
              </a:p>
            </p:txBody>
          </p:sp>
        </p:grpSp>
        <p:sp>
          <p:nvSpPr>
            <p:cNvPr id="4" name="Text Box 42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4468" y="1570"/>
              <a:ext cx="1043" cy="2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FF33CC"/>
                  </a:solidFill>
                  <a:latin typeface="Times New Roman" panose="02020603050405020304" pitchFamily="18" charset="0"/>
                  <a:ea typeface="华文中宋" panose="02010600040101010101" pitchFamily="2" charset="-122"/>
                  <a:cs typeface="Times New Roman" panose="02020603050405020304" pitchFamily="18" charset="0"/>
                </a:rPr>
                <a:t>DNA</a:t>
              </a:r>
              <a:r>
                <a:rPr kumimoji="1" lang="zh-CN" altLang="en-US" sz="2000" b="1">
                  <a:solidFill>
                    <a:srgbClr val="FF33CC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双链</a:t>
              </a:r>
            </a:p>
          </p:txBody>
        </p:sp>
      </p:grpSp>
      <p:sp>
        <p:nvSpPr>
          <p:cNvPr id="23" name="Text Box 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33400" y="743585"/>
            <a:ext cx="11226800" cy="891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设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DNA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一条链为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1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链，互补链为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2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链。根据碱基互补配对原则可知：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1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=T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2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 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2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=T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1</a:t>
            </a:r>
            <a:r>
              <a:rPr kumimoji="1" lang="zh-CN" altLang="en-US" sz="2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  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G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1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= C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2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 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G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2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=C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1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。则在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DNA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双链中： 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 = T 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 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G = C</a:t>
            </a:r>
            <a:endParaRPr kumimoji="1" lang="en-US" altLang="zh-CN" sz="2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Symbol" panose="05050102010706020507" pitchFamily="18" charset="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395" y="2804524"/>
            <a:ext cx="8319340" cy="2461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12947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/>
              <a:t>拓展</a:t>
            </a:r>
            <a:r>
              <a:rPr lang="en-US" altLang="zh-CN" dirty="0"/>
              <a:t>  </a:t>
            </a:r>
            <a:r>
              <a:rPr lang="zh-CN" altLang="en-US" sz="2800" dirty="0">
                <a:solidFill>
                  <a:srgbClr val="FF0000"/>
                </a:solidFill>
              </a:rPr>
              <a:t>计算</a:t>
            </a:r>
          </a:p>
        </p:txBody>
      </p:sp>
      <p:sp>
        <p:nvSpPr>
          <p:cNvPr id="41987" name="Text Box 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33400" y="778510"/>
            <a:ext cx="11226800" cy="891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设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DNA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一条链为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1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链，互补链为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2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链。根据碱基互补配对原则可知：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1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=T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2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 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2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=T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1</a:t>
            </a:r>
            <a:r>
              <a:rPr kumimoji="1" lang="zh-CN" altLang="en-US" sz="26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  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G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1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= C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2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 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G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2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=C</a:t>
            </a:r>
            <a:r>
              <a:rPr kumimoji="1" lang="en-US" altLang="zh-CN" sz="2600" baseline="-250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1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。则在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DNA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Symbol" panose="05050102010706020507" pitchFamily="18" charset="2"/>
              </a:rPr>
              <a:t>双链中： 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 = T </a:t>
            </a:r>
            <a:r>
              <a:rPr kumimoji="1"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 </a:t>
            </a:r>
            <a:r>
              <a:rPr kumimoji="1"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G = C</a:t>
            </a:r>
            <a:endParaRPr kumimoji="1" lang="en-US" altLang="zh-CN" sz="2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Symbol" panose="05050102010706020507" pitchFamily="18" charset="2"/>
            </a:endParaRPr>
          </a:p>
        </p:txBody>
      </p:sp>
      <p:sp>
        <p:nvSpPr>
          <p:cNvPr id="41989" name="Text Box 5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80085" y="1682750"/>
            <a:ext cx="8935720" cy="1082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</a:pPr>
            <a:r>
              <a:rPr kumimoji="1" lang="en-US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①</a:t>
            </a:r>
            <a:r>
              <a:rPr kumimoji="1"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嘌呤碱基总数等于嘧啶碱基总数</a:t>
            </a:r>
          </a:p>
          <a:p>
            <a:pPr algn="l">
              <a:spcBef>
                <a:spcPct val="30000"/>
              </a:spcBef>
            </a:pPr>
            <a:r>
              <a:rPr kumimoji="1" lang="en-US" altLang="zh-CN" sz="28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A+G=T+C    </a:t>
            </a:r>
            <a:r>
              <a:rPr kumimoji="1" lang="zh-CN" altLang="en-US" sz="28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即</a:t>
            </a:r>
            <a:r>
              <a:rPr kumimoji="1" lang="en-US" altLang="zh-CN" sz="280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A+G/T+C=1</a:t>
            </a:r>
          </a:p>
        </p:txBody>
      </p:sp>
      <p:sp>
        <p:nvSpPr>
          <p:cNvPr id="41990" name="Text Box 6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67080" y="2764790"/>
            <a:ext cx="8317865" cy="953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②双链DNA分子中A+T/G+C等于其中任何一条链的A+T/G+C。</a:t>
            </a:r>
          </a:p>
        </p:txBody>
      </p:sp>
      <p:grpSp>
        <p:nvGrpSpPr>
          <p:cNvPr id="42006" name="Group 22"/>
          <p:cNvGrpSpPr/>
          <p:nvPr>
            <p:custDataLst>
              <p:tags r:id="rId5"/>
            </p:custDataLst>
          </p:nvPr>
        </p:nvGrpSpPr>
        <p:grpSpPr>
          <a:xfrm>
            <a:off x="10014633" y="1635125"/>
            <a:ext cx="1653081" cy="3240088"/>
            <a:chOff x="4325" y="1570"/>
            <a:chExt cx="1352" cy="1996"/>
          </a:xfrm>
        </p:grpSpPr>
        <p:grpSp>
          <p:nvGrpSpPr>
            <p:cNvPr id="42007" name="Group 23"/>
            <p:cNvGrpSpPr/>
            <p:nvPr>
              <p:custDataLst>
                <p:tags r:id="rId43"/>
              </p:custDataLst>
            </p:nvPr>
          </p:nvGrpSpPr>
          <p:grpSpPr>
            <a:xfrm>
              <a:off x="4325" y="1934"/>
              <a:ext cx="1352" cy="1632"/>
              <a:chOff x="4199" y="1776"/>
              <a:chExt cx="1496" cy="1632"/>
            </a:xfrm>
          </p:grpSpPr>
          <p:sp>
            <p:nvSpPr>
              <p:cNvPr id="42008" name="Line 24"/>
              <p:cNvSpPr>
                <a:spLocks noChangeShapeType="1"/>
              </p:cNvSpPr>
              <p:nvPr>
                <p:custDataLst>
                  <p:tags r:id="rId45"/>
                </p:custDataLst>
              </p:nvPr>
            </p:nvSpPr>
            <p:spPr bwMode="auto">
              <a:xfrm>
                <a:off x="4752" y="1776"/>
                <a:ext cx="1" cy="1632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09" name="Line 25"/>
              <p:cNvSpPr>
                <a:spLocks noChangeShapeType="1"/>
              </p:cNvSpPr>
              <p:nvPr>
                <p:custDataLst>
                  <p:tags r:id="rId46"/>
                </p:custDataLst>
              </p:nvPr>
            </p:nvSpPr>
            <p:spPr bwMode="auto">
              <a:xfrm>
                <a:off x="5184" y="1776"/>
                <a:ext cx="1" cy="1632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10" name="Line 26"/>
              <p:cNvSpPr>
                <a:spLocks noChangeShapeType="1"/>
              </p:cNvSpPr>
              <p:nvPr>
                <p:custDataLst>
                  <p:tags r:id="rId47"/>
                </p:custDataLst>
              </p:nvPr>
            </p:nvSpPr>
            <p:spPr bwMode="auto">
              <a:xfrm>
                <a:off x="4704" y="2016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11" name="Line 27"/>
              <p:cNvSpPr>
                <a:spLocks noChangeShapeType="1"/>
              </p:cNvSpPr>
              <p:nvPr>
                <p:custDataLst>
                  <p:tags r:id="rId48"/>
                </p:custDataLst>
              </p:nvPr>
            </p:nvSpPr>
            <p:spPr bwMode="auto">
              <a:xfrm>
                <a:off x="5136" y="2016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12" name="Line 28"/>
              <p:cNvSpPr>
                <a:spLocks noChangeShapeType="1"/>
              </p:cNvSpPr>
              <p:nvPr>
                <p:custDataLst>
                  <p:tags r:id="rId49"/>
                </p:custDataLst>
              </p:nvPr>
            </p:nvSpPr>
            <p:spPr bwMode="auto">
              <a:xfrm>
                <a:off x="4704" y="2400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13" name="Line 29"/>
              <p:cNvSpPr>
                <a:spLocks noChangeShapeType="1"/>
              </p:cNvSpPr>
              <p:nvPr>
                <p:custDataLst>
                  <p:tags r:id="rId50"/>
                </p:custDataLst>
              </p:nvPr>
            </p:nvSpPr>
            <p:spPr bwMode="auto">
              <a:xfrm flipV="1">
                <a:off x="5136" y="2400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14" name="Line 30"/>
              <p:cNvSpPr>
                <a:spLocks noChangeShapeType="1"/>
              </p:cNvSpPr>
              <p:nvPr>
                <p:custDataLst>
                  <p:tags r:id="rId51"/>
                </p:custDataLst>
              </p:nvPr>
            </p:nvSpPr>
            <p:spPr bwMode="auto">
              <a:xfrm>
                <a:off x="4704" y="2832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15" name="Line 31"/>
              <p:cNvSpPr>
                <a:spLocks noChangeShapeType="1"/>
              </p:cNvSpPr>
              <p:nvPr>
                <p:custDataLst>
                  <p:tags r:id="rId52"/>
                </p:custDataLst>
              </p:nvPr>
            </p:nvSpPr>
            <p:spPr bwMode="auto">
              <a:xfrm flipH="1">
                <a:off x="5124" y="2832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16" name="Line 32"/>
              <p:cNvSpPr>
                <a:spLocks noChangeShapeType="1"/>
              </p:cNvSpPr>
              <p:nvPr>
                <p:custDataLst>
                  <p:tags r:id="rId53"/>
                </p:custDataLst>
              </p:nvPr>
            </p:nvSpPr>
            <p:spPr bwMode="auto">
              <a:xfrm>
                <a:off x="4704" y="3168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17" name="Line 33"/>
              <p:cNvSpPr>
                <a:spLocks noChangeShapeType="1"/>
              </p:cNvSpPr>
              <p:nvPr>
                <p:custDataLst>
                  <p:tags r:id="rId54"/>
                </p:custDataLst>
              </p:nvPr>
            </p:nvSpPr>
            <p:spPr bwMode="auto">
              <a:xfrm>
                <a:off x="5136" y="3168"/>
                <a:ext cx="57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18" name="Rectangle 34"/>
              <p:cNvSpPr>
                <a:spLocks noChangeArrowheads="1"/>
              </p:cNvSpPr>
              <p:nvPr>
                <p:custDataLst>
                  <p:tags r:id="rId55"/>
                </p:custDataLst>
              </p:nvPr>
            </p:nvSpPr>
            <p:spPr bwMode="auto">
              <a:xfrm>
                <a:off x="4221" y="1824"/>
                <a:ext cx="549" cy="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A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 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</a:p>
            </p:txBody>
          </p:sp>
          <p:sp>
            <p:nvSpPr>
              <p:cNvPr id="42019" name="Rectangle 35"/>
              <p:cNvSpPr>
                <a:spLocks noChangeArrowheads="1"/>
              </p:cNvSpPr>
              <p:nvPr>
                <p:custDataLst>
                  <p:tags r:id="rId56"/>
                </p:custDataLst>
              </p:nvPr>
            </p:nvSpPr>
            <p:spPr bwMode="auto">
              <a:xfrm>
                <a:off x="5008" y="1824"/>
                <a:ext cx="687" cy="2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 T 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2</a:t>
                </a:r>
              </a:p>
            </p:txBody>
          </p:sp>
          <p:sp>
            <p:nvSpPr>
              <p:cNvPr id="42020" name="Rectangle 36"/>
              <p:cNvSpPr>
                <a:spLocks noChangeArrowheads="1"/>
              </p:cNvSpPr>
              <p:nvPr>
                <p:custDataLst>
                  <p:tags r:id="rId57"/>
                </p:custDataLst>
              </p:nvPr>
            </p:nvSpPr>
            <p:spPr bwMode="auto">
              <a:xfrm>
                <a:off x="4210" y="2208"/>
                <a:ext cx="554" cy="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T 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</a:p>
            </p:txBody>
          </p:sp>
          <p:sp>
            <p:nvSpPr>
              <p:cNvPr id="42021" name="Rectangle 37"/>
              <p:cNvSpPr>
                <a:spLocks noChangeArrowheads="1"/>
              </p:cNvSpPr>
              <p:nvPr>
                <p:custDataLst>
                  <p:tags r:id="rId58"/>
                </p:custDataLst>
              </p:nvPr>
            </p:nvSpPr>
            <p:spPr bwMode="auto">
              <a:xfrm>
                <a:off x="5142" y="2208"/>
                <a:ext cx="483" cy="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A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2</a:t>
                </a:r>
              </a:p>
            </p:txBody>
          </p:sp>
          <p:sp>
            <p:nvSpPr>
              <p:cNvPr id="42022" name="Rectangle 38"/>
              <p:cNvSpPr>
                <a:spLocks noChangeArrowheads="1"/>
              </p:cNvSpPr>
              <p:nvPr>
                <p:custDataLst>
                  <p:tags r:id="rId59"/>
                </p:custDataLst>
              </p:nvPr>
            </p:nvSpPr>
            <p:spPr bwMode="auto">
              <a:xfrm>
                <a:off x="4204" y="2639"/>
                <a:ext cx="582" cy="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 dirty="0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G</a:t>
                </a:r>
                <a:r>
                  <a:rPr kumimoji="1" lang="en-US" altLang="zh-CN" b="1" dirty="0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 </a:t>
                </a:r>
                <a:r>
                  <a:rPr kumimoji="1" lang="en-US" altLang="zh-CN" b="1" dirty="0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</a:p>
            </p:txBody>
          </p:sp>
          <p:sp>
            <p:nvSpPr>
              <p:cNvPr id="42023" name="Rectangle 39"/>
              <p:cNvSpPr>
                <a:spLocks noChangeArrowheads="1"/>
              </p:cNvSpPr>
              <p:nvPr>
                <p:custDataLst>
                  <p:tags r:id="rId60"/>
                </p:custDataLst>
              </p:nvPr>
            </p:nvSpPr>
            <p:spPr bwMode="auto">
              <a:xfrm>
                <a:off x="5107" y="2639"/>
                <a:ext cx="587" cy="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C 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2</a:t>
                </a:r>
              </a:p>
            </p:txBody>
          </p:sp>
          <p:sp>
            <p:nvSpPr>
              <p:cNvPr id="42024" name="Rectangle 40"/>
              <p:cNvSpPr>
                <a:spLocks noChangeArrowheads="1"/>
              </p:cNvSpPr>
              <p:nvPr>
                <p:custDataLst>
                  <p:tags r:id="rId61"/>
                </p:custDataLst>
              </p:nvPr>
            </p:nvSpPr>
            <p:spPr bwMode="auto">
              <a:xfrm>
                <a:off x="4199" y="3024"/>
                <a:ext cx="592" cy="2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C 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</a:p>
            </p:txBody>
          </p:sp>
          <p:sp>
            <p:nvSpPr>
              <p:cNvPr id="42025" name="Rectangle 41"/>
              <p:cNvSpPr>
                <a:spLocks noChangeArrowheads="1"/>
              </p:cNvSpPr>
              <p:nvPr>
                <p:custDataLst>
                  <p:tags r:id="rId62"/>
                </p:custDataLst>
              </p:nvPr>
            </p:nvSpPr>
            <p:spPr bwMode="auto">
              <a:xfrm>
                <a:off x="5109" y="2976"/>
                <a:ext cx="586" cy="2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G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 </a:t>
                </a:r>
                <a:r>
                  <a:rPr kumimoji="1" lang="en-US" altLang="zh-CN" b="1"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2</a:t>
                </a:r>
              </a:p>
            </p:txBody>
          </p:sp>
        </p:grpSp>
        <p:sp>
          <p:nvSpPr>
            <p:cNvPr id="42026" name="Text Box 42"/>
            <p:cNvSpPr txBox="1">
              <a:spLocks noChangeArrowheads="1"/>
            </p:cNvSpPr>
            <p:nvPr>
              <p:custDataLst>
                <p:tags r:id="rId44"/>
              </p:custDataLst>
            </p:nvPr>
          </p:nvSpPr>
          <p:spPr bwMode="auto">
            <a:xfrm>
              <a:off x="4468" y="1570"/>
              <a:ext cx="1043" cy="2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FF33CC"/>
                  </a:solidFill>
                  <a:latin typeface="Times New Roman" panose="02020603050405020304" pitchFamily="18" charset="0"/>
                  <a:ea typeface="华文中宋" panose="02010600040101010101" pitchFamily="2" charset="-122"/>
                  <a:cs typeface="Times New Roman" panose="02020603050405020304" pitchFamily="18" charset="0"/>
                </a:rPr>
                <a:t>DNA</a:t>
              </a:r>
              <a:r>
                <a:rPr kumimoji="1" lang="zh-CN" altLang="en-US" sz="2000" b="1">
                  <a:solidFill>
                    <a:srgbClr val="FF33CC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双链</a:t>
              </a:r>
            </a:p>
          </p:txBody>
        </p:sp>
      </p:grpSp>
      <p:grpSp>
        <p:nvGrpSpPr>
          <p:cNvPr id="42027" name="Group 43"/>
          <p:cNvGrpSpPr/>
          <p:nvPr>
            <p:custDataLst>
              <p:tags r:id="rId6"/>
            </p:custDataLst>
          </p:nvPr>
        </p:nvGrpSpPr>
        <p:grpSpPr>
          <a:xfrm>
            <a:off x="1803084" y="3735562"/>
            <a:ext cx="5410398" cy="1075809"/>
            <a:chOff x="960" y="2666"/>
            <a:chExt cx="2693" cy="678"/>
          </a:xfrm>
        </p:grpSpPr>
        <p:grpSp>
          <p:nvGrpSpPr>
            <p:cNvPr id="42028" name="Group 44"/>
            <p:cNvGrpSpPr/>
            <p:nvPr>
              <p:custDataLst>
                <p:tags r:id="rId29"/>
              </p:custDataLst>
            </p:nvPr>
          </p:nvGrpSpPr>
          <p:grpSpPr>
            <a:xfrm>
              <a:off x="960" y="2666"/>
              <a:ext cx="627" cy="634"/>
              <a:chOff x="972" y="2691"/>
              <a:chExt cx="610" cy="616"/>
            </a:xfrm>
          </p:grpSpPr>
          <p:sp>
            <p:nvSpPr>
              <p:cNvPr id="42029" name="Text Box 45"/>
              <p:cNvSpPr txBox="1">
                <a:spLocks noChangeArrowheads="1"/>
              </p:cNvSpPr>
              <p:nvPr>
                <p:custDataLst>
                  <p:tags r:id="rId40"/>
                </p:custDataLst>
              </p:nvPr>
            </p:nvSpPr>
            <p:spPr bwMode="auto">
              <a:xfrm>
                <a:off x="1048" y="2691"/>
                <a:ext cx="426" cy="3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8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A+T</a:t>
                </a:r>
              </a:p>
            </p:txBody>
          </p:sp>
          <p:sp>
            <p:nvSpPr>
              <p:cNvPr id="42030" name="Text Box 46"/>
              <p:cNvSpPr txBox="1">
                <a:spLocks noChangeArrowheads="1"/>
              </p:cNvSpPr>
              <p:nvPr>
                <p:custDataLst>
                  <p:tags r:id="rId41"/>
                </p:custDataLst>
              </p:nvPr>
            </p:nvSpPr>
            <p:spPr bwMode="auto">
              <a:xfrm>
                <a:off x="1055" y="2987"/>
                <a:ext cx="445" cy="3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8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G+C</a:t>
                </a:r>
              </a:p>
            </p:txBody>
          </p:sp>
          <p:sp>
            <p:nvSpPr>
              <p:cNvPr id="42031" name="Line 47"/>
              <p:cNvSpPr>
                <a:spLocks noChangeShapeType="1"/>
              </p:cNvSpPr>
              <p:nvPr>
                <p:custDataLst>
                  <p:tags r:id="rId42"/>
                </p:custDataLst>
              </p:nvPr>
            </p:nvSpPr>
            <p:spPr bwMode="auto">
              <a:xfrm>
                <a:off x="972" y="2976"/>
                <a:ext cx="610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2032" name="Group 48"/>
            <p:cNvGrpSpPr/>
            <p:nvPr>
              <p:custDataLst>
                <p:tags r:id="rId30"/>
              </p:custDataLst>
            </p:nvPr>
          </p:nvGrpSpPr>
          <p:grpSpPr>
            <a:xfrm>
              <a:off x="1920" y="2667"/>
              <a:ext cx="631" cy="677"/>
              <a:chOff x="972" y="2688"/>
              <a:chExt cx="610" cy="601"/>
            </a:xfrm>
          </p:grpSpPr>
          <p:sp>
            <p:nvSpPr>
              <p:cNvPr id="42033" name="Text Box 49"/>
              <p:cNvSpPr txBox="1">
                <a:spLocks noChangeArrowheads="1"/>
              </p:cNvSpPr>
              <p:nvPr>
                <p:custDataLst>
                  <p:tags r:id="rId37"/>
                </p:custDataLst>
              </p:nvPr>
            </p:nvSpPr>
            <p:spPr bwMode="auto">
              <a:xfrm>
                <a:off x="1010" y="2688"/>
                <a:ext cx="534" cy="2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8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kumimoji="1" lang="en-US" altLang="zh-CN" sz="2800" b="1" baseline="-25000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1</a:t>
                </a:r>
                <a:r>
                  <a:rPr kumimoji="1" lang="en-US" altLang="zh-CN" sz="28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+T</a:t>
                </a:r>
                <a:r>
                  <a:rPr kumimoji="1" lang="en-US" altLang="zh-CN" sz="2800" b="1" baseline="-25000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1</a:t>
                </a:r>
              </a:p>
            </p:txBody>
          </p:sp>
          <p:sp>
            <p:nvSpPr>
              <p:cNvPr id="42034" name="Text Box 50"/>
              <p:cNvSpPr txBox="1">
                <a:spLocks noChangeArrowheads="1"/>
              </p:cNvSpPr>
              <p:nvPr>
                <p:custDataLst>
                  <p:tags r:id="rId38"/>
                </p:custDataLst>
              </p:nvPr>
            </p:nvSpPr>
            <p:spPr bwMode="auto">
              <a:xfrm>
                <a:off x="1019" y="2956"/>
                <a:ext cx="553" cy="3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8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G</a:t>
                </a:r>
                <a:r>
                  <a:rPr kumimoji="1" lang="en-US" altLang="zh-CN" sz="2800" b="1" baseline="-25000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1</a:t>
                </a:r>
                <a:r>
                  <a:rPr kumimoji="1" lang="en-US" altLang="zh-CN" sz="28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+C</a:t>
                </a:r>
                <a:r>
                  <a:rPr kumimoji="1" lang="en-US" altLang="zh-CN" sz="2800" b="1" baseline="-25000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1</a:t>
                </a:r>
              </a:p>
            </p:txBody>
          </p:sp>
          <p:sp>
            <p:nvSpPr>
              <p:cNvPr id="42035" name="Line 51"/>
              <p:cNvSpPr>
                <a:spLocks noChangeShapeType="1"/>
              </p:cNvSpPr>
              <p:nvPr>
                <p:custDataLst>
                  <p:tags r:id="rId39"/>
                </p:custDataLst>
              </p:nvPr>
            </p:nvSpPr>
            <p:spPr bwMode="auto">
              <a:xfrm>
                <a:off x="972" y="2976"/>
                <a:ext cx="610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2036" name="Group 52"/>
            <p:cNvGrpSpPr/>
            <p:nvPr>
              <p:custDataLst>
                <p:tags r:id="rId31"/>
              </p:custDataLst>
            </p:nvPr>
          </p:nvGrpSpPr>
          <p:grpSpPr>
            <a:xfrm>
              <a:off x="3003" y="2667"/>
              <a:ext cx="650" cy="633"/>
              <a:chOff x="972" y="2682"/>
              <a:chExt cx="634" cy="615"/>
            </a:xfrm>
          </p:grpSpPr>
          <p:sp>
            <p:nvSpPr>
              <p:cNvPr id="42037" name="Text Box 53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1004" y="2682"/>
                <a:ext cx="583" cy="3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8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kumimoji="1" lang="en-US" altLang="zh-CN" sz="2800" b="1" baseline="-25000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2</a:t>
                </a:r>
                <a:r>
                  <a:rPr kumimoji="1" lang="en-US" altLang="zh-CN" sz="28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 +T</a:t>
                </a:r>
                <a:r>
                  <a:rPr kumimoji="1" lang="en-US" altLang="zh-CN" sz="2800" b="1" baseline="-25000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2</a:t>
                </a:r>
              </a:p>
            </p:txBody>
          </p:sp>
          <p:sp>
            <p:nvSpPr>
              <p:cNvPr id="42038" name="Text Box 54"/>
              <p:cNvSpPr txBox="1">
                <a:spLocks noChangeArrowheads="1"/>
              </p:cNvSpPr>
              <p:nvPr>
                <p:custDataLst>
                  <p:tags r:id="rId35"/>
                </p:custDataLst>
              </p:nvPr>
            </p:nvSpPr>
            <p:spPr bwMode="auto">
              <a:xfrm>
                <a:off x="1004" y="2977"/>
                <a:ext cx="602" cy="3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8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G</a:t>
                </a:r>
                <a:r>
                  <a:rPr kumimoji="1" lang="en-US" altLang="zh-CN" sz="2800" b="1" baseline="-25000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2</a:t>
                </a:r>
                <a:r>
                  <a:rPr kumimoji="1" lang="en-US" altLang="zh-CN" sz="28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</a:rPr>
                  <a:t> +C</a:t>
                </a:r>
                <a:r>
                  <a:rPr kumimoji="1" lang="en-US" altLang="zh-CN" sz="2800" b="1" baseline="-25000">
                    <a:solidFill>
                      <a:srgbClr val="0000FF"/>
                    </a:solidFill>
                    <a:latin typeface="Times New Roman" panose="02020603050405020304" pitchFamily="18" charset="0"/>
                    <a:ea typeface="华文中宋" panose="0201060004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2</a:t>
                </a:r>
              </a:p>
            </p:txBody>
          </p:sp>
          <p:sp>
            <p:nvSpPr>
              <p:cNvPr id="42039" name="Line 55"/>
              <p:cNvSpPr>
                <a:spLocks noChangeShapeType="1"/>
              </p:cNvSpPr>
              <p:nvPr>
                <p:custDataLst>
                  <p:tags r:id="rId36"/>
                </p:custDataLst>
              </p:nvPr>
            </p:nvSpPr>
            <p:spPr bwMode="auto">
              <a:xfrm>
                <a:off x="972" y="2976"/>
                <a:ext cx="610" cy="1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2040" name="Text Box 56"/>
            <p:cNvSpPr txBox="1">
              <a:spLocks noChangeArrowheads="1"/>
            </p:cNvSpPr>
            <p:nvPr>
              <p:custDataLst>
                <p:tags r:id="rId32"/>
              </p:custDataLst>
            </p:nvPr>
          </p:nvSpPr>
          <p:spPr bwMode="auto">
            <a:xfrm>
              <a:off x="1627" y="2853"/>
              <a:ext cx="180" cy="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2800" b="1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=</a:t>
              </a:r>
            </a:p>
          </p:txBody>
        </p:sp>
        <p:sp>
          <p:nvSpPr>
            <p:cNvPr id="42041" name="Text Box 57"/>
            <p:cNvSpPr txBox="1">
              <a:spLocks noChangeArrowheads="1"/>
            </p:cNvSpPr>
            <p:nvPr>
              <p:custDataLst>
                <p:tags r:id="rId33"/>
              </p:custDataLst>
            </p:nvPr>
          </p:nvSpPr>
          <p:spPr bwMode="auto">
            <a:xfrm>
              <a:off x="2659" y="2839"/>
              <a:ext cx="16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2000" b="1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=</a:t>
              </a:r>
            </a:p>
          </p:txBody>
        </p:sp>
      </p:grpSp>
      <p:sp>
        <p:nvSpPr>
          <p:cNvPr id="62468" name="Text Box 4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767080" y="4977130"/>
            <a:ext cx="951103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③</a:t>
            </a:r>
            <a:r>
              <a:rPr kumimoji="1"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双链</a:t>
            </a:r>
            <a:r>
              <a:rPr kumimoji="1" lang="en-US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DNA</a:t>
            </a:r>
            <a:r>
              <a:rPr kumimoji="1"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分子中，互补的两条链中</a:t>
            </a:r>
            <a:r>
              <a:rPr kumimoji="1" lang="en-US" altLang="zh-CN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A+G/T+C</a:t>
            </a:r>
            <a:r>
              <a:rPr kumimoji="1"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互为倒数。</a:t>
            </a:r>
          </a:p>
        </p:txBody>
      </p:sp>
      <p:grpSp>
        <p:nvGrpSpPr>
          <p:cNvPr id="62469" name="Group 5"/>
          <p:cNvGrpSpPr/>
          <p:nvPr>
            <p:custDataLst>
              <p:tags r:id="rId8"/>
            </p:custDataLst>
          </p:nvPr>
        </p:nvGrpSpPr>
        <p:grpSpPr>
          <a:xfrm>
            <a:off x="5183506" y="5448618"/>
            <a:ext cx="2216151" cy="939799"/>
            <a:chOff x="288" y="955"/>
            <a:chExt cx="1396" cy="592"/>
          </a:xfrm>
        </p:grpSpPr>
        <p:grpSp>
          <p:nvGrpSpPr>
            <p:cNvPr id="62470" name="Group 6"/>
            <p:cNvGrpSpPr/>
            <p:nvPr>
              <p:custDataLst>
                <p:tags r:id="rId24"/>
              </p:custDataLst>
            </p:nvPr>
          </p:nvGrpSpPr>
          <p:grpSpPr>
            <a:xfrm>
              <a:off x="288" y="955"/>
              <a:ext cx="978" cy="592"/>
              <a:chOff x="864" y="619"/>
              <a:chExt cx="816" cy="592"/>
            </a:xfrm>
          </p:grpSpPr>
          <p:sp>
            <p:nvSpPr>
              <p:cNvPr id="62471" name="Text Box 7"/>
              <p:cNvSpPr txBox="1">
                <a:spLocks noChangeArrowheads="1"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973" y="619"/>
                <a:ext cx="647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800" b="1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A</a:t>
                </a:r>
                <a:r>
                  <a:rPr kumimoji="1" lang="en-US" altLang="zh-CN" sz="2800" b="1" baseline="-25000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  <a:r>
                  <a:rPr kumimoji="1" lang="en-US" altLang="zh-CN" sz="2800" b="1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+G</a:t>
                </a:r>
                <a:r>
                  <a:rPr kumimoji="1" lang="en-US" altLang="zh-CN" sz="2800" b="1" baseline="-25000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</a:p>
            </p:txBody>
          </p:sp>
          <p:sp>
            <p:nvSpPr>
              <p:cNvPr id="62472" name="Text Box 8"/>
              <p:cNvSpPr txBox="1">
                <a:spLocks noChangeArrowheads="1"/>
              </p:cNvSpPr>
              <p:nvPr>
                <p:custDataLst>
                  <p:tags r:id="rId27"/>
                </p:custDataLst>
              </p:nvPr>
            </p:nvSpPr>
            <p:spPr bwMode="auto">
              <a:xfrm>
                <a:off x="992" y="881"/>
                <a:ext cx="624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800" b="1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T</a:t>
                </a:r>
                <a:r>
                  <a:rPr kumimoji="1" lang="en-US" altLang="zh-CN" sz="2800" b="1" baseline="-25000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  <a:r>
                  <a:rPr kumimoji="1" lang="en-US" altLang="zh-CN" sz="2800" b="1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+C</a:t>
                </a:r>
                <a:r>
                  <a:rPr kumimoji="1" lang="en-US" altLang="zh-CN" sz="2800" b="1" baseline="-25000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</a:p>
            </p:txBody>
          </p:sp>
          <p:sp>
            <p:nvSpPr>
              <p:cNvPr id="62473" name="Line 9"/>
              <p:cNvSpPr>
                <a:spLocks noChangeShapeType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864" y="912"/>
                <a:ext cx="816" cy="0"/>
              </a:xfrm>
              <a:prstGeom prst="line">
                <a:avLst/>
              </a:prstGeom>
              <a:noFill/>
              <a:ln w="254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2474" name="Text Box 10"/>
            <p:cNvSpPr txBox="1"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1227" y="1071"/>
              <a:ext cx="457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2800" b="1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 =a</a:t>
              </a:r>
            </a:p>
          </p:txBody>
        </p:sp>
      </p:grpSp>
      <p:grpSp>
        <p:nvGrpSpPr>
          <p:cNvPr id="62475" name="Group 11"/>
          <p:cNvGrpSpPr/>
          <p:nvPr>
            <p:custDataLst>
              <p:tags r:id="rId9"/>
            </p:custDataLst>
          </p:nvPr>
        </p:nvGrpSpPr>
        <p:grpSpPr>
          <a:xfrm>
            <a:off x="8276274" y="5448936"/>
            <a:ext cx="2362201" cy="955676"/>
            <a:chOff x="1869" y="890"/>
            <a:chExt cx="1488" cy="602"/>
          </a:xfrm>
        </p:grpSpPr>
        <p:sp>
          <p:nvSpPr>
            <p:cNvPr id="62476" name="Text Box 12"/>
            <p:cNvSpPr txBox="1"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1870" y="1162"/>
              <a:ext cx="74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2800" b="1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T</a:t>
              </a:r>
              <a:r>
                <a:rPr kumimoji="1" lang="en-US" altLang="zh-CN" sz="2800" b="1" baseline="-25000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sym typeface="Symbol" panose="05050102010706020507" pitchFamily="18" charset="2"/>
                </a:rPr>
                <a:t>2</a:t>
              </a:r>
              <a:r>
                <a:rPr kumimoji="1" lang="en-US" altLang="zh-CN" sz="2800" b="1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+C</a:t>
              </a:r>
              <a:r>
                <a:rPr kumimoji="1" lang="en-US" altLang="zh-CN" sz="2800" b="1" baseline="-25000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sym typeface="Symbol" panose="05050102010706020507" pitchFamily="18" charset="2"/>
                </a:rPr>
                <a:t>2</a:t>
              </a:r>
            </a:p>
          </p:txBody>
        </p:sp>
        <p:sp>
          <p:nvSpPr>
            <p:cNvPr id="62477" name="Text Box 13"/>
            <p:cNvSpPr txBox="1"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1869" y="890"/>
              <a:ext cx="776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2800" b="1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A</a:t>
              </a:r>
              <a:r>
                <a:rPr kumimoji="1" lang="en-US" altLang="zh-CN" sz="2800" b="1" baseline="-25000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sym typeface="Symbol" panose="05050102010706020507" pitchFamily="18" charset="2"/>
                </a:rPr>
                <a:t>2</a:t>
              </a:r>
              <a:r>
                <a:rPr kumimoji="1" lang="en-US" altLang="zh-CN" sz="2800" b="1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+G</a:t>
              </a:r>
              <a:r>
                <a:rPr kumimoji="1" lang="en-US" altLang="zh-CN" sz="2800" b="1" baseline="-25000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sym typeface="Symbol" panose="05050102010706020507" pitchFamily="18" charset="2"/>
                </a:rPr>
                <a:t>2</a:t>
              </a:r>
            </a:p>
          </p:txBody>
        </p:sp>
        <p:sp>
          <p:nvSpPr>
            <p:cNvPr id="62478" name="Line 14"/>
            <p:cNvSpPr>
              <a:spLocks noChangeShapeType="1"/>
            </p:cNvSpPr>
            <p:nvPr>
              <p:custDataLst>
                <p:tags r:id="rId22"/>
              </p:custDataLst>
            </p:nvPr>
          </p:nvSpPr>
          <p:spPr bwMode="auto">
            <a:xfrm>
              <a:off x="1882" y="1207"/>
              <a:ext cx="863" cy="0"/>
            </a:xfrm>
            <a:prstGeom prst="line">
              <a:avLst/>
            </a:prstGeom>
            <a:noFill/>
            <a:ln w="254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79" name="Text Box 15"/>
            <p:cNvSpPr txBox="1"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2713" y="1071"/>
              <a:ext cx="64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2400" b="1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 =1/a</a:t>
              </a:r>
            </a:p>
          </p:txBody>
        </p:sp>
      </p:grpSp>
      <p:grpSp>
        <p:nvGrpSpPr>
          <p:cNvPr id="62480" name="Group 16"/>
          <p:cNvGrpSpPr/>
          <p:nvPr>
            <p:custDataLst>
              <p:tags r:id="rId10"/>
            </p:custDataLst>
          </p:nvPr>
        </p:nvGrpSpPr>
        <p:grpSpPr>
          <a:xfrm>
            <a:off x="1351915" y="5499420"/>
            <a:ext cx="3098800" cy="881063"/>
            <a:chOff x="3560" y="935"/>
            <a:chExt cx="1952" cy="555"/>
          </a:xfrm>
        </p:grpSpPr>
        <p:grpSp>
          <p:nvGrpSpPr>
            <p:cNvPr id="62481" name="Group 17"/>
            <p:cNvGrpSpPr/>
            <p:nvPr>
              <p:custDataLst>
                <p:tags r:id="rId11"/>
              </p:custDataLst>
            </p:nvPr>
          </p:nvGrpSpPr>
          <p:grpSpPr>
            <a:xfrm>
              <a:off x="3560" y="935"/>
              <a:ext cx="887" cy="553"/>
              <a:chOff x="864" y="650"/>
              <a:chExt cx="816" cy="553"/>
            </a:xfrm>
          </p:grpSpPr>
          <p:sp>
            <p:nvSpPr>
              <p:cNvPr id="62482" name="Text Box 18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991" y="650"/>
                <a:ext cx="614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A</a:t>
                </a:r>
                <a:r>
                  <a:rPr kumimoji="1" lang="en-US" altLang="zh-CN" sz="2400" b="1" baseline="-25000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  <a:r>
                  <a:rPr kumimoji="1" lang="en-US" altLang="zh-CN" sz="2400" b="1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+C</a:t>
                </a:r>
                <a:r>
                  <a:rPr kumimoji="1" lang="en-US" altLang="zh-CN" sz="2400" b="1" baseline="-25000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1</a:t>
                </a:r>
                <a:endParaRPr kumimoji="1" lang="en-US" altLang="zh-CN" sz="2400" b="1" baseline="-25000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  <a:sym typeface="Symbol" panose="05050102010706020507" pitchFamily="18" charset="2"/>
                </a:endParaRPr>
              </a:p>
            </p:txBody>
          </p:sp>
          <p:sp>
            <p:nvSpPr>
              <p:cNvPr id="62483" name="Text Box 19"/>
              <p:cNvSpPr txBox="1">
                <a:spLocks noChangeArrowheads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996" y="912"/>
                <a:ext cx="614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T</a:t>
                </a:r>
                <a:r>
                  <a:rPr kumimoji="1" lang="en-US" altLang="zh-CN" sz="2400" b="1" baseline="-25000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  <a:r>
                  <a:rPr kumimoji="1" lang="en-US" altLang="zh-CN" sz="2400" b="1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+G</a:t>
                </a:r>
                <a:r>
                  <a:rPr kumimoji="1" lang="en-US" altLang="zh-CN" sz="2400" b="1" baseline="-25000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1</a:t>
                </a:r>
              </a:p>
            </p:txBody>
          </p:sp>
          <p:sp>
            <p:nvSpPr>
              <p:cNvPr id="62484" name="Line 20"/>
              <p:cNvSpPr>
                <a:spLocks noChangeShapeType="1"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864" y="912"/>
                <a:ext cx="816" cy="0"/>
              </a:xfrm>
              <a:prstGeom prst="line">
                <a:avLst/>
              </a:prstGeom>
              <a:noFill/>
              <a:ln w="254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2485" name="Group 21"/>
            <p:cNvGrpSpPr/>
            <p:nvPr>
              <p:custDataLst>
                <p:tags r:id="rId12"/>
              </p:custDataLst>
            </p:nvPr>
          </p:nvGrpSpPr>
          <p:grpSpPr>
            <a:xfrm>
              <a:off x="4649" y="935"/>
              <a:ext cx="863" cy="555"/>
              <a:chOff x="1968" y="648"/>
              <a:chExt cx="720" cy="555"/>
            </a:xfrm>
          </p:grpSpPr>
          <p:sp>
            <p:nvSpPr>
              <p:cNvPr id="62486" name="Text Box 22"/>
              <p:cNvSpPr txBox="1">
                <a:spLocks noChangeArrowheads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2090" y="648"/>
                <a:ext cx="557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T</a:t>
                </a:r>
                <a:r>
                  <a:rPr kumimoji="1" lang="en-US" altLang="zh-CN" sz="2400" b="1" baseline="-25000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2</a:t>
                </a:r>
                <a:r>
                  <a:rPr kumimoji="1" lang="en-US" altLang="zh-CN" sz="2400" b="1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+G</a:t>
                </a:r>
                <a:r>
                  <a:rPr kumimoji="1" lang="en-US" altLang="zh-CN" sz="2400" b="1" baseline="-25000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2</a:t>
                </a:r>
              </a:p>
            </p:txBody>
          </p:sp>
          <p:sp>
            <p:nvSpPr>
              <p:cNvPr id="62487" name="Text Box 23"/>
              <p:cNvSpPr txBox="1">
                <a:spLocks noChangeArrowheads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2089" y="912"/>
                <a:ext cx="557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A</a:t>
                </a:r>
                <a:r>
                  <a:rPr kumimoji="1" lang="en-US" altLang="zh-CN" sz="2400" b="1" baseline="-25000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2</a:t>
                </a:r>
                <a:r>
                  <a:rPr kumimoji="1" lang="en-US" altLang="zh-CN" sz="2400" b="1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+C</a:t>
                </a:r>
                <a:r>
                  <a:rPr kumimoji="1" lang="en-US" altLang="zh-CN" sz="2400" b="1" baseline="-25000">
                    <a:solidFill>
                      <a:srgbClr val="0000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  <a:sym typeface="Symbol" panose="05050102010706020507" pitchFamily="18" charset="2"/>
                  </a:rPr>
                  <a:t>2</a:t>
                </a:r>
              </a:p>
            </p:txBody>
          </p:sp>
          <p:sp>
            <p:nvSpPr>
              <p:cNvPr id="62488" name="Line 24"/>
              <p:cNvSpPr>
                <a:spLocks noChangeShapeType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968" y="912"/>
                <a:ext cx="720" cy="0"/>
              </a:xfrm>
              <a:prstGeom prst="line">
                <a:avLst/>
              </a:prstGeom>
              <a:noFill/>
              <a:ln w="254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2489" name="Text Box 25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4421" y="1026"/>
              <a:ext cx="253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2800" b="1">
                  <a:solidFill>
                    <a:srgbClr val="0000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=</a:t>
              </a: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  <p:cond evt="onBegin" delay="0">
                          <p:tn val="20"/>
                        </p:cond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2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62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9" grpId="0"/>
      <p:bldP spid="41990" grpId="0"/>
      <p:bldP spid="624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4019" y="494713"/>
            <a:ext cx="116863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/>
              <a:t>9</a:t>
            </a:r>
            <a:r>
              <a:rPr lang="zh-CN" altLang="zh-CN" sz="2800" dirty="0"/>
              <a:t>、在现代刑侦领域中，</a:t>
            </a:r>
            <a:r>
              <a:rPr lang="en-US" altLang="zh-CN" sz="2800" dirty="0"/>
              <a:t>DNA</a:t>
            </a:r>
            <a:r>
              <a:rPr lang="zh-CN" altLang="zh-CN" sz="2800" dirty="0"/>
              <a:t>指纹技术正在发挥着越来越重要的作用。刑侦人员只需要一滴血迹、一块精斑或是一根头发等样品就可以进行</a:t>
            </a:r>
            <a:r>
              <a:rPr lang="en-US" altLang="zh-CN" sz="2800" dirty="0"/>
              <a:t>DNA</a:t>
            </a:r>
            <a:r>
              <a:rPr lang="zh-CN" altLang="zh-CN" sz="2800" dirty="0"/>
              <a:t>指纹鉴定。此外</a:t>
            </a:r>
            <a:r>
              <a:rPr lang="en-US" altLang="zh-CN" sz="2800" dirty="0"/>
              <a:t>DNA</a:t>
            </a:r>
            <a:r>
              <a:rPr lang="zh-CN" altLang="zh-CN" sz="2800" dirty="0"/>
              <a:t>指纹技术还可以用亲子鉴定、死者遗骸的鉴定等。</a:t>
            </a:r>
          </a:p>
          <a:p>
            <a:pPr lvl="0"/>
            <a:r>
              <a:rPr lang="zh-CN" altLang="zh-CN" sz="2800" dirty="0"/>
              <a:t>利用指纹技术进行</a:t>
            </a:r>
            <a:r>
              <a:rPr lang="en-US" altLang="zh-CN" sz="2800" dirty="0"/>
              <a:t>DNA</a:t>
            </a:r>
            <a:r>
              <a:rPr lang="zh-CN" altLang="zh-CN" sz="2800" dirty="0"/>
              <a:t>指纹鉴定的原理是</a:t>
            </a:r>
            <a:r>
              <a:rPr lang="zh-CN" altLang="zh-CN" sz="2800" u="sng" dirty="0"/>
              <a:t> </a:t>
            </a:r>
            <a:r>
              <a:rPr lang="en-US" altLang="zh-CN" sz="2800" b="1" u="sng" dirty="0">
                <a:solidFill>
                  <a:srgbClr val="FF0000"/>
                </a:solidFill>
              </a:rPr>
              <a:t>DNA</a:t>
            </a:r>
            <a:r>
              <a:rPr lang="zh-CN" altLang="zh-CN" sz="2800" b="1" u="sng" dirty="0">
                <a:solidFill>
                  <a:srgbClr val="FF0000"/>
                </a:solidFill>
              </a:rPr>
              <a:t>分子的特异性 </a:t>
            </a:r>
            <a:endParaRPr lang="zh-CN" altLang="zh-CN" sz="2800" dirty="0">
              <a:solidFill>
                <a:srgbClr val="FF0000"/>
              </a:solidFill>
            </a:endParaRPr>
          </a:p>
          <a:p>
            <a:pPr lvl="0"/>
            <a:r>
              <a:rPr lang="zh-CN" altLang="zh-CN" sz="2800" dirty="0"/>
              <a:t>现有从受害者体内取出的样品，请利用</a:t>
            </a:r>
            <a:r>
              <a:rPr lang="en-US" altLang="zh-CN" sz="2800" dirty="0"/>
              <a:t>DNA</a:t>
            </a:r>
            <a:r>
              <a:rPr lang="zh-CN" altLang="zh-CN" sz="2800" dirty="0"/>
              <a:t>指纹技术来确认怀疑对象。</a:t>
            </a:r>
          </a:p>
          <a:p>
            <a:r>
              <a:rPr lang="zh-CN" altLang="zh-CN" sz="2800" dirty="0"/>
              <a:t>鉴定步骤：</a:t>
            </a:r>
          </a:p>
          <a:p>
            <a:r>
              <a:rPr lang="zh-CN" altLang="zh-CN" sz="2800" dirty="0"/>
              <a:t>①用合适的酶将待检测的样品</a:t>
            </a:r>
            <a:r>
              <a:rPr lang="en-US" altLang="zh-CN" sz="2800" dirty="0"/>
              <a:t>DNA</a:t>
            </a:r>
            <a:r>
              <a:rPr lang="zh-CN" altLang="zh-CN" sz="2800" dirty="0"/>
              <a:t>切成片段</a:t>
            </a:r>
          </a:p>
          <a:p>
            <a:r>
              <a:rPr lang="zh-CN" altLang="zh-CN" sz="2800" dirty="0"/>
              <a:t>②用电泳的方法将这些片段按大小分开，再经过一系列步骤，最后形成如图所示的</a:t>
            </a:r>
            <a:r>
              <a:rPr lang="en-US" altLang="zh-CN" sz="2800" dirty="0"/>
              <a:t>DNA</a:t>
            </a:r>
            <a:r>
              <a:rPr lang="zh-CN" altLang="zh-CN" sz="2800" dirty="0"/>
              <a:t>指纹图</a:t>
            </a:r>
            <a:r>
              <a:rPr lang="zh-CN" altLang="zh-CN" dirty="0"/>
              <a:t>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369983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image001"/>
          <p:cNvPicPr/>
          <p:nvPr/>
        </p:nvPicPr>
        <p:blipFill>
          <a:blip r:embed="rId2"/>
          <a:stretch>
            <a:fillRect/>
          </a:stretch>
        </p:blipFill>
        <p:spPr>
          <a:xfrm>
            <a:off x="1953923" y="405678"/>
            <a:ext cx="7668058" cy="393772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58090" y="4756941"/>
            <a:ext cx="1064721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dirty="0"/>
              <a:t>请从上图的</a:t>
            </a:r>
            <a:r>
              <a:rPr lang="en-US" altLang="zh-CN" sz="3600" dirty="0"/>
              <a:t>DNA</a:t>
            </a:r>
            <a:r>
              <a:rPr lang="zh-CN" altLang="zh-CN" sz="3600" dirty="0"/>
              <a:t>指纹图中判断出怀疑对象中</a:t>
            </a:r>
            <a:r>
              <a:rPr lang="en-US" altLang="zh-CN" sz="3600" b="1" u="sng" dirty="0"/>
              <a:t>  </a:t>
            </a:r>
            <a:r>
              <a:rPr lang="en-US" altLang="zh-CN" sz="3600" b="1" u="sng" dirty="0">
                <a:solidFill>
                  <a:srgbClr val="FF0000"/>
                </a:solidFill>
              </a:rPr>
              <a:t>1 </a:t>
            </a:r>
            <a:r>
              <a:rPr lang="en-US" altLang="zh-CN" sz="3600" u="sng" dirty="0"/>
              <a:t>   </a:t>
            </a:r>
            <a:r>
              <a:rPr lang="zh-CN" altLang="zh-CN" sz="3600" dirty="0"/>
              <a:t>号是犯罪嫌疑人，原因是</a:t>
            </a:r>
            <a:r>
              <a:rPr lang="en-US" altLang="zh-CN" sz="3600" b="1" u="sng" dirty="0">
                <a:solidFill>
                  <a:srgbClr val="FF0000"/>
                </a:solidFill>
              </a:rPr>
              <a:t>1</a:t>
            </a:r>
            <a:r>
              <a:rPr lang="zh-CN" altLang="zh-CN" sz="3600" b="1" u="sng" dirty="0">
                <a:solidFill>
                  <a:srgbClr val="FF0000"/>
                </a:solidFill>
              </a:rPr>
              <a:t>号的</a:t>
            </a:r>
            <a:r>
              <a:rPr lang="en-US" altLang="zh-CN" sz="3600" b="1" u="sng" dirty="0">
                <a:solidFill>
                  <a:srgbClr val="FF0000"/>
                </a:solidFill>
              </a:rPr>
              <a:t>DNA</a:t>
            </a:r>
            <a:r>
              <a:rPr lang="zh-CN" altLang="zh-CN" sz="3600" b="1" u="sng" dirty="0">
                <a:solidFill>
                  <a:srgbClr val="FF0000"/>
                </a:solidFill>
              </a:rPr>
              <a:t>指纹与样品</a:t>
            </a:r>
            <a:r>
              <a:rPr lang="en-US" altLang="zh-CN" sz="3600" b="1" u="sng" dirty="0">
                <a:solidFill>
                  <a:srgbClr val="FF0000"/>
                </a:solidFill>
              </a:rPr>
              <a:t>DNA</a:t>
            </a:r>
            <a:r>
              <a:rPr lang="zh-CN" altLang="zh-CN" sz="3600" b="1" u="sng" dirty="0">
                <a:solidFill>
                  <a:srgbClr val="FF0000"/>
                </a:solidFill>
              </a:rPr>
              <a:t>指纹相同</a:t>
            </a:r>
            <a:r>
              <a:rPr lang="en-US" altLang="zh-CN" sz="3600" b="1" u="sng" dirty="0">
                <a:solidFill>
                  <a:srgbClr val="FF0000"/>
                </a:solidFill>
              </a:rPr>
              <a:t>        </a:t>
            </a:r>
            <a:endParaRPr lang="zh-CN" altLang="zh-CN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4733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31932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92879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29710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zh-CN">
                <a:cs typeface="微软雅黑" panose="020B0503020204020204" pitchFamily="34" charset="-122"/>
                <a:sym typeface="+mn-ea"/>
              </a:rPr>
              <a:t>练习与应用</a:t>
            </a:r>
            <a:endParaRPr lang="zh-CN" altLang="en-US"/>
          </a:p>
        </p:txBody>
      </p:sp>
      <p:sp>
        <p:nvSpPr>
          <p:cNvPr id="72706" name="Text Box 3"/>
          <p:cNvSpPr/>
          <p:nvPr>
            <p:custDataLst>
              <p:tags r:id="rId2"/>
            </p:custDataLst>
          </p:nvPr>
        </p:nvSpPr>
        <p:spPr>
          <a:xfrm>
            <a:off x="193675" y="897890"/>
            <a:ext cx="10948035" cy="37090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一、概念检测</a:t>
            </a:r>
          </a:p>
          <a:p>
            <a:pPr algn="just">
              <a:lnSpc>
                <a:spcPct val="120000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1.DNA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两条单链的碱基数量关系是构建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DNA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双螺旋结构模型的重要依据。判断下列相关表述是否正确。</a:t>
            </a:r>
          </a:p>
          <a:p>
            <a:pPr algn="just">
              <a:lnSpc>
                <a:spcPct val="12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DNA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两条单链不仅碱基数量相等，而且都有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T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G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四种碱基（  ）</a:t>
            </a:r>
          </a:p>
          <a:p>
            <a:pPr algn="just">
              <a:lnSpc>
                <a:spcPct val="12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）在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DNA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的双链结构中，碱基的比例总是（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A+G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T+C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=1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   （  ）</a:t>
            </a:r>
          </a:p>
        </p:txBody>
      </p:sp>
      <p:sp>
        <p:nvSpPr>
          <p:cNvPr id="72710" name="文本框 24"/>
          <p:cNvSpPr/>
          <p:nvPr>
            <p:custDataLst>
              <p:tags r:id="rId3"/>
            </p:custDataLst>
          </p:nvPr>
        </p:nvSpPr>
        <p:spPr>
          <a:xfrm>
            <a:off x="1165225" y="2936240"/>
            <a:ext cx="7143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</a:rPr>
              <a:t>✔</a:t>
            </a:r>
          </a:p>
        </p:txBody>
      </p:sp>
      <p:sp>
        <p:nvSpPr>
          <p:cNvPr id="72711" name="文本框 4"/>
          <p:cNvSpPr/>
          <p:nvPr>
            <p:custDataLst>
              <p:tags r:id="rId4"/>
            </p:custDataLst>
          </p:nvPr>
        </p:nvSpPr>
        <p:spPr>
          <a:xfrm>
            <a:off x="450850" y="3962400"/>
            <a:ext cx="7143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</a:rPr>
              <a:t>✔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/>
      <p:bldP spid="727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4754" name="Text Box 3"/>
          <p:cNvSpPr/>
          <p:nvPr>
            <p:custDataLst>
              <p:tags r:id="rId2"/>
            </p:custDataLst>
          </p:nvPr>
        </p:nvSpPr>
        <p:spPr>
          <a:xfrm>
            <a:off x="193675" y="727075"/>
            <a:ext cx="11823700" cy="5259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just">
              <a:lnSpc>
                <a:spcPct val="120000"/>
              </a:lnSpc>
            </a:pP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3.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在含有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种碱基的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DNA	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区段中，腺嘌呤有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个，占该区段全部碱基的比例为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b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，则（    ）</a:t>
            </a:r>
          </a:p>
          <a:p>
            <a:pPr algn="just">
              <a:lnSpc>
                <a:spcPct val="120000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A.b≦0.5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 </a:t>
            </a:r>
          </a:p>
          <a:p>
            <a:pPr algn="just">
              <a:lnSpc>
                <a:spcPct val="12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B.b≧0.5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</a:t>
            </a:r>
          </a:p>
          <a:p>
            <a:pPr algn="just">
              <a:lnSpc>
                <a:spcPct val="120000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C.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胞嘧啶为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a(1/2b-1)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个   </a:t>
            </a:r>
          </a:p>
          <a:p>
            <a:pPr algn="just">
              <a:lnSpc>
                <a:spcPct val="12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D.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胞嘧啶为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b(1/2a-1)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个 </a:t>
            </a:r>
          </a:p>
          <a:p>
            <a:pPr algn="just">
              <a:lnSpc>
                <a:spcPct val="120000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4.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一条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DNA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单链的序列是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'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-GATACC-3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',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那么它的互补链的序列是 （     ）</a:t>
            </a:r>
          </a:p>
          <a:p>
            <a:pPr algn="just">
              <a:lnSpc>
                <a:spcPct val="120000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   A.  5'-CTATGG-3'                 B.  5'-GATACC-3'       </a:t>
            </a:r>
          </a:p>
          <a:p>
            <a:pPr algn="just">
              <a:lnSpc>
                <a:spcPct val="120000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   C.  5'-GGTATC-3'                 D.  5'-CCATAG-3'</a:t>
            </a:r>
          </a:p>
        </p:txBody>
      </p:sp>
      <p:sp>
        <p:nvSpPr>
          <p:cNvPr id="74758" name="文本框 7"/>
          <p:cNvSpPr/>
          <p:nvPr>
            <p:custDataLst>
              <p:tags r:id="rId3"/>
            </p:custDataLst>
          </p:nvPr>
        </p:nvSpPr>
        <p:spPr>
          <a:xfrm>
            <a:off x="2527300" y="1735138"/>
            <a:ext cx="7556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C</a:t>
            </a:r>
          </a:p>
        </p:txBody>
      </p:sp>
      <p:sp>
        <p:nvSpPr>
          <p:cNvPr id="74759" name="文本框 5"/>
          <p:cNvSpPr/>
          <p:nvPr>
            <p:custDataLst>
              <p:tags r:id="rId4"/>
            </p:custDataLst>
          </p:nvPr>
        </p:nvSpPr>
        <p:spPr>
          <a:xfrm>
            <a:off x="11155363" y="4395788"/>
            <a:ext cx="7556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lvl="0" algn="l" eaLnBrk="0" hangingPunct="0">
              <a:buClrTx/>
              <a:buSzTx/>
              <a:buFontTx/>
            </a:pPr>
            <a:r>
              <a:rPr lang="en-US" altLang="zh-CN" sz="2800" b="1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8" grpId="0"/>
      <p:bldP spid="7475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02"/>
  <p:tag name="ICJA5AH5LE1OU3CEJ/NSQG==" val="pvvkOAvedQg="/>
  <p:tag name="OOFV49UTZTO7NAF8CT2I6W==" val="Gxo9d9GqO8k="/>
  <p:tag name="PA" val="v5.1.2"/>
  <p:tag name="POCKET_SHAPE_SH" val="H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0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0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0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0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9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0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0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0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0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9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9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9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0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0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1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1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1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1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1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1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1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1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0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0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09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1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2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2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27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2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29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2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2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2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2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3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36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3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3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3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3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34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35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4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4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46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47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48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4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4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4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44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5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5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56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57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58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5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5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53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54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6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6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6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64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65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67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72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73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74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75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76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68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69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7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7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78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83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84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85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86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87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79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8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8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8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89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9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92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93"/>
  <p:tag name="KSO_WM_BEAUTIFY_FLAG" val="#wm#"/>
  <p:tag name="KSO_WM_SLIDE_BACKGROUND_TYPE" val="leftRigh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4*i*1"/>
  <p:tag name="KSO_WM_UNIT_INDEX" val="1"/>
  <p:tag name="KSO_WM_UNIT_LAYERLEVEL" val="1"/>
  <p:tag name="KSO_WM_UNIT_SUBTYPE" val="h"/>
  <p:tag name="KSO_WM_UNIT_TYPE" val="i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94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95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96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97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98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99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00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08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09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1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1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1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13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15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16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17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18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46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45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5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46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5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8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94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53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54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55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56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57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58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59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6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6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6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63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64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65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66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67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68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69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70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7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7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73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74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、2、3、6、8、10、11、12、15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52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5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54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55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56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57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58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59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0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4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5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6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7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8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9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90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9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92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93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94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95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96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2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3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4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5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6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7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8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9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0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2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3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4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5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6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7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8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9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0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2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3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4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5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6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7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8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9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0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2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3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4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5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6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7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8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9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0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1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2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3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4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5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6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7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8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9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0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2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3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4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5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6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7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8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9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0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2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3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4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5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6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7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8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9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0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2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3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4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5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6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7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8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9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0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1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2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3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4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5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6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7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8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9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0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1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2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5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6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7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8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9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0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5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8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1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6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1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2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3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7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0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8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9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2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5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3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4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9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0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6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7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1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4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2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3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3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4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48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49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50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04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88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91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83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8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9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0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1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2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3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4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5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6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7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8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9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85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77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78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79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0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1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2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3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4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5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6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7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0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1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2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3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4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5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6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7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8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69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0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1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2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3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4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5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6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7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8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9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0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1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2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3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4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5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6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7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8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9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0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1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2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3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4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5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6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7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8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9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0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1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2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3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4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5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6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7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8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9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0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1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2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3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4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5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6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7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8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9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0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1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2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3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4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5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6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7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8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9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0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1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2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3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4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5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6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7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8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9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0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1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2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3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4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5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6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7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8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9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0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1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2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5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6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7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8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9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0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5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8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1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6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1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2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3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7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0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8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9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2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5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3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4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9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70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6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7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1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4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2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3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3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4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5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1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6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5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7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8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9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0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1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2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3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4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5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6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7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8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9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0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1"/>
</p:tagLst>
</file>

<file path=ppt/tags/tag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2"/>
</p:tagLst>
</file>

<file path=ppt/tags/tag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3"/>
</p:tagLst>
</file>

<file path=ppt/tags/tag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4"/>
</p:tagLst>
</file>

<file path=ppt/tags/tag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08"/>
</p:tagLst>
</file>

<file path=ppt/tags/tag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1"/>
</p:tagLst>
</file>

<file path=ppt/tags/tag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3"/>
</p:tagLst>
</file>

<file path=ppt/tags/tag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4"/>
</p:tagLst>
</file>

<file path=ppt/tags/tag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5"/>
</p:tagLst>
</file>

<file path=ppt/tags/tag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6"/>
</p:tagLst>
</file>

<file path=ppt/tags/tag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45"/>
</p:tagLst>
</file>

<file path=ppt/tags/tag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46"/>
</p:tagLst>
</file>

<file path=ppt/tags/tag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2"/>
</p:tagLst>
</file>

<file path=ppt/tags/tag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7"/>
</p:tagLst>
</file>

<file path=ppt/tags/tag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8"/>
</p:tagLst>
</file>

<file path=ppt/tags/tag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2"/>
</p:tagLst>
</file>

<file path=ppt/tags/tag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6"/>
</p:tagLst>
</file>

<file path=ppt/tags/tag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3"/>
</p:tagLst>
</file>

<file path=ppt/tags/tag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4"/>
</p:tagLst>
</file>

<file path=ppt/tags/tag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5"/>
</p:tagLst>
</file>

<file path=ppt/tags/tag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9"/>
</p:tagLst>
</file>

<file path=ppt/tags/tag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0"/>
</p:tagLst>
</file>

<file path=ppt/tags/tag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1"/>
</p:tagLst>
</file>

<file path=ppt/tags/tag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3"/>
</p:tagLst>
</file>

<file path=ppt/tags/tag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4"/>
</p:tagLst>
</file>

<file path=ppt/tags/tag4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5"/>
</p:tagLst>
</file>

<file path=ppt/tags/tag4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6"/>
</p:tagLst>
</file>

<file path=ppt/tags/tag4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47"/>
</p:tagLst>
</file>

<file path=ppt/tags/tag4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1"/>
</p:tagLst>
</file>

<file path=ppt/tags/tag4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48"/>
</p:tagLst>
</file>

<file path=ppt/tags/tag4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49"/>
</p:tagLst>
</file>

<file path=ppt/tags/tag4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0"/>
</p:tagLst>
</file>

<file path=ppt/tags/tag4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7"/>
</p:tagLst>
</file>

<file path=ppt/tags/tag4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1"/>
</p:tagLst>
</file>

<file path=ppt/tags/tag4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5"/>
</p:tagLst>
</file>

<file path=ppt/tags/tag4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9"/>
</p:tagLst>
</file>

<file path=ppt/tags/tag4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40"/>
</p:tagLst>
</file>

<file path=ppt/tags/tag4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6"/>
</p:tagLst>
</file>

<file path=ppt/tags/tag4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7"/>
</p:tagLst>
</file>

<file path=ppt/tags/tag4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8"/>
</p:tagLst>
</file>

<file path=ppt/tags/tag4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2"/>
</p:tagLst>
</file>

<file path=ppt/tags/tag5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3"/>
</p:tagLst>
</file>

<file path=ppt/tags/tag5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4"/>
</p:tagLst>
</file>

<file path=ppt/tags/tag5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8"/>
</p:tagLst>
</file>

<file path=ppt/tags/tag5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9"/>
</p:tagLst>
</file>

<file path=ppt/tags/tag5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0"/>
</p:tagLst>
</file>

<file path=ppt/tags/tag5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6"/>
</p:tagLst>
</file>

<file path=ppt/tags/tag5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5"/>
</p:tagLst>
</file>

<file path=ppt/tags/tag5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7"/>
</p:tagLst>
</file>

<file path=ppt/tags/tag5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8"/>
</p:tagLst>
</file>

<file path=ppt/tags/tag5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9"/>
</p:tagLst>
</file>

<file path=ppt/tags/tag5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0"/>
</p:tagLst>
</file>

<file path=ppt/tags/tag5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1"/>
</p:tagLst>
</file>

<file path=ppt/tags/tag5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2"/>
</p:tagLst>
</file>

<file path=ppt/tags/tag5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3"/>
</p:tagLst>
</file>

<file path=ppt/tags/tag5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4"/>
</p:tagLst>
</file>

<file path=ppt/tags/tag5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5"/>
</p:tagLst>
</file>

<file path=ppt/tags/tag5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6"/>
</p:tagLst>
</file>

<file path=ppt/tags/tag5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7"/>
</p:tagLst>
</file>

<file path=ppt/tags/tag5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8"/>
</p:tagLst>
</file>

<file path=ppt/tags/tag5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9"/>
</p:tagLst>
</file>

<file path=ppt/tags/tag5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0"/>
</p:tagLst>
</file>

<file path=ppt/tags/tag5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1"/>
</p:tagLst>
</file>

<file path=ppt/tags/tag5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2"/>
</p:tagLst>
</file>

<file path=ppt/tags/tag5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3"/>
</p:tagLst>
</file>

<file path=ppt/tags/tag5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4"/>
</p:tagLst>
</file>

<file path=ppt/tags/tag5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02"/>
</p:tagLst>
</file>

<file path=ppt/tags/tag5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00"/>
</p:tagLst>
</file>

<file path=ppt/tags/tag5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03"/>
</p:tagLst>
</file>

<file path=ppt/tags/tag5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04"/>
</p:tagLst>
</file>

<file path=ppt/tags/tag5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06"/>
</p:tagLst>
</file>

<file path=ppt/tags/tag5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16"/>
</p:tagLst>
</file>

<file path=ppt/tags/tag5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8"/>
</p:tagLst>
</file>

<file path=ppt/tags/tag5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8"/>
</p:tagLst>
</file>

<file path=ppt/theme/theme1.xml><?xml version="1.0" encoding="utf-8"?>
<a:theme xmlns:a="http://schemas.openxmlformats.org/drawingml/2006/main" name="1_Office 主题​​">
  <a:themeElements>
    <a:clrScheme name="zug1xvvw">
      <a:dk1>
        <a:srgbClr val="000000"/>
      </a:dk1>
      <a:lt1>
        <a:srgbClr val="FFFFFF"/>
      </a:lt1>
      <a:dk2>
        <a:srgbClr val="44546A"/>
      </a:dk2>
      <a:lt2>
        <a:srgbClr val="E6E4E4"/>
      </a:lt2>
      <a:accent1>
        <a:srgbClr val="0079BA"/>
      </a:accent1>
      <a:accent2>
        <a:srgbClr val="F2A900"/>
      </a:accent2>
      <a:accent3>
        <a:srgbClr val="0084CE"/>
      </a:accent3>
      <a:accent4>
        <a:srgbClr val="FCB20F"/>
      </a:accent4>
      <a:accent5>
        <a:srgbClr val="2598D8"/>
      </a:accent5>
      <a:accent6>
        <a:srgbClr val="FBBA2A"/>
      </a:accent6>
      <a:hlink>
        <a:srgbClr val="0563C1"/>
      </a:hlink>
      <a:folHlink>
        <a:srgbClr val="954D72"/>
      </a:folHlink>
    </a:clrScheme>
    <a:fontScheme name="SWJTU">
      <a:majorFont>
        <a:latin typeface="Arial Black"/>
        <a:ea typeface="方正大标宋简体"/>
        <a:cs typeface="Arial"/>
      </a:majorFont>
      <a:minorFont>
        <a:latin typeface="Arial"/>
        <a:ea typeface="微软雅黑 Light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100000">
              <a:schemeClr val="accent1"/>
            </a:gs>
            <a:gs pos="0">
              <a:schemeClr val="accent1">
                <a:lumMod val="75000"/>
              </a:schemeClr>
            </a:gs>
          </a:gsLst>
          <a:lin ang="2700000" scaled="1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  <a:ln>
          <a:noFill/>
        </a:ln>
      </a:spPr>
      <a:bodyPr wrap="square" lIns="180000" tIns="180000" rIns="180000" bIns="180000" rtlCol="0">
        <a:spAutoFit/>
      </a:bodyPr>
      <a:lstStyle>
        <a:defPPr algn="l">
          <a:lnSpc>
            <a:spcPct val="130000"/>
          </a:lnSpc>
          <a:defRPr sz="1600" spc="100" dirty="0">
            <a:latin typeface="+mn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1837</TotalTime>
  <Words>844</Words>
  <Application>Microsoft Office PowerPoint</Application>
  <PresentationFormat>自定义</PresentationFormat>
  <Paragraphs>161</Paragraphs>
  <Slides>20</Slides>
  <Notes>1</Notes>
  <HiddenSlides>4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1_Office 主题​​</vt:lpstr>
      <vt:lpstr>PowerPoint 演示文稿</vt:lpstr>
      <vt:lpstr>PowerPoint 演示文稿</vt:lpstr>
      <vt:lpstr>PowerPoint 演示文稿</vt:lpstr>
      <vt:lpstr>PowerPoint 演示文稿</vt:lpstr>
      <vt:lpstr>二  DNA的结构</vt:lpstr>
      <vt:lpstr>小结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拓展  计算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练习与应用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Lenovo</cp:lastModifiedBy>
  <cp:revision>10</cp:revision>
  <cp:lastPrinted>2022-03-22T09:01:39Z</cp:lastPrinted>
  <dcterms:created xsi:type="dcterms:W3CDTF">2022-03-22T09:01:39Z</dcterms:created>
  <dcterms:modified xsi:type="dcterms:W3CDTF">2022-04-08T00:36:47Z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