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EF6A810-9A0A-4193-94DC-1B919074E0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1CC6729-C657-44A3-BBAC-09BDEA77EE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F9DCA81-F202-4BF0-B8A2-512D0C2BC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D2B4-F388-4598-8EF8-353A68F76B93}" type="datetimeFigureOut">
              <a:rPr lang="zh-CN" altLang="en-US" smtClean="0"/>
              <a:t>2017/8/23 Wednesday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7544844-F7DF-424E-B247-DC398623A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70C3E24-7889-44FD-B7F8-88EB8994A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A9A-BF6D-419E-A265-5B53B1C479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7492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23AD2CE-A111-4BF6-BFB9-5C5499872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6F74000-6C5D-4851-906D-D64F97CE20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833888E-8779-4DCD-B5CC-3C9DCC581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D2B4-F388-4598-8EF8-353A68F76B93}" type="datetimeFigureOut">
              <a:rPr lang="zh-CN" altLang="en-US" smtClean="0"/>
              <a:t>2017/8/23 Wednesday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FDB4297-6598-40A0-9141-1B72527F8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F81C3DA-3277-4FB1-A536-2FABA6D8C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A9A-BF6D-419E-A265-5B53B1C479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6785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5507BBE-269F-4B59-B43B-EBA3D2CAB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6E7683E-D000-4F74-9B9F-89A9082B6E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B10B3AA-EA33-4353-B14F-C7B8666AA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D2B4-F388-4598-8EF8-353A68F76B93}" type="datetimeFigureOut">
              <a:rPr lang="zh-CN" altLang="en-US" smtClean="0"/>
              <a:t>2017/8/23 Wednesday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E642264-E32A-424E-8683-EBEFAF4C4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412666A-D866-4549-95F3-E484770FA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A9A-BF6D-419E-A265-5B53B1C479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7158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861A1F6-F0DA-4C47-AD9D-69679F7EE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A6D48F6-C914-4413-AB14-2C80190236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1DF8E8B-7641-4F6A-B363-48884D1608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3CC5AB4-F3BB-4D9B-8961-CE58BD49C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D2B4-F388-4598-8EF8-353A68F76B93}" type="datetimeFigureOut">
              <a:rPr lang="zh-CN" altLang="en-US" smtClean="0"/>
              <a:t>2017/8/23 Wednesday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3B0717F-F83F-4B43-BBAA-799426425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D4104D8-CF69-41BE-AAEF-FBAF66252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A9A-BF6D-419E-A265-5B53B1C479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2179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3FBC789-3A92-4BAF-BE91-A483FA43F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FC9FFB1-8501-4F44-8878-74BBA8823E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5A48E11-C9B5-456E-9697-D61AA8DE2A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7656EC54-1C2C-457D-8144-C10A867553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88B00D2-7401-41B2-B235-B2F618F1E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35D647BE-EE92-492E-9EF0-7B4881F01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D2B4-F388-4598-8EF8-353A68F76B93}" type="datetimeFigureOut">
              <a:rPr lang="zh-CN" altLang="en-US" smtClean="0"/>
              <a:t>2017/8/23 Wednesday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6C5BF62-4D81-49D7-AF14-43DC2622C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6E4C5A52-F1BA-493B-B3AF-326342EBE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A9A-BF6D-419E-A265-5B53B1C479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0743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92672B9-B54F-4F96-B55A-A61224A49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29A97E4-CA0D-4D61-BD00-E1BE92B2F4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D2B4-F388-4598-8EF8-353A68F76B93}" type="datetimeFigureOut">
              <a:rPr lang="zh-CN" altLang="en-US" smtClean="0"/>
              <a:t>2017/8/23 Wednesday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161FEED9-A053-4503-A1E8-DD7ED1189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17FAEFCC-EF53-4EA7-B2E5-EFBF969C1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A9A-BF6D-419E-A265-5B53B1C479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936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39D02057-309B-4CAC-BD7B-A29413D19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D2B4-F388-4598-8EF8-353A68F76B93}" type="datetimeFigureOut">
              <a:rPr lang="zh-CN" altLang="en-US" smtClean="0"/>
              <a:t>2017/8/23 Wednesday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E9C0C25E-A8EE-492D-89EB-00E2B3953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2A70213-8085-4DFB-8A43-043EEB57A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A9A-BF6D-419E-A265-5B53B1C479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416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D3983BC-83E8-4D7C-95CC-7148BF000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99E8464-B5C7-4575-B6A7-88441D5D9E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C9D82A0-6B1F-4D74-A99A-87DB3ECA06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103AA7D-EFD5-425C-B884-DCF49F5C4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D2B4-F388-4598-8EF8-353A68F76B93}" type="datetimeFigureOut">
              <a:rPr lang="zh-CN" altLang="en-US" smtClean="0"/>
              <a:t>2017/8/23 Wednesday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89791D6-D1F6-49C3-A7A1-93BDAAECF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1BC94C1-4FDD-49C8-A52E-782F948F7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A9A-BF6D-419E-A265-5B53B1C479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7351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048579C-4D1E-449F-BF6F-A0F9F4A0D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3F8CC7DF-EA14-4C7E-B733-D61474C140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1EC1908-947F-4850-A106-3E9985FAEE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EACD060-57E7-4239-968A-FF61ED854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D2B4-F388-4598-8EF8-353A68F76B93}" type="datetimeFigureOut">
              <a:rPr lang="zh-CN" altLang="en-US" smtClean="0"/>
              <a:t>2017/8/23 Wednesday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63C6EB0-F4AE-4753-99A0-0AB77A7F2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3B9B39C-3C2B-4663-812E-8EA93A086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A9A-BF6D-419E-A265-5B53B1C479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944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07D58C4-ACD2-4480-91BA-571FAF6D0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43B21BA-88B0-4FB3-8D85-5A5C9DF5B9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657C702-01F7-40DA-8952-1AA3763D7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D2B4-F388-4598-8EF8-353A68F76B93}" type="datetimeFigureOut">
              <a:rPr lang="zh-CN" altLang="en-US" smtClean="0"/>
              <a:t>2017/8/23 Wednesday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5A7D158-0A3B-41B1-9DDB-2AE445492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1282116-01D1-4F40-89D9-DD5647BEC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A9A-BF6D-419E-A265-5B53B1C479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7940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F1903E61-BADC-469A-8B09-D9C89318DC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407400B-A0D5-4802-9AD1-6513051AB5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A9CD7C2-5025-4351-8818-C1A2A4E34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D2B4-F388-4598-8EF8-353A68F76B93}" type="datetimeFigureOut">
              <a:rPr lang="zh-CN" altLang="en-US" smtClean="0"/>
              <a:t>2017/8/23 Wednesday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4BE710A-D540-48ED-A489-E7132E81D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4CC452E-40BD-46C9-A557-3B1C7CE13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7AA9A-BF6D-419E-A265-5B53B1C479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104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40798A40-11A6-4F75-8C3E-B95A64A5D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A0AA6DF-231E-4303-B13A-0797A1CDC7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E3D9E80-934A-4361-B09D-0801F36BA1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04D2B4-F388-4598-8EF8-353A68F76B93}" type="datetimeFigureOut">
              <a:rPr lang="zh-CN" altLang="en-US" smtClean="0"/>
              <a:t>2017/8/23 Wednesday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B7841F2-E509-42D0-8C04-88FA1D6803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3782307-37E7-42CD-8034-9E6D2A192C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7AA9A-BF6D-419E-A265-5B53B1C479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3305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file:///E:\&#37073;&#38634;&#33635;\&#35838;&#20214;\&#29289;&#29702;\2017&#26032;&#35838;&#26631;&#29256;&#29289;&#29702;&#25945;&#23398;&#35838;&#20214;&#65288;word&#65289;\ZT3-15.TI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file:///E:\&#37073;&#38634;&#33635;\&#35838;&#20214;\&#29289;&#29702;\2017&#26032;&#35838;&#26631;&#29256;&#29289;&#29702;&#25945;&#23398;&#35838;&#20214;&#65288;word&#65289;\15kbwlz45.ti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file:///E:\&#37073;&#38634;&#33635;\&#35838;&#20214;\&#29289;&#29702;\2017&#26032;&#35838;&#26631;&#29256;&#29289;&#29702;&#25945;&#23398;&#35838;&#20214;&#65288;word&#65289;\ZT3-13-.TIF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Administrator\Desktop\17YASW4-1.TIF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3DE0A2C-2B17-4A52-BD39-5DE5B3F5DCB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/>
              <a:t>2017</a:t>
            </a:r>
            <a:r>
              <a:rPr lang="zh-CN" altLang="en-US" dirty="0"/>
              <a:t>年</a:t>
            </a:r>
            <a:r>
              <a:rPr lang="en-US" altLang="zh-CN" dirty="0"/>
              <a:t>8</a:t>
            </a:r>
            <a:r>
              <a:rPr lang="zh-CN" altLang="en-US" dirty="0"/>
              <a:t>月</a:t>
            </a:r>
            <a:r>
              <a:rPr lang="en-US" altLang="zh-CN" dirty="0"/>
              <a:t>22</a:t>
            </a:r>
            <a:r>
              <a:rPr lang="zh-CN" altLang="en-US" dirty="0"/>
              <a:t>号</a:t>
            </a:r>
            <a:r>
              <a:rPr lang="en-US" altLang="zh-CN" dirty="0"/>
              <a:t> </a:t>
            </a:r>
            <a:r>
              <a:rPr lang="zh-CN" altLang="en-US" dirty="0"/>
              <a:t>牛二图像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2E80071-1FF5-4354-93A0-C5C7F334CA5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072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E25AF6-4DAF-4147-BE3E-FD6765EF94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357" y="509658"/>
            <a:ext cx="10515600" cy="4351338"/>
          </a:xfrm>
        </p:spPr>
        <p:txBody>
          <a:bodyPr/>
          <a:lstStyle/>
          <a:p>
            <a:r>
              <a:rPr lang="en-US" altLang="zh-CN" sz="8000" dirty="0"/>
              <a:t>BCD\A\A\AC</a:t>
            </a:r>
          </a:p>
          <a:p>
            <a:pPr marL="0" indent="0">
              <a:buNone/>
            </a:pPr>
            <a:r>
              <a:rPr lang="en-US" altLang="zh-CN" sz="8000" dirty="0"/>
              <a:t>L=1m</a:t>
            </a:r>
          </a:p>
          <a:p>
            <a:endParaRPr lang="zh-CN" altLang="en-US" dirty="0"/>
          </a:p>
        </p:txBody>
      </p:sp>
      <p:pic>
        <p:nvPicPr>
          <p:cNvPr id="1026" name="Picture 2" descr="E:\郑雪荣\课件\物理\2017新课标版物理教学课件（word）\ZT3-15.TIF">
            <a:extLst>
              <a:ext uri="{FF2B5EF4-FFF2-40B4-BE49-F238E27FC236}">
                <a16:creationId xmlns:a16="http://schemas.microsoft.com/office/drawing/2014/main" id="{8DCD896D-41D8-411E-9524-0B1A6486F3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298" y="2160104"/>
            <a:ext cx="4592154" cy="382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9240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384BCD8-F47D-4C7A-AB70-8865A41DCE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096" y="460651"/>
            <a:ext cx="10515600" cy="1725958"/>
          </a:xfrm>
        </p:spPr>
        <p:txBody>
          <a:bodyPr/>
          <a:lstStyle/>
          <a:p>
            <a:r>
              <a:rPr lang="zh-CN" altLang="zh-CN" dirty="0"/>
              <a:t>一个物体在多个力的作用下做匀速直线运动，其中某个力与速度在一条直线上，若其余力不变，使这个力的大小逐渐减小到零，然后又逐渐从零恢复到原来大小，力的方向始终保持不变，则下列</a:t>
            </a:r>
            <a:r>
              <a:rPr lang="en-US" altLang="zh-CN" i="1" dirty="0"/>
              <a:t>v</a:t>
            </a:r>
            <a:r>
              <a:rPr lang="en-US" altLang="zh-CN" dirty="0"/>
              <a:t>—</a:t>
            </a:r>
            <a:r>
              <a:rPr lang="en-US" altLang="zh-CN" i="1" dirty="0"/>
              <a:t>t</a:t>
            </a:r>
            <a:r>
              <a:rPr lang="zh-CN" altLang="zh-CN" dirty="0"/>
              <a:t>图中符合此物体运动情况的可能是</a:t>
            </a:r>
            <a:r>
              <a:rPr lang="en-US" altLang="zh-CN" dirty="0"/>
              <a:t>(</a:t>
            </a:r>
            <a:r>
              <a:rPr lang="zh-CN" altLang="zh-CN" dirty="0"/>
              <a:t>　　</a:t>
            </a:r>
            <a:r>
              <a:rPr lang="en-US" altLang="zh-CN" dirty="0"/>
              <a:t>)</a:t>
            </a:r>
            <a:endParaRPr lang="zh-CN" altLang="zh-CN" dirty="0"/>
          </a:p>
        </p:txBody>
      </p:sp>
      <p:pic>
        <p:nvPicPr>
          <p:cNvPr id="2050" name="Picture 2" descr="ZT3-12">
            <a:extLst>
              <a:ext uri="{FF2B5EF4-FFF2-40B4-BE49-F238E27FC236}">
                <a16:creationId xmlns:a16="http://schemas.microsoft.com/office/drawing/2014/main" id="{26E5D4B2-176B-42E9-8791-98D7B4040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894" y="2630280"/>
            <a:ext cx="9708975" cy="2485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8529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郑雪荣\课件\物理\2017新课标版物理教学课件（word）\15kbwlz45.tif">
            <a:extLst>
              <a:ext uri="{FF2B5EF4-FFF2-40B4-BE49-F238E27FC236}">
                <a16:creationId xmlns:a16="http://schemas.microsoft.com/office/drawing/2014/main" id="{73359328-2CC6-45EF-9B7A-9866A69CE6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150" y="1089647"/>
            <a:ext cx="5600743" cy="3331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3210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郑雪荣\课件\物理\2017新课标版物理教学课件（word）\ZT3-13-.TIF">
            <a:extLst>
              <a:ext uri="{FF2B5EF4-FFF2-40B4-BE49-F238E27FC236}">
                <a16:creationId xmlns:a16="http://schemas.microsoft.com/office/drawing/2014/main" id="{C261C6D6-0874-484B-8CD2-2DA853A99F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3935" y="1001575"/>
            <a:ext cx="1693103" cy="4623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ZT3-13">
            <a:extLst>
              <a:ext uri="{FF2B5EF4-FFF2-40B4-BE49-F238E27FC236}">
                <a16:creationId xmlns:a16="http://schemas.microsoft.com/office/drawing/2014/main" id="{AD3C5237-E38A-4B84-9531-5355564B0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4397" y="760136"/>
            <a:ext cx="7310438" cy="5970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46336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9" descr="17YASW4-1.TIF">
            <a:extLst>
              <a:ext uri="{FF2B5EF4-FFF2-40B4-BE49-F238E27FC236}">
                <a16:creationId xmlns:a16="http://schemas.microsoft.com/office/drawing/2014/main" id="{5E29D6F0-13CD-4C0A-B2EC-60912D4A95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2044" y="4233732"/>
            <a:ext cx="5438059" cy="223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>
            <a:extLst>
              <a:ext uri="{FF2B5EF4-FFF2-40B4-BE49-F238E27FC236}">
                <a16:creationId xmlns:a16="http://schemas.microsoft.com/office/drawing/2014/main" id="{F8D60725-B792-45A0-A61C-63C59C1CDFE9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45970" y="201860"/>
            <a:ext cx="11807687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6700"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00300" algn="l"/>
              </a:tabLst>
            </a:pP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[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典例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1]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如图所示，水平传送带两个转动轴轴心相距</a:t>
            </a:r>
            <a:r>
              <a:rPr kumimoji="0" lang="en-US" altLang="zh-CN" sz="3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20 m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，正在以</a:t>
            </a:r>
            <a:r>
              <a:rPr kumimoji="0" lang="en-US" altLang="zh-CN" sz="3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4.0 m/s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的速度顺时针匀速运动，某物块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可视为质点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与传送带之间的动摩擦因数为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0.1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，将该物块从传送带左端无初速地轻放在传送带上，从左端运动到右端，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kumimoji="0" lang="en-US" altLang="zh-CN" sz="3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取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10 m/s)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求：</a:t>
            </a:r>
            <a:endParaRPr kumimoji="0" lang="zh-CN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00300" algn="l"/>
              </a:tabLst>
            </a:pP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物体运动的时间；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物体与传送带间的相对位移大小；</a:t>
            </a:r>
            <a:endParaRPr kumimoji="0" lang="zh-CN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00300" algn="l"/>
              </a:tabLst>
            </a:pP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若提高传送带的速度，可以使物体从传送带的一端传到另一端所用的时间缩短。为使物体运动到另一端所用的时间最短，求传送带的最小速度及所用的最短时间是多少。</a:t>
            </a:r>
            <a:endParaRPr kumimoji="0" lang="zh-CN" altLang="en-US" sz="6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4850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96</Words>
  <Application>Microsoft Office PowerPoint</Application>
  <PresentationFormat>宽屏</PresentationFormat>
  <Paragraphs>7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2" baseType="lpstr">
      <vt:lpstr>等线</vt:lpstr>
      <vt:lpstr>等线 Light</vt:lpstr>
      <vt:lpstr>宋体</vt:lpstr>
      <vt:lpstr>Arial</vt:lpstr>
      <vt:lpstr>Times New Roman</vt:lpstr>
      <vt:lpstr>Office 主题​​</vt:lpstr>
      <vt:lpstr>2017年8月22号 牛二图像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2</cp:revision>
  <dcterms:created xsi:type="dcterms:W3CDTF">2017-08-22T23:59:57Z</dcterms:created>
  <dcterms:modified xsi:type="dcterms:W3CDTF">2017-08-23T00:12:14Z</dcterms:modified>
</cp:coreProperties>
</file>