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61" r:id="rId3"/>
    <p:sldId id="262" r:id="rId4"/>
    <p:sldId id="290" r:id="rId5"/>
    <p:sldId id="291" r:id="rId6"/>
    <p:sldId id="292" r:id="rId7"/>
    <p:sldId id="293" r:id="rId8"/>
    <p:sldId id="295" r:id="rId9"/>
    <p:sldId id="294" r:id="rId10"/>
    <p:sldId id="265" r:id="rId11"/>
    <p:sldId id="281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856" y="52"/>
      </p:cViewPr>
      <p:guideLst>
        <p:guide orient="horz" pos="2162"/>
        <p:guide pos="29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0C3310-EC0E-47AC-A9CE-83D5D9CFC6D9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F7D8F4-90FF-4A0E-BC3D-0215957D46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C:\Program Files\Microsoft Office\MEDIA\CAGCAT10\j0196374.wm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653136"/>
            <a:ext cx="1724558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E851005-C438-4150-992C-0880FBAA1E1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AC31995-1A91-401D-9DA5-0CEF00DB888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4821962" y="11939"/>
            <a:ext cx="3332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系统的优化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585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65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8945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535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zh-CN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3.3  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系统的优化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b="1" dirty="0">
                <a:solidFill>
                  <a:schemeClr val="tx1"/>
                </a:solidFill>
              </a:rPr>
              <a:t>                               </a:t>
            </a:r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3140968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第三章 系统与设计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/>
              <a:t>          </a:t>
            </a:r>
            <a:r>
              <a:rPr lang="en-US" altLang="zh-CN" b="1" dirty="0">
                <a:solidFill>
                  <a:srgbClr val="FF0000"/>
                </a:solidFill>
              </a:rPr>
              <a:t>1.</a:t>
            </a:r>
            <a:r>
              <a:rPr lang="zh-CN" altLang="en-US" b="1" dirty="0">
                <a:solidFill>
                  <a:srgbClr val="FF0000"/>
                </a:solidFill>
              </a:rPr>
              <a:t>系统的优化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4400" dirty="0"/>
              <a:t>  </a:t>
            </a:r>
            <a:r>
              <a:rPr lang="zh-CN" altLang="en-US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系统的优化就是在给定条件下，通过一定的手段和方法，使系统获得最佳功能或更加效益的过程。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split orient="vert" dir="in"/>
      </p:transition>
    </mc:Choice>
    <mc:Fallback xmlns="">
      <p:transition>
        <p:split orient="vert" dir="in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探究：</a:t>
            </a:r>
          </a:p>
        </p:txBody>
      </p:sp>
      <p:pic>
        <p:nvPicPr>
          <p:cNvPr id="5" name="Picture 4" descr="问号">
            <a:hlinkClick r:id="" action="ppaction://noaction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9795" y="2608580"/>
            <a:ext cx="142875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99592" y="2871567"/>
            <a:ext cx="7056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  系统优化的意义</a:t>
            </a:r>
            <a:r>
              <a:rPr lang="zh-CN" altLang="en-US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split/>
      </p:transition>
    </mc:Choice>
    <mc:Fallback xmlns="">
      <p:transition>
        <p:spli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图片 39939" descr="56_322_d2ea54b6027e8b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188" y="2024063"/>
            <a:ext cx="8101012" cy="464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38" name="文本框 39937"/>
          <p:cNvSpPr txBox="1"/>
          <p:nvPr/>
        </p:nvSpPr>
        <p:spPr>
          <a:xfrm>
            <a:off x="532130" y="497205"/>
            <a:ext cx="7894320" cy="1706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问题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车道附近车流污染严重</a:t>
            </a:r>
          </a:p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影响附近人群健康，消除或减轻噪音污染成为优化学校等大环境系统的重要课题。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标题 2560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zh-CN" altLang="en-US" b="1" dirty="0">
                <a:solidFill>
                  <a:schemeClr val="tx1">
                    <a:lumMod val="50000"/>
                  </a:schemeClr>
                </a:solidFill>
              </a:rPr>
              <a:t>系统优化的意义？</a:t>
            </a:r>
          </a:p>
        </p:txBody>
      </p:sp>
      <p:sp>
        <p:nvSpPr>
          <p:cNvPr id="25603" name="内容占位符 2560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0" hangingPunct="0">
              <a:buNone/>
            </a:pPr>
            <a:r>
              <a:rPr lang="zh-CN" altLang="x-none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讨论：</a:t>
            </a:r>
          </a:p>
          <a:p>
            <a:pPr eaLnBrk="0" hangingPunct="0">
              <a:lnSpc>
                <a:spcPct val="140000"/>
              </a:lnSpc>
              <a:buNone/>
            </a:pPr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x-none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怎样改善噪音的污染，优化村民所处环境（系统）？</a:t>
            </a:r>
          </a:p>
          <a:p>
            <a:pPr algn="ctr" eaLnBrk="0" hangingPunct="0">
              <a:lnSpc>
                <a:spcPct val="140000"/>
              </a:lnSpc>
              <a:buNone/>
            </a:pPr>
            <a:endParaRPr lang="zh-CN" altLang="x-none" sz="40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标题 26625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CN" altLang="en-US" b="1" dirty="0"/>
              <a:t>选择合适的优化方法</a:t>
            </a:r>
          </a:p>
        </p:txBody>
      </p:sp>
      <p:sp>
        <p:nvSpPr>
          <p:cNvPr id="26627" name="内容占位符 266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chemeClr val="tx1"/>
                </a:solidFill>
              </a:rPr>
              <a:t>减小噪音原则：</a:t>
            </a:r>
          </a:p>
          <a:p>
            <a:pPr>
              <a:buNone/>
            </a:pPr>
            <a:endParaRPr lang="zh-CN" altLang="en-US" b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zh-CN" altLang="en-US" b="1" dirty="0">
                <a:solidFill>
                  <a:schemeClr val="tx1"/>
                </a:solidFill>
              </a:rPr>
              <a:t>一、 声源处减弱 </a:t>
            </a:r>
          </a:p>
          <a:p>
            <a:pPr>
              <a:buNone/>
            </a:pPr>
            <a:endParaRPr lang="zh-CN" altLang="en-US" b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zh-CN" altLang="en-US" b="1" dirty="0">
                <a:solidFill>
                  <a:schemeClr val="tx1"/>
                </a:solidFill>
              </a:rPr>
              <a:t>二、传播过程中减弱</a:t>
            </a:r>
          </a:p>
          <a:p>
            <a:pPr>
              <a:buNone/>
            </a:pPr>
            <a:endParaRPr lang="zh-CN" altLang="en-US" b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zh-CN" altLang="en-US" b="1" dirty="0">
                <a:solidFill>
                  <a:schemeClr val="tx1"/>
                </a:solidFill>
              </a:rPr>
              <a:t>三、接收处减弱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内容占位符 2765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CN" dirty="0"/>
              <a:t>1</a:t>
            </a:r>
            <a:r>
              <a:rPr lang="zh-CN" altLang="en-US" dirty="0"/>
              <a:t>、</a:t>
            </a:r>
            <a:r>
              <a:rPr lang="zh-CN" altLang="en-US" b="1" dirty="0">
                <a:solidFill>
                  <a:schemeClr val="tx1"/>
                </a:solidFill>
              </a:rPr>
              <a:t>密闭声源，在声源处建造隔声墙，防止噪声直接向外传播。</a:t>
            </a:r>
          </a:p>
          <a:p>
            <a:pPr>
              <a:buNone/>
            </a:pPr>
            <a:r>
              <a:rPr lang="en-US" altLang="zh-CN" b="1" dirty="0">
                <a:solidFill>
                  <a:schemeClr val="tx1"/>
                </a:solidFill>
              </a:rPr>
              <a:t>2</a:t>
            </a:r>
            <a:r>
              <a:rPr lang="zh-CN" altLang="en-US" b="1" dirty="0">
                <a:solidFill>
                  <a:schemeClr val="tx1"/>
                </a:solidFill>
              </a:rPr>
              <a:t>、给机器上足润滑油，即防止产生噪音，又能保护机器。</a:t>
            </a:r>
          </a:p>
          <a:p>
            <a:pPr>
              <a:buNone/>
            </a:pPr>
            <a:r>
              <a:rPr lang="en-US" altLang="zh-CN" b="1" dirty="0">
                <a:solidFill>
                  <a:schemeClr val="tx1"/>
                </a:solidFill>
              </a:rPr>
              <a:t>3</a:t>
            </a:r>
            <a:r>
              <a:rPr lang="zh-CN" altLang="en-US" b="1" dirty="0">
                <a:solidFill>
                  <a:schemeClr val="tx1"/>
                </a:solidFill>
              </a:rPr>
              <a:t>、加强绿化，在繁杂的公路两旁植树造林，形成屏障。 </a:t>
            </a:r>
          </a:p>
          <a:p>
            <a:pPr>
              <a:buNone/>
            </a:pPr>
            <a:r>
              <a:rPr lang="en-US" altLang="zh-CN" b="1" dirty="0">
                <a:solidFill>
                  <a:schemeClr val="tx1"/>
                </a:solidFill>
              </a:rPr>
              <a:t>4</a:t>
            </a:r>
            <a:r>
              <a:rPr lang="zh-CN" altLang="en-US" b="1" dirty="0">
                <a:solidFill>
                  <a:schemeClr val="tx1"/>
                </a:solidFill>
              </a:rPr>
              <a:t>、给添置隔音设施。 </a:t>
            </a:r>
          </a:p>
          <a:p>
            <a:pPr>
              <a:buNone/>
            </a:pPr>
            <a:r>
              <a:rPr lang="en-US" altLang="zh-CN" b="1" dirty="0">
                <a:solidFill>
                  <a:schemeClr val="tx1"/>
                </a:solidFill>
              </a:rPr>
              <a:t>5</a:t>
            </a:r>
            <a:r>
              <a:rPr lang="zh-CN" altLang="en-US" b="1" dirty="0">
                <a:solidFill>
                  <a:schemeClr val="tx1"/>
                </a:solidFill>
              </a:rPr>
              <a:t>、在耳朵处加塞隔音装置，如好的耳塞。 </a:t>
            </a:r>
          </a:p>
          <a:p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27652" name="标题 27651"/>
          <p:cNvSpPr>
            <a:spLocks noGrp="1"/>
          </p:cNvSpPr>
          <p:nvPr>
            <p:ph type="title"/>
          </p:nvPr>
        </p:nvSpPr>
        <p:spPr>
          <a:xfrm>
            <a:off x="1060000" y="830179"/>
            <a:ext cx="7024744" cy="1143000"/>
          </a:xfrm>
        </p:spPr>
        <p:txBody>
          <a:bodyPr anchor="ctr"/>
          <a:lstStyle/>
          <a:p>
            <a:pPr algn="ctr"/>
            <a:r>
              <a:rPr lang="zh-CN" altLang="en-US" b="1" dirty="0"/>
              <a:t>选择合适的优化方法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8675" name="图片 28674" descr="3117119809454476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975" y="0"/>
            <a:ext cx="5111750" cy="38338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6" name="图片 28675" descr="zpxgyq0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644900"/>
            <a:ext cx="4500562" cy="338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7" name="图片 28676" descr="2009105155522"/>
          <p:cNvPicPr>
            <a:picLocks noChangeAspect="1"/>
          </p:cNvPicPr>
          <p:nvPr/>
        </p:nvPicPr>
        <p:blipFill>
          <a:blip r:embed="rId4" cstate="print"/>
          <a:srcRect l="7376" t="6177" r="2730" b="9355"/>
          <a:stretch>
            <a:fillRect/>
          </a:stretch>
        </p:blipFill>
        <p:spPr>
          <a:xfrm>
            <a:off x="4932363" y="-38100"/>
            <a:ext cx="4968875" cy="3730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8" name="图片 28677" descr="201012231525031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644900"/>
            <a:ext cx="4751388" cy="35702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标题 37889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CN" altLang="en-US" b="1" dirty="0"/>
              <a:t>系统优化的意义</a:t>
            </a:r>
          </a:p>
        </p:txBody>
      </p:sp>
      <p:sp>
        <p:nvSpPr>
          <p:cNvPr id="37891" name="内容占位符 3789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>
                <a:solidFill>
                  <a:schemeClr val="tx1"/>
                </a:solidFill>
              </a:rPr>
              <a:t>修建隔音墙，以较小的投入，获得了好的治理噪音污染的效益，使社会环境大系统的整体得以优化。</a:t>
            </a:r>
          </a:p>
          <a:p>
            <a:r>
              <a:rPr lang="zh-CN" altLang="en-US" sz="2800" b="1" dirty="0">
                <a:solidFill>
                  <a:schemeClr val="tx1"/>
                </a:solidFill>
              </a:rPr>
              <a:t>系统被改善了，就是系统被优化了。获得系统的最佳效益或最佳功能，就是系统优化的意义。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             系统优化的意义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    </a:t>
            </a:r>
            <a:r>
              <a: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在一定的资源条件下，以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最小的投入</a:t>
            </a:r>
            <a:r>
              <a: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（人力、物力、财力），获取系统的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最佳效益</a:t>
            </a:r>
            <a:r>
              <a: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最佳功能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newsflash/>
      </p:transition>
    </mc:Choice>
    <mc:Fallback xmlns="">
      <p:transition>
        <p:newsflash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00970" y="2857734"/>
            <a:ext cx="7024744" cy="1143000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8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谢谢观看</a:t>
            </a:r>
          </a:p>
        </p:txBody>
      </p:sp>
      <p:pic>
        <p:nvPicPr>
          <p:cNvPr id="3074" name="Picture 2" descr="C:\Program Files\Microsoft Office\MEDIA\CAGCAT10\j019928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869160"/>
            <a:ext cx="1840871" cy="165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wipe dir="d"/>
      </p:transition>
    </mc:Choice>
    <mc:Fallback xmlns="">
      <p:transition>
        <p:wipe dir="d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</TotalTime>
  <Words>293</Words>
  <Application>Microsoft Office PowerPoint</Application>
  <PresentationFormat>全屏显示(4:3)</PresentationFormat>
  <Paragraphs>32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宋体</vt:lpstr>
      <vt:lpstr>Arial</vt:lpstr>
      <vt:lpstr>Calibri</vt:lpstr>
      <vt:lpstr>Century Gothic</vt:lpstr>
      <vt:lpstr>Times New Roman</vt:lpstr>
      <vt:lpstr>Wingdings 2</vt:lpstr>
      <vt:lpstr>奥斯汀</vt:lpstr>
      <vt:lpstr>3.3  系统的优化</vt:lpstr>
      <vt:lpstr>          1.系统的优化</vt:lpstr>
      <vt:lpstr>探究：</vt:lpstr>
      <vt:lpstr>PowerPoint 演示文稿</vt:lpstr>
      <vt:lpstr>系统优化的意义？</vt:lpstr>
      <vt:lpstr>选择合适的优化方法</vt:lpstr>
      <vt:lpstr>选择合适的优化方法</vt:lpstr>
      <vt:lpstr>PowerPoint 演示文稿</vt:lpstr>
      <vt:lpstr>系统优化的意义</vt:lpstr>
      <vt:lpstr>             系统优化的意义</vt:lpstr>
      <vt:lpstr>谢谢观看</vt:lpstr>
    </vt:vector>
  </TitlesOfParts>
  <Company>微软中国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3.3  系统的优化</dc:title>
  <dc:creator>微软用户</dc:creator>
  <cp:lastModifiedBy> </cp:lastModifiedBy>
  <cp:revision>46</cp:revision>
  <dcterms:created xsi:type="dcterms:W3CDTF">2017-05-22T01:51:00Z</dcterms:created>
  <dcterms:modified xsi:type="dcterms:W3CDTF">2020-09-04T00:29:19Z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2052-10.1.0.6235</vt:lpwstr>
  </property>
</Properties>
</file>