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5" r:id="rId4"/>
    <p:sldId id="266" r:id="rId5"/>
    <p:sldId id="257" r:id="rId6"/>
    <p:sldId id="258" r:id="rId7"/>
    <p:sldId id="263" r:id="rId8"/>
    <p:sldId id="264" r:id="rId9"/>
    <p:sldId id="261" r:id="rId10"/>
    <p:sldId id="262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795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807021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429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8789703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19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56350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09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5457"/>
            <a:ext cx="7923846" cy="574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32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5-10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7" y="1484784"/>
            <a:ext cx="8902550" cy="455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32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906918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832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7-17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12" y="404664"/>
            <a:ext cx="901479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32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S23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88640"/>
            <a:ext cx="8545395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32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7-17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056598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32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0</Words>
  <Application>Microsoft Office PowerPoint</Application>
  <PresentationFormat>全屏显示(4:3)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4</cp:revision>
  <dcterms:created xsi:type="dcterms:W3CDTF">2021-01-07T00:24:40Z</dcterms:created>
  <dcterms:modified xsi:type="dcterms:W3CDTF">2021-01-08T06:35:18Z</dcterms:modified>
</cp:coreProperties>
</file>