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74" r:id="rId3"/>
    <p:sldId id="257" r:id="rId4"/>
    <p:sldId id="273" r:id="rId5"/>
    <p:sldId id="282" r:id="rId6"/>
    <p:sldId id="289" r:id="rId7"/>
    <p:sldId id="278" r:id="rId8"/>
    <p:sldId id="263" r:id="rId9"/>
    <p:sldId id="281" r:id="rId10"/>
    <p:sldId id="267" r:id="rId11"/>
    <p:sldId id="286" r:id="rId12"/>
    <p:sldId id="268" r:id="rId13"/>
    <p:sldId id="283" r:id="rId14"/>
    <p:sldId id="272" r:id="rId15"/>
    <p:sldId id="290" r:id="rId16"/>
    <p:sldId id="269" r:id="rId17"/>
    <p:sldId id="284" r:id="rId18"/>
    <p:sldId id="285" r:id="rId19"/>
    <p:sldId id="279" r:id="rId20"/>
    <p:sldId id="275" r:id="rId21"/>
    <p:sldId id="292" r:id="rId22"/>
    <p:sldId id="288" r:id="rId23"/>
  </p:sldIdLst>
  <p:sldSz cx="9144000" cy="6858000" type="screen4x3"/>
  <p:notesSz cx="6858000" cy="9144000"/>
  <p:defaultTextStyle>
    <a:defPPr>
      <a:defRPr lang="en-US"/>
    </a:defPPr>
    <a:lvl1pPr marL="0" lvl="0"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92929"/>
    <a:srgbClr val="000066"/>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7733"/>
    <p:restoredTop sz="94684"/>
  </p:normalViewPr>
  <p:slideViewPr>
    <p:cSldViewPr showGuides="1">
      <p:cViewPr varScale="1">
        <p:scale>
          <a:sx n="77" d="100"/>
          <a:sy n="77" d="100"/>
        </p:scale>
        <p:origin x="-24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notesMaster" Target="notesMasters/notesMaster1.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35842" name="页眉占位符 35841"/>
          <p:cNvSpPr>
            <a:spLocks noGrp="1"/>
          </p:cNvSpPr>
          <p:nvPr>
            <p:ph type="hdr" sz="quarter"/>
          </p:nvPr>
        </p:nvSpPr>
        <p:spPr>
          <a:xfrm>
            <a:off x="0" y="0"/>
            <a:ext cx="2971800" cy="457200"/>
          </a:xfrm>
          <a:prstGeom prst="rect">
            <a:avLst/>
          </a:prstGeom>
          <a:noFill/>
          <a:ln w="9525">
            <a:noFill/>
          </a:ln>
        </p:spPr>
        <p:txBody>
          <a:bodyPr/>
          <a:p>
            <a:pPr lvl="0"/>
            <a:endParaRPr lang="zh-CN" altLang="en-US" sz="1200" dirty="0"/>
          </a:p>
        </p:txBody>
      </p:sp>
      <p:sp>
        <p:nvSpPr>
          <p:cNvPr id="35843" name="日期占位符 35842"/>
          <p:cNvSpPr>
            <a:spLocks noGrp="1"/>
          </p:cNvSpPr>
          <p:nvPr>
            <p:ph type="dt" idx="1"/>
          </p:nvPr>
        </p:nvSpPr>
        <p:spPr>
          <a:xfrm>
            <a:off x="3886200" y="0"/>
            <a:ext cx="2971800" cy="457200"/>
          </a:xfrm>
          <a:prstGeom prst="rect">
            <a:avLst/>
          </a:prstGeom>
          <a:noFill/>
          <a:ln w="9525">
            <a:noFill/>
          </a:ln>
        </p:spPr>
        <p:txBody>
          <a:bodyPr/>
          <a:p>
            <a:pPr lvl="0" algn="r"/>
            <a:endParaRPr lang="zh-CN" altLang="en-US" sz="1200" dirty="0"/>
          </a:p>
        </p:txBody>
      </p:sp>
      <p:sp>
        <p:nvSpPr>
          <p:cNvPr id="35844" name="幻灯片图像占位符 35843"/>
          <p:cNvSpPr>
            <a:spLocks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35845" name="文本占位符 35844"/>
          <p:cNvSpPr>
            <a:spLocks noGrp="1"/>
          </p:cNvSpPr>
          <p:nvPr>
            <p:ph type="body" sz="quarter" idx="3"/>
          </p:nvPr>
        </p:nvSpPr>
        <p:spPr>
          <a:xfrm>
            <a:off x="914400" y="4343400"/>
            <a:ext cx="50292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35846" name="页脚占位符 35845"/>
          <p:cNvSpPr>
            <a:spLocks noGrp="1"/>
          </p:cNvSpPr>
          <p:nvPr>
            <p:ph type="ftr" sz="quarter" idx="4"/>
          </p:nvPr>
        </p:nvSpPr>
        <p:spPr>
          <a:xfrm>
            <a:off x="0" y="8686800"/>
            <a:ext cx="2971800" cy="457200"/>
          </a:xfrm>
          <a:prstGeom prst="rect">
            <a:avLst/>
          </a:prstGeom>
          <a:noFill/>
          <a:ln w="9525">
            <a:noFill/>
          </a:ln>
        </p:spPr>
        <p:txBody>
          <a:bodyPr anchor="b"/>
          <a:p>
            <a:pPr lvl="0"/>
            <a:endParaRPr lang="zh-CN" altLang="en-US" sz="1200" dirty="0"/>
          </a:p>
        </p:txBody>
      </p:sp>
      <p:sp>
        <p:nvSpPr>
          <p:cNvPr id="35847" name="灯片编号占位符 35846"/>
          <p:cNvSpPr>
            <a:spLocks noGrp="1"/>
          </p:cNvSpPr>
          <p:nvPr>
            <p:ph type="sldNum" sz="quarter" idx="5"/>
          </p:nvPr>
        </p:nvSpPr>
        <p:spPr>
          <a:xfrm>
            <a:off x="3886200" y="8686800"/>
            <a:ext cx="2971800" cy="45720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Arial" panose="020B0604020202020204" pitchFamily="34" charset="0"/>
        <a:ea typeface="宋体" panose="02010600030101010101" pitchFamily="2" charset="-122"/>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showMasterPhAnim="0">
  <p:cSld name="标题幻灯片">
    <p:bg>
      <p:bgPr>
        <a:blipFill rotWithShape="0">
          <a:blip r:embed="rId2"/>
          <a:stretch>
            <a:fillRect/>
          </a:stretch>
        </a:blipFill>
        <a:effectLst/>
      </p:bgPr>
    </p:bg>
    <p:spTree>
      <p:nvGrpSpPr>
        <p:cNvPr id="1" name=""/>
        <p:cNvGrpSpPr/>
        <p:nvPr/>
      </p:nvGrpSpPr>
      <p:grpSpPr/>
      <p:sp>
        <p:nvSpPr>
          <p:cNvPr id="32770" name="日期占位符 32769"/>
          <p:cNvSpPr>
            <a:spLocks noGrp="1"/>
          </p:cNvSpPr>
          <p:nvPr>
            <p:ph type="dt" sz="half" idx="2"/>
          </p:nvPr>
        </p:nvSpPr>
        <p:spPr>
          <a:xfrm>
            <a:off x="685800" y="6248400"/>
            <a:ext cx="1905000" cy="457200"/>
          </a:xfrm>
          <a:prstGeom prst="rect">
            <a:avLst/>
          </a:prstGeom>
          <a:noFill/>
          <a:ln w="9525">
            <a:noFill/>
          </a:ln>
        </p:spPr>
        <p:txBody>
          <a:bodyPr anchor="t"/>
          <a:lstStyle>
            <a:lvl1pPr>
              <a:defRPr sz="1400"/>
            </a:lvl1pPr>
          </a:lstStyle>
          <a:p>
            <a:endParaRPr lang="zh-CN" altLang="en-US" dirty="0">
              <a:latin typeface="Times New Roman" panose="02020603050405020304" pitchFamily="18" charset="0"/>
            </a:endParaRPr>
          </a:p>
        </p:txBody>
      </p:sp>
      <p:sp>
        <p:nvSpPr>
          <p:cNvPr id="32771" name="页脚占位符 32770"/>
          <p:cNvSpPr>
            <a:spLocks noGrp="1"/>
          </p:cNvSpPr>
          <p:nvPr>
            <p:ph type="ftr" sz="quarter" idx="3"/>
          </p:nvPr>
        </p:nvSpPr>
        <p:spPr>
          <a:xfrm>
            <a:off x="3124200" y="6248400"/>
            <a:ext cx="2895600" cy="457200"/>
          </a:xfrm>
          <a:prstGeom prst="rect">
            <a:avLst/>
          </a:prstGeom>
          <a:noFill/>
          <a:ln w="9525">
            <a:noFill/>
          </a:ln>
        </p:spPr>
        <p:txBody>
          <a:bodyPr anchor="t"/>
          <a:lstStyle>
            <a:lvl1pPr algn="ctr">
              <a:defRPr sz="1400"/>
            </a:lvl1pPr>
          </a:lstStyle>
          <a:p>
            <a:endParaRPr lang="en-US" altLang="zh-CN">
              <a:latin typeface="Times New Roman" panose="02020603050405020304" pitchFamily="18" charset="0"/>
            </a:endParaRPr>
          </a:p>
        </p:txBody>
      </p:sp>
      <p:sp>
        <p:nvSpPr>
          <p:cNvPr id="32772" name="灯片编号占位符 32771"/>
          <p:cNvSpPr>
            <a:spLocks noGrp="1"/>
          </p:cNvSpPr>
          <p:nvPr>
            <p:ph type="sldNum" sz="quarter" idx="4"/>
          </p:nvPr>
        </p:nvSpPr>
        <p:spPr>
          <a:xfrm>
            <a:off x="6553200" y="6248400"/>
            <a:ext cx="1905000" cy="457200"/>
          </a:xfrm>
          <a:prstGeom prst="rect">
            <a:avLst/>
          </a:prstGeom>
          <a:noFill/>
          <a:ln w="9525">
            <a:noFill/>
          </a:ln>
        </p:spPr>
        <p:txBody>
          <a:bodyPr anchor="t"/>
          <a:lstStyle>
            <a:lvl1pPr algn="r">
              <a:defRPr sz="1400"/>
            </a:lvl1pPr>
          </a:lstStyle>
          <a:p>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
        <p:nvSpPr>
          <p:cNvPr id="32773" name="标题 32772"/>
          <p:cNvSpPr>
            <a:spLocks noGrp="1"/>
          </p:cNvSpPr>
          <p:nvPr>
            <p:ph type="ctrTitle" sz="quarter"/>
          </p:nvPr>
        </p:nvSpPr>
        <p:spPr>
          <a:xfrm>
            <a:off x="685800" y="2286000"/>
            <a:ext cx="7772400" cy="1143000"/>
          </a:xfrm>
          <a:prstGeom prst="rect">
            <a:avLst/>
          </a:prstGeom>
          <a:noFill/>
          <a:ln w="9525">
            <a:noFill/>
          </a:ln>
        </p:spPr>
        <p:txBody>
          <a:bodyPr anchor="ctr"/>
          <a:lstStyle>
            <a:lvl1pPr lvl="0">
              <a:buClrTx/>
              <a:buSzTx/>
              <a:buFontTx/>
              <a:defRPr sz="4600"/>
            </a:lvl1pPr>
          </a:lstStyle>
          <a:p>
            <a:pPr lvl="0"/>
            <a:r>
              <a:rPr lang="zh-CN" altLang="en-US" dirty="0"/>
              <a:t>单击此处编辑母版标题样式</a:t>
            </a:r>
            <a:endParaRPr lang="zh-CN" altLang="en-US" dirty="0"/>
          </a:p>
        </p:txBody>
      </p:sp>
      <p:sp>
        <p:nvSpPr>
          <p:cNvPr id="32774" name="副标题 32773"/>
          <p:cNvSpPr>
            <a:spLocks noGrp="1"/>
          </p:cNvSpPr>
          <p:nvPr>
            <p:ph type="subTitle" sz="quarter" idx="1"/>
          </p:nvPr>
        </p:nvSpPr>
        <p:spPr>
          <a:xfrm>
            <a:off x="1371600" y="3886200"/>
            <a:ext cx="6400800" cy="1752600"/>
          </a:xfrm>
          <a:prstGeom prst="rect">
            <a:avLst/>
          </a:prstGeom>
          <a:noFill/>
          <a:ln w="9525">
            <a:noFill/>
          </a:ln>
        </p:spPr>
        <p:txBody>
          <a:bodyPr anchor="t"/>
          <a:lstStyle>
            <a:lvl1pPr marL="0" lvl="0" indent="0" algn="ctr">
              <a:buClr>
                <a:srgbClr val="996633"/>
              </a:buClr>
              <a:buSzPct val="70000"/>
              <a:buFont typeface="Wingdings" panose="05000000000000000000" pitchFamily="2" charset="2"/>
              <a:buNone/>
              <a:defRPr sz="3400"/>
            </a:lvl1pPr>
            <a:lvl2pPr marL="457200" lvl="1" indent="0" algn="ctr">
              <a:buClr>
                <a:srgbClr val="996633"/>
              </a:buClr>
              <a:buSzPct val="70000"/>
              <a:buFont typeface="Wingdings" panose="05000000000000000000" pitchFamily="2" charset="2"/>
              <a:buNone/>
              <a:defRPr sz="3400"/>
            </a:lvl2pPr>
            <a:lvl3pPr marL="914400" lvl="2" indent="0" algn="ctr">
              <a:buClr>
                <a:srgbClr val="996633"/>
              </a:buClr>
              <a:buSzPct val="70000"/>
              <a:buFont typeface="Wingdings" panose="05000000000000000000" pitchFamily="2" charset="2"/>
              <a:buNone/>
              <a:defRPr sz="3400"/>
            </a:lvl3pPr>
            <a:lvl4pPr marL="1371600" lvl="3" indent="0" algn="ctr">
              <a:buClr>
                <a:srgbClr val="996633"/>
              </a:buClr>
              <a:buSzPct val="70000"/>
              <a:buFont typeface="Wingdings" panose="05000000000000000000" pitchFamily="2" charset="2"/>
              <a:buNone/>
              <a:defRPr sz="3400"/>
            </a:lvl4pPr>
            <a:lvl5pPr marL="1828800" lvl="4" indent="0" algn="ctr">
              <a:buClr>
                <a:srgbClr val="996633"/>
              </a:buClr>
              <a:buSzPct val="70000"/>
              <a:buFont typeface="Wingdings" panose="05000000000000000000" pitchFamily="2" charset="2"/>
              <a:buNone/>
              <a:defRPr sz="3400"/>
            </a:lvl5pPr>
          </a:lstStyle>
          <a:p>
            <a:pPr lvl="0"/>
            <a:r>
              <a:rPr lang="zh-CN" altLang="en-US" dirty="0"/>
              <a:t>单击此处编辑母版副标题样式</a:t>
            </a:r>
            <a:endParaRPr lang="zh-CN" altLang="en-US" dirty="0"/>
          </a:p>
        </p:txBody>
      </p:sp>
    </p:spTree>
  </p:cSld>
  <p:clrMapOvr>
    <a:masterClrMapping/>
  </p:clrMapOvr>
  <p:transition>
    <p:zoom/>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85800"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9724" y="1981200"/>
            <a:ext cx="3808476" cy="4114800"/>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8" name="页脚占位符 7"/>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4" name="页脚占位符 3"/>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3" name="页脚占位符 2"/>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15100" y="609600"/>
            <a:ext cx="1943100" cy="54864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85800" y="609600"/>
            <a:ext cx="5716657" cy="548640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5" name="页脚占位符 4"/>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reserve="1">
  <p:cSld name="标题，文本与剪贴画">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联机映像占位符 3"/>
          <p:cNvSpPr>
            <a:spLocks noGrp="1"/>
          </p:cNvSpPr>
          <p:nvPr>
            <p:ph type="clipArt" sz="half" idx="2"/>
          </p:nvPr>
        </p:nvSpPr>
        <p:spPr>
          <a:xfrm>
            <a:off x="4629150" y="1825625"/>
            <a:ext cx="3886200" cy="4351338"/>
          </a:xfrm>
        </p:spPr>
        <p:txBody>
          <a:bodyPr/>
          <a:lstStyle/>
          <a:p>
            <a:endParaRPr lang="zh-CN" altLang="en-US"/>
          </a:p>
        </p:txBody>
      </p:sp>
      <p:sp>
        <p:nvSpPr>
          <p:cNvPr id="5" name="日期占位符 4"/>
          <p:cNvSpPr>
            <a:spLocks noGrp="1"/>
          </p:cNvSpPr>
          <p:nvPr>
            <p:ph type="dt" sz="half" idx="10"/>
          </p:nvPr>
        </p:nvSpPr>
        <p:spPr/>
        <p:txBody>
          <a:bodyPr/>
          <a:lstStyle/>
          <a:p>
            <a:pPr lvl="0"/>
            <a:endParaRPr lang="zh-CN" altLang="en-US" dirty="0">
              <a:latin typeface="Times New Roman" panose="02020603050405020304" pitchFamily="18" charset="0"/>
            </a:endParaRPr>
          </a:p>
        </p:txBody>
      </p:sp>
      <p:sp>
        <p:nvSpPr>
          <p:cNvPr id="6" name="页脚占位符 5"/>
          <p:cNvSpPr>
            <a:spLocks noGrp="1"/>
          </p:cNvSpPr>
          <p:nvPr>
            <p:ph type="ftr" sz="quarter" idx="11"/>
          </p:nvPr>
        </p:nvSpPr>
        <p:spPr/>
        <p:txBody>
          <a:bodyPr/>
          <a:lstStyle/>
          <a:p>
            <a:pPr lvl="0"/>
            <a:endParaRPr lang="en-US" altLang="zh-CN">
              <a:latin typeface="Times New Roman" panose="02020603050405020304" pitchFamily="18"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Tree>
  </p:cSld>
  <p:clrMapOvr>
    <a:masterClrMapping/>
  </p:clrMapOvr>
  <p:transition>
    <p:zo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2.jpe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31746" name="日期占位符 31745"/>
          <p:cNvSpPr>
            <a:spLocks noGrp="1"/>
          </p:cNvSpPr>
          <p:nvPr>
            <p:ph type="dt" sz="half" idx="2"/>
          </p:nvPr>
        </p:nvSpPr>
        <p:spPr>
          <a:xfrm>
            <a:off x="685800" y="6248400"/>
            <a:ext cx="1905000" cy="457200"/>
          </a:xfrm>
          <a:prstGeom prst="rect">
            <a:avLst/>
          </a:prstGeom>
          <a:noFill/>
          <a:ln w="9525">
            <a:noFill/>
          </a:ln>
        </p:spPr>
        <p:txBody>
          <a:bodyPr/>
          <a:lstStyle>
            <a:lvl1pPr>
              <a:defRPr sz="1400"/>
            </a:lvl1pPr>
          </a:lstStyle>
          <a:p>
            <a:pPr lvl="0"/>
            <a:fld id="{BB962C8B-B14F-4D97-AF65-F5344CB8AC3E}" type="datetime1">
              <a:rPr lang="zh-CN" altLang="en-US" dirty="0">
                <a:latin typeface="Times New Roman" panose="02020603050405020304" pitchFamily="18" charset="0"/>
              </a:rPr>
            </a:fld>
            <a:endParaRPr lang="zh-CN" altLang="en-US" dirty="0">
              <a:latin typeface="Times New Roman" panose="02020603050405020304" pitchFamily="18" charset="0"/>
            </a:endParaRPr>
          </a:p>
        </p:txBody>
      </p:sp>
      <p:sp>
        <p:nvSpPr>
          <p:cNvPr id="31747" name="页脚占位符 31746"/>
          <p:cNvSpPr>
            <a:spLocks noGrp="1"/>
          </p:cNvSpPr>
          <p:nvPr>
            <p:ph type="ftr" sz="quarter" idx="3"/>
          </p:nvPr>
        </p:nvSpPr>
        <p:spPr>
          <a:xfrm>
            <a:off x="3124200" y="6248400"/>
            <a:ext cx="2895600" cy="457200"/>
          </a:xfrm>
          <a:prstGeom prst="rect">
            <a:avLst/>
          </a:prstGeom>
          <a:noFill/>
          <a:ln w="9525">
            <a:noFill/>
          </a:ln>
        </p:spPr>
        <p:txBody>
          <a:bodyPr/>
          <a:lstStyle>
            <a:lvl1pPr algn="ctr">
              <a:defRPr sz="1400"/>
            </a:lvl1pPr>
          </a:lstStyle>
          <a:p>
            <a:pPr lvl="0"/>
            <a:endParaRPr lang="en-US" altLang="zh-CN">
              <a:latin typeface="Times New Roman" panose="02020603050405020304" pitchFamily="18" charset="0"/>
            </a:endParaRPr>
          </a:p>
        </p:txBody>
      </p:sp>
      <p:sp>
        <p:nvSpPr>
          <p:cNvPr id="31748" name="灯片编号占位符 31747"/>
          <p:cNvSpPr>
            <a:spLocks noGrp="1"/>
          </p:cNvSpPr>
          <p:nvPr>
            <p:ph type="sldNum" sz="quarter" idx="4"/>
          </p:nvPr>
        </p:nvSpPr>
        <p:spPr>
          <a:xfrm>
            <a:off x="6553200" y="6248400"/>
            <a:ext cx="1905000" cy="457200"/>
          </a:xfrm>
          <a:prstGeom prst="rect">
            <a:avLst/>
          </a:prstGeom>
          <a:noFill/>
          <a:ln w="9525">
            <a:noFill/>
          </a:ln>
        </p:spPr>
        <p:txBody>
          <a:bodyPr/>
          <a:lstStyle>
            <a:lvl1pPr algn="r">
              <a:defRPr sz="1400"/>
            </a:lvl1pPr>
          </a:lstStyle>
          <a:p>
            <a:pPr lvl="0"/>
            <a:fld id="{9A0DB2DC-4C9A-4742-B13C-FB6460FD3503}" type="slidenum">
              <a:rPr lang="en-US" altLang="zh-CN">
                <a:latin typeface="Times New Roman" panose="02020603050405020304" pitchFamily="18" charset="0"/>
              </a:rPr>
            </a:fld>
            <a:endParaRPr lang="en-US" altLang="zh-CN">
              <a:latin typeface="Times New Roman" panose="02020603050405020304" pitchFamily="18" charset="0"/>
            </a:endParaRPr>
          </a:p>
        </p:txBody>
      </p:sp>
      <p:sp>
        <p:nvSpPr>
          <p:cNvPr id="31749" name="标题 31748"/>
          <p:cNvSpPr>
            <a:spLocks noGrp="1"/>
          </p:cNvSpPr>
          <p:nvPr>
            <p:ph type="title"/>
          </p:nvPr>
        </p:nvSpPr>
        <p:spPr>
          <a:xfrm>
            <a:off x="685800" y="609600"/>
            <a:ext cx="77724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31750" name="文本占位符 31749"/>
          <p:cNvSpPr>
            <a:spLocks noGrp="1"/>
          </p:cNvSpPr>
          <p:nvPr>
            <p:ph type="body" idx="1"/>
          </p:nvPr>
        </p:nvSpPr>
        <p:spPr>
          <a:xfrm>
            <a:off x="685800" y="1981200"/>
            <a:ext cx="77724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zoom/>
  </p:transition>
  <p:hf sldNum="0" hdr="0" ftr="0" dt="0"/>
  <p:txStyles>
    <p:titleStyle>
      <a:lvl1pPr marL="0" lvl="0" indent="0" algn="ctr" defTabSz="914400" rtl="0" eaLnBrk="1" fontAlgn="base" latinLnBrk="0" hangingPunct="1">
        <a:lnSpc>
          <a:spcPct val="100000"/>
        </a:lnSpc>
        <a:spcBef>
          <a:spcPct val="0"/>
        </a:spcBef>
        <a:spcAft>
          <a:spcPct val="0"/>
        </a:spcAft>
        <a:buNone/>
        <a:defRPr sz="4400" b="1"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3200" b="0" i="0" u="none" kern="1200" baseline="0">
          <a:solidFill>
            <a:schemeClr val="tx1"/>
          </a:solidFill>
          <a:effectLst>
            <a:outerShdw blurRad="38100" dist="38100" dir="2700000">
              <a:srgbClr val="FFFFFF"/>
            </a:outerShdw>
          </a:effectLst>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800" b="0" i="0" u="none" kern="1200" baseline="0">
          <a:solidFill>
            <a:schemeClr val="tx1"/>
          </a:solidFill>
          <a:effectLst>
            <a:outerShdw blurRad="38100" dist="38100" dir="2700000">
              <a:srgbClr val="FFFFFF"/>
            </a:outerShdw>
          </a:effectLst>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400" b="0" i="0" u="none" kern="1200" baseline="0">
          <a:solidFill>
            <a:schemeClr val="tx1"/>
          </a:solidFill>
          <a:effectLst>
            <a:outerShdw blurRad="38100" dist="38100" dir="2700000">
              <a:srgbClr val="FFFFFF"/>
            </a:outerShdw>
          </a:effectLst>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lr>
          <a:srgbClr val="996633"/>
        </a:buClr>
        <a:buSzPct val="70000"/>
        <a:buFont typeface="Wingdings" panose="05000000000000000000" pitchFamily="2" charset="2"/>
        <a:buChar char="z"/>
        <a:defRPr sz="2000" b="0" i="0" u="none" kern="1200" baseline="0">
          <a:solidFill>
            <a:schemeClr val="tx1"/>
          </a:solidFill>
          <a:effectLst>
            <a:outerShdw blurRad="38100" dist="38100" dir="2700000">
              <a:srgbClr val="FFFFFF"/>
            </a:outerShdw>
          </a:effectLst>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ctr"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hyperlink" Target="../../&#22791;&#35838;/9&#24180;&#32423;&#19978;/4&#21333;&#20803;/16K/&#20013;&#22269;&#20154;&#22833;&#25481;&#33258;&#20449;&#21147;&#20102;&#21527;&#38899;&#39057;&#26391;&#35835;.mp3" TargetMode="Externa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4.png"/><Relationship Id="rId2" Type="http://schemas.microsoft.com/office/2007/relationships/media" Target="file:///D:\&#22791;&#35838;\9&#24180;&#32423;&#19978;\4&#21333;&#20803;\16K\&#20013;&#22269;&#20154;&#22833;&#25481;&#33258;&#20449;&#21147;&#20102;&#21527;&#38899;&#39057;&#26391;&#35835;.mp3" TargetMode="External"/><Relationship Id="rId1" Type="http://schemas.openxmlformats.org/officeDocument/2006/relationships/audio" Target="file:///D:\&#22791;&#35838;\9&#24180;&#32423;&#19978;\4&#21333;&#20803;\16K\&#20013;&#22269;&#20154;&#22833;&#25481;&#33258;&#20449;&#21147;&#20102;&#21527;&#38899;&#39057;&#26391;&#35835;.mp3" TargetMode="External"/></Relationships>
</file>

<file path=ppt/slides/_rels/slide5.xml.rels><?xml version="1.0" encoding="UTF-8" standalone="yes"?>
<Relationships xmlns="http://schemas.openxmlformats.org/package/2006/relationships"><Relationship Id="rId6"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image" Target="../media/image8.jpeg"/><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8370" name="文本框 58369"/>
          <p:cNvSpPr txBox="1"/>
          <p:nvPr/>
        </p:nvSpPr>
        <p:spPr>
          <a:xfrm>
            <a:off x="990600" y="2438400"/>
            <a:ext cx="6019800" cy="457200"/>
          </a:xfrm>
          <a:prstGeom prst="rect">
            <a:avLst/>
          </a:prstGeom>
          <a:noFill/>
          <a:ln w="9525">
            <a:noFill/>
          </a:ln>
        </p:spPr>
        <p:txBody>
          <a:bodyPr>
            <a:spAutoFit/>
          </a:bodyPr>
          <a:p>
            <a:pPr>
              <a:spcBef>
                <a:spcPct val="50000"/>
              </a:spcBef>
            </a:pPr>
            <a:endParaRPr lang="zh-CN" altLang="en-US" dirty="0">
              <a:latin typeface="Times New Roman" panose="02020603050405020304" pitchFamily="18" charset="0"/>
            </a:endParaRPr>
          </a:p>
        </p:txBody>
      </p:sp>
      <p:pic>
        <p:nvPicPr>
          <p:cNvPr id="58371" name="图片 58370" descr="油画-62"/>
          <p:cNvPicPr>
            <a:picLocks noChangeAspect="1"/>
          </p:cNvPicPr>
          <p:nvPr/>
        </p:nvPicPr>
        <p:blipFill>
          <a:blip r:embed="rId1">
            <a:clrChange>
              <a:clrFrom>
                <a:srgbClr val="AE898C"/>
              </a:clrFrom>
              <a:clrTo>
                <a:srgbClr val="AE898C">
                  <a:alpha val="0"/>
                </a:srgbClr>
              </a:clrTo>
            </a:clrChange>
            <a:lum bright="47998"/>
          </a:blip>
          <a:srcRect b="7692"/>
          <a:stretch>
            <a:fillRect/>
          </a:stretch>
        </p:blipFill>
        <p:spPr>
          <a:xfrm>
            <a:off x="0" y="476250"/>
            <a:ext cx="9144000" cy="5943600"/>
          </a:xfrm>
          <a:prstGeom prst="rect">
            <a:avLst/>
          </a:prstGeom>
          <a:noFill/>
          <a:ln w="9525">
            <a:noFill/>
          </a:ln>
        </p:spPr>
      </p:pic>
      <p:sp>
        <p:nvSpPr>
          <p:cNvPr id="58372" name="矩形 58371"/>
          <p:cNvSpPr/>
          <p:nvPr/>
        </p:nvSpPr>
        <p:spPr>
          <a:xfrm>
            <a:off x="1028700" y="1687513"/>
            <a:ext cx="2932113" cy="1189037"/>
          </a:xfrm>
          <a:prstGeom prst="rect">
            <a:avLst/>
          </a:prstGeom>
          <a:noFill/>
          <a:ln w="9525">
            <a:noFill/>
          </a:ln>
          <a:effectLst>
            <a:outerShdw dist="107763" dir="13499999" algn="ctr" rotWithShape="0">
              <a:schemeClr val="bg2"/>
            </a:outerShdw>
          </a:effectLst>
        </p:spPr>
        <p:txBody>
          <a:bodyPr wrap="none" anchor="t">
            <a:spAutoFit/>
          </a:bodyPr>
          <a:p>
            <a:r>
              <a:rPr lang="zh-CN" altLang="en-US" sz="7200" b="1" dirty="0">
                <a:solidFill>
                  <a:srgbClr val="FF9900"/>
                </a:solidFill>
                <a:latin typeface="华文行楷" panose="02010800040101010101" pitchFamily="2" charset="-122"/>
                <a:ea typeface="华文行楷" panose="02010800040101010101" pitchFamily="2" charset="-122"/>
              </a:rPr>
              <a:t>中国人</a:t>
            </a:r>
            <a:endParaRPr lang="zh-CN" altLang="en-US" sz="7200" b="1" dirty="0">
              <a:solidFill>
                <a:srgbClr val="FF9900"/>
              </a:solidFill>
              <a:latin typeface="华文行楷" panose="02010800040101010101" pitchFamily="2" charset="-122"/>
              <a:ea typeface="华文行楷" panose="02010800040101010101" pitchFamily="2" charset="-122"/>
            </a:endParaRPr>
          </a:p>
        </p:txBody>
      </p:sp>
      <p:sp>
        <p:nvSpPr>
          <p:cNvPr id="58373" name="矩形 58372"/>
          <p:cNvSpPr/>
          <p:nvPr/>
        </p:nvSpPr>
        <p:spPr>
          <a:xfrm rot="981305">
            <a:off x="4044950" y="1687513"/>
            <a:ext cx="1708150" cy="1006475"/>
          </a:xfrm>
          <a:prstGeom prst="rect">
            <a:avLst/>
          </a:prstGeom>
          <a:noFill/>
          <a:ln w="9525">
            <a:noFill/>
          </a:ln>
          <a:effectLst>
            <a:outerShdw dist="107763" dir="13499999" algn="ctr" rotWithShape="0">
              <a:schemeClr val="bg2"/>
            </a:outerShdw>
          </a:effectLst>
        </p:spPr>
        <p:txBody>
          <a:bodyPr wrap="none" anchor="t">
            <a:spAutoFit/>
          </a:bodyPr>
          <a:p>
            <a:r>
              <a:rPr lang="zh-CN" altLang="en-US" sz="6000" b="1" dirty="0">
                <a:solidFill>
                  <a:schemeClr val="accent2"/>
                </a:solidFill>
                <a:latin typeface="华文行楷" panose="02010800040101010101" pitchFamily="2" charset="-122"/>
                <a:ea typeface="华文行楷" panose="02010800040101010101" pitchFamily="2" charset="-122"/>
              </a:rPr>
              <a:t>失掉</a:t>
            </a:r>
            <a:endParaRPr lang="zh-CN" altLang="en-US" sz="6000" b="1" dirty="0">
              <a:solidFill>
                <a:schemeClr val="accent2"/>
              </a:solidFill>
              <a:latin typeface="华文行楷" panose="02010800040101010101" pitchFamily="2" charset="-122"/>
              <a:ea typeface="华文行楷" panose="02010800040101010101" pitchFamily="2" charset="-122"/>
            </a:endParaRPr>
          </a:p>
        </p:txBody>
      </p:sp>
      <p:sp>
        <p:nvSpPr>
          <p:cNvPr id="58374" name="矩形 58373"/>
          <p:cNvSpPr/>
          <p:nvPr/>
        </p:nvSpPr>
        <p:spPr>
          <a:xfrm>
            <a:off x="3200400" y="2743200"/>
            <a:ext cx="5029200" cy="1295400"/>
          </a:xfrm>
          <a:prstGeom prst="rect">
            <a:avLst/>
          </a:prstGeom>
          <a:noFill/>
          <a:ln w="9525">
            <a:noFill/>
          </a:ln>
          <a:effectLst>
            <a:outerShdw dist="107763" dir="13499999" algn="ctr" rotWithShape="0">
              <a:schemeClr val="bg2"/>
            </a:outerShdw>
          </a:effectLst>
        </p:spPr>
        <p:txBody>
          <a:bodyPr anchor="ctr"/>
          <a:p>
            <a:pPr algn="l"/>
            <a:r>
              <a:rPr lang="zh-CN" altLang="en-US" sz="6600" b="1" dirty="0">
                <a:solidFill>
                  <a:srgbClr val="FF0000"/>
                </a:solidFill>
                <a:latin typeface="华文行楷" panose="02010800040101010101" pitchFamily="2" charset="-122"/>
                <a:ea typeface="华文行楷" panose="02010800040101010101" pitchFamily="2" charset="-122"/>
              </a:rPr>
              <a:t>自信力</a:t>
            </a:r>
            <a:r>
              <a:rPr lang="zh-CN" altLang="en-US" sz="6600" b="1" dirty="0">
                <a:solidFill>
                  <a:srgbClr val="003366"/>
                </a:solidFill>
                <a:latin typeface="华文行楷" panose="02010800040101010101" pitchFamily="2" charset="-122"/>
                <a:ea typeface="华文行楷" panose="02010800040101010101" pitchFamily="2" charset="-122"/>
              </a:rPr>
              <a:t>了吗</a:t>
            </a:r>
            <a:r>
              <a:rPr lang="zh-CN" altLang="en-US" sz="5100" b="1" dirty="0">
                <a:solidFill>
                  <a:srgbClr val="003366"/>
                </a:solidFill>
                <a:latin typeface="华文行楷" panose="02010800040101010101" pitchFamily="2" charset="-122"/>
                <a:ea typeface="华文行楷" panose="02010800040101010101" pitchFamily="2" charset="-122"/>
              </a:rPr>
              <a:t> </a:t>
            </a:r>
            <a:endParaRPr lang="zh-CN" altLang="en-US" sz="5100" b="1" dirty="0">
              <a:solidFill>
                <a:srgbClr val="003366"/>
              </a:solidFill>
              <a:latin typeface="华文行楷" panose="02010800040101010101" pitchFamily="2" charset="-122"/>
              <a:ea typeface="华文行楷" panose="02010800040101010101" pitchFamily="2" charset="-122"/>
            </a:endParaRPr>
          </a:p>
        </p:txBody>
      </p:sp>
      <p:sp>
        <p:nvSpPr>
          <p:cNvPr id="58375" name="矩形 58374"/>
          <p:cNvSpPr/>
          <p:nvPr/>
        </p:nvSpPr>
        <p:spPr>
          <a:xfrm>
            <a:off x="1476375" y="4365625"/>
            <a:ext cx="7667625" cy="792163"/>
          </a:xfrm>
          <a:prstGeom prst="rect">
            <a:avLst/>
          </a:prstGeom>
          <a:noFill/>
          <a:ln w="9525">
            <a:noFill/>
          </a:ln>
          <a:effectLst>
            <a:outerShdw dist="107763" dir="13499999" algn="ctr" rotWithShape="0">
              <a:schemeClr val="bg2"/>
            </a:outerShdw>
          </a:effectLst>
        </p:spPr>
        <p:txBody>
          <a:bodyPr/>
          <a:p>
            <a:pPr marL="342900" indent="-342900" algn="l"/>
            <a:r>
              <a:rPr lang="zh-CN" altLang="en-US" sz="5400" dirty="0">
                <a:solidFill>
                  <a:srgbClr val="000000"/>
                </a:solidFill>
                <a:latin typeface="Times New Roman" panose="02020603050405020304" pitchFamily="18" charset="0"/>
                <a:ea typeface="华文行楷" panose="02010800040101010101" pitchFamily="2" charset="-122"/>
              </a:rPr>
              <a:t>鲁迅   </a:t>
            </a:r>
            <a:r>
              <a:rPr lang="zh-CN" altLang="en-US" sz="5400" dirty="0">
                <a:solidFill>
                  <a:srgbClr val="000000"/>
                </a:solidFill>
                <a:latin typeface="Times New Roman" panose="02020603050405020304" pitchFamily="18" charset="0"/>
                <a:ea typeface="Times New Roman" panose="02020603050405020304" pitchFamily="18" charset="0"/>
              </a:rPr>
              <a:t>•</a:t>
            </a:r>
            <a:r>
              <a:rPr lang="zh-CN" altLang="en-US" sz="5400" dirty="0">
                <a:solidFill>
                  <a:srgbClr val="000000"/>
                </a:solidFill>
                <a:latin typeface="Times New Roman" panose="02020603050405020304" pitchFamily="18" charset="0"/>
                <a:ea typeface="华文行楷" panose="02010800040101010101" pitchFamily="2" charset="-122"/>
              </a:rPr>
              <a:t>《且介亭杂文》</a:t>
            </a:r>
            <a:endParaRPr lang="zh-CN" altLang="en-US" sz="5400" dirty="0">
              <a:solidFill>
                <a:srgbClr val="000000"/>
              </a:solidFill>
              <a:effectLst>
                <a:outerShdw blurRad="38100" dist="38100" dir="2700000">
                  <a:srgbClr val="FFFFFF"/>
                </a:outerShdw>
              </a:effectLst>
              <a:latin typeface="Times New Roman" panose="02020603050405020304" pitchFamily="18" charset="0"/>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8372"/>
                                        </p:tgtEl>
                                        <p:attrNameLst>
                                          <p:attrName>style.visibility</p:attrName>
                                        </p:attrNameLst>
                                      </p:cBhvr>
                                      <p:to>
                                        <p:strVal val="visible"/>
                                      </p:to>
                                    </p:set>
                                    <p:animEffect transition="in" filter="blinds(horizontal)">
                                      <p:cBhvr>
                                        <p:cTn id="7" dur="500"/>
                                        <p:tgtEl>
                                          <p:spTgt spid="58372"/>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58374"/>
                                        </p:tgtEl>
                                        <p:attrNameLst>
                                          <p:attrName>style.visibility</p:attrName>
                                        </p:attrNameLst>
                                      </p:cBhvr>
                                      <p:to>
                                        <p:strVal val="visible"/>
                                      </p:to>
                                    </p:set>
                                    <p:animEffect transition="in" filter="plus(in)">
                                      <p:cBhvr>
                                        <p:cTn id="12" dur="500"/>
                                        <p:tgtEl>
                                          <p:spTgt spid="58374"/>
                                        </p:tgtEl>
                                      </p:cBhvr>
                                    </p:animEffect>
                                  </p:childTnLst>
                                </p:cTn>
                              </p:par>
                            </p:childTnLst>
                          </p:cTn>
                        </p:par>
                      </p:childTnLst>
                    </p:cTn>
                  </p:par>
                  <p:par>
                    <p:cTn id="13" fill="hold">
                      <p:stCondLst>
                        <p:cond delay="indefinite"/>
                      </p:stCondLst>
                      <p:childTnLst>
                        <p:par>
                          <p:cTn id="14" fill="hold">
                            <p:stCondLst>
                              <p:cond delay="0"/>
                            </p:stCondLst>
                            <p:childTnLst>
                              <p:par>
                                <p:cTn id="15" presetID="35" presetClass="entr" presetSubtype="0" fill="hold" grpId="0" nodeType="clickEffect">
                                  <p:stCondLst>
                                    <p:cond delay="0"/>
                                  </p:stCondLst>
                                  <p:childTnLst>
                                    <p:set>
                                      <p:cBhvr>
                                        <p:cTn id="16" dur="1" fill="hold">
                                          <p:stCondLst>
                                            <p:cond delay="0"/>
                                          </p:stCondLst>
                                        </p:cTn>
                                        <p:tgtEl>
                                          <p:spTgt spid="58373"/>
                                        </p:tgtEl>
                                        <p:attrNameLst>
                                          <p:attrName>style.visibility</p:attrName>
                                        </p:attrNameLst>
                                      </p:cBhvr>
                                      <p:to>
                                        <p:strVal val="visible"/>
                                      </p:to>
                                    </p:set>
                                    <p:animEffect transition="in" filter="fade">
                                      <p:cBhvr>
                                        <p:cTn id="17" dur="500"/>
                                        <p:tgtEl>
                                          <p:spTgt spid="58373"/>
                                        </p:tgtEl>
                                      </p:cBhvr>
                                    </p:animEffect>
                                    <p:anim calcmode="lin" valueType="num">
                                      <p:cBhvr>
                                        <p:cTn id="18" dur="500" fill="hold"/>
                                        <p:tgtEl>
                                          <p:spTgt spid="58373"/>
                                        </p:tgtEl>
                                        <p:attrNameLst>
                                          <p:attrName>style.rotation</p:attrName>
                                        </p:attrNameLst>
                                      </p:cBhvr>
                                      <p:tavLst>
                                        <p:tav tm="0">
                                          <p:val>
                                            <p:fltVal val="720.000000"/>
                                          </p:val>
                                        </p:tav>
                                        <p:tav tm="100000">
                                          <p:val>
                                            <p:fltVal val="0.000000"/>
                                          </p:val>
                                        </p:tav>
                                      </p:tavLst>
                                    </p:anim>
                                    <p:anim calcmode="lin" valueType="num">
                                      <p:cBhvr>
                                        <p:cTn id="19" dur="500" fill="hold"/>
                                        <p:tgtEl>
                                          <p:spTgt spid="58373"/>
                                        </p:tgtEl>
                                        <p:attrNameLst>
                                          <p:attrName>ppt_h</p:attrName>
                                        </p:attrNameLst>
                                      </p:cBhvr>
                                      <p:tavLst>
                                        <p:tav tm="0">
                                          <p:val>
                                            <p:fltVal val="0.000000"/>
                                          </p:val>
                                        </p:tav>
                                        <p:tav tm="100000">
                                          <p:val>
                                            <p:strVal val="#ppt_h"/>
                                          </p:val>
                                        </p:tav>
                                      </p:tavLst>
                                    </p:anim>
                                    <p:anim calcmode="lin" valueType="num">
                                      <p:cBhvr>
                                        <p:cTn id="20" dur="500" fill="hold"/>
                                        <p:tgtEl>
                                          <p:spTgt spid="58373"/>
                                        </p:tgtEl>
                                        <p:attrNameLst>
                                          <p:attrName>ppt_w</p:attrName>
                                        </p:attrNameLst>
                                      </p:cBhvr>
                                      <p:tavLst>
                                        <p:tav tm="0">
                                          <p:val>
                                            <p:fltVal val="0.000000"/>
                                          </p:val>
                                        </p:tav>
                                        <p:tav tm="100000">
                                          <p:val>
                                            <p:strVal val="#ppt_w"/>
                                          </p:val>
                                        </p:tav>
                                      </p:tavLst>
                                    </p:anim>
                                  </p:childTnLst>
                                </p:cTn>
                              </p:par>
                            </p:childTnLst>
                          </p:cTn>
                        </p:par>
                      </p:childTnLst>
                    </p:cTn>
                  </p:par>
                  <p:par>
                    <p:cTn id="21" fill="hold">
                      <p:stCondLst>
                        <p:cond delay="indefinite"/>
                      </p:stCondLst>
                      <p:childTnLst>
                        <p:par>
                          <p:cTn id="22" fill="hold">
                            <p:stCondLst>
                              <p:cond delay="0"/>
                            </p:stCondLst>
                            <p:childTnLst>
                              <p:par>
                                <p:cTn id="23" presetID="9" presetClass="entr" presetSubtype="0" fill="hold" grpId="0" nodeType="clickEffect">
                                  <p:stCondLst>
                                    <p:cond delay="0"/>
                                  </p:stCondLst>
                                  <p:childTnLst>
                                    <p:set>
                                      <p:cBhvr>
                                        <p:cTn id="24" dur="1" fill="hold">
                                          <p:stCondLst>
                                            <p:cond delay="0"/>
                                          </p:stCondLst>
                                        </p:cTn>
                                        <p:tgtEl>
                                          <p:spTgt spid="58375"/>
                                        </p:tgtEl>
                                        <p:attrNameLst>
                                          <p:attrName>style.visibility</p:attrName>
                                        </p:attrNameLst>
                                      </p:cBhvr>
                                      <p:to>
                                        <p:strVal val="visible"/>
                                      </p:to>
                                    </p:set>
                                    <p:animEffect transition="in" filter="dissolve">
                                      <p:cBhvr>
                                        <p:cTn id="25" dur="500"/>
                                        <p:tgtEl>
                                          <p:spTgt spid="583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2" grpId="0"/>
      <p:bldP spid="58373" grpId="0"/>
      <p:bldP spid="58374" grpId="0"/>
      <p:bldP spid="5837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8674" name="标题 28673"/>
          <p:cNvSpPr>
            <a:spLocks noGrp="1"/>
          </p:cNvSpPr>
          <p:nvPr>
            <p:ph type="title"/>
          </p:nvPr>
        </p:nvSpPr>
        <p:spPr>
          <a:xfrm>
            <a:off x="685800" y="1144588"/>
            <a:ext cx="7772400" cy="608012"/>
          </a:xfrm>
        </p:spPr>
        <p:txBody>
          <a:bodyPr anchor="ctr"/>
          <a:p>
            <a:r>
              <a:rPr lang="zh-CN" altLang="en-US" dirty="0"/>
              <a:t>鲁   迅</a:t>
            </a:r>
            <a:endParaRPr lang="zh-CN" altLang="en-US" dirty="0"/>
          </a:p>
        </p:txBody>
      </p:sp>
      <p:sp>
        <p:nvSpPr>
          <p:cNvPr id="28675" name="文本占位符 28674"/>
          <p:cNvSpPr>
            <a:spLocks noGrp="1"/>
          </p:cNvSpPr>
          <p:nvPr>
            <p:ph type="body" sz="half" idx="1"/>
          </p:nvPr>
        </p:nvSpPr>
        <p:spPr>
          <a:xfrm>
            <a:off x="685800" y="1981200"/>
            <a:ext cx="3810000" cy="457200"/>
          </a:xfrm>
        </p:spPr>
        <p:txBody>
          <a:bodyPr/>
          <a:p>
            <a:pPr lvl="1"/>
            <a:r>
              <a:rPr lang="zh-CN" altLang="en-US" sz="2400" dirty="0"/>
              <a:t>1881/9/25-1936/10/19</a:t>
            </a:r>
            <a:endParaRPr lang="zh-CN" altLang="en-US" sz="2400" dirty="0"/>
          </a:p>
        </p:txBody>
      </p:sp>
      <p:pic>
        <p:nvPicPr>
          <p:cNvPr id="28678" name="联机映像占位符 28677" descr="油画-62"/>
          <p:cNvPicPr>
            <a:picLocks noChangeAspect="1"/>
          </p:cNvPicPr>
          <p:nvPr>
            <p:ph type="clipArt" sz="half" idx="2"/>
          </p:nvPr>
        </p:nvPicPr>
        <p:blipFill>
          <a:blip r:embed="rId1"/>
          <a:stretch>
            <a:fillRect/>
          </a:stretch>
        </p:blipFill>
        <p:spPr>
          <a:xfrm>
            <a:off x="5029200" y="1828800"/>
            <a:ext cx="3697288" cy="4191000"/>
          </a:xfrm>
        </p:spPr>
      </p:pic>
      <p:sp>
        <p:nvSpPr>
          <p:cNvPr id="28679" name="矩形 28678"/>
          <p:cNvSpPr/>
          <p:nvPr/>
        </p:nvSpPr>
        <p:spPr>
          <a:xfrm>
            <a:off x="304800" y="2667000"/>
            <a:ext cx="3505200" cy="533400"/>
          </a:xfrm>
          <a:prstGeom prst="rect">
            <a:avLst/>
          </a:prstGeom>
          <a:noFill/>
          <a:ln w="9525">
            <a:noFill/>
          </a:ln>
        </p:spPr>
        <p:txBody>
          <a:bodyPr/>
          <a:p>
            <a:endParaRPr lang="zh-CN" altLang="en-US"/>
          </a:p>
        </p:txBody>
      </p:sp>
      <p:sp>
        <p:nvSpPr>
          <p:cNvPr id="28680" name="矩形 28679"/>
          <p:cNvSpPr/>
          <p:nvPr/>
        </p:nvSpPr>
        <p:spPr>
          <a:xfrm>
            <a:off x="304800" y="2819400"/>
            <a:ext cx="3352800" cy="457200"/>
          </a:xfrm>
          <a:prstGeom prst="rect">
            <a:avLst/>
          </a:prstGeom>
          <a:noFill/>
          <a:ln w="9525">
            <a:noFill/>
          </a:ln>
        </p:spPr>
        <p:txBody>
          <a:bodyPr/>
          <a:p>
            <a:endParaRPr lang="zh-CN" altLang="en-US"/>
          </a:p>
        </p:txBody>
      </p:sp>
      <p:sp>
        <p:nvSpPr>
          <p:cNvPr id="28681" name="矩形 28680"/>
          <p:cNvSpPr/>
          <p:nvPr/>
        </p:nvSpPr>
        <p:spPr>
          <a:xfrm>
            <a:off x="152400" y="2819400"/>
            <a:ext cx="3886200" cy="609600"/>
          </a:xfrm>
          <a:prstGeom prst="rect">
            <a:avLst/>
          </a:prstGeom>
          <a:noFill/>
          <a:ln w="9525">
            <a:noFill/>
          </a:ln>
        </p:spPr>
        <p:txBody>
          <a:bodyPr/>
          <a:p>
            <a:endParaRPr lang="zh-CN" altLang="en-US"/>
          </a:p>
        </p:txBody>
      </p:sp>
      <p:sp>
        <p:nvSpPr>
          <p:cNvPr id="28682" name="矩形 28681"/>
          <p:cNvSpPr/>
          <p:nvPr/>
        </p:nvSpPr>
        <p:spPr>
          <a:xfrm>
            <a:off x="457200" y="2438400"/>
            <a:ext cx="4343400" cy="685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r>
              <a:rPr lang="zh-CN" altLang="en-US" dirty="0">
                <a:latin typeface="Times New Roman" panose="02020603050405020304" pitchFamily="18" charset="0"/>
                <a:ea typeface="黑体" panose="02010609060101010101" pitchFamily="2" charset="-122"/>
              </a:rPr>
              <a:t>文学家、思想家、革命家</a:t>
            </a:r>
            <a:endParaRPr lang="zh-CN" altLang="en-US" dirty="0">
              <a:latin typeface="Times New Roman" panose="02020603050405020304" pitchFamily="18" charset="0"/>
              <a:ea typeface="黑体" panose="02010609060101010101" pitchFamily="2" charset="-122"/>
            </a:endParaRPr>
          </a:p>
        </p:txBody>
      </p:sp>
      <p:sp>
        <p:nvSpPr>
          <p:cNvPr id="28683" name="椭圆 28682"/>
          <p:cNvSpPr/>
          <p:nvPr/>
        </p:nvSpPr>
        <p:spPr>
          <a:xfrm>
            <a:off x="457200" y="3505200"/>
            <a:ext cx="1219200" cy="2362200"/>
          </a:xfrm>
          <a:prstGeom prst="ellipse">
            <a:avLst/>
          </a:prstGeom>
          <a:solidFill>
            <a:schemeClr val="accent1"/>
          </a:solidFill>
          <a:ln w="9525" cap="flat" cmpd="sng">
            <a:solidFill>
              <a:schemeClr val="tx1"/>
            </a:solidFill>
            <a:prstDash val="solid"/>
            <a:headEnd type="none" w="med" len="med"/>
            <a:tailEnd type="none" w="med" len="med"/>
          </a:ln>
        </p:spPr>
        <p:txBody>
          <a:bodyPr wrap="none" anchor="ctr"/>
          <a:p>
            <a:r>
              <a:rPr lang="zh-CN" altLang="en-US" dirty="0">
                <a:latin typeface="Times New Roman" panose="02020603050405020304" pitchFamily="18" charset="0"/>
                <a:ea typeface="方正舒体" panose="02010601030101010101" pitchFamily="2" charset="-122"/>
              </a:rPr>
              <a:t>周  </a:t>
            </a:r>
            <a:r>
              <a:rPr lang="zh-CN" altLang="en-US" dirty="0">
                <a:latin typeface="Times New Roman" panose="02020603050405020304" pitchFamily="18" charset="0"/>
                <a:ea typeface="黑体" panose="02010609060101010101" pitchFamily="2" charset="-122"/>
              </a:rPr>
              <a:t>字</a:t>
            </a:r>
            <a:endParaRPr lang="zh-CN" altLang="en-US" dirty="0">
              <a:latin typeface="Times New Roman" panose="02020603050405020304" pitchFamily="18" charset="0"/>
              <a:ea typeface="黑体" panose="02010609060101010101" pitchFamily="2" charset="-122"/>
            </a:endParaRPr>
          </a:p>
          <a:p>
            <a:r>
              <a:rPr lang="zh-CN" altLang="en-US" dirty="0">
                <a:latin typeface="Times New Roman" panose="02020603050405020304" pitchFamily="18" charset="0"/>
                <a:ea typeface="方正舒体" panose="02010601030101010101" pitchFamily="2" charset="-122"/>
              </a:rPr>
              <a:t>树  </a:t>
            </a:r>
            <a:r>
              <a:rPr lang="zh-CN" altLang="en-US" dirty="0">
                <a:latin typeface="Times New Roman" panose="02020603050405020304" pitchFamily="18" charset="0"/>
                <a:ea typeface="黑体" panose="02010609060101010101" pitchFamily="2" charset="-122"/>
              </a:rPr>
              <a:t>豫</a:t>
            </a:r>
            <a:endParaRPr lang="zh-CN" altLang="en-US" dirty="0">
              <a:latin typeface="Times New Roman" panose="02020603050405020304" pitchFamily="18" charset="0"/>
              <a:ea typeface="黑体" panose="02010609060101010101" pitchFamily="2" charset="-122"/>
            </a:endParaRPr>
          </a:p>
          <a:p>
            <a:r>
              <a:rPr lang="zh-CN" altLang="en-US" dirty="0">
                <a:latin typeface="Times New Roman" panose="02020603050405020304" pitchFamily="18" charset="0"/>
                <a:ea typeface="方正舒体" panose="02010601030101010101" pitchFamily="2" charset="-122"/>
              </a:rPr>
              <a:t>人  </a:t>
            </a:r>
            <a:r>
              <a:rPr lang="zh-CN" altLang="en-US" dirty="0">
                <a:latin typeface="Times New Roman" panose="02020603050405020304" pitchFamily="18" charset="0"/>
                <a:ea typeface="黑体" panose="02010609060101010101" pitchFamily="2" charset="-122"/>
              </a:rPr>
              <a:t>才</a:t>
            </a:r>
            <a:endParaRPr lang="zh-CN" altLang="en-US" dirty="0">
              <a:latin typeface="Times New Roman" panose="02020603050405020304" pitchFamily="18" charset="0"/>
              <a:ea typeface="黑体" panose="02010609060101010101" pitchFamily="2" charset="-122"/>
            </a:endParaRPr>
          </a:p>
        </p:txBody>
      </p:sp>
      <p:sp>
        <p:nvSpPr>
          <p:cNvPr id="28684" name="矩形 28683">
            <a:hlinkClick r:id="rId2" action="ppaction://hlinkfile"/>
          </p:cNvPr>
          <p:cNvSpPr/>
          <p:nvPr/>
        </p:nvSpPr>
        <p:spPr>
          <a:xfrm>
            <a:off x="2514600" y="3200400"/>
            <a:ext cx="1600200" cy="28956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r>
              <a:rPr lang="zh-CN" altLang="en-US" sz="2800" dirty="0">
                <a:latin typeface="华文行楷" panose="02010800040101010101" pitchFamily="2" charset="-122"/>
                <a:ea typeface="华文行楷" panose="02010800040101010101" pitchFamily="2" charset="-122"/>
              </a:rPr>
              <a:t>横  俯</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眉  首</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冷  甘</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 对  为 </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千  孺</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夫  子</a:t>
            </a:r>
            <a:endParaRPr lang="zh-CN" altLang="en-US" sz="2800" dirty="0">
              <a:latin typeface="华文行楷" panose="02010800040101010101" pitchFamily="2" charset="-122"/>
              <a:ea typeface="华文行楷" panose="02010800040101010101" pitchFamily="2" charset="-122"/>
            </a:endParaRPr>
          </a:p>
          <a:p>
            <a:r>
              <a:rPr lang="zh-CN" altLang="en-US" sz="2800" dirty="0">
                <a:latin typeface="华文行楷" panose="02010800040101010101" pitchFamily="2" charset="-122"/>
                <a:ea typeface="华文行楷" panose="02010800040101010101" pitchFamily="2" charset="-122"/>
              </a:rPr>
              <a:t>指  牛</a:t>
            </a:r>
            <a:endParaRPr lang="zh-CN" altLang="en-US" sz="2800" dirty="0">
              <a:latin typeface="华文行楷" panose="02010800040101010101" pitchFamily="2" charset="-122"/>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674"/>
                                        </p:tgtEl>
                                        <p:attrNameLst>
                                          <p:attrName>style.visibility</p:attrName>
                                        </p:attrNameLst>
                                      </p:cBhvr>
                                      <p:to>
                                        <p:strVal val="visible"/>
                                      </p:to>
                                    </p:set>
                                    <p:anim calcmode="lin" valueType="num">
                                      <p:cBhvr additive="base">
                                        <p:cTn id="7" dur="500" fill="hold"/>
                                        <p:tgtEl>
                                          <p:spTgt spid="28674"/>
                                        </p:tgtEl>
                                        <p:attrNameLst>
                                          <p:attrName>ppt_x</p:attrName>
                                        </p:attrNameLst>
                                      </p:cBhvr>
                                      <p:tavLst>
                                        <p:tav tm="0">
                                          <p:val>
                                            <p:strVal val="#ppt_x"/>
                                          </p:val>
                                        </p:tav>
                                        <p:tav tm="100000">
                                          <p:val>
                                            <p:strVal val="#ppt_x"/>
                                          </p:val>
                                        </p:tav>
                                      </p:tavLst>
                                    </p:anim>
                                    <p:anim calcmode="lin" valueType="num">
                                      <p:cBhvr additive="base">
                                        <p:cTn id="8" dur="500" fill="hold"/>
                                        <p:tgtEl>
                                          <p:spTgt spid="286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5" presetClass="entr" presetSubtype="0" fill="hold" nodeType="clickEffect">
                                  <p:stCondLst>
                                    <p:cond delay="0"/>
                                  </p:stCondLst>
                                  <p:childTnLst>
                                    <p:set>
                                      <p:cBhvr>
                                        <p:cTn id="12" dur="1" fill="hold">
                                          <p:stCondLst>
                                            <p:cond delay="0"/>
                                          </p:stCondLst>
                                        </p:cTn>
                                        <p:tgtEl>
                                          <p:spTgt spid="28678"/>
                                        </p:tgtEl>
                                        <p:attrNameLst>
                                          <p:attrName>style.visibility</p:attrName>
                                        </p:attrNameLst>
                                      </p:cBhvr>
                                      <p:to>
                                        <p:strVal val="visible"/>
                                      </p:to>
                                    </p:set>
                                    <p:anim calcmode="lin" valueType="num">
                                      <p:cBhvr>
                                        <p:cTn id="13" dur="1000" fill="hold"/>
                                        <p:tgtEl>
                                          <p:spTgt spid="28678"/>
                                        </p:tgtEl>
                                        <p:attrNameLst>
                                          <p:attrName>ppt_w</p:attrName>
                                        </p:attrNameLst>
                                      </p:cBhvr>
                                      <p:tavLst>
                                        <p:tav tm="0">
                                          <p:val>
                                            <p:fltVal val="0.000000"/>
                                          </p:val>
                                        </p:tav>
                                        <p:tav tm="100000">
                                          <p:val>
                                            <p:strVal val="#ppt_w"/>
                                          </p:val>
                                        </p:tav>
                                      </p:tavLst>
                                    </p:anim>
                                    <p:anim calcmode="lin" valueType="num">
                                      <p:cBhvr>
                                        <p:cTn id="14" dur="1000" fill="hold"/>
                                        <p:tgtEl>
                                          <p:spTgt spid="28678"/>
                                        </p:tgtEl>
                                        <p:attrNameLst>
                                          <p:attrName>ppt_h</p:attrName>
                                        </p:attrNameLst>
                                      </p:cBhvr>
                                      <p:tavLst>
                                        <p:tav tm="0">
                                          <p:val>
                                            <p:fltVal val="0.000000"/>
                                          </p:val>
                                        </p:tav>
                                        <p:tav tm="100000">
                                          <p:val>
                                            <p:strVal val="#ppt_h"/>
                                          </p:val>
                                        </p:tav>
                                      </p:tavLst>
                                    </p:anim>
                                    <p:anim calcmode="lin" valueType="num">
                                      <p:cBhvr>
                                        <p:cTn id="15" dur="1000" fill="hold"/>
                                        <p:tgtEl>
                                          <p:spTgt spid="28678"/>
                                        </p:tgtEl>
                                        <p:attrNameLst>
                                          <p:attrName>ppt_x</p:attrName>
                                        </p:attrNameLst>
                                      </p:cBhvr>
                                      <p:tavLst>
                                        <p:tav tm="0" fmla="#ppt_x+(cos(-2*pi*(1-$))*-#ppt_x-sin(-2*pi*(1-$))*(1-#ppt_y))*(1-$)">
                                          <p:val>
                                            <p:fltVal val="0.000000"/>
                                          </p:val>
                                        </p:tav>
                                        <p:tav tm="100000">
                                          <p:val>
                                            <p:fltVal val="1.000000"/>
                                          </p:val>
                                        </p:tav>
                                      </p:tavLst>
                                    </p:anim>
                                    <p:anim calcmode="lin" valueType="num">
                                      <p:cBhvr>
                                        <p:cTn id="16" dur="1000" fill="hold"/>
                                        <p:tgtEl>
                                          <p:spTgt spid="28678"/>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8675">
                                            <p:txEl>
                                              <p:charRg st="0" end="21"/>
                                            </p:txEl>
                                          </p:spTgt>
                                        </p:tgtEl>
                                        <p:attrNameLst>
                                          <p:attrName>style.visibility</p:attrName>
                                        </p:attrNameLst>
                                      </p:cBhvr>
                                      <p:to>
                                        <p:strVal val="visible"/>
                                      </p:to>
                                    </p:set>
                                    <p:anim calcmode="lin" valueType="num">
                                      <p:cBhvr additive="base">
                                        <p:cTn id="21" dur="500" fill="hold"/>
                                        <p:tgtEl>
                                          <p:spTgt spid="28675">
                                            <p:txEl>
                                              <p:charRg st="0" end="21"/>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8675">
                                            <p:txEl>
                                              <p:charRg st="0" end="21"/>
                                            </p:txEl>
                                          </p:spTgt>
                                        </p:tgtEl>
                                        <p:attrNameLst>
                                          <p:attrName>ppt_y</p:attrName>
                                        </p:attrNameLst>
                                      </p:cBhvr>
                                      <p:tavLst>
                                        <p:tav tm="0">
                                          <p:val>
                                            <p:strVal val="#ppt_y"/>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8682"/>
                                        </p:tgtEl>
                                        <p:attrNameLst>
                                          <p:attrName>style.visibility</p:attrName>
                                        </p:attrNameLst>
                                      </p:cBhvr>
                                      <p:to>
                                        <p:strVal val="visible"/>
                                      </p:to>
                                    </p:set>
                                    <p:anim calcmode="lin" valueType="num">
                                      <p:cBhvr additive="base">
                                        <p:cTn id="27" dur="500" fill="hold"/>
                                        <p:tgtEl>
                                          <p:spTgt spid="28682"/>
                                        </p:tgtEl>
                                        <p:attrNameLst>
                                          <p:attrName>ppt_x</p:attrName>
                                        </p:attrNameLst>
                                      </p:cBhvr>
                                      <p:tavLst>
                                        <p:tav tm="0">
                                          <p:val>
                                            <p:strVal val="0-#ppt_w/2"/>
                                          </p:val>
                                        </p:tav>
                                        <p:tav tm="100000">
                                          <p:val>
                                            <p:strVal val="#ppt_x"/>
                                          </p:val>
                                        </p:tav>
                                      </p:tavLst>
                                    </p:anim>
                                    <p:anim calcmode="lin" valueType="num">
                                      <p:cBhvr additive="base">
                                        <p:cTn id="28" dur="500" fill="hold"/>
                                        <p:tgtEl>
                                          <p:spTgt spid="28682"/>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9" presetClass="entr" presetSubtype="10" fill="hold" grpId="0" nodeType="clickEffect">
                                  <p:stCondLst>
                                    <p:cond delay="0"/>
                                  </p:stCondLst>
                                  <p:childTnLst>
                                    <p:set>
                                      <p:cBhvr>
                                        <p:cTn id="32" dur="1" fill="hold">
                                          <p:stCondLst>
                                            <p:cond delay="0"/>
                                          </p:stCondLst>
                                        </p:cTn>
                                        <p:tgtEl>
                                          <p:spTgt spid="28683"/>
                                        </p:tgtEl>
                                        <p:attrNameLst>
                                          <p:attrName>style.visibility</p:attrName>
                                        </p:attrNameLst>
                                      </p:cBhvr>
                                      <p:to>
                                        <p:strVal val="visible"/>
                                      </p:to>
                                    </p:set>
                                    <p:anim calcmode="lin" valueType="num">
                                      <p:cBhvr>
                                        <p:cTn id="33" dur="1000" fill="hold"/>
                                        <p:tgtEl>
                                          <p:spTgt spid="28683"/>
                                        </p:tgtEl>
                                        <p:attrNameLst>
                                          <p:attrName>ppt_w</p:attrName>
                                        </p:attrNameLst>
                                      </p:cBhvr>
                                      <p:tavLst>
                                        <p:tav tm="0" fmla="#ppt_w*sin(2.5*pi*$)">
                                          <p:val>
                                            <p:fltVal val="0.000000"/>
                                          </p:val>
                                        </p:tav>
                                        <p:tav tm="100000">
                                          <p:val>
                                            <p:fltVal val="1.000000"/>
                                          </p:val>
                                        </p:tav>
                                      </p:tavLst>
                                    </p:anim>
                                    <p:anim calcmode="lin" valueType="num">
                                      <p:cBhvr>
                                        <p:cTn id="34" dur="1000" fill="hold"/>
                                        <p:tgtEl>
                                          <p:spTgt spid="28683"/>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7" presetClass="entr" presetSubtype="2" fill="hold" grpId="0" nodeType="clickEffect">
                                  <p:stCondLst>
                                    <p:cond delay="0"/>
                                  </p:stCondLst>
                                  <p:childTnLst>
                                    <p:set>
                                      <p:cBhvr>
                                        <p:cTn id="38" dur="1" fill="hold">
                                          <p:stCondLst>
                                            <p:cond delay="0"/>
                                          </p:stCondLst>
                                        </p:cTn>
                                        <p:tgtEl>
                                          <p:spTgt spid="28684"/>
                                        </p:tgtEl>
                                        <p:attrNameLst>
                                          <p:attrName>style.visibility</p:attrName>
                                        </p:attrNameLst>
                                      </p:cBhvr>
                                      <p:to>
                                        <p:strVal val="visible"/>
                                      </p:to>
                                    </p:set>
                                    <p:anim calcmode="lin" valueType="num">
                                      <p:cBhvr additive="base">
                                        <p:cTn id="39" dur="1000" fill="hold"/>
                                        <p:tgtEl>
                                          <p:spTgt spid="28684"/>
                                        </p:tgtEl>
                                        <p:attrNameLst>
                                          <p:attrName>ppt_x</p:attrName>
                                        </p:attrNameLst>
                                      </p:cBhvr>
                                      <p:tavLst>
                                        <p:tav tm="0">
                                          <p:val>
                                            <p:strVal val="1+#ppt_w/2"/>
                                          </p:val>
                                        </p:tav>
                                        <p:tav tm="100000">
                                          <p:val>
                                            <p:strVal val="#ppt_x"/>
                                          </p:val>
                                        </p:tav>
                                      </p:tavLst>
                                    </p:anim>
                                    <p:anim calcmode="lin" valueType="num">
                                      <p:cBhvr additive="base">
                                        <p:cTn id="40" dur="1000" fill="hold"/>
                                        <p:tgtEl>
                                          <p:spTgt spid="2868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4" grpId="0"/>
      <p:bldP spid="28675" grpId="0" build="p"/>
      <p:bldP spid="28682" grpId="0" animBg="1"/>
      <p:bldP spid="28683" grpId="0" animBg="1"/>
      <p:bldP spid="2868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7348" name="文本框 57347"/>
          <p:cNvSpPr txBox="1"/>
          <p:nvPr/>
        </p:nvSpPr>
        <p:spPr>
          <a:xfrm>
            <a:off x="323850" y="904875"/>
            <a:ext cx="8569325" cy="5060950"/>
          </a:xfrm>
          <a:prstGeom prst="rect">
            <a:avLst/>
          </a:prstGeom>
          <a:noFill/>
          <a:ln w="9525">
            <a:noFill/>
          </a:ln>
        </p:spPr>
        <p:txBody>
          <a:bodyPr>
            <a:spAutoFit/>
          </a:bodyPr>
          <a:p>
            <a:pPr algn="l">
              <a:spcBef>
                <a:spcPct val="50000"/>
              </a:spcBef>
            </a:pPr>
            <a:r>
              <a:rPr lang="zh-CN" altLang="en-US" sz="3600" b="1" dirty="0">
                <a:latin typeface="Times New Roman" panose="02020603050405020304" pitchFamily="18" charset="0"/>
                <a:ea typeface="华文新魏" panose="02010800040101010101" pitchFamily="2" charset="-122"/>
              </a:rPr>
              <a:t>写作背景</a:t>
            </a:r>
            <a:r>
              <a:rPr lang="en-US" altLang="zh-CN" sz="2800">
                <a:solidFill>
                  <a:srgbClr val="000066"/>
                </a:solidFill>
                <a:latin typeface="Times New Roman" panose="02020603050405020304" pitchFamily="18" charset="0"/>
                <a:ea typeface="华文新魏" panose="02010800040101010101" pitchFamily="2" charset="-122"/>
              </a:rPr>
              <a:t>:</a:t>
            </a:r>
            <a:r>
              <a:rPr lang="zh-CN" altLang="en-US" sz="2000" b="1" dirty="0">
                <a:solidFill>
                  <a:srgbClr val="000066"/>
                </a:solidFill>
                <a:latin typeface="Times New Roman" panose="02020603050405020304" pitchFamily="18" charset="0"/>
              </a:rPr>
              <a:t>九一八事变后，中国东北沦陷，中国国民党多次向国联申诉，希望制止日本的侵略。而国联居然承认日本在东北的特殊利益！</a:t>
            </a:r>
            <a:endParaRPr lang="zh-CN" altLang="en-US" sz="2000" b="1" dirty="0">
              <a:solidFill>
                <a:srgbClr val="000066"/>
              </a:solidFill>
              <a:latin typeface="Times New Roman" panose="02020603050405020304" pitchFamily="18" charset="0"/>
            </a:endParaRPr>
          </a:p>
          <a:p>
            <a:pPr algn="l">
              <a:spcBef>
                <a:spcPct val="50000"/>
              </a:spcBef>
            </a:pPr>
            <a:r>
              <a:rPr lang="zh-CN" altLang="en-US" sz="2000" b="1" dirty="0">
                <a:solidFill>
                  <a:srgbClr val="000066"/>
                </a:solidFill>
                <a:latin typeface="Times New Roman" panose="02020603050405020304" pitchFamily="18" charset="0"/>
              </a:rPr>
              <a:t>        哀求无效后，一些国民党的官僚政客和社会“名人”，却在北京等地多次举行“法会”，祈祷“解救国难”。</a:t>
            </a:r>
            <a:r>
              <a:rPr lang="en-US" altLang="zh-CN" sz="2000" b="1">
                <a:solidFill>
                  <a:srgbClr val="000066"/>
                </a:solidFill>
                <a:latin typeface="Times New Roman" panose="02020603050405020304" pitchFamily="18" charset="0"/>
              </a:rPr>
              <a:t> 1934</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4</a:t>
            </a:r>
            <a:r>
              <a:rPr lang="zh-CN" altLang="en-US" sz="2000" b="1" dirty="0">
                <a:solidFill>
                  <a:srgbClr val="000066"/>
                </a:solidFill>
                <a:latin typeface="Times New Roman" panose="02020603050405020304" pitchFamily="18" charset="0"/>
              </a:rPr>
              <a:t>月，国民党的反动政客戴季陶和下野的北洋军阀头子段祺瑞等，又发起请第九世班禅喇嘛于</a:t>
            </a:r>
            <a:r>
              <a:rPr lang="en-US" altLang="zh-CN" sz="2000" b="1">
                <a:solidFill>
                  <a:srgbClr val="000066"/>
                </a:solidFill>
                <a:latin typeface="Times New Roman" panose="02020603050405020304" pitchFamily="18" charset="0"/>
              </a:rPr>
              <a:t>4</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28</a:t>
            </a:r>
            <a:r>
              <a:rPr lang="zh-CN" altLang="en-US" sz="2000" b="1" dirty="0">
                <a:solidFill>
                  <a:srgbClr val="000066"/>
                </a:solidFill>
                <a:latin typeface="Times New Roman" panose="02020603050405020304" pitchFamily="18" charset="0"/>
              </a:rPr>
              <a:t>日至</a:t>
            </a:r>
            <a:r>
              <a:rPr lang="en-US" altLang="zh-CN" sz="2000" b="1">
                <a:solidFill>
                  <a:srgbClr val="000066"/>
                </a:solidFill>
                <a:latin typeface="Times New Roman" panose="02020603050405020304" pitchFamily="18" charset="0"/>
              </a:rPr>
              <a:t>5</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18</a:t>
            </a:r>
            <a:r>
              <a:rPr lang="zh-CN" altLang="en-US" sz="2000" b="1" dirty="0">
                <a:solidFill>
                  <a:srgbClr val="000066"/>
                </a:solidFill>
                <a:latin typeface="Times New Roman" panose="02020603050405020304" pitchFamily="18" charset="0"/>
              </a:rPr>
              <a:t>日，在杭州灵隐寺举行“时轮金刚法会”，“求佛菩萨来保佑”，说什么“今则人心浸浸以衰矣！非仗佛力之加被，未由消此浩劫”。    </a:t>
            </a:r>
            <a:endParaRPr lang="zh-CN" altLang="en-US" sz="2000" b="1" dirty="0">
              <a:solidFill>
                <a:srgbClr val="000066"/>
              </a:solidFill>
              <a:latin typeface="Times New Roman" panose="02020603050405020304" pitchFamily="18" charset="0"/>
            </a:endParaRPr>
          </a:p>
          <a:p>
            <a:pPr algn="l">
              <a:spcBef>
                <a:spcPct val="50000"/>
              </a:spcBef>
            </a:pPr>
            <a:r>
              <a:rPr lang="en-US" altLang="zh-CN" sz="2000" b="1">
                <a:solidFill>
                  <a:srgbClr val="000066"/>
                </a:solidFill>
                <a:latin typeface="Times New Roman" panose="02020603050405020304" pitchFamily="18" charset="0"/>
              </a:rPr>
              <a:t>       1934</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8</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27</a:t>
            </a:r>
            <a:r>
              <a:rPr lang="zh-CN" altLang="en-US" sz="2000" b="1" dirty="0">
                <a:solidFill>
                  <a:srgbClr val="000066"/>
                </a:solidFill>
                <a:latin typeface="Times New Roman" panose="02020603050405020304" pitchFamily="18" charset="0"/>
              </a:rPr>
              <a:t>日，当时颇有影响的资产阶级报纸</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大公报</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也发表</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孔子诞辰纪念</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的社评，散布“中国人失去了自信力”的失败主义论调。资产阶级走狗文人，也一口一声狂吠“中国人失掉了自信力了”。</a:t>
            </a:r>
            <a:endParaRPr lang="zh-CN" altLang="en-US" sz="2000" b="1" dirty="0">
              <a:solidFill>
                <a:srgbClr val="000066"/>
              </a:solidFill>
              <a:latin typeface="Times New Roman" panose="02020603050405020304" pitchFamily="18" charset="0"/>
            </a:endParaRPr>
          </a:p>
          <a:p>
            <a:pPr algn="l">
              <a:spcBef>
                <a:spcPct val="50000"/>
              </a:spcBef>
            </a:pPr>
            <a:r>
              <a:rPr lang="zh-CN" altLang="en-US" sz="2000" b="1" dirty="0">
                <a:solidFill>
                  <a:srgbClr val="000066"/>
                </a:solidFill>
                <a:latin typeface="Times New Roman" panose="02020603050405020304" pitchFamily="18" charset="0"/>
              </a:rPr>
              <a:t>        究竟是什么样的中国人失去了自信力呢？同年</a:t>
            </a:r>
            <a:r>
              <a:rPr lang="en-US" altLang="zh-CN" sz="2000" b="1">
                <a:solidFill>
                  <a:srgbClr val="000066"/>
                </a:solidFill>
                <a:latin typeface="Times New Roman" panose="02020603050405020304" pitchFamily="18" charset="0"/>
              </a:rPr>
              <a:t>9</a:t>
            </a:r>
            <a:r>
              <a:rPr lang="zh-CN" altLang="en-US" sz="2000" b="1" dirty="0">
                <a:solidFill>
                  <a:srgbClr val="000066"/>
                </a:solidFill>
                <a:latin typeface="Times New Roman" panose="02020603050405020304" pitchFamily="18" charset="0"/>
              </a:rPr>
              <a:t>月</a:t>
            </a:r>
            <a:r>
              <a:rPr lang="en-US" altLang="zh-CN" sz="2000" b="1">
                <a:solidFill>
                  <a:srgbClr val="000066"/>
                </a:solidFill>
                <a:latin typeface="Times New Roman" panose="02020603050405020304" pitchFamily="18" charset="0"/>
              </a:rPr>
              <a:t>25</a:t>
            </a:r>
            <a:r>
              <a:rPr lang="zh-CN" altLang="en-US" sz="2000" b="1" dirty="0">
                <a:solidFill>
                  <a:srgbClr val="000066"/>
                </a:solidFill>
                <a:latin typeface="Times New Roman" panose="02020603050405020304" pitchFamily="18" charset="0"/>
              </a:rPr>
              <a:t>日，鲁迅先生写了</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中国人失掉自信力了吗</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一文，予以有力的驳斥，文章指出中华民族仍有许多“埋头苦干”、“拼命硬干”、“为民请命”、“舍身求法”的人在，这些人正是民族的脊梁。此文收入</a:t>
            </a:r>
            <a:r>
              <a:rPr lang="en-US" altLang="zh-CN" sz="2000" b="1">
                <a:solidFill>
                  <a:srgbClr val="000066"/>
                </a:solidFill>
                <a:latin typeface="Times New Roman" panose="02020603050405020304" pitchFamily="18" charset="0"/>
              </a:rPr>
              <a:t>1937</a:t>
            </a:r>
            <a:r>
              <a:rPr lang="zh-CN" altLang="en-US" sz="2000" b="1" dirty="0">
                <a:solidFill>
                  <a:srgbClr val="000066"/>
                </a:solidFill>
                <a:latin typeface="Times New Roman" panose="02020603050405020304" pitchFamily="18" charset="0"/>
              </a:rPr>
              <a:t>年</a:t>
            </a:r>
            <a:r>
              <a:rPr lang="en-US" altLang="zh-CN" sz="2000" b="1">
                <a:solidFill>
                  <a:srgbClr val="000066"/>
                </a:solidFill>
                <a:latin typeface="Times New Roman" panose="02020603050405020304" pitchFamily="18" charset="0"/>
              </a:rPr>
              <a:t>7</a:t>
            </a:r>
            <a:r>
              <a:rPr lang="zh-CN" altLang="en-US" sz="2000" b="1" dirty="0">
                <a:solidFill>
                  <a:srgbClr val="000066"/>
                </a:solidFill>
                <a:latin typeface="Times New Roman" panose="02020603050405020304" pitchFamily="18" charset="0"/>
              </a:rPr>
              <a:t>月出版的</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且介亭杂文</a:t>
            </a:r>
            <a:r>
              <a:rPr lang="en-US" altLang="zh-CN" sz="2000" b="1">
                <a:solidFill>
                  <a:srgbClr val="000066"/>
                </a:solidFill>
                <a:latin typeface="Times New Roman" panose="02020603050405020304" pitchFamily="18" charset="0"/>
              </a:rPr>
              <a:t>》</a:t>
            </a:r>
            <a:r>
              <a:rPr lang="zh-CN" altLang="en-US" sz="2000" b="1" dirty="0">
                <a:solidFill>
                  <a:srgbClr val="000066"/>
                </a:solidFill>
                <a:latin typeface="Times New Roman" panose="02020603050405020304" pitchFamily="18" charset="0"/>
              </a:rPr>
              <a:t>集中。</a:t>
            </a:r>
            <a:r>
              <a:rPr lang="zh-CN" altLang="en-US" sz="2000" dirty="0">
                <a:solidFill>
                  <a:srgbClr val="000066"/>
                </a:solidFill>
                <a:latin typeface="Times New Roman" panose="02020603050405020304" pitchFamily="18" charset="0"/>
              </a:rPr>
              <a:t> </a:t>
            </a:r>
            <a:endParaRPr lang="zh-CN" altLang="en-US" sz="2000" dirty="0">
              <a:solidFill>
                <a:srgbClr val="000066"/>
              </a:solidFill>
              <a:latin typeface="Times New Roman" panose="02020603050405020304" pitchFamily="18" charset="0"/>
            </a:endParaRPr>
          </a:p>
        </p:txBody>
      </p:sp>
    </p:spTree>
  </p:cSld>
  <p:clrMapOvr>
    <a:masterClrMapping/>
  </p:clrMapOvr>
  <p:transition>
    <p:zoom/>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7586" name="标题 67585"/>
          <p:cNvSpPr>
            <a:spLocks noGrp="1"/>
          </p:cNvSpPr>
          <p:nvPr>
            <p:ph type="title"/>
          </p:nvPr>
        </p:nvSpPr>
        <p:spPr/>
        <p:txBody>
          <a:bodyPr anchor="ctr"/>
          <a:p>
            <a:r>
              <a:rPr lang="zh-CN" altLang="en-US" dirty="0"/>
              <a:t>一、听录音，把握课文大意</a:t>
            </a:r>
            <a:endParaRPr lang="zh-CN" altLang="en-US" dirty="0"/>
          </a:p>
        </p:txBody>
      </p:sp>
      <p:sp>
        <p:nvSpPr>
          <p:cNvPr id="67587" name="文本占位符 67586"/>
          <p:cNvSpPr>
            <a:spLocks noGrp="1"/>
          </p:cNvSpPr>
          <p:nvPr>
            <p:ph type="body" idx="1"/>
          </p:nvPr>
        </p:nvSpPr>
        <p:spPr/>
        <p:txBody>
          <a:bodyPr/>
          <a:p>
            <a:r>
              <a:rPr lang="zh-CN" altLang="en-US" dirty="0"/>
              <a:t>作者反驳的论点是什么？</a:t>
            </a:r>
            <a:endParaRPr lang="zh-CN" altLang="en-US" dirty="0"/>
          </a:p>
          <a:p>
            <a:r>
              <a:rPr lang="zh-CN" altLang="en-US" dirty="0"/>
              <a:t>作者提出自己的观点又是什么？</a:t>
            </a:r>
            <a:endParaRPr lang="zh-CN" altLang="en-US" dirty="0"/>
          </a:p>
        </p:txBody>
      </p:sp>
      <p:pic>
        <p:nvPicPr>
          <p:cNvPr id="67588" name="中国人失掉自信力了吗音频朗读.mp3">
            <a:hlinkClick r:id="" action="ppaction://media"/>
          </p:cNvPr>
          <p:cNvPicPr>
            <a:picLocks noRot="1"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7524750" y="5229225"/>
            <a:ext cx="592138" cy="592138"/>
          </a:xfrm>
          <a:prstGeom prst="rect">
            <a:avLst/>
          </a:prstGeom>
          <a:noFill/>
          <a:ln w="9525">
            <a:noFill/>
          </a:ln>
        </p:spPr>
      </p:pic>
    </p:spTree>
  </p:cSld>
  <p:clrMapOvr>
    <a:masterClrMapping/>
  </p:clrMapOvr>
  <p:transition>
    <p:zoom/>
  </p:transition>
  <p:timing>
    <p:tnLst>
      <p:par>
        <p:cTn id="1" dur="indefinite" restart="never" nodeType="tmRoot">
          <p:childTnLst>
            <p:seq concurrent="1" nextAc="seek">
              <p:cTn id="2" restart="whenNotActive" fill="hold" evtFilter="cancelBubble" nodeType="interactiveSeq">
                <p:stCondLst>
                  <p:cond evt="onClick" delay="0">
                    <p:tgtEl>
                      <p:spTgt spid="67588"/>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160" fill="hold"/>
                                        <p:tgtEl>
                                          <p:spTgt spid="67588"/>
                                        </p:tgtEl>
                                      </p:cBhvr>
                                    </p:cmd>
                                  </p:childTnLst>
                                </p:cTn>
                              </p:par>
                            </p:childTnLst>
                          </p:cTn>
                        </p:par>
                      </p:childTnLst>
                    </p:cTn>
                  </p:par>
                </p:childTnLst>
              </p:cTn>
              <p:nextCondLst>
                <p:cond evt="onClick" delay="0">
                  <p:tgtEl>
                    <p:spTgt spid="67588"/>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6758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4754" name="文本框 74753"/>
          <p:cNvSpPr txBox="1"/>
          <p:nvPr/>
        </p:nvSpPr>
        <p:spPr>
          <a:xfrm>
            <a:off x="1143000" y="990600"/>
            <a:ext cx="4267200" cy="457200"/>
          </a:xfrm>
          <a:prstGeom prst="rect">
            <a:avLst/>
          </a:prstGeom>
          <a:noFill/>
          <a:ln w="9525">
            <a:noFill/>
          </a:ln>
        </p:spPr>
        <p:txBody>
          <a:bodyPr>
            <a:spAutoFit/>
          </a:bodyPr>
          <a:p>
            <a:pPr algn="l">
              <a:spcBef>
                <a:spcPct val="50000"/>
              </a:spcBef>
              <a:buFont typeface="Arial" panose="020B0604020202020204" pitchFamily="34" charset="0"/>
            </a:pPr>
            <a:endParaRPr lang="zh-CN" altLang="en-US" sz="1800" dirty="0">
              <a:latin typeface="Arial" panose="020B0604020202020204" pitchFamily="34" charset="0"/>
            </a:endParaRPr>
          </a:p>
        </p:txBody>
      </p:sp>
      <p:sp>
        <p:nvSpPr>
          <p:cNvPr id="74755" name="文本框 74754"/>
          <p:cNvSpPr txBox="1"/>
          <p:nvPr/>
        </p:nvSpPr>
        <p:spPr>
          <a:xfrm>
            <a:off x="539750" y="685800"/>
            <a:ext cx="5832475" cy="914400"/>
          </a:xfrm>
          <a:prstGeom prst="rect">
            <a:avLst/>
          </a:prstGeom>
          <a:solidFill>
            <a:schemeClr val="bg1"/>
          </a:solidFill>
          <a:ln w="9525"/>
          <a:scene3d>
            <a:camera prst="legacyObliqueTopRight">
              <a:rot lat="0" lon="0" rev="0"/>
            </a:camera>
            <a:lightRig rig="legacyFlat3" dir="b"/>
          </a:scene3d>
          <a:sp3d extrusionH="430200" prstMaterial="legacyMatte">
            <a:bevelT w="13500" h="13500" prst="angle"/>
            <a:bevelB w="13500" h="13500" prst="angle"/>
            <a:extrusionClr>
              <a:schemeClr val="bg1"/>
            </a:extrusionClr>
          </a:sp3d>
        </p:spPr>
        <p:txBody>
          <a:bodyPr>
            <a:spAutoFit/>
            <a:flatTx/>
          </a:bodyPr>
          <a:p>
            <a:pPr algn="l">
              <a:spcBef>
                <a:spcPct val="50000"/>
              </a:spcBef>
              <a:buFont typeface="Arial" panose="020B0604020202020204" pitchFamily="34" charset="0"/>
            </a:pPr>
            <a:r>
              <a:rPr lang="zh-CN" altLang="en-US" sz="5400" b="1" dirty="0">
                <a:solidFill>
                  <a:srgbClr val="FF0000"/>
                </a:solidFill>
                <a:latin typeface="Arial" panose="020B0604020202020204" pitchFamily="34" charset="0"/>
                <a:ea typeface="华文新魏" panose="02010800040101010101" pitchFamily="2" charset="-122"/>
              </a:rPr>
              <a:t>作驳论文写作思路</a:t>
            </a:r>
            <a:endParaRPr lang="zh-CN" altLang="en-US" sz="5400" b="1" dirty="0">
              <a:solidFill>
                <a:srgbClr val="FF0000"/>
              </a:solidFill>
              <a:latin typeface="Arial" panose="020B0604020202020204" pitchFamily="34" charset="0"/>
              <a:ea typeface="华文新魏" panose="02010800040101010101" pitchFamily="2" charset="-122"/>
            </a:endParaRPr>
          </a:p>
        </p:txBody>
      </p:sp>
      <p:sp>
        <p:nvSpPr>
          <p:cNvPr id="74756" name="文本框 74755" descr="水滴"/>
          <p:cNvSpPr txBox="1"/>
          <p:nvPr/>
        </p:nvSpPr>
        <p:spPr>
          <a:xfrm>
            <a:off x="1258888" y="2133600"/>
            <a:ext cx="1905000" cy="669925"/>
          </a:xfrm>
          <a:prstGeom prst="rect">
            <a:avLst/>
          </a:prstGeom>
          <a:blipFill rotWithShape="0">
            <a:blip r:embed="rId1"/>
          </a:blipFill>
          <a:ln w="28575" cap="sq"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树靶子</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57" name="直接连接符 74756"/>
          <p:cNvSpPr/>
          <p:nvPr/>
        </p:nvSpPr>
        <p:spPr>
          <a:xfrm>
            <a:off x="2438400" y="2895600"/>
            <a:ext cx="0" cy="685800"/>
          </a:xfrm>
          <a:prstGeom prst="line">
            <a:avLst/>
          </a:prstGeom>
          <a:ln w="38100" cap="sq" cmpd="sng">
            <a:solidFill>
              <a:schemeClr val="tx1"/>
            </a:solidFill>
            <a:prstDash val="solid"/>
            <a:headEnd type="none" w="med" len="med"/>
            <a:tailEnd type="triangle" w="sm" len="sm"/>
          </a:ln>
        </p:spPr>
      </p:sp>
      <p:sp>
        <p:nvSpPr>
          <p:cNvPr id="74758" name="直接连接符 74757"/>
          <p:cNvSpPr/>
          <p:nvPr/>
        </p:nvSpPr>
        <p:spPr>
          <a:xfrm flipH="1">
            <a:off x="3352800" y="2514600"/>
            <a:ext cx="457200" cy="0"/>
          </a:xfrm>
          <a:prstGeom prst="line">
            <a:avLst/>
          </a:prstGeom>
          <a:ln w="38100" cap="sq" cmpd="sng">
            <a:solidFill>
              <a:schemeClr val="tx1"/>
            </a:solidFill>
            <a:prstDash val="solid"/>
            <a:headEnd type="none" w="med" len="med"/>
            <a:tailEnd type="triangle" w="sm" len="sm"/>
          </a:ln>
        </p:spPr>
      </p:sp>
      <p:sp>
        <p:nvSpPr>
          <p:cNvPr id="74759" name="文本框 74758" descr="永恒"/>
          <p:cNvSpPr txBox="1"/>
          <p:nvPr/>
        </p:nvSpPr>
        <p:spPr>
          <a:xfrm>
            <a:off x="3886200" y="2133600"/>
            <a:ext cx="1752600" cy="669925"/>
          </a:xfrm>
          <a:prstGeom prst="rect">
            <a:avLst/>
          </a:prstGeom>
          <a:blipFill rotWithShape="0">
            <a:blip r:embed="rId2"/>
          </a:blipFill>
          <a:ln w="28575" cap="sq" cmpd="sng">
            <a:prstDash val="solid"/>
            <a:miter/>
            <a:headEnd type="none" w="med" len="med"/>
            <a:tailEnd type="none" w="med" len="med"/>
          </a:ln>
          <a:scene3d>
            <a:camera prst="legacyObliqueTopRight">
              <a:rot lat="0" lon="0" rev="0"/>
            </a:camera>
            <a:lightRig rig="legacyFlat3" dir="b"/>
          </a:scene3d>
          <a:sp3d extrusionH="430200" prstMaterial="legacyMatte">
            <a:bevelT w="13500" h="13500" prst="angle"/>
            <a:bevelB w="13500" h="13500" prst="angle"/>
            <a:extrusionClr>
              <a:srgbClr val="FFFFCC"/>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打靶子</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0" name="文本框 74759" descr="新闻纸"/>
          <p:cNvSpPr txBox="1"/>
          <p:nvPr/>
        </p:nvSpPr>
        <p:spPr>
          <a:xfrm>
            <a:off x="1295400" y="3810000"/>
            <a:ext cx="2133600" cy="1465263"/>
          </a:xfrm>
          <a:prstGeom prst="rect">
            <a:avLst/>
          </a:prstGeom>
          <a:blipFill rotWithShape="0">
            <a:blip r:embed="rId3"/>
          </a:blipFill>
          <a:ln w="9525"/>
          <a:scene3d>
            <a:camera prst="legacyObliqueTopRight">
              <a:rot lat="0" lon="0" rev="0"/>
            </a:camera>
            <a:lightRig rig="legacyFlat3" dir="b"/>
          </a:scene3d>
          <a:sp3d extrusionH="430200" prstMaterial="legacyMatte">
            <a:bevelT w="13500" h="13500" prst="angle"/>
            <a:bevelB w="13500" h="13500" prst="angle"/>
            <a:extrusionClr>
              <a:srgbClr val="F8F8F8"/>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华文新魏" panose="02010800040101010101" pitchFamily="2" charset="-122"/>
                <a:ea typeface="华文新魏" panose="02010800040101010101" pitchFamily="2" charset="-122"/>
              </a:rPr>
              <a:t> 摆</a:t>
            </a:r>
            <a:r>
              <a:rPr lang="zh-CN" altLang="en-US" sz="3600" b="1" dirty="0">
                <a:solidFill>
                  <a:srgbClr val="FF3300"/>
                </a:solidFill>
                <a:latin typeface="Arial" panose="020B0604020202020204" pitchFamily="34" charset="0"/>
                <a:ea typeface="华文新魏" panose="02010800040101010101" pitchFamily="2" charset="-122"/>
              </a:rPr>
              <a:t>论敌</a:t>
            </a:r>
            <a:endParaRPr lang="zh-CN" altLang="en-US" sz="3600" b="1" dirty="0">
              <a:solidFill>
                <a:srgbClr val="FF3300"/>
              </a:solidFill>
              <a:latin typeface="Arial" panose="020B0604020202020204" pitchFamily="34" charset="0"/>
              <a:ea typeface="华文新魏" panose="02010800040101010101" pitchFamily="2" charset="-122"/>
            </a:endParaRPr>
          </a:p>
          <a:p>
            <a:pPr algn="l">
              <a:spcBef>
                <a:spcPct val="50000"/>
              </a:spcBef>
              <a:buFont typeface="Arial" panose="020B0604020202020204" pitchFamily="34" charset="0"/>
            </a:pPr>
            <a:r>
              <a:rPr lang="zh-CN" altLang="en-US" sz="3600" b="1" dirty="0">
                <a:solidFill>
                  <a:srgbClr val="FF3300"/>
                </a:solidFill>
                <a:latin typeface="Arial" panose="020B0604020202020204" pitchFamily="34" charset="0"/>
                <a:ea typeface="华文新魏" panose="02010800040101010101" pitchFamily="2" charset="-122"/>
              </a:rPr>
              <a:t>    论点</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1" name="直接连接符 74760"/>
          <p:cNvSpPr/>
          <p:nvPr/>
        </p:nvSpPr>
        <p:spPr>
          <a:xfrm>
            <a:off x="4800600" y="2895600"/>
            <a:ext cx="0" cy="685800"/>
          </a:xfrm>
          <a:prstGeom prst="line">
            <a:avLst/>
          </a:prstGeom>
          <a:ln w="38100" cap="sq" cmpd="sng">
            <a:solidFill>
              <a:schemeClr val="tx1"/>
            </a:solidFill>
            <a:prstDash val="solid"/>
            <a:headEnd type="none" w="med" len="med"/>
            <a:tailEnd type="triangle" w="sm" len="sm"/>
          </a:ln>
        </p:spPr>
      </p:sp>
      <p:sp>
        <p:nvSpPr>
          <p:cNvPr id="74762" name="文本框 74761" descr="水滴"/>
          <p:cNvSpPr txBox="1"/>
          <p:nvPr/>
        </p:nvSpPr>
        <p:spPr>
          <a:xfrm>
            <a:off x="3779838" y="3789363"/>
            <a:ext cx="2062162" cy="1892300"/>
          </a:xfrm>
          <a:prstGeom prst="rect">
            <a:avLst/>
          </a:prstGeom>
          <a:blipFill rotWithShape="0">
            <a:blip r:embed="rId1"/>
          </a:blipFill>
          <a:ln w="9525"/>
          <a:scene3d>
            <a:camera prst="legacyObliqueTopRight">
              <a:rot lat="0" lon="0" rev="0"/>
            </a:camera>
            <a:lightRig rig="legacyFlat3" dir="b"/>
          </a:scene3d>
          <a:sp3d extrusionH="430200" prstMaterial="legacyMatte">
            <a:bevelT w="13500" h="13500" prst="angle"/>
            <a:bevelB w="13500" h="13500" prst="angle"/>
            <a:extrusionClr>
              <a:srgbClr val="CC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Arial" panose="020B0604020202020204" pitchFamily="34" charset="0"/>
                <a:ea typeface="华文新魏" panose="02010800040101010101" pitchFamily="2" charset="-122"/>
              </a:rPr>
              <a:t>驳论敌            </a:t>
            </a:r>
            <a:r>
              <a:rPr lang="zh-CN" altLang="en-US" sz="2800" b="1" dirty="0">
                <a:solidFill>
                  <a:srgbClr val="FF3300"/>
                </a:solidFill>
                <a:latin typeface="Arial" panose="020B0604020202020204" pitchFamily="34" charset="0"/>
                <a:ea typeface="华文新魏" panose="02010800040101010101" pitchFamily="2" charset="-122"/>
              </a:rPr>
              <a:t>论点 </a:t>
            </a:r>
            <a:endParaRPr lang="zh-CN" altLang="en-US" sz="2800" b="1" dirty="0">
              <a:solidFill>
                <a:srgbClr val="FF3300"/>
              </a:solidFill>
              <a:latin typeface="Arial" panose="020B0604020202020204" pitchFamily="34" charset="0"/>
              <a:ea typeface="华文新魏" panose="02010800040101010101" pitchFamily="2" charset="-122"/>
            </a:endParaRPr>
          </a:p>
          <a:p>
            <a:pPr algn="l">
              <a:spcBef>
                <a:spcPct val="50000"/>
              </a:spcBef>
              <a:buFont typeface="Arial" panose="020B0604020202020204" pitchFamily="34" charset="0"/>
            </a:pPr>
            <a:r>
              <a:rPr lang="zh-CN" altLang="en-US" sz="2800" b="1" dirty="0">
                <a:solidFill>
                  <a:srgbClr val="FF3300"/>
                </a:solidFill>
                <a:latin typeface="Arial" panose="020B0604020202020204" pitchFamily="34" charset="0"/>
                <a:ea typeface="华文新魏" panose="02010800040101010101" pitchFamily="2" charset="-122"/>
              </a:rPr>
              <a:t>论据   论证</a:t>
            </a:r>
            <a:r>
              <a:rPr lang="zh-CN" altLang="en-US" sz="3600" b="1" dirty="0">
                <a:solidFill>
                  <a:srgbClr val="FF3300"/>
                </a:solidFill>
                <a:latin typeface="Arial" panose="020B0604020202020204" pitchFamily="34" charset="0"/>
                <a:ea typeface="华文新魏" panose="02010800040101010101" pitchFamily="2" charset="-122"/>
              </a:rPr>
              <a:t>            </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3" name="直接连接符 74762"/>
          <p:cNvSpPr/>
          <p:nvPr/>
        </p:nvSpPr>
        <p:spPr>
          <a:xfrm>
            <a:off x="5638800" y="2514600"/>
            <a:ext cx="533400" cy="0"/>
          </a:xfrm>
          <a:prstGeom prst="line">
            <a:avLst/>
          </a:prstGeom>
          <a:ln w="38100" cap="sq" cmpd="sng">
            <a:solidFill>
              <a:schemeClr val="tx1"/>
            </a:solidFill>
            <a:prstDash val="solid"/>
            <a:headEnd type="none" w="med" len="med"/>
            <a:tailEnd type="triangle" w="sm" len="sm"/>
          </a:ln>
        </p:spPr>
      </p:sp>
      <p:sp>
        <p:nvSpPr>
          <p:cNvPr id="74764" name="文本框 74763" descr="蓝色砂纸"/>
          <p:cNvSpPr txBox="1"/>
          <p:nvPr/>
        </p:nvSpPr>
        <p:spPr>
          <a:xfrm>
            <a:off x="6248400" y="2209800"/>
            <a:ext cx="2057400" cy="641350"/>
          </a:xfrm>
          <a:prstGeom prst="rect">
            <a:avLst/>
          </a:prstGeom>
          <a:blipFill rotWithShape="0">
            <a:blip r:embed="rId4"/>
          </a:blipFill>
          <a:ln w="9525"/>
          <a:scene3d>
            <a:camera prst="legacyObliqueTopRight">
              <a:rot lat="0" lon="0" rev="0"/>
            </a:camera>
            <a:lightRig rig="legacyFlat3" dir="b"/>
          </a:scene3d>
          <a:sp3d extrusionH="430200" prstMaterial="legacyMatte">
            <a:bevelT w="13500" h="13500" prst="angle"/>
            <a:bevelB w="13500" h="13500" prst="angle"/>
            <a:extrusionClr>
              <a:srgbClr val="CCECFF"/>
            </a:extrusionClr>
          </a:sp3d>
        </p:spPr>
        <p:txBody>
          <a:bodyPr>
            <a:spAutoFit/>
            <a:flatTx/>
          </a:bodyPr>
          <a:p>
            <a:pPr algn="l">
              <a:spcBef>
                <a:spcPct val="50000"/>
              </a:spcBef>
              <a:buFont typeface="Arial" panose="020B0604020202020204" pitchFamily="34" charset="0"/>
            </a:pPr>
            <a:r>
              <a:rPr lang="zh-CN" altLang="en-US" sz="3600" b="1" dirty="0">
                <a:solidFill>
                  <a:srgbClr val="FF3300"/>
                </a:solidFill>
                <a:latin typeface="Arial" panose="020B0604020202020204" pitchFamily="34" charset="0"/>
                <a:ea typeface="华文新魏" panose="02010800040101010101" pitchFamily="2" charset="-122"/>
              </a:rPr>
              <a:t>  立观点</a:t>
            </a:r>
            <a:endParaRPr lang="zh-CN" altLang="en-US" sz="3600" b="1" dirty="0">
              <a:solidFill>
                <a:srgbClr val="FF3300"/>
              </a:solidFill>
              <a:latin typeface="Arial" panose="020B0604020202020204" pitchFamily="34" charset="0"/>
              <a:ea typeface="华文新魏" panose="02010800040101010101" pitchFamily="2" charset="-122"/>
            </a:endParaRPr>
          </a:p>
        </p:txBody>
      </p:sp>
      <p:sp>
        <p:nvSpPr>
          <p:cNvPr id="74765" name="直接连接符 74764"/>
          <p:cNvSpPr/>
          <p:nvPr/>
        </p:nvSpPr>
        <p:spPr>
          <a:xfrm>
            <a:off x="7239000" y="2895600"/>
            <a:ext cx="0" cy="685800"/>
          </a:xfrm>
          <a:prstGeom prst="line">
            <a:avLst/>
          </a:prstGeom>
          <a:ln w="38100" cap="sq" cmpd="sng">
            <a:solidFill>
              <a:schemeClr val="tx1"/>
            </a:solidFill>
            <a:prstDash val="solid"/>
            <a:headEnd type="none" w="med" len="med"/>
            <a:tailEnd type="triangle" w="sm" len="sm"/>
          </a:ln>
        </p:spPr>
      </p:sp>
      <p:sp>
        <p:nvSpPr>
          <p:cNvPr id="74766" name="文本框 74765" descr="再生纸"/>
          <p:cNvSpPr txBox="1"/>
          <p:nvPr/>
        </p:nvSpPr>
        <p:spPr>
          <a:xfrm>
            <a:off x="6019800" y="3810000"/>
            <a:ext cx="2362200" cy="1465263"/>
          </a:xfrm>
          <a:prstGeom prst="rect">
            <a:avLst/>
          </a:prstGeom>
          <a:blipFill rotWithShape="0">
            <a:blip r:embed="rId5"/>
          </a:blipFill>
          <a:ln w="9525"/>
          <a:scene3d>
            <a:camera prst="legacyObliqueTopRight">
              <a:rot lat="0" lon="0" rev="0"/>
            </a:camera>
            <a:lightRig rig="legacyFlat3" dir="b"/>
          </a:scene3d>
          <a:sp3d extrusionH="430200" prstMaterial="legacyMatte">
            <a:bevelT w="13500" h="13500" prst="angle"/>
            <a:bevelB w="13500" h="13500" prst="angle"/>
            <a:extrusionClr>
              <a:srgbClr val="FFFFFF"/>
            </a:extrusionClr>
          </a:sp3d>
        </p:spPr>
        <p:txBody>
          <a:bodyPr>
            <a:spAutoFit/>
            <a:flatTx/>
          </a:bodyPr>
          <a:p>
            <a:pPr algn="l">
              <a:spcBef>
                <a:spcPct val="50000"/>
              </a:spcBef>
              <a:buFont typeface="Arial" panose="020B0604020202020204" pitchFamily="34" charset="0"/>
            </a:pPr>
            <a:r>
              <a:rPr lang="zh-CN" altLang="en-US" sz="1800" dirty="0">
                <a:latin typeface="Arial" panose="020B0604020202020204" pitchFamily="34" charset="0"/>
              </a:rPr>
              <a:t>    </a:t>
            </a:r>
            <a:r>
              <a:rPr lang="zh-CN" altLang="en-US" sz="3600" b="1" dirty="0">
                <a:solidFill>
                  <a:srgbClr val="FF3300"/>
                </a:solidFill>
                <a:latin typeface="华文新魏" panose="02010800040101010101" pitchFamily="2" charset="-122"/>
                <a:ea typeface="华文新魏" panose="02010800040101010101" pitchFamily="2" charset="-122"/>
              </a:rPr>
              <a:t>证明自己</a:t>
            </a:r>
            <a:endParaRPr lang="zh-CN" altLang="en-US" sz="3600" b="1" dirty="0">
              <a:solidFill>
                <a:srgbClr val="FF3300"/>
              </a:solidFill>
              <a:latin typeface="华文新魏" panose="02010800040101010101" pitchFamily="2" charset="-122"/>
              <a:ea typeface="华文新魏" panose="02010800040101010101" pitchFamily="2" charset="-122"/>
            </a:endParaRPr>
          </a:p>
          <a:p>
            <a:pPr algn="l">
              <a:spcBef>
                <a:spcPct val="50000"/>
              </a:spcBef>
              <a:buFont typeface="Arial" panose="020B0604020202020204" pitchFamily="34" charset="0"/>
            </a:pPr>
            <a:r>
              <a:rPr lang="zh-CN" altLang="en-US" sz="3600" b="1" dirty="0">
                <a:solidFill>
                  <a:srgbClr val="FF3300"/>
                </a:solidFill>
                <a:latin typeface="华文新魏" panose="02010800040101010101" pitchFamily="2" charset="-122"/>
                <a:ea typeface="华文新魏" panose="02010800040101010101" pitchFamily="2" charset="-122"/>
              </a:rPr>
              <a:t>     观点</a:t>
            </a:r>
            <a:endParaRPr lang="zh-CN" altLang="en-US" sz="3600" b="1" dirty="0">
              <a:solidFill>
                <a:srgbClr val="FF3300"/>
              </a:solidFill>
              <a:latin typeface="华文新魏" panose="02010800040101010101" pitchFamily="2" charset="-122"/>
              <a:ea typeface="华文新魏" panose="02010800040101010101" pitchFamily="2" charset="-122"/>
            </a:endParaRPr>
          </a:p>
        </p:txBody>
      </p:sp>
    </p:spTree>
  </p:cSld>
  <p:clrMapOvr>
    <a:masterClrMapping/>
  </p:clrMapOvr>
  <p:transition spd="med">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nodePh="1">
                                  <p:stCondLst>
                                    <p:cond delay="0"/>
                                  </p:stCondLst>
                                  <p:endCondLst>
                                    <p:cond evt="begin" delay="0">
                                      <p:tn val="5"/>
                                    </p:cond>
                                  </p:endCondLst>
                                  <p:childTnLst>
                                    <p:set>
                                      <p:cBhvr>
                                        <p:cTn id="6" dur="1" fill="hold">
                                          <p:stCondLst>
                                            <p:cond delay="0"/>
                                          </p:stCondLst>
                                        </p:cTn>
                                        <p:tgtEl>
                                          <p:spTgt spid="74754"/>
                                        </p:tgtEl>
                                        <p:attrNameLst>
                                          <p:attrName>style.visibility</p:attrName>
                                        </p:attrNameLst>
                                      </p:cBhvr>
                                      <p:to>
                                        <p:strVal val="visible"/>
                                      </p:to>
                                    </p:set>
                                    <p:anim calcmode="lin" valueType="num">
                                      <p:cBhvr additive="base">
                                        <p:cTn id="7" dur="500" fill="hold"/>
                                        <p:tgtEl>
                                          <p:spTgt spid="74754"/>
                                        </p:tgtEl>
                                        <p:attrNameLst>
                                          <p:attrName>ppt_x</p:attrName>
                                        </p:attrNameLst>
                                      </p:cBhvr>
                                      <p:tavLst>
                                        <p:tav tm="0">
                                          <p:val>
                                            <p:strVal val="0-#ppt_w/2"/>
                                          </p:val>
                                        </p:tav>
                                        <p:tav tm="100000">
                                          <p:val>
                                            <p:strVal val="#ppt_x"/>
                                          </p:val>
                                        </p:tav>
                                      </p:tavLst>
                                    </p:anim>
                                    <p:anim calcmode="lin" valueType="num">
                                      <p:cBhvr additive="base">
                                        <p:cTn id="8" dur="500" fill="hold"/>
                                        <p:tgtEl>
                                          <p:spTgt spid="747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74755"/>
                                        </p:tgtEl>
                                        <p:attrNameLst>
                                          <p:attrName>style.visibility</p:attrName>
                                        </p:attrNameLst>
                                      </p:cBhvr>
                                      <p:to>
                                        <p:strVal val="visible"/>
                                      </p:to>
                                    </p:set>
                                    <p:anim calcmode="lin" valueType="num">
                                      <p:cBhvr additive="base">
                                        <p:cTn id="13" dur="500" fill="hold"/>
                                        <p:tgtEl>
                                          <p:spTgt spid="74755"/>
                                        </p:tgtEl>
                                        <p:attrNameLst>
                                          <p:attrName>ppt_x</p:attrName>
                                        </p:attrNameLst>
                                      </p:cBhvr>
                                      <p:tavLst>
                                        <p:tav tm="0">
                                          <p:val>
                                            <p:strVal val="0-#ppt_w/2"/>
                                          </p:val>
                                        </p:tav>
                                        <p:tav tm="100000">
                                          <p:val>
                                            <p:strVal val="#ppt_x"/>
                                          </p:val>
                                        </p:tav>
                                      </p:tavLst>
                                    </p:anim>
                                    <p:anim calcmode="lin" valueType="num">
                                      <p:cBhvr additive="base">
                                        <p:cTn id="14" dur="500" fill="hold"/>
                                        <p:tgtEl>
                                          <p:spTgt spid="74755"/>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74756"/>
                                        </p:tgtEl>
                                        <p:attrNameLst>
                                          <p:attrName>style.visibility</p:attrName>
                                        </p:attrNameLst>
                                      </p:cBhvr>
                                      <p:to>
                                        <p:strVal val="visible"/>
                                      </p:to>
                                    </p:set>
                                    <p:animEffect transition="in" filter="wipe(left)">
                                      <p:cBhvr>
                                        <p:cTn id="19" dur="500"/>
                                        <p:tgtEl>
                                          <p:spTgt spid="74756"/>
                                        </p:tgtEl>
                                      </p:cBhvr>
                                    </p:animEffect>
                                  </p:childTnLst>
                                </p:cTn>
                              </p:par>
                            </p:childTnLst>
                          </p:cTn>
                        </p:par>
                        <p:par>
                          <p:cTn id="20" fill="hold">
                            <p:stCondLst>
                              <p:cond delay="500"/>
                            </p:stCondLst>
                            <p:childTnLst>
                              <p:par>
                                <p:cTn id="21" presetID="2" presetClass="entr" presetSubtype="8" fill="hold" nodeType="afterEffect">
                                  <p:stCondLst>
                                    <p:cond delay="0"/>
                                  </p:stCondLst>
                                  <p:childTnLst>
                                    <p:set>
                                      <p:cBhvr>
                                        <p:cTn id="22" dur="1" fill="hold">
                                          <p:stCondLst>
                                            <p:cond delay="0"/>
                                          </p:stCondLst>
                                        </p:cTn>
                                        <p:tgtEl>
                                          <p:spTgt spid="74757"/>
                                        </p:tgtEl>
                                        <p:attrNameLst>
                                          <p:attrName>style.visibility</p:attrName>
                                        </p:attrNameLst>
                                      </p:cBhvr>
                                      <p:to>
                                        <p:strVal val="visible"/>
                                      </p:to>
                                    </p:set>
                                    <p:anim calcmode="lin" valueType="num">
                                      <p:cBhvr additive="base">
                                        <p:cTn id="23" dur="500" fill="hold"/>
                                        <p:tgtEl>
                                          <p:spTgt spid="74757"/>
                                        </p:tgtEl>
                                        <p:attrNameLst>
                                          <p:attrName>ppt_x</p:attrName>
                                        </p:attrNameLst>
                                      </p:cBhvr>
                                      <p:tavLst>
                                        <p:tav tm="0">
                                          <p:val>
                                            <p:strVal val="0-#ppt_w/2"/>
                                          </p:val>
                                        </p:tav>
                                        <p:tav tm="100000">
                                          <p:val>
                                            <p:strVal val="#ppt_x"/>
                                          </p:val>
                                        </p:tav>
                                      </p:tavLst>
                                    </p:anim>
                                    <p:anim calcmode="lin" valueType="num">
                                      <p:cBhvr additive="base">
                                        <p:cTn id="24" dur="500" fill="hold"/>
                                        <p:tgtEl>
                                          <p:spTgt spid="74757"/>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74760"/>
                                        </p:tgtEl>
                                        <p:attrNameLst>
                                          <p:attrName>style.visibility</p:attrName>
                                        </p:attrNameLst>
                                      </p:cBhvr>
                                      <p:to>
                                        <p:strVal val="visible"/>
                                      </p:to>
                                    </p:set>
                                    <p:animEffect transition="in" filter="wipe(left)">
                                      <p:cBhvr>
                                        <p:cTn id="29" dur="500"/>
                                        <p:tgtEl>
                                          <p:spTgt spid="74760"/>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2" fill="hold" nodeType="clickEffect">
                                  <p:stCondLst>
                                    <p:cond delay="0"/>
                                  </p:stCondLst>
                                  <p:childTnLst>
                                    <p:set>
                                      <p:cBhvr>
                                        <p:cTn id="33" dur="1" fill="hold">
                                          <p:stCondLst>
                                            <p:cond delay="0"/>
                                          </p:stCondLst>
                                        </p:cTn>
                                        <p:tgtEl>
                                          <p:spTgt spid="74758"/>
                                        </p:tgtEl>
                                        <p:attrNameLst>
                                          <p:attrName>style.visibility</p:attrName>
                                        </p:attrNameLst>
                                      </p:cBhvr>
                                      <p:to>
                                        <p:strVal val="visible"/>
                                      </p:to>
                                    </p:set>
                                    <p:anim calcmode="lin" valueType="num">
                                      <p:cBhvr additive="base">
                                        <p:cTn id="34" dur="500" fill="hold"/>
                                        <p:tgtEl>
                                          <p:spTgt spid="74758"/>
                                        </p:tgtEl>
                                        <p:attrNameLst>
                                          <p:attrName>ppt_x</p:attrName>
                                        </p:attrNameLst>
                                      </p:cBhvr>
                                      <p:tavLst>
                                        <p:tav tm="0">
                                          <p:val>
                                            <p:strVal val="1+#ppt_w/2"/>
                                          </p:val>
                                        </p:tav>
                                        <p:tav tm="100000">
                                          <p:val>
                                            <p:strVal val="#ppt_x"/>
                                          </p:val>
                                        </p:tav>
                                      </p:tavLst>
                                    </p:anim>
                                    <p:anim calcmode="lin" valueType="num">
                                      <p:cBhvr additive="base">
                                        <p:cTn id="35" dur="500" fill="hold"/>
                                        <p:tgtEl>
                                          <p:spTgt spid="74758"/>
                                        </p:tgtEl>
                                        <p:attrNameLst>
                                          <p:attrName>ppt_y</p:attrName>
                                        </p:attrNameLst>
                                      </p:cBhvr>
                                      <p:tavLst>
                                        <p:tav tm="0">
                                          <p:val>
                                            <p:strVal val="#ppt_y"/>
                                          </p:val>
                                        </p:tav>
                                        <p:tav tm="100000">
                                          <p:val>
                                            <p:strVal val="#ppt_y"/>
                                          </p:val>
                                        </p:tav>
                                      </p:tavLst>
                                    </p:anim>
                                  </p:childTnLst>
                                </p:cTn>
                              </p:par>
                            </p:childTnLst>
                          </p:cTn>
                        </p:par>
                        <p:par>
                          <p:cTn id="36" fill="hold">
                            <p:stCondLst>
                              <p:cond delay="500"/>
                            </p:stCondLst>
                            <p:childTnLst>
                              <p:par>
                                <p:cTn id="37" presetID="22" presetClass="entr" presetSubtype="2" fill="hold" grpId="0" nodeType="afterEffect">
                                  <p:stCondLst>
                                    <p:cond delay="0"/>
                                  </p:stCondLst>
                                  <p:childTnLst>
                                    <p:set>
                                      <p:cBhvr>
                                        <p:cTn id="38" dur="1" fill="hold">
                                          <p:stCondLst>
                                            <p:cond delay="0"/>
                                          </p:stCondLst>
                                        </p:cTn>
                                        <p:tgtEl>
                                          <p:spTgt spid="74759"/>
                                        </p:tgtEl>
                                        <p:attrNameLst>
                                          <p:attrName>style.visibility</p:attrName>
                                        </p:attrNameLst>
                                      </p:cBhvr>
                                      <p:to>
                                        <p:strVal val="visible"/>
                                      </p:to>
                                    </p:set>
                                    <p:animEffect transition="in" filter="wipe(right)">
                                      <p:cBhvr>
                                        <p:cTn id="39" dur="500"/>
                                        <p:tgtEl>
                                          <p:spTgt spid="74759"/>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nodeType="clickEffect">
                                  <p:stCondLst>
                                    <p:cond delay="0"/>
                                  </p:stCondLst>
                                  <p:childTnLst>
                                    <p:set>
                                      <p:cBhvr>
                                        <p:cTn id="43" dur="1" fill="hold">
                                          <p:stCondLst>
                                            <p:cond delay="0"/>
                                          </p:stCondLst>
                                        </p:cTn>
                                        <p:tgtEl>
                                          <p:spTgt spid="74761"/>
                                        </p:tgtEl>
                                        <p:attrNameLst>
                                          <p:attrName>style.visibility</p:attrName>
                                        </p:attrNameLst>
                                      </p:cBhvr>
                                      <p:to>
                                        <p:strVal val="visible"/>
                                      </p:to>
                                    </p:set>
                                    <p:anim calcmode="lin" valueType="num">
                                      <p:cBhvr additive="base">
                                        <p:cTn id="44" dur="500" fill="hold"/>
                                        <p:tgtEl>
                                          <p:spTgt spid="74761"/>
                                        </p:tgtEl>
                                        <p:attrNameLst>
                                          <p:attrName>ppt_x</p:attrName>
                                        </p:attrNameLst>
                                      </p:cBhvr>
                                      <p:tavLst>
                                        <p:tav tm="0">
                                          <p:val>
                                            <p:strVal val="1+#ppt_w/2"/>
                                          </p:val>
                                        </p:tav>
                                        <p:tav tm="100000">
                                          <p:val>
                                            <p:strVal val="#ppt_x"/>
                                          </p:val>
                                        </p:tav>
                                      </p:tavLst>
                                    </p:anim>
                                    <p:anim calcmode="lin" valueType="num">
                                      <p:cBhvr additive="base">
                                        <p:cTn id="45" dur="500" fill="hold"/>
                                        <p:tgtEl>
                                          <p:spTgt spid="74761"/>
                                        </p:tgtEl>
                                        <p:attrNameLst>
                                          <p:attrName>ppt_y</p:attrName>
                                        </p:attrNameLst>
                                      </p:cBhvr>
                                      <p:tavLst>
                                        <p:tav tm="0">
                                          <p:val>
                                            <p:strVal val="1+#ppt_h/2"/>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74762"/>
                                        </p:tgtEl>
                                        <p:attrNameLst>
                                          <p:attrName>style.visibility</p:attrName>
                                        </p:attrNameLst>
                                      </p:cBhvr>
                                      <p:to>
                                        <p:strVal val="visible"/>
                                      </p:to>
                                    </p:set>
                                    <p:animEffect transition="in" filter="wipe(down)">
                                      <p:cBhvr>
                                        <p:cTn id="50" dur="500"/>
                                        <p:tgtEl>
                                          <p:spTgt spid="74762"/>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2" fill="hold" nodeType="clickEffect">
                                  <p:stCondLst>
                                    <p:cond delay="0"/>
                                  </p:stCondLst>
                                  <p:childTnLst>
                                    <p:set>
                                      <p:cBhvr>
                                        <p:cTn id="54" dur="1" fill="hold">
                                          <p:stCondLst>
                                            <p:cond delay="0"/>
                                          </p:stCondLst>
                                        </p:cTn>
                                        <p:tgtEl>
                                          <p:spTgt spid="74763"/>
                                        </p:tgtEl>
                                        <p:attrNameLst>
                                          <p:attrName>style.visibility</p:attrName>
                                        </p:attrNameLst>
                                      </p:cBhvr>
                                      <p:to>
                                        <p:strVal val="visible"/>
                                      </p:to>
                                    </p:set>
                                    <p:anim calcmode="lin" valueType="num">
                                      <p:cBhvr additive="base">
                                        <p:cTn id="55" dur="500" fill="hold"/>
                                        <p:tgtEl>
                                          <p:spTgt spid="74763"/>
                                        </p:tgtEl>
                                        <p:attrNameLst>
                                          <p:attrName>ppt_x</p:attrName>
                                        </p:attrNameLst>
                                      </p:cBhvr>
                                      <p:tavLst>
                                        <p:tav tm="0">
                                          <p:val>
                                            <p:strVal val="1+#ppt_w/2"/>
                                          </p:val>
                                        </p:tav>
                                        <p:tav tm="100000">
                                          <p:val>
                                            <p:strVal val="#ppt_x"/>
                                          </p:val>
                                        </p:tav>
                                      </p:tavLst>
                                    </p:anim>
                                    <p:anim calcmode="lin" valueType="num">
                                      <p:cBhvr additive="base">
                                        <p:cTn id="56" dur="500" fill="hold"/>
                                        <p:tgtEl>
                                          <p:spTgt spid="74763"/>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grpId="0" nodeType="clickEffect">
                                  <p:stCondLst>
                                    <p:cond delay="0"/>
                                  </p:stCondLst>
                                  <p:childTnLst>
                                    <p:set>
                                      <p:cBhvr>
                                        <p:cTn id="60" dur="1" fill="hold">
                                          <p:stCondLst>
                                            <p:cond delay="0"/>
                                          </p:stCondLst>
                                        </p:cTn>
                                        <p:tgtEl>
                                          <p:spTgt spid="74764"/>
                                        </p:tgtEl>
                                        <p:attrNameLst>
                                          <p:attrName>style.visibility</p:attrName>
                                        </p:attrNameLst>
                                      </p:cBhvr>
                                      <p:to>
                                        <p:strVal val="visible"/>
                                      </p:to>
                                    </p:set>
                                    <p:animEffect transition="in" filter="wipe(left)">
                                      <p:cBhvr>
                                        <p:cTn id="61" dur="500"/>
                                        <p:tgtEl>
                                          <p:spTgt spid="74764"/>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2" fill="hold" nodeType="clickEffect">
                                  <p:stCondLst>
                                    <p:cond delay="0"/>
                                  </p:stCondLst>
                                  <p:childTnLst>
                                    <p:set>
                                      <p:cBhvr>
                                        <p:cTn id="65" dur="1" fill="hold">
                                          <p:stCondLst>
                                            <p:cond delay="0"/>
                                          </p:stCondLst>
                                        </p:cTn>
                                        <p:tgtEl>
                                          <p:spTgt spid="74765"/>
                                        </p:tgtEl>
                                        <p:attrNameLst>
                                          <p:attrName>style.visibility</p:attrName>
                                        </p:attrNameLst>
                                      </p:cBhvr>
                                      <p:to>
                                        <p:strVal val="visible"/>
                                      </p:to>
                                    </p:set>
                                    <p:anim calcmode="lin" valueType="num">
                                      <p:cBhvr additive="base">
                                        <p:cTn id="66" dur="500" fill="hold"/>
                                        <p:tgtEl>
                                          <p:spTgt spid="74765"/>
                                        </p:tgtEl>
                                        <p:attrNameLst>
                                          <p:attrName>ppt_x</p:attrName>
                                        </p:attrNameLst>
                                      </p:cBhvr>
                                      <p:tavLst>
                                        <p:tav tm="0">
                                          <p:val>
                                            <p:strVal val="1+#ppt_w/2"/>
                                          </p:val>
                                        </p:tav>
                                        <p:tav tm="100000">
                                          <p:val>
                                            <p:strVal val="#ppt_x"/>
                                          </p:val>
                                        </p:tav>
                                      </p:tavLst>
                                    </p:anim>
                                    <p:anim calcmode="lin" valueType="num">
                                      <p:cBhvr additive="base">
                                        <p:cTn id="67" dur="500" fill="hold"/>
                                        <p:tgtEl>
                                          <p:spTgt spid="74765"/>
                                        </p:tgtEl>
                                        <p:attrNameLst>
                                          <p:attrName>ppt_y</p:attrName>
                                        </p:attrNameLst>
                                      </p:cBhvr>
                                      <p:tavLst>
                                        <p:tav tm="0">
                                          <p:val>
                                            <p:strVal val="#ppt_y"/>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grpId="0" nodeType="clickEffect">
                                  <p:stCondLst>
                                    <p:cond delay="0"/>
                                  </p:stCondLst>
                                  <p:childTnLst>
                                    <p:set>
                                      <p:cBhvr>
                                        <p:cTn id="71" dur="1" fill="hold">
                                          <p:stCondLst>
                                            <p:cond delay="0"/>
                                          </p:stCondLst>
                                        </p:cTn>
                                        <p:tgtEl>
                                          <p:spTgt spid="74766"/>
                                        </p:tgtEl>
                                        <p:attrNameLst>
                                          <p:attrName>style.visibility</p:attrName>
                                        </p:attrNameLst>
                                      </p:cBhvr>
                                      <p:to>
                                        <p:strVal val="visible"/>
                                      </p:to>
                                    </p:set>
                                    <p:animEffect transition="in" filter="wipe(right)">
                                      <p:cBhvr>
                                        <p:cTn id="72" dur="500"/>
                                        <p:tgtEl>
                                          <p:spTgt spid="747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4" grpId="0"/>
      <p:bldP spid="74755" grpId="0" animBg="1"/>
      <p:bldP spid="74756" grpId="0" animBg="1"/>
      <p:bldP spid="74759" grpId="0" animBg="1"/>
      <p:bldP spid="74760" grpId="0" animBg="1"/>
      <p:bldP spid="74762" grpId="0" animBg="1"/>
      <p:bldP spid="74764" grpId="0" animBg="1"/>
      <p:bldP spid="7476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2466" name="标题 62465"/>
          <p:cNvSpPr>
            <a:spLocks noGrp="1"/>
          </p:cNvSpPr>
          <p:nvPr>
            <p:ph type="title"/>
          </p:nvPr>
        </p:nvSpPr>
        <p:spPr/>
        <p:txBody>
          <a:bodyPr anchor="ctr"/>
          <a:p>
            <a:r>
              <a:rPr lang="zh-CN" altLang="en-US" dirty="0"/>
              <a:t>字词训练</a:t>
            </a:r>
            <a:endParaRPr lang="zh-CN" altLang="en-US" dirty="0"/>
          </a:p>
        </p:txBody>
      </p:sp>
      <p:sp>
        <p:nvSpPr>
          <p:cNvPr id="62467" name="文本占位符 62466"/>
          <p:cNvSpPr>
            <a:spLocks noGrp="1"/>
          </p:cNvSpPr>
          <p:nvPr>
            <p:ph type="body" idx="1"/>
          </p:nvPr>
        </p:nvSpPr>
        <p:spPr/>
        <p:txBody>
          <a:bodyPr/>
          <a:p>
            <a:r>
              <a:rPr lang="zh-CN" altLang="en-US" dirty="0"/>
              <a:t>玄虚</a:t>
            </a:r>
            <a:r>
              <a:rPr lang="en-US" altLang="zh-CN"/>
              <a:t>(</a:t>
            </a:r>
            <a:r>
              <a:rPr lang="en-US" altLang="zh-CN" err="1"/>
              <a:t>xu</a:t>
            </a:r>
            <a:r>
              <a:rPr lang="en-US" altLang="en-US" err="1"/>
              <a:t>á</a:t>
            </a:r>
            <a:r>
              <a:rPr lang="en-US" altLang="zh-CN" err="1"/>
              <a:t>n</a:t>
            </a:r>
            <a:r>
              <a:rPr lang="en-US" altLang="zh-CN"/>
              <a:t>)  </a:t>
            </a:r>
            <a:r>
              <a:rPr lang="zh-CN" altLang="en-US" dirty="0"/>
              <a:t>诓骗 （</a:t>
            </a:r>
            <a:r>
              <a:rPr lang="en-US" altLang="zh-CN" err="1"/>
              <a:t>ku</a:t>
            </a:r>
            <a:r>
              <a:rPr lang="en-US" altLang="en-US" err="1"/>
              <a:t>ā</a:t>
            </a:r>
            <a:r>
              <a:rPr lang="en-US" altLang="zh-CN" err="1"/>
              <a:t>ng</a:t>
            </a:r>
            <a:r>
              <a:rPr lang="zh-CN" altLang="en-US" dirty="0"/>
              <a:t>）</a:t>
            </a:r>
            <a:endParaRPr lang="zh-CN" altLang="en-US" dirty="0"/>
          </a:p>
          <a:p>
            <a:r>
              <a:rPr lang="zh-CN" altLang="en-US" dirty="0"/>
              <a:t>怀古伤今 为民请命</a:t>
            </a:r>
            <a:endParaRPr lang="zh-CN" altLang="en-US" dirty="0"/>
          </a:p>
        </p:txBody>
      </p:sp>
    </p:spTree>
  </p:cSld>
  <p:clrMapOvr>
    <a:masterClrMapping/>
  </p:clrMapOvr>
  <p:transition>
    <p:zoom/>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6" name="标题 41985"/>
          <p:cNvSpPr>
            <a:spLocks noGrp="1"/>
          </p:cNvSpPr>
          <p:nvPr>
            <p:ph type="title"/>
          </p:nvPr>
        </p:nvSpPr>
        <p:spPr/>
        <p:txBody>
          <a:bodyPr anchor="ctr"/>
          <a:p>
            <a:pPr algn="l"/>
            <a:r>
              <a:rPr lang="zh-CN" altLang="en-US" dirty="0">
                <a:solidFill>
                  <a:schemeClr val="accent2"/>
                </a:solidFill>
                <a:ea typeface="黑体" panose="02010609060101010101" pitchFamily="2" charset="-122"/>
              </a:rPr>
              <a:t>二、重点研读</a:t>
            </a:r>
            <a:endParaRPr lang="zh-CN" altLang="en-US" dirty="0">
              <a:solidFill>
                <a:schemeClr val="accent2"/>
              </a:solidFill>
              <a:ea typeface="黑体" panose="02010609060101010101" pitchFamily="2" charset="-122"/>
            </a:endParaRPr>
          </a:p>
        </p:txBody>
      </p:sp>
      <p:sp>
        <p:nvSpPr>
          <p:cNvPr id="41987" name="文本占位符 41986"/>
          <p:cNvSpPr>
            <a:spLocks noGrp="1"/>
          </p:cNvSpPr>
          <p:nvPr>
            <p:ph type="body" idx="1"/>
          </p:nvPr>
        </p:nvSpPr>
        <p:spPr>
          <a:xfrm>
            <a:off x="179388" y="1773238"/>
            <a:ext cx="7772400" cy="4114800"/>
          </a:xfrm>
        </p:spPr>
        <p:txBody>
          <a:bodyPr/>
          <a:p>
            <a:pPr>
              <a:lnSpc>
                <a:spcPct val="90000"/>
              </a:lnSpc>
            </a:pPr>
            <a:r>
              <a:rPr lang="zh-CN" altLang="en-US" b="1" dirty="0"/>
              <a:t>阅读课文1、2自然段，思考：1、2自然段作者摆出了对方什么论据和论点？</a:t>
            </a:r>
            <a:endParaRPr lang="zh-CN" altLang="en-US" b="1" dirty="0"/>
          </a:p>
          <a:p>
            <a:pPr>
              <a:lnSpc>
                <a:spcPct val="90000"/>
              </a:lnSpc>
            </a:pPr>
            <a:r>
              <a:rPr lang="zh-CN" altLang="en-US" b="1" dirty="0"/>
              <a:t>对方论点：</a:t>
            </a:r>
            <a:r>
              <a:rPr lang="zh-CN" altLang="en-US" sz="4000" dirty="0">
                <a:solidFill>
                  <a:srgbClr val="FF0000"/>
                </a:solidFill>
                <a:ea typeface="华文新魏" panose="02010800040101010101" pitchFamily="2" charset="-122"/>
              </a:rPr>
              <a:t>中国人失掉自信力了</a:t>
            </a:r>
            <a:endParaRPr lang="zh-CN" altLang="en-US" sz="4000" dirty="0">
              <a:solidFill>
                <a:srgbClr val="FF0000"/>
              </a:solidFill>
              <a:ea typeface="华文新魏" panose="02010800040101010101" pitchFamily="2" charset="-122"/>
            </a:endParaRPr>
          </a:p>
          <a:p>
            <a:pPr>
              <a:lnSpc>
                <a:spcPct val="90000"/>
              </a:lnSpc>
            </a:pPr>
            <a:r>
              <a:rPr lang="en-US" altLang="zh-CN" b="1">
                <a:latin typeface="Times New Roman" panose="02020603050405020304" pitchFamily="18" charset="0"/>
              </a:rPr>
              <a:t>·</a:t>
            </a:r>
            <a:endParaRPr lang="en-US" altLang="zh-CN" b="1"/>
          </a:p>
          <a:p>
            <a:pPr>
              <a:lnSpc>
                <a:spcPct val="90000"/>
              </a:lnSpc>
              <a:buNone/>
            </a:pPr>
            <a:r>
              <a:rPr lang="en-US" altLang="zh-CN">
                <a:latin typeface="华文新魏" panose="02010800040101010101" pitchFamily="2" charset="-122"/>
                <a:ea typeface="华文新魏" panose="02010800040101010101" pitchFamily="2" charset="-122"/>
              </a:rPr>
              <a:t>        1</a:t>
            </a:r>
            <a:r>
              <a:rPr lang="zh-CN" altLang="en-US" dirty="0">
                <a:latin typeface="华文新魏" panose="02010800040101010101" pitchFamily="2" charset="-122"/>
                <a:ea typeface="华文新魏" panose="02010800040101010101" pitchFamily="2" charset="-122"/>
              </a:rPr>
              <a:t>、两年前，</a:t>
            </a:r>
            <a:r>
              <a:rPr lang="zh-CN" altLang="en-US" dirty="0">
                <a:solidFill>
                  <a:schemeClr val="accent2"/>
                </a:solidFill>
                <a:latin typeface="华文新魏" panose="02010800040101010101" pitchFamily="2" charset="-122"/>
                <a:ea typeface="华文新魏" panose="02010800040101010101" pitchFamily="2" charset="-122"/>
              </a:rPr>
              <a:t>总</a:t>
            </a:r>
            <a:r>
              <a:rPr lang="zh-CN" altLang="en-US" dirty="0">
                <a:latin typeface="华文新魏" panose="02010800040101010101" pitchFamily="2" charset="-122"/>
                <a:ea typeface="华文新魏" panose="02010800040101010101" pitchFamily="2" charset="-122"/>
              </a:rPr>
              <a:t>自夸“地大物博”</a:t>
            </a:r>
            <a:endParaRPr lang="zh-CN" altLang="en-US" dirty="0">
              <a:latin typeface="华文新魏" panose="02010800040101010101" pitchFamily="2" charset="-122"/>
              <a:ea typeface="华文新魏" panose="02010800040101010101" pitchFamily="2" charset="-122"/>
            </a:endParaRPr>
          </a:p>
          <a:p>
            <a:pPr>
              <a:lnSpc>
                <a:spcPct val="90000"/>
              </a:lnSpc>
              <a:buNone/>
            </a:pPr>
            <a:r>
              <a:rPr lang="zh-CN" altLang="en-US" dirty="0">
                <a:latin typeface="华文新魏" panose="02010800040101010101" pitchFamily="2" charset="-122"/>
                <a:ea typeface="华文新魏" panose="02010800040101010101" pitchFamily="2" charset="-122"/>
              </a:rPr>
              <a:t>        2、不久，</a:t>
            </a:r>
            <a:r>
              <a:rPr lang="zh-CN" altLang="en-US" dirty="0">
                <a:solidFill>
                  <a:schemeClr val="accent2"/>
                </a:solidFill>
                <a:latin typeface="华文新魏" panose="02010800040101010101" pitchFamily="2" charset="-122"/>
                <a:ea typeface="华文新魏" panose="02010800040101010101" pitchFamily="2" charset="-122"/>
              </a:rPr>
              <a:t>只</a:t>
            </a:r>
            <a:r>
              <a:rPr lang="zh-CN" altLang="en-US" dirty="0">
                <a:latin typeface="华文新魏" panose="02010800040101010101" pitchFamily="2" charset="-122"/>
                <a:ea typeface="华文新魏" panose="02010800040101010101" pitchFamily="2" charset="-122"/>
              </a:rPr>
              <a:t>希望“国联”</a:t>
            </a:r>
            <a:endParaRPr lang="zh-CN" altLang="en-US" dirty="0">
              <a:latin typeface="华文新魏" panose="02010800040101010101" pitchFamily="2" charset="-122"/>
              <a:ea typeface="华文新魏" panose="02010800040101010101" pitchFamily="2" charset="-122"/>
            </a:endParaRPr>
          </a:p>
          <a:p>
            <a:pPr>
              <a:lnSpc>
                <a:spcPct val="90000"/>
              </a:lnSpc>
              <a:buNone/>
            </a:pPr>
            <a:r>
              <a:rPr lang="zh-CN" altLang="en-US" dirty="0">
                <a:latin typeface="华文新魏" panose="02010800040101010101" pitchFamily="2" charset="-122"/>
                <a:ea typeface="华文新魏" panose="02010800040101010101" pitchFamily="2" charset="-122"/>
              </a:rPr>
              <a:t>        3、现在，</a:t>
            </a:r>
            <a:r>
              <a:rPr lang="zh-CN" altLang="en-US" dirty="0">
                <a:solidFill>
                  <a:schemeClr val="accent2"/>
                </a:solidFill>
                <a:latin typeface="华文新魏" panose="02010800040101010101" pitchFamily="2" charset="-122"/>
                <a:ea typeface="华文新魏" panose="02010800040101010101" pitchFamily="2" charset="-122"/>
              </a:rPr>
              <a:t>一味</a:t>
            </a:r>
            <a:r>
              <a:rPr lang="zh-CN" altLang="en-US" dirty="0">
                <a:latin typeface="华文新魏" panose="02010800040101010101" pitchFamily="2" charset="-122"/>
                <a:ea typeface="华文新魏" panose="02010800040101010101" pitchFamily="2" charset="-122"/>
              </a:rPr>
              <a:t>“求神拜佛</a:t>
            </a:r>
            <a:r>
              <a:rPr lang="zh-CN" altLang="en-US" dirty="0"/>
              <a:t>”</a:t>
            </a:r>
            <a:endParaRPr lang="zh-CN" altLang="en-US" dirty="0"/>
          </a:p>
        </p:txBody>
      </p:sp>
      <p:sp>
        <p:nvSpPr>
          <p:cNvPr id="41988" name="文本框 41987"/>
          <p:cNvSpPr txBox="1"/>
          <p:nvPr/>
        </p:nvSpPr>
        <p:spPr>
          <a:xfrm>
            <a:off x="5903913" y="3860800"/>
            <a:ext cx="3240087" cy="579438"/>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（信地、信物）</a:t>
            </a:r>
            <a:endParaRPr lang="zh-CN" altLang="en-US" sz="3200" b="1" dirty="0">
              <a:solidFill>
                <a:srgbClr val="FF0000"/>
              </a:solidFill>
              <a:latin typeface="Times New Roman" panose="02020603050405020304" pitchFamily="18" charset="0"/>
            </a:endParaRPr>
          </a:p>
        </p:txBody>
      </p:sp>
      <p:sp>
        <p:nvSpPr>
          <p:cNvPr id="41989" name="文本框 41988"/>
          <p:cNvSpPr txBox="1"/>
          <p:nvPr/>
        </p:nvSpPr>
        <p:spPr>
          <a:xfrm>
            <a:off x="5724525" y="4508500"/>
            <a:ext cx="3095625" cy="641350"/>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pitchFamily="18" charset="0"/>
              </a:rPr>
              <a:t>（信国联）</a:t>
            </a:r>
            <a:endParaRPr lang="zh-CN" altLang="en-US" sz="3600" b="1" dirty="0">
              <a:solidFill>
                <a:srgbClr val="FF0000"/>
              </a:solidFill>
              <a:latin typeface="Times New Roman" panose="02020603050405020304" pitchFamily="18" charset="0"/>
            </a:endParaRPr>
          </a:p>
        </p:txBody>
      </p:sp>
      <p:sp>
        <p:nvSpPr>
          <p:cNvPr id="41990" name="文本框 41989"/>
          <p:cNvSpPr txBox="1"/>
          <p:nvPr/>
        </p:nvSpPr>
        <p:spPr>
          <a:xfrm>
            <a:off x="5651500" y="5157788"/>
            <a:ext cx="3097213" cy="641350"/>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pitchFamily="18" charset="0"/>
              </a:rPr>
              <a:t>（信神佛）</a:t>
            </a:r>
            <a:endParaRPr lang="zh-CN" altLang="en-US" sz="3600" b="1" dirty="0">
              <a:solidFill>
                <a:srgbClr val="FF0000"/>
              </a:solidFill>
              <a:latin typeface="Times New Roman" panose="02020603050405020304" pitchFamily="18" charset="0"/>
            </a:endParaRPr>
          </a:p>
        </p:txBody>
      </p:sp>
      <p:sp>
        <p:nvSpPr>
          <p:cNvPr id="41991" name="文本框 41990"/>
          <p:cNvSpPr txBox="1"/>
          <p:nvPr/>
        </p:nvSpPr>
        <p:spPr>
          <a:xfrm>
            <a:off x="2195513" y="5589588"/>
            <a:ext cx="2447925" cy="519112"/>
          </a:xfrm>
          <a:prstGeom prst="rect">
            <a:avLst/>
          </a:prstGeom>
          <a:noFill/>
          <a:ln w="9525">
            <a:noFill/>
          </a:ln>
        </p:spPr>
        <p:txBody>
          <a:bodyPr>
            <a:spAutoFit/>
          </a:bodyPr>
          <a:p>
            <a:pPr>
              <a:spcBef>
                <a:spcPct val="50000"/>
              </a:spcBef>
            </a:pPr>
            <a:r>
              <a:rPr lang="zh-CN" altLang="en-US" sz="2800" b="1" dirty="0">
                <a:solidFill>
                  <a:schemeClr val="accent2"/>
                </a:solidFill>
                <a:latin typeface="Times New Roman" panose="02020603050405020304" pitchFamily="18" charset="0"/>
              </a:rPr>
              <a:t>具有讽刺意味</a:t>
            </a:r>
            <a:endParaRPr lang="zh-CN" altLang="en-US" sz="2800" b="1" dirty="0">
              <a:solidFill>
                <a:schemeClr val="accent2"/>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2" fill="hold" grpId="0" nodeType="clickEffect">
                                  <p:stCondLst>
                                    <p:cond delay="0"/>
                                  </p:stCondLst>
                                  <p:childTnLst>
                                    <p:set>
                                      <p:cBhvr>
                                        <p:cTn id="6" dur="1" fill="hold">
                                          <p:stCondLst>
                                            <p:cond delay="0"/>
                                          </p:stCondLst>
                                        </p:cTn>
                                        <p:tgtEl>
                                          <p:spTgt spid="41986"/>
                                        </p:tgtEl>
                                        <p:attrNameLst>
                                          <p:attrName>style.visibility</p:attrName>
                                        </p:attrNameLst>
                                      </p:cBhvr>
                                      <p:to>
                                        <p:strVal val="visible"/>
                                      </p:to>
                                    </p:set>
                                    <p:animEffect transition="in" filter="slide(fromRight)">
                                      <p:cBhvr>
                                        <p:cTn id="7" dur="500"/>
                                        <p:tgtEl>
                                          <p:spTgt spid="4198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5" fill="hold" grpId="0" nodeType="clickEffect">
                                  <p:stCondLst>
                                    <p:cond delay="0"/>
                                  </p:stCondLst>
                                  <p:childTnLst>
                                    <p:set>
                                      <p:cBhvr>
                                        <p:cTn id="11" dur="1" fill="hold">
                                          <p:stCondLst>
                                            <p:cond delay="0"/>
                                          </p:stCondLst>
                                        </p:cTn>
                                        <p:tgtEl>
                                          <p:spTgt spid="41987">
                                            <p:txEl>
                                              <p:charRg st="0" end="36"/>
                                            </p:txEl>
                                          </p:spTgt>
                                        </p:tgtEl>
                                        <p:attrNameLst>
                                          <p:attrName>style.visibility</p:attrName>
                                        </p:attrNameLst>
                                      </p:cBhvr>
                                      <p:to>
                                        <p:strVal val="visible"/>
                                      </p:to>
                                    </p:set>
                                    <p:animEffect transition="in" filter="blinds(vertical)">
                                      <p:cBhvr>
                                        <p:cTn id="12" dur="500"/>
                                        <p:tgtEl>
                                          <p:spTgt spid="41987">
                                            <p:txEl>
                                              <p:charRg st="0" end="3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5" fill="hold" grpId="0" nodeType="clickEffect">
                                  <p:stCondLst>
                                    <p:cond delay="0"/>
                                  </p:stCondLst>
                                  <p:childTnLst>
                                    <p:set>
                                      <p:cBhvr>
                                        <p:cTn id="16" dur="1" fill="hold">
                                          <p:stCondLst>
                                            <p:cond delay="0"/>
                                          </p:stCondLst>
                                        </p:cTn>
                                        <p:tgtEl>
                                          <p:spTgt spid="41987">
                                            <p:txEl>
                                              <p:charRg st="36" end="51"/>
                                            </p:txEl>
                                          </p:spTgt>
                                        </p:tgtEl>
                                        <p:attrNameLst>
                                          <p:attrName>style.visibility</p:attrName>
                                        </p:attrNameLst>
                                      </p:cBhvr>
                                      <p:to>
                                        <p:strVal val="visible"/>
                                      </p:to>
                                    </p:set>
                                    <p:animEffect transition="in" filter="blinds(vertical)">
                                      <p:cBhvr>
                                        <p:cTn id="17" dur="500"/>
                                        <p:tgtEl>
                                          <p:spTgt spid="41987">
                                            <p:txEl>
                                              <p:charRg st="36" end="5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5" fill="hold" grpId="0" nodeType="clickEffect">
                                  <p:stCondLst>
                                    <p:cond delay="0"/>
                                  </p:stCondLst>
                                  <p:childTnLst>
                                    <p:set>
                                      <p:cBhvr>
                                        <p:cTn id="21" dur="1" fill="hold">
                                          <p:stCondLst>
                                            <p:cond delay="0"/>
                                          </p:stCondLst>
                                        </p:cTn>
                                        <p:tgtEl>
                                          <p:spTgt spid="41987">
                                            <p:txEl>
                                              <p:charRg st="51" end="53"/>
                                            </p:txEl>
                                          </p:spTgt>
                                        </p:tgtEl>
                                        <p:attrNameLst>
                                          <p:attrName>style.visibility</p:attrName>
                                        </p:attrNameLst>
                                      </p:cBhvr>
                                      <p:to>
                                        <p:strVal val="visible"/>
                                      </p:to>
                                    </p:set>
                                    <p:animEffect transition="in" filter="blinds(vertical)">
                                      <p:cBhvr>
                                        <p:cTn id="22" dur="500"/>
                                        <p:tgtEl>
                                          <p:spTgt spid="41987">
                                            <p:txEl>
                                              <p:charRg st="51" end="5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41987">
                                            <p:txEl>
                                              <p:charRg st="53" end="77"/>
                                            </p:txEl>
                                          </p:spTgt>
                                        </p:tgtEl>
                                        <p:attrNameLst>
                                          <p:attrName>style.visibility</p:attrName>
                                        </p:attrNameLst>
                                      </p:cBhvr>
                                      <p:to>
                                        <p:strVal val="visible"/>
                                      </p:to>
                                    </p:set>
                                    <p:animEffect transition="in" filter="blinds(vertical)">
                                      <p:cBhvr>
                                        <p:cTn id="27" dur="500"/>
                                        <p:tgtEl>
                                          <p:spTgt spid="41987">
                                            <p:txEl>
                                              <p:charRg st="53" end="7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5" fill="hold" grpId="0" nodeType="clickEffect">
                                  <p:stCondLst>
                                    <p:cond delay="0"/>
                                  </p:stCondLst>
                                  <p:childTnLst>
                                    <p:set>
                                      <p:cBhvr>
                                        <p:cTn id="31" dur="1" fill="hold">
                                          <p:stCondLst>
                                            <p:cond delay="0"/>
                                          </p:stCondLst>
                                        </p:cTn>
                                        <p:tgtEl>
                                          <p:spTgt spid="41987">
                                            <p:txEl>
                                              <p:charRg st="77" end="98"/>
                                            </p:txEl>
                                          </p:spTgt>
                                        </p:tgtEl>
                                        <p:attrNameLst>
                                          <p:attrName>style.visibility</p:attrName>
                                        </p:attrNameLst>
                                      </p:cBhvr>
                                      <p:to>
                                        <p:strVal val="visible"/>
                                      </p:to>
                                    </p:set>
                                    <p:animEffect transition="in" filter="blinds(vertical)">
                                      <p:cBhvr>
                                        <p:cTn id="32" dur="500"/>
                                        <p:tgtEl>
                                          <p:spTgt spid="41987">
                                            <p:txEl>
                                              <p:charRg st="77" end="9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5" fill="hold" grpId="0" nodeType="clickEffect">
                                  <p:stCondLst>
                                    <p:cond delay="0"/>
                                  </p:stCondLst>
                                  <p:childTnLst>
                                    <p:set>
                                      <p:cBhvr>
                                        <p:cTn id="36" dur="1" fill="hold">
                                          <p:stCondLst>
                                            <p:cond delay="0"/>
                                          </p:stCondLst>
                                        </p:cTn>
                                        <p:tgtEl>
                                          <p:spTgt spid="41987">
                                            <p:txEl>
                                              <p:charRg st="98" end="120"/>
                                            </p:txEl>
                                          </p:spTgt>
                                        </p:tgtEl>
                                        <p:attrNameLst>
                                          <p:attrName>style.visibility</p:attrName>
                                        </p:attrNameLst>
                                      </p:cBhvr>
                                      <p:to>
                                        <p:strVal val="visible"/>
                                      </p:to>
                                    </p:set>
                                    <p:animEffect transition="in" filter="blinds(vertical)">
                                      <p:cBhvr>
                                        <p:cTn id="37" dur="500"/>
                                        <p:tgtEl>
                                          <p:spTgt spid="41987">
                                            <p:txEl>
                                              <p:charRg st="98" end="12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8" presetClass="entr" presetSubtype="16" fill="hold" grpId="0" nodeType="clickEffect">
                                  <p:stCondLst>
                                    <p:cond delay="0"/>
                                  </p:stCondLst>
                                  <p:childTnLst>
                                    <p:set>
                                      <p:cBhvr>
                                        <p:cTn id="41" dur="1" fill="hold">
                                          <p:stCondLst>
                                            <p:cond delay="0"/>
                                          </p:stCondLst>
                                        </p:cTn>
                                        <p:tgtEl>
                                          <p:spTgt spid="41988"/>
                                        </p:tgtEl>
                                        <p:attrNameLst>
                                          <p:attrName>style.visibility</p:attrName>
                                        </p:attrNameLst>
                                      </p:cBhvr>
                                      <p:to>
                                        <p:strVal val="visible"/>
                                      </p:to>
                                    </p:set>
                                    <p:animEffect transition="in" filter="diamond(in)">
                                      <p:cBhvr>
                                        <p:cTn id="42" dur="1000"/>
                                        <p:tgtEl>
                                          <p:spTgt spid="41988"/>
                                        </p:tgtEl>
                                      </p:cBhvr>
                                    </p:animEffect>
                                  </p:childTnLst>
                                </p:cTn>
                              </p:par>
                            </p:childTnLst>
                          </p:cTn>
                        </p:par>
                      </p:childTnLst>
                    </p:cTn>
                  </p:par>
                  <p:par>
                    <p:cTn id="43" fill="hold">
                      <p:stCondLst>
                        <p:cond delay="indefinite"/>
                      </p:stCondLst>
                      <p:childTnLst>
                        <p:par>
                          <p:cTn id="44" fill="hold">
                            <p:stCondLst>
                              <p:cond delay="0"/>
                            </p:stCondLst>
                            <p:childTnLst>
                              <p:par>
                                <p:cTn id="45" presetID="8" presetClass="entr" presetSubtype="16" fill="hold" grpId="0" nodeType="clickEffect">
                                  <p:stCondLst>
                                    <p:cond delay="0"/>
                                  </p:stCondLst>
                                  <p:childTnLst>
                                    <p:set>
                                      <p:cBhvr>
                                        <p:cTn id="46" dur="1" fill="hold">
                                          <p:stCondLst>
                                            <p:cond delay="0"/>
                                          </p:stCondLst>
                                        </p:cTn>
                                        <p:tgtEl>
                                          <p:spTgt spid="41989"/>
                                        </p:tgtEl>
                                        <p:attrNameLst>
                                          <p:attrName>style.visibility</p:attrName>
                                        </p:attrNameLst>
                                      </p:cBhvr>
                                      <p:to>
                                        <p:strVal val="visible"/>
                                      </p:to>
                                    </p:set>
                                    <p:animEffect transition="in" filter="diamond(in)">
                                      <p:cBhvr>
                                        <p:cTn id="47" dur="1000"/>
                                        <p:tgtEl>
                                          <p:spTgt spid="41989"/>
                                        </p:tgtEl>
                                      </p:cBhvr>
                                    </p:animEffect>
                                  </p:childTnLst>
                                </p:cTn>
                              </p:par>
                            </p:childTnLst>
                          </p:cTn>
                        </p:par>
                      </p:childTnLst>
                    </p:cTn>
                  </p:par>
                  <p:par>
                    <p:cTn id="48" fill="hold">
                      <p:stCondLst>
                        <p:cond delay="indefinite"/>
                      </p:stCondLst>
                      <p:childTnLst>
                        <p:par>
                          <p:cTn id="49" fill="hold">
                            <p:stCondLst>
                              <p:cond delay="0"/>
                            </p:stCondLst>
                            <p:childTnLst>
                              <p:par>
                                <p:cTn id="50" presetID="5" presetClass="entr" presetSubtype="10" fill="hold" grpId="0" nodeType="clickEffect">
                                  <p:stCondLst>
                                    <p:cond delay="0"/>
                                  </p:stCondLst>
                                  <p:childTnLst>
                                    <p:set>
                                      <p:cBhvr>
                                        <p:cTn id="51" dur="1" fill="hold">
                                          <p:stCondLst>
                                            <p:cond delay="0"/>
                                          </p:stCondLst>
                                        </p:cTn>
                                        <p:tgtEl>
                                          <p:spTgt spid="41990"/>
                                        </p:tgtEl>
                                        <p:attrNameLst>
                                          <p:attrName>style.visibility</p:attrName>
                                        </p:attrNameLst>
                                      </p:cBhvr>
                                      <p:to>
                                        <p:strVal val="visible"/>
                                      </p:to>
                                    </p:set>
                                    <p:animEffect transition="in" filter="checkerboard(across)">
                                      <p:cBhvr>
                                        <p:cTn id="52" dur="500"/>
                                        <p:tgtEl>
                                          <p:spTgt spid="41990"/>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1991"/>
                                        </p:tgtEl>
                                        <p:attrNameLst>
                                          <p:attrName>style.visibility</p:attrName>
                                        </p:attrNameLst>
                                      </p:cBhvr>
                                      <p:to>
                                        <p:strVal val="visible"/>
                                      </p:to>
                                    </p:set>
                                    <p:animEffect transition="in" filter="blinds(horizontal)">
                                      <p:cBhvr>
                                        <p:cTn id="57" dur="500"/>
                                        <p:tgtEl>
                                          <p:spTgt spid="419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P spid="41988" grpId="0"/>
      <p:bldP spid="41989" grpId="0"/>
      <p:bldP spid="41990" grpId="0"/>
      <p:bldP spid="4199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5538" name="文本框 65537"/>
          <p:cNvSpPr txBox="1"/>
          <p:nvPr/>
        </p:nvSpPr>
        <p:spPr>
          <a:xfrm>
            <a:off x="250825" y="260350"/>
            <a:ext cx="8642350" cy="1127125"/>
          </a:xfrm>
          <a:prstGeom prst="rect">
            <a:avLst/>
          </a:prstGeom>
          <a:gradFill rotWithShape="0">
            <a:gsLst>
              <a:gs pos="0">
                <a:srgbClr val="FFBF00">
                  <a:alpha val="100000"/>
                </a:srgbClr>
              </a:gs>
              <a:gs pos="10001">
                <a:srgbClr val="F27300">
                  <a:alpha val="100000"/>
                </a:srgbClr>
              </a:gs>
              <a:gs pos="25000">
                <a:srgbClr val="8F0040">
                  <a:alpha val="100000"/>
                </a:srgbClr>
              </a:gs>
              <a:gs pos="50000">
                <a:srgbClr val="400040">
                  <a:alpha val="100000"/>
                </a:srgbClr>
              </a:gs>
              <a:gs pos="80000">
                <a:srgbClr val="000040">
                  <a:alpha val="100000"/>
                </a:srgbClr>
              </a:gs>
              <a:gs pos="100000">
                <a:srgbClr val="000000">
                  <a:alpha val="100000"/>
                </a:srgbClr>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lnSpc>
                <a:spcPct val="80000"/>
              </a:lnSpc>
              <a:spcBef>
                <a:spcPct val="50000"/>
              </a:spcBef>
            </a:pPr>
            <a:r>
              <a:rPr lang="zh-CN" altLang="en-US" sz="3200" b="1" dirty="0">
                <a:solidFill>
                  <a:schemeClr val="bg1"/>
                </a:solidFill>
                <a:latin typeface="楷体_GB2312" pitchFamily="49" charset="-122"/>
                <a:ea typeface="楷体_GB2312" pitchFamily="49" charset="-122"/>
              </a:rPr>
              <a:t>   “我中国地大物博，人口众多”</a:t>
            </a:r>
            <a:endParaRPr lang="zh-CN" altLang="en-US" sz="3200" b="1" dirty="0">
              <a:solidFill>
                <a:schemeClr val="bg1"/>
              </a:solidFill>
              <a:latin typeface="楷体_GB2312" pitchFamily="49" charset="-122"/>
              <a:ea typeface="楷体_GB2312" pitchFamily="49" charset="-122"/>
            </a:endParaRPr>
          </a:p>
          <a:p>
            <a:pPr algn="r">
              <a:lnSpc>
                <a:spcPct val="80000"/>
              </a:lnSpc>
              <a:spcBef>
                <a:spcPct val="50000"/>
              </a:spcBef>
            </a:pPr>
            <a:r>
              <a:rPr lang="en-US" altLang="zh-CN" sz="3200" b="1">
                <a:solidFill>
                  <a:schemeClr val="bg1"/>
                </a:solidFill>
                <a:latin typeface="楷体_GB2312" pitchFamily="49" charset="-122"/>
                <a:ea typeface="楷体_GB2312" pitchFamily="49" charset="-122"/>
              </a:rPr>
              <a:t>--</a:t>
            </a:r>
            <a:r>
              <a:rPr lang="zh-CN" altLang="en-US" sz="3200" b="1" dirty="0">
                <a:solidFill>
                  <a:schemeClr val="bg1"/>
                </a:solidFill>
                <a:latin typeface="楷体_GB2312" pitchFamily="49" charset="-122"/>
                <a:ea typeface="楷体_GB2312" pitchFamily="49" charset="-122"/>
              </a:rPr>
              <a:t>选自</a:t>
            </a:r>
            <a:r>
              <a:rPr lang="en-US" altLang="zh-CN" sz="3200" b="1">
                <a:solidFill>
                  <a:schemeClr val="bg1"/>
                </a:solidFill>
                <a:latin typeface="楷体_GB2312" pitchFamily="49" charset="-122"/>
                <a:ea typeface="楷体_GB2312" pitchFamily="49" charset="-122"/>
              </a:rPr>
              <a:t>30</a:t>
            </a:r>
            <a:r>
              <a:rPr lang="zh-CN" altLang="en-US" sz="3200" b="1" dirty="0">
                <a:solidFill>
                  <a:schemeClr val="bg1"/>
                </a:solidFill>
                <a:latin typeface="楷体_GB2312" pitchFamily="49" charset="-122"/>
                <a:ea typeface="楷体_GB2312" pitchFamily="49" charset="-122"/>
              </a:rPr>
              <a:t>年代的御用报纸</a:t>
            </a:r>
            <a:endParaRPr lang="zh-CN" altLang="en-US" sz="3200" b="1">
              <a:solidFill>
                <a:schemeClr val="bg1"/>
              </a:solidFill>
              <a:latin typeface="楷体_GB2312" pitchFamily="49" charset="-122"/>
              <a:ea typeface="楷体_GB2312" pitchFamily="49" charset="-122"/>
            </a:endParaRPr>
          </a:p>
        </p:txBody>
      </p:sp>
      <p:sp>
        <p:nvSpPr>
          <p:cNvPr id="65539" name="文本框 65538"/>
          <p:cNvSpPr txBox="1"/>
          <p:nvPr/>
        </p:nvSpPr>
        <p:spPr>
          <a:xfrm>
            <a:off x="250825" y="1628775"/>
            <a:ext cx="8664575" cy="1563688"/>
          </a:xfrm>
          <a:prstGeom prst="rect">
            <a:avLst/>
          </a:prstGeom>
          <a:gradFill rotWithShape="0">
            <a:gsLst>
              <a:gs pos="0">
                <a:srgbClr val="0F87FF"/>
              </a:gs>
              <a:gs pos="100000">
                <a:schemeClr val="accent1"/>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spcBef>
                <a:spcPct val="50000"/>
              </a:spcBef>
            </a:pPr>
            <a:r>
              <a:rPr lang="zh-CN" altLang="en-US" sz="32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        “忍辱含愤，暂取逆来顺受态度，以待国联公理自判决” </a:t>
            </a:r>
            <a:r>
              <a:rPr lang="en-US" altLang="zh-CN" sz="3200" b="1">
                <a:solidFill>
                  <a:schemeClr val="bg1"/>
                </a:solidFill>
                <a:effectLst>
                  <a:outerShdw blurRad="38100" dist="38100" dir="2700000">
                    <a:srgbClr val="000000"/>
                  </a:outerShdw>
                </a:effectLst>
                <a:latin typeface="Times New Roman" panose="02020603050405020304" pitchFamily="18" charset="0"/>
                <a:ea typeface="仿宋_GB2312" pitchFamily="49" charset="-122"/>
              </a:rPr>
              <a:t>--</a:t>
            </a:r>
            <a:r>
              <a:rPr lang="zh-CN" altLang="en-US" sz="28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选自蒋介石在“九一八”事件发生后的演讲</a:t>
            </a:r>
            <a:r>
              <a:rPr lang="zh-CN" altLang="en-US" sz="3200" b="1" dirty="0">
                <a:solidFill>
                  <a:schemeClr val="bg1"/>
                </a:solidFill>
                <a:effectLst>
                  <a:outerShdw blurRad="38100" dist="38100" dir="2700000">
                    <a:srgbClr val="000000"/>
                  </a:outerShdw>
                </a:effectLst>
                <a:latin typeface="Times New Roman" panose="02020603050405020304" pitchFamily="18" charset="0"/>
                <a:ea typeface="仿宋_GB2312" pitchFamily="49" charset="-122"/>
              </a:rPr>
              <a:t>            </a:t>
            </a:r>
            <a:endParaRPr lang="zh-CN" altLang="en-US" sz="3200" b="1">
              <a:solidFill>
                <a:schemeClr val="bg1"/>
              </a:solidFill>
              <a:effectLst>
                <a:outerShdw blurRad="38100" dist="38100" dir="2700000">
                  <a:srgbClr val="000000"/>
                </a:outerShdw>
              </a:effectLst>
              <a:latin typeface="Times New Roman" panose="02020603050405020304" pitchFamily="18" charset="0"/>
              <a:ea typeface="仿宋_GB2312" pitchFamily="49" charset="-122"/>
            </a:endParaRPr>
          </a:p>
        </p:txBody>
      </p:sp>
      <p:sp>
        <p:nvSpPr>
          <p:cNvPr id="65540" name="文本框 65539"/>
          <p:cNvSpPr txBox="1"/>
          <p:nvPr/>
        </p:nvSpPr>
        <p:spPr>
          <a:xfrm>
            <a:off x="250825" y="3452813"/>
            <a:ext cx="8642350" cy="1416050"/>
          </a:xfrm>
          <a:prstGeom prst="rect">
            <a:avLst/>
          </a:prstGeom>
          <a:gradFill rotWithShape="0">
            <a:gsLst>
              <a:gs pos="0">
                <a:srgbClr val="000000">
                  <a:alpha val="100000"/>
                </a:srgbClr>
              </a:gs>
              <a:gs pos="20000">
                <a:srgbClr val="0A128C">
                  <a:alpha val="100000"/>
                </a:srgbClr>
              </a:gs>
              <a:gs pos="35000">
                <a:srgbClr val="181CC7">
                  <a:alpha val="100000"/>
                </a:srgbClr>
              </a:gs>
              <a:gs pos="44000">
                <a:srgbClr val="7005D4">
                  <a:alpha val="100000"/>
                </a:srgbClr>
              </a:gs>
              <a:gs pos="50000">
                <a:srgbClr val="8C3D91">
                  <a:alpha val="100000"/>
                </a:srgbClr>
              </a:gs>
              <a:gs pos="56000">
                <a:srgbClr val="7005D4">
                  <a:alpha val="100000"/>
                </a:srgbClr>
              </a:gs>
              <a:gs pos="65000">
                <a:srgbClr val="181CC7">
                  <a:alpha val="100000"/>
                </a:srgbClr>
              </a:gs>
              <a:gs pos="80000">
                <a:srgbClr val="0A128C">
                  <a:alpha val="100000"/>
                </a:srgbClr>
              </a:gs>
              <a:gs pos="100000">
                <a:srgbClr val="000000">
                  <a:alpha val="100000"/>
                </a:srgbClr>
              </a:gs>
            </a:gsLst>
            <a:lin ang="0" scaled="1"/>
            <a:tileRect/>
          </a:gradFill>
          <a:ln w="9525" cap="flat" cmpd="sng">
            <a:solidFill>
              <a:schemeClr val="tx1"/>
            </a:solidFill>
            <a:prstDash val="solid"/>
            <a:miter/>
            <a:headEnd type="none" w="med" len="med"/>
            <a:tailEnd type="none" w="med" len="med"/>
          </a:ln>
        </p:spPr>
        <p:txBody>
          <a:bodyPr>
            <a:spAutoFit/>
          </a:bodyPr>
          <a:p>
            <a:pPr algn="l">
              <a:lnSpc>
                <a:spcPct val="90000"/>
              </a:lnSpc>
              <a:spcBef>
                <a:spcPct val="50000"/>
              </a:spcBef>
            </a:pPr>
            <a:r>
              <a:rPr lang="zh-CN" altLang="en-US" sz="3200" b="1">
                <a:solidFill>
                  <a:schemeClr val="bg1"/>
                </a:solidFill>
                <a:latin typeface="Times New Roman" panose="02020603050405020304" pitchFamily="18" charset="0"/>
                <a:ea typeface="仿宋_GB2312" pitchFamily="49" charset="-122"/>
              </a:rPr>
              <a:t>       </a:t>
            </a:r>
            <a:r>
              <a:rPr lang="en-US" altLang="zh-CN" sz="3200" b="1">
                <a:solidFill>
                  <a:schemeClr val="bg1"/>
                </a:solidFill>
                <a:latin typeface="Times New Roman" panose="02020603050405020304" pitchFamily="18" charset="0"/>
                <a:ea typeface="仿宋_GB2312" pitchFamily="49" charset="-122"/>
              </a:rPr>
              <a:t>1934</a:t>
            </a:r>
            <a:r>
              <a:rPr lang="zh-CN" altLang="en-US" sz="3200" b="1" dirty="0">
                <a:solidFill>
                  <a:schemeClr val="bg1"/>
                </a:solidFill>
                <a:latin typeface="Times New Roman" panose="02020603050405020304" pitchFamily="18" charset="0"/>
                <a:ea typeface="仿宋_GB2312" pitchFamily="49" charset="-122"/>
              </a:rPr>
              <a:t>年 ，由反动政客戴季陶和军阀段祺瑞发起，一些国民党官僚在杭州灵隐寺举行法会，请班禅大师求佛保佑。</a:t>
            </a:r>
            <a:endParaRPr lang="zh-CN" altLang="en-US" sz="3200" b="1">
              <a:solidFill>
                <a:schemeClr val="bg1"/>
              </a:solidFill>
              <a:latin typeface="Times New Roman" panose="02020603050405020304" pitchFamily="18" charset="0"/>
              <a:ea typeface="仿宋_GB2312" pitchFamily="49" charset="-122"/>
            </a:endParaRPr>
          </a:p>
        </p:txBody>
      </p:sp>
      <p:sp>
        <p:nvSpPr>
          <p:cNvPr id="65541" name="文本框 65540"/>
          <p:cNvSpPr txBox="1"/>
          <p:nvPr/>
        </p:nvSpPr>
        <p:spPr>
          <a:xfrm>
            <a:off x="323850" y="5181600"/>
            <a:ext cx="8591550" cy="1406525"/>
          </a:xfrm>
          <a:prstGeom prst="rect">
            <a:avLst/>
          </a:prstGeom>
          <a:gradFill rotWithShape="0">
            <a:gsLst>
              <a:gs pos="0">
                <a:srgbClr val="8C3D91">
                  <a:alpha val="100000"/>
                </a:srgbClr>
              </a:gs>
              <a:gs pos="12000">
                <a:srgbClr val="7005D4">
                  <a:alpha val="100000"/>
                </a:srgbClr>
              </a:gs>
              <a:gs pos="30000">
                <a:srgbClr val="181CC7">
                  <a:alpha val="100000"/>
                </a:srgbClr>
              </a:gs>
              <a:gs pos="60001">
                <a:srgbClr val="0A128C">
                  <a:alpha val="100000"/>
                </a:srgbClr>
              </a:gs>
              <a:gs pos="100000">
                <a:srgbClr val="000000">
                  <a:alpha val="100000"/>
                </a:srgbClr>
              </a:gs>
            </a:gsLst>
            <a:path path="shape">
              <a:fillToRect l="50000" t="50000" r="50000" b="50000"/>
            </a:path>
            <a:tileRect/>
          </a:gradFill>
          <a:ln w="9525" cap="flat" cmpd="sng">
            <a:solidFill>
              <a:schemeClr val="tx1"/>
            </a:solidFill>
            <a:prstDash val="solid"/>
            <a:miter/>
            <a:headEnd type="none" w="med" len="med"/>
            <a:tailEnd type="none" w="med" len="med"/>
          </a:ln>
        </p:spPr>
        <p:txBody>
          <a:bodyPr>
            <a:spAutoFit/>
          </a:bodyPr>
          <a:p>
            <a:pPr algn="l">
              <a:lnSpc>
                <a:spcPct val="85000"/>
              </a:lnSpc>
              <a:spcBef>
                <a:spcPct val="50000"/>
              </a:spcBef>
            </a:pPr>
            <a:r>
              <a:rPr lang="zh-CN" altLang="en-US" sz="2800" b="1" dirty="0">
                <a:latin typeface="幼圆" panose="02010509060101010101" pitchFamily="49" charset="-122"/>
                <a:ea typeface="幼圆" panose="02010509060101010101" pitchFamily="49" charset="-122"/>
              </a:rPr>
              <a:t>   </a:t>
            </a:r>
            <a:r>
              <a:rPr lang="zh-CN" altLang="en-US" sz="2800" b="1" dirty="0">
                <a:solidFill>
                  <a:schemeClr val="bg1"/>
                </a:solidFill>
                <a:latin typeface="幼圆" panose="02010509060101010101" pitchFamily="49" charset="-122"/>
                <a:ea typeface="幼圆" panose="02010509060101010101" pitchFamily="49" charset="-122"/>
              </a:rPr>
              <a:t>“民族之自尊心与自信心，既已荡然无存，不待外侮之来，国家固早已濒于精神幻灭之域”      </a:t>
            </a:r>
            <a:endParaRPr lang="zh-CN" altLang="en-US" sz="2800" b="1" dirty="0">
              <a:solidFill>
                <a:schemeClr val="bg1"/>
              </a:solidFill>
              <a:latin typeface="幼圆" panose="02010509060101010101" pitchFamily="49" charset="-122"/>
              <a:ea typeface="幼圆" panose="02010509060101010101" pitchFamily="49" charset="-122"/>
            </a:endParaRPr>
          </a:p>
          <a:p>
            <a:pPr algn="r">
              <a:lnSpc>
                <a:spcPct val="85000"/>
              </a:lnSpc>
              <a:spcBef>
                <a:spcPct val="50000"/>
              </a:spcBef>
            </a:pPr>
            <a:r>
              <a:rPr lang="en-US" altLang="zh-CN" sz="2800" b="1">
                <a:solidFill>
                  <a:schemeClr val="bg1"/>
                </a:solidFill>
                <a:latin typeface="Times New Roman" panose="02020603050405020304" pitchFamily="18" charset="0"/>
                <a:ea typeface="幼圆" panose="02010509060101010101" pitchFamily="49" charset="-122"/>
              </a:rPr>
              <a:t>—</a:t>
            </a:r>
            <a:r>
              <a:rPr lang="zh-CN" altLang="en-US" sz="2800" b="1" dirty="0">
                <a:solidFill>
                  <a:schemeClr val="bg1"/>
                </a:solidFill>
                <a:latin typeface="幼圆" panose="02010509060101010101" pitchFamily="49" charset="-122"/>
                <a:ea typeface="幼圆" panose="02010509060101010101" pitchFamily="49" charset="-122"/>
              </a:rPr>
              <a:t>选自</a:t>
            </a:r>
            <a:r>
              <a:rPr lang="en-US" altLang="zh-CN" sz="2800" b="1">
                <a:solidFill>
                  <a:schemeClr val="bg1"/>
                </a:solidFill>
                <a:latin typeface="幼圆" panose="02010509060101010101" pitchFamily="49" charset="-122"/>
                <a:ea typeface="幼圆" panose="02010509060101010101" pitchFamily="49" charset="-122"/>
              </a:rPr>
              <a:t>《</a:t>
            </a:r>
            <a:r>
              <a:rPr lang="zh-CN" altLang="en-US" sz="2800" b="1" dirty="0">
                <a:solidFill>
                  <a:schemeClr val="bg1"/>
                </a:solidFill>
                <a:latin typeface="幼圆" panose="02010509060101010101" pitchFamily="49" charset="-122"/>
                <a:ea typeface="幼圆" panose="02010509060101010101" pitchFamily="49" charset="-122"/>
              </a:rPr>
              <a:t>大公报</a:t>
            </a:r>
            <a:r>
              <a:rPr lang="en-US" altLang="zh-CN" sz="2800" b="1">
                <a:solidFill>
                  <a:schemeClr val="bg1"/>
                </a:solidFill>
                <a:latin typeface="幼圆" panose="02010509060101010101" pitchFamily="49" charset="-122"/>
                <a:ea typeface="幼圆" panose="02010509060101010101" pitchFamily="49" charset="-122"/>
              </a:rPr>
              <a:t>》1934</a:t>
            </a:r>
            <a:r>
              <a:rPr lang="zh-CN" altLang="en-US" sz="2800" b="1" dirty="0">
                <a:solidFill>
                  <a:schemeClr val="bg1"/>
                </a:solidFill>
                <a:latin typeface="幼圆" panose="02010509060101010101" pitchFamily="49" charset="-122"/>
                <a:ea typeface="幼圆" panose="02010509060101010101" pitchFamily="49" charset="-122"/>
              </a:rPr>
              <a:t>年</a:t>
            </a:r>
            <a:r>
              <a:rPr lang="en-US" altLang="zh-CN" sz="2800" b="1">
                <a:solidFill>
                  <a:schemeClr val="bg1"/>
                </a:solidFill>
                <a:latin typeface="幼圆" panose="02010509060101010101" pitchFamily="49" charset="-122"/>
                <a:ea typeface="幼圆" panose="02010509060101010101" pitchFamily="49" charset="-122"/>
              </a:rPr>
              <a:t>8</a:t>
            </a:r>
            <a:r>
              <a:rPr lang="zh-CN" altLang="en-US" sz="2800" b="1" dirty="0">
                <a:solidFill>
                  <a:schemeClr val="bg1"/>
                </a:solidFill>
                <a:latin typeface="幼圆" panose="02010509060101010101" pitchFamily="49" charset="-122"/>
                <a:ea typeface="幼圆" panose="02010509060101010101" pitchFamily="49" charset="-122"/>
              </a:rPr>
              <a:t>月</a:t>
            </a:r>
            <a:r>
              <a:rPr lang="en-US" altLang="zh-CN" sz="2800" b="1">
                <a:solidFill>
                  <a:schemeClr val="bg1"/>
                </a:solidFill>
                <a:latin typeface="幼圆" panose="02010509060101010101" pitchFamily="49" charset="-122"/>
                <a:ea typeface="幼圆" panose="02010509060101010101" pitchFamily="49" charset="-122"/>
              </a:rPr>
              <a:t>24</a:t>
            </a:r>
            <a:r>
              <a:rPr lang="zh-CN" altLang="en-US" sz="2800" b="1" dirty="0">
                <a:solidFill>
                  <a:schemeClr val="bg1"/>
                </a:solidFill>
                <a:latin typeface="幼圆" panose="02010509060101010101" pitchFamily="49" charset="-122"/>
                <a:ea typeface="幼圆" panose="02010509060101010101" pitchFamily="49" charset="-122"/>
              </a:rPr>
              <a:t>日的</a:t>
            </a:r>
            <a:r>
              <a:rPr lang="zh-CN" altLang="en-US" sz="2800" b="1" dirty="0">
                <a:solidFill>
                  <a:schemeClr val="bg1"/>
                </a:solidFill>
                <a:latin typeface="幼圆" panose="02010509060101010101" pitchFamily="49" charset="-122"/>
                <a:ea typeface="幼圆" panose="02010509060101010101" pitchFamily="49" charset="-122"/>
                <a:hlinkClick r:id="" action="ppaction://noaction"/>
              </a:rPr>
              <a:t>社论</a:t>
            </a:r>
            <a:endParaRPr lang="zh-CN" altLang="en-US" sz="2800" b="1">
              <a:solidFill>
                <a:schemeClr val="bg1"/>
              </a:solidFill>
              <a:latin typeface="幼圆" panose="02010509060101010101" pitchFamily="49" charset="-122"/>
              <a:ea typeface="幼圆" panose="02010509060101010101" pitchFamily="49"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65538"/>
                                        </p:tgtEl>
                                        <p:attrNameLst>
                                          <p:attrName>style.visibility</p:attrName>
                                        </p:attrNameLst>
                                      </p:cBhvr>
                                      <p:to>
                                        <p:strVal val="visible"/>
                                      </p:to>
                                    </p:set>
                                    <p:animEffect transition="in" filter="dissolve">
                                      <p:cBhvr>
                                        <p:cTn id="7" dur="500"/>
                                        <p:tgtEl>
                                          <p:spTgt spid="6553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5539"/>
                                        </p:tgtEl>
                                        <p:attrNameLst>
                                          <p:attrName>style.visibility</p:attrName>
                                        </p:attrNameLst>
                                      </p:cBhvr>
                                      <p:to>
                                        <p:strVal val="visible"/>
                                      </p:to>
                                    </p:set>
                                    <p:animEffect transition="in" filter="dissolve">
                                      <p:cBhvr>
                                        <p:cTn id="12" dur="500"/>
                                        <p:tgtEl>
                                          <p:spTgt spid="6553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5540"/>
                                        </p:tgtEl>
                                        <p:attrNameLst>
                                          <p:attrName>style.visibility</p:attrName>
                                        </p:attrNameLst>
                                      </p:cBhvr>
                                      <p:to>
                                        <p:strVal val="visible"/>
                                      </p:to>
                                    </p:set>
                                    <p:animEffect transition="in" filter="dissolve">
                                      <p:cBhvr>
                                        <p:cTn id="17" dur="500"/>
                                        <p:tgtEl>
                                          <p:spTgt spid="6554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5541"/>
                                        </p:tgtEl>
                                        <p:attrNameLst>
                                          <p:attrName>style.visibility</p:attrName>
                                        </p:attrNameLst>
                                      </p:cBhvr>
                                      <p:to>
                                        <p:strVal val="visible"/>
                                      </p:to>
                                    </p:set>
                                    <p:animEffect transition="in" filter="dissolve">
                                      <p:cBhvr>
                                        <p:cTn id="22" dur="500"/>
                                        <p:tgtEl>
                                          <p:spTgt spid="655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animBg="1"/>
      <p:bldP spid="65539" grpId="0" animBg="1"/>
      <p:bldP spid="65540" grpId="0" animBg="1"/>
      <p:bldP spid="6554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8" name="标题 50177"/>
          <p:cNvSpPr>
            <a:spLocks noGrp="1"/>
          </p:cNvSpPr>
          <p:nvPr>
            <p:ph type="title"/>
          </p:nvPr>
        </p:nvSpPr>
        <p:spPr/>
        <p:txBody>
          <a:bodyPr anchor="ctr"/>
          <a:p>
            <a:r>
              <a:rPr lang="zh-CN" altLang="en-US" dirty="0"/>
              <a:t>直接反驳</a:t>
            </a:r>
            <a:endParaRPr lang="zh-CN" altLang="en-US" dirty="0"/>
          </a:p>
        </p:txBody>
      </p:sp>
      <p:sp>
        <p:nvSpPr>
          <p:cNvPr id="50179" name="文本占位符 50178"/>
          <p:cNvSpPr>
            <a:spLocks noGrp="1"/>
          </p:cNvSpPr>
          <p:nvPr>
            <p:ph type="body" idx="1"/>
          </p:nvPr>
        </p:nvSpPr>
        <p:spPr>
          <a:xfrm>
            <a:off x="323850" y="1981200"/>
            <a:ext cx="8351838" cy="4114800"/>
          </a:xfrm>
        </p:spPr>
        <p:txBody>
          <a:bodyPr/>
          <a:p>
            <a:r>
              <a:rPr lang="zh-CN" altLang="en-US" sz="2800" b="1" dirty="0"/>
              <a:t>阅读3</a:t>
            </a:r>
            <a:r>
              <a:rPr lang="zh-CN" altLang="en-US" sz="2800" b="1" dirty="0">
                <a:latin typeface="Times New Roman" panose="02020603050405020304" pitchFamily="18" charset="0"/>
              </a:rPr>
              <a:t>—</a:t>
            </a:r>
            <a:r>
              <a:rPr lang="zh-CN" altLang="en-US" sz="2800" b="1" dirty="0"/>
              <a:t>5自然段，思考：1、找出这一部分的关键句，作者是怎样分析的？2、本段采用了怎样的论证方法？</a:t>
            </a:r>
            <a:endParaRPr lang="zh-CN" altLang="en-US" sz="2800" b="1" dirty="0"/>
          </a:p>
          <a:p>
            <a:r>
              <a:rPr lang="zh-CN" altLang="en-US" sz="2800" dirty="0">
                <a:solidFill>
                  <a:srgbClr val="FF0000"/>
                </a:solidFill>
                <a:effectLst/>
                <a:latin typeface="华文新魏" panose="02010800040101010101" pitchFamily="2" charset="-122"/>
                <a:ea typeface="华文新魏" panose="02010800040101010101" pitchFamily="2" charset="-122"/>
              </a:rPr>
              <a:t>关键句：“自信其实是早就失掉了的”</a:t>
            </a:r>
            <a:endParaRPr lang="zh-CN" altLang="en-US" sz="2800" dirty="0">
              <a:solidFill>
                <a:srgbClr val="FF0000"/>
              </a:solidFill>
              <a:effectLst/>
              <a:latin typeface="华文新魏" panose="02010800040101010101" pitchFamily="2" charset="-122"/>
              <a:ea typeface="华文新魏" panose="020108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分析：</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1、信“地”信“物”、信“国联”---失掉的是“他信力”</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中宋" panose="02010600040101010101" pitchFamily="2" charset="-122"/>
                <a:ea typeface="华文中宋" panose="02010600040101010101" pitchFamily="2" charset="-122"/>
              </a:rPr>
              <a:t>2、“求神拜佛”</a:t>
            </a:r>
            <a:r>
              <a:rPr lang="zh-CN" altLang="en-US" sz="2800" dirty="0">
                <a:solidFill>
                  <a:srgbClr val="FF0000"/>
                </a:solidFill>
                <a:effectLst/>
                <a:latin typeface="Times New Roman" panose="02020603050405020304" pitchFamily="18" charset="0"/>
                <a:ea typeface="华文中宋" panose="02010600040101010101" pitchFamily="2" charset="-122"/>
              </a:rPr>
              <a:t>—</a:t>
            </a:r>
            <a:r>
              <a:rPr lang="zh-CN" altLang="en-US" sz="2800" dirty="0">
                <a:solidFill>
                  <a:srgbClr val="FF0000"/>
                </a:solidFill>
                <a:effectLst/>
                <a:latin typeface="华文中宋" panose="02010600040101010101" pitchFamily="2" charset="-122"/>
                <a:ea typeface="华文中宋" panose="02010600040101010101" pitchFamily="2" charset="-122"/>
              </a:rPr>
              <a:t>发展着“自欺力”</a:t>
            </a:r>
            <a:endParaRPr lang="zh-CN" altLang="en-US" sz="2800" dirty="0">
              <a:solidFill>
                <a:srgbClr val="FF0000"/>
              </a:solidFill>
              <a:effectLst/>
              <a:latin typeface="华文中宋" panose="02010600040101010101" pitchFamily="2" charset="-122"/>
              <a:ea typeface="华文中宋" panose="02010600040101010101" pitchFamily="2" charset="-122"/>
            </a:endParaRPr>
          </a:p>
          <a:p>
            <a:r>
              <a:rPr lang="zh-CN" altLang="en-US" sz="2800" dirty="0">
                <a:solidFill>
                  <a:srgbClr val="FF0000"/>
                </a:solidFill>
                <a:effectLst/>
                <a:latin typeface="华文行楷" panose="02010800040101010101" pitchFamily="2" charset="-122"/>
                <a:ea typeface="华文行楷" panose="02010800040101010101" pitchFamily="2" charset="-122"/>
              </a:rPr>
              <a:t>批驳对方的论证过程不合逻辑，偷换概念</a:t>
            </a:r>
            <a:r>
              <a:rPr lang="zh-CN" altLang="en-US" sz="2800" dirty="0">
                <a:effectLst/>
                <a:latin typeface="华文行楷" panose="02010800040101010101" pitchFamily="2" charset="-122"/>
                <a:ea typeface="华文行楷" panose="02010800040101010101" pitchFamily="2" charset="-122"/>
              </a:rPr>
              <a:t>：</a:t>
            </a:r>
            <a:endParaRPr lang="zh-CN" altLang="en-US" sz="2800" dirty="0">
              <a:effectLst/>
              <a:latin typeface="华文行楷" panose="02010800040101010101" pitchFamily="2" charset="-122"/>
              <a:ea typeface="华文行楷" panose="0201080004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50179">
                                            <p:txEl>
                                              <p:charRg st="0" end="50"/>
                                            </p:txEl>
                                          </p:spTgt>
                                        </p:tgtEl>
                                        <p:attrNameLst>
                                          <p:attrName>style.visibility</p:attrName>
                                        </p:attrNameLst>
                                      </p:cBhvr>
                                      <p:to>
                                        <p:strVal val="visible"/>
                                      </p:to>
                                    </p:set>
                                    <p:animEffect transition="in" filter="randombar(vertical)">
                                      <p:cBhvr>
                                        <p:cTn id="7" dur="500"/>
                                        <p:tgtEl>
                                          <p:spTgt spid="50179">
                                            <p:txEl>
                                              <p:charRg st="0" end="5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5" fill="hold" grpId="0" nodeType="clickEffect">
                                  <p:stCondLst>
                                    <p:cond delay="0"/>
                                  </p:stCondLst>
                                  <p:childTnLst>
                                    <p:set>
                                      <p:cBhvr>
                                        <p:cTn id="11" dur="1" fill="hold">
                                          <p:stCondLst>
                                            <p:cond delay="0"/>
                                          </p:stCondLst>
                                        </p:cTn>
                                        <p:tgtEl>
                                          <p:spTgt spid="50179">
                                            <p:txEl>
                                              <p:charRg st="50" end="68"/>
                                            </p:txEl>
                                          </p:spTgt>
                                        </p:tgtEl>
                                        <p:attrNameLst>
                                          <p:attrName>style.visibility</p:attrName>
                                        </p:attrNameLst>
                                      </p:cBhvr>
                                      <p:to>
                                        <p:strVal val="visible"/>
                                      </p:to>
                                    </p:set>
                                    <p:animEffect transition="in" filter="randombar(vertical)">
                                      <p:cBhvr>
                                        <p:cTn id="12" dur="500"/>
                                        <p:tgtEl>
                                          <p:spTgt spid="50179">
                                            <p:txEl>
                                              <p:charRg st="50" end="68"/>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5" fill="hold" grpId="0" nodeType="clickEffect">
                                  <p:stCondLst>
                                    <p:cond delay="0"/>
                                  </p:stCondLst>
                                  <p:childTnLst>
                                    <p:set>
                                      <p:cBhvr>
                                        <p:cTn id="16" dur="1" fill="hold">
                                          <p:stCondLst>
                                            <p:cond delay="0"/>
                                          </p:stCondLst>
                                        </p:cTn>
                                        <p:tgtEl>
                                          <p:spTgt spid="50179">
                                            <p:txEl>
                                              <p:charRg st="68" end="72"/>
                                            </p:txEl>
                                          </p:spTgt>
                                        </p:tgtEl>
                                        <p:attrNameLst>
                                          <p:attrName>style.visibility</p:attrName>
                                        </p:attrNameLst>
                                      </p:cBhvr>
                                      <p:to>
                                        <p:strVal val="visible"/>
                                      </p:to>
                                    </p:set>
                                    <p:animEffect transition="in" filter="randombar(vertical)">
                                      <p:cBhvr>
                                        <p:cTn id="17" dur="500"/>
                                        <p:tgtEl>
                                          <p:spTgt spid="50179">
                                            <p:txEl>
                                              <p:charRg st="68" end="7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5" fill="hold" grpId="0" nodeType="clickEffect">
                                  <p:stCondLst>
                                    <p:cond delay="0"/>
                                  </p:stCondLst>
                                  <p:childTnLst>
                                    <p:set>
                                      <p:cBhvr>
                                        <p:cTn id="21" dur="1" fill="hold">
                                          <p:stCondLst>
                                            <p:cond delay="0"/>
                                          </p:stCondLst>
                                        </p:cTn>
                                        <p:tgtEl>
                                          <p:spTgt spid="50179">
                                            <p:txEl>
                                              <p:charRg st="72" end="101"/>
                                            </p:txEl>
                                          </p:spTgt>
                                        </p:tgtEl>
                                        <p:attrNameLst>
                                          <p:attrName>style.visibility</p:attrName>
                                        </p:attrNameLst>
                                      </p:cBhvr>
                                      <p:to>
                                        <p:strVal val="visible"/>
                                      </p:to>
                                    </p:set>
                                    <p:animEffect transition="in" filter="randombar(vertical)">
                                      <p:cBhvr>
                                        <p:cTn id="22" dur="500"/>
                                        <p:tgtEl>
                                          <p:spTgt spid="50179">
                                            <p:txEl>
                                              <p:charRg st="72" end="10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5" fill="hold" grpId="0" nodeType="clickEffect">
                                  <p:stCondLst>
                                    <p:cond delay="0"/>
                                  </p:stCondLst>
                                  <p:childTnLst>
                                    <p:set>
                                      <p:cBhvr>
                                        <p:cTn id="26" dur="1" fill="hold">
                                          <p:stCondLst>
                                            <p:cond delay="0"/>
                                          </p:stCondLst>
                                        </p:cTn>
                                        <p:tgtEl>
                                          <p:spTgt spid="50179">
                                            <p:txEl>
                                              <p:charRg st="101" end="119"/>
                                            </p:txEl>
                                          </p:spTgt>
                                        </p:tgtEl>
                                        <p:attrNameLst>
                                          <p:attrName>style.visibility</p:attrName>
                                        </p:attrNameLst>
                                      </p:cBhvr>
                                      <p:to>
                                        <p:strVal val="visible"/>
                                      </p:to>
                                    </p:set>
                                    <p:animEffect transition="in" filter="randombar(vertical)">
                                      <p:cBhvr>
                                        <p:cTn id="27" dur="500"/>
                                        <p:tgtEl>
                                          <p:spTgt spid="50179">
                                            <p:txEl>
                                              <p:charRg st="101" end="11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5" fill="hold" grpId="0" nodeType="clickEffect">
                                  <p:stCondLst>
                                    <p:cond delay="0"/>
                                  </p:stCondLst>
                                  <p:childTnLst>
                                    <p:set>
                                      <p:cBhvr>
                                        <p:cTn id="31" dur="1" fill="hold">
                                          <p:stCondLst>
                                            <p:cond delay="0"/>
                                          </p:stCondLst>
                                        </p:cTn>
                                        <p:tgtEl>
                                          <p:spTgt spid="50179">
                                            <p:txEl>
                                              <p:charRg st="119" end="139"/>
                                            </p:txEl>
                                          </p:spTgt>
                                        </p:tgtEl>
                                        <p:attrNameLst>
                                          <p:attrName>style.visibility</p:attrName>
                                        </p:attrNameLst>
                                      </p:cBhvr>
                                      <p:to>
                                        <p:strVal val="visible"/>
                                      </p:to>
                                    </p:set>
                                    <p:animEffect transition="in" filter="randombar(vertical)">
                                      <p:cBhvr>
                                        <p:cTn id="32" dur="500"/>
                                        <p:tgtEl>
                                          <p:spTgt spid="50179">
                                            <p:txEl>
                                              <p:charRg st="119" end="139"/>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6" fill="hold" grpId="0" nodeType="clickEffect">
                                  <p:stCondLst>
                                    <p:cond delay="0"/>
                                  </p:stCondLst>
                                  <p:childTnLst>
                                    <p:set>
                                      <p:cBhvr>
                                        <p:cTn id="36" dur="1" fill="hold">
                                          <p:stCondLst>
                                            <p:cond delay="0"/>
                                          </p:stCondLst>
                                        </p:cTn>
                                        <p:tgtEl>
                                          <p:spTgt spid="50178"/>
                                        </p:tgtEl>
                                        <p:attrNameLst>
                                          <p:attrName>style.visibility</p:attrName>
                                        </p:attrNameLst>
                                      </p:cBhvr>
                                      <p:to>
                                        <p:strVal val="visible"/>
                                      </p:to>
                                    </p:set>
                                    <p:anim calcmode="lin" valueType="num">
                                      <p:cBhvr additive="base">
                                        <p:cTn id="37" dur="500" fill="hold"/>
                                        <p:tgtEl>
                                          <p:spTgt spid="50178"/>
                                        </p:tgtEl>
                                        <p:attrNameLst>
                                          <p:attrName>ppt_x</p:attrName>
                                        </p:attrNameLst>
                                      </p:cBhvr>
                                      <p:tavLst>
                                        <p:tav tm="0">
                                          <p:val>
                                            <p:strVal val="1+#ppt_w/2"/>
                                          </p:val>
                                        </p:tav>
                                        <p:tav tm="100000">
                                          <p:val>
                                            <p:strVal val="#ppt_x"/>
                                          </p:val>
                                        </p:tav>
                                      </p:tavLst>
                                    </p:anim>
                                    <p:anim calcmode="lin" valueType="num">
                                      <p:cBhvr additive="base">
                                        <p:cTn id="38" dur="500" fill="hold"/>
                                        <p:tgtEl>
                                          <p:spTgt spid="501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82" name="左大括号 71681"/>
          <p:cNvSpPr/>
          <p:nvPr/>
        </p:nvSpPr>
        <p:spPr>
          <a:xfrm>
            <a:off x="2051050" y="1052513"/>
            <a:ext cx="144463" cy="1584325"/>
          </a:xfrm>
          <a:prstGeom prst="leftBrace">
            <a:avLst>
              <a:gd name="adj1" fmla="val 91391"/>
              <a:gd name="adj2" fmla="val 37056"/>
            </a:avLst>
          </a:prstGeom>
          <a:noFill/>
          <a:ln w="9525" cap="flat" cmpd="sng">
            <a:solidFill>
              <a:schemeClr val="tx1"/>
            </a:solidFill>
            <a:prstDash val="solid"/>
            <a:headEnd type="none" w="med" len="med"/>
            <a:tailEnd type="none" w="med" len="med"/>
          </a:ln>
        </p:spPr>
        <p:txBody>
          <a:bodyPr wrap="none" anchor="ctr"/>
          <a:p>
            <a:endParaRPr lang="zh-CN" altLang="en-US" sz="2800" b="1" dirty="0">
              <a:latin typeface="Times New Roman" panose="02020603050405020304" pitchFamily="18" charset="0"/>
            </a:endParaRPr>
          </a:p>
        </p:txBody>
      </p:sp>
      <p:sp>
        <p:nvSpPr>
          <p:cNvPr id="71683" name="文本框 71682"/>
          <p:cNvSpPr txBox="1"/>
          <p:nvPr/>
        </p:nvSpPr>
        <p:spPr>
          <a:xfrm>
            <a:off x="2411413" y="908050"/>
            <a:ext cx="9906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论据</a:t>
            </a:r>
            <a:endParaRPr lang="zh-CN" altLang="en-US" sz="2800" b="1">
              <a:latin typeface="Times New Roman" panose="02020603050405020304" pitchFamily="18" charset="0"/>
            </a:endParaRPr>
          </a:p>
        </p:txBody>
      </p:sp>
      <p:sp>
        <p:nvSpPr>
          <p:cNvPr id="71684" name="文本框 71683"/>
          <p:cNvSpPr txBox="1"/>
          <p:nvPr/>
        </p:nvSpPr>
        <p:spPr>
          <a:xfrm>
            <a:off x="2339975" y="2349500"/>
            <a:ext cx="1277938" cy="519113"/>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论点</a:t>
            </a:r>
            <a:r>
              <a:rPr lang="en-US" altLang="zh-CN" sz="2800" b="1">
                <a:latin typeface="Times New Roman" panose="02020603050405020304" pitchFamily="18" charset="0"/>
              </a:rPr>
              <a:t>：</a:t>
            </a:r>
            <a:endParaRPr lang="zh-CN" altLang="en-US" sz="2800" b="1">
              <a:latin typeface="Times New Roman" panose="02020603050405020304" pitchFamily="18" charset="0"/>
            </a:endParaRPr>
          </a:p>
        </p:txBody>
      </p:sp>
      <p:sp>
        <p:nvSpPr>
          <p:cNvPr id="71685" name="文本框 71684"/>
          <p:cNvSpPr txBox="1"/>
          <p:nvPr/>
        </p:nvSpPr>
        <p:spPr>
          <a:xfrm>
            <a:off x="4114800" y="623888"/>
            <a:ext cx="18288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总</a:t>
            </a:r>
            <a:r>
              <a:rPr lang="en-US" altLang="zh-CN" sz="2800" b="1">
                <a:latin typeface="Times New Roman" panose="02020603050405020304" pitchFamily="18" charset="0"/>
              </a:rPr>
              <a:t>:</a:t>
            </a:r>
            <a:endParaRPr lang="en-US" altLang="zh-CN" sz="2800" b="1">
              <a:latin typeface="Times New Roman" panose="02020603050405020304" pitchFamily="18" charset="0"/>
            </a:endParaRPr>
          </a:p>
        </p:txBody>
      </p:sp>
      <p:sp>
        <p:nvSpPr>
          <p:cNvPr id="71686" name="文本框 71685"/>
          <p:cNvSpPr txBox="1"/>
          <p:nvPr/>
        </p:nvSpPr>
        <p:spPr>
          <a:xfrm>
            <a:off x="4114800" y="1081088"/>
            <a:ext cx="15240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只</a:t>
            </a:r>
            <a:r>
              <a:rPr lang="en-US" altLang="zh-CN" sz="2800" b="1">
                <a:latin typeface="Times New Roman" panose="02020603050405020304" pitchFamily="18" charset="0"/>
              </a:rPr>
              <a:t>:</a:t>
            </a:r>
            <a:endParaRPr lang="en-US" altLang="zh-CN" sz="2800" b="1">
              <a:latin typeface="Times New Roman" panose="02020603050405020304" pitchFamily="18" charset="0"/>
            </a:endParaRPr>
          </a:p>
        </p:txBody>
      </p:sp>
      <p:sp>
        <p:nvSpPr>
          <p:cNvPr id="71687" name="文本框 71686"/>
          <p:cNvSpPr txBox="1"/>
          <p:nvPr/>
        </p:nvSpPr>
        <p:spPr>
          <a:xfrm>
            <a:off x="4114800" y="1538288"/>
            <a:ext cx="13716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一味</a:t>
            </a:r>
            <a:r>
              <a:rPr lang="en-US" altLang="zh-CN" sz="2800" b="1">
                <a:latin typeface="Times New Roman" panose="02020603050405020304" pitchFamily="18" charset="0"/>
              </a:rPr>
              <a:t>: </a:t>
            </a:r>
            <a:endParaRPr lang="en-US" altLang="zh-CN" sz="2800" b="1">
              <a:latin typeface="Times New Roman" panose="02020603050405020304" pitchFamily="18" charset="0"/>
            </a:endParaRPr>
          </a:p>
        </p:txBody>
      </p:sp>
      <p:sp>
        <p:nvSpPr>
          <p:cNvPr id="71688" name="文本框 71687"/>
          <p:cNvSpPr txBox="1"/>
          <p:nvPr/>
        </p:nvSpPr>
        <p:spPr>
          <a:xfrm>
            <a:off x="5410200" y="623888"/>
            <a:ext cx="3429000" cy="519112"/>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自夸“地大物博”</a:t>
            </a:r>
            <a:endParaRPr lang="zh-CN" altLang="en-US" sz="2800" b="1">
              <a:solidFill>
                <a:srgbClr val="0000FF"/>
              </a:solidFill>
              <a:latin typeface="Times New Roman" panose="02020603050405020304" pitchFamily="18" charset="0"/>
            </a:endParaRPr>
          </a:p>
        </p:txBody>
      </p:sp>
      <p:sp>
        <p:nvSpPr>
          <p:cNvPr id="71689" name="文本框 71688"/>
          <p:cNvSpPr txBox="1"/>
          <p:nvPr/>
        </p:nvSpPr>
        <p:spPr>
          <a:xfrm>
            <a:off x="5410200" y="1081088"/>
            <a:ext cx="2362200" cy="519112"/>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希望国联</a:t>
            </a:r>
            <a:endParaRPr lang="zh-CN" altLang="en-US" sz="2800" b="1">
              <a:latin typeface="Times New Roman" panose="02020603050405020304" pitchFamily="18" charset="0"/>
            </a:endParaRPr>
          </a:p>
        </p:txBody>
      </p:sp>
      <p:sp>
        <p:nvSpPr>
          <p:cNvPr id="71690" name="文本框 71689"/>
          <p:cNvSpPr txBox="1"/>
          <p:nvPr/>
        </p:nvSpPr>
        <p:spPr>
          <a:xfrm>
            <a:off x="5410200" y="1524000"/>
            <a:ext cx="1905000" cy="519113"/>
          </a:xfrm>
          <a:prstGeom prst="rect">
            <a:avLst/>
          </a:prstGeom>
          <a:noFill/>
          <a:ln w="9525">
            <a:noFill/>
          </a:ln>
        </p:spPr>
        <p:txBody>
          <a:bodyPr>
            <a:spAutoFit/>
          </a:bodyPr>
          <a:p>
            <a:pPr algn="l">
              <a:spcBef>
                <a:spcPct val="50000"/>
              </a:spcBef>
            </a:pPr>
            <a:r>
              <a:rPr lang="zh-CN" altLang="en-US" sz="2800" b="1">
                <a:solidFill>
                  <a:srgbClr val="0000FF"/>
                </a:solidFill>
                <a:latin typeface="Times New Roman" panose="02020603050405020304" pitchFamily="18" charset="0"/>
              </a:rPr>
              <a:t>求神拜佛</a:t>
            </a:r>
            <a:endParaRPr lang="zh-CN" altLang="en-US" sz="2800" b="1">
              <a:latin typeface="Times New Roman" panose="02020603050405020304" pitchFamily="18" charset="0"/>
            </a:endParaRPr>
          </a:p>
        </p:txBody>
      </p:sp>
      <p:sp>
        <p:nvSpPr>
          <p:cNvPr id="71691" name="文本框 71690"/>
          <p:cNvSpPr txBox="1"/>
          <p:nvPr/>
        </p:nvSpPr>
        <p:spPr>
          <a:xfrm>
            <a:off x="3708400" y="2349500"/>
            <a:ext cx="4114800" cy="519113"/>
          </a:xfrm>
          <a:prstGeom prst="rect">
            <a:avLst/>
          </a:prstGeom>
          <a:noFill/>
          <a:ln w="9525">
            <a:noFill/>
          </a:ln>
        </p:spPr>
        <p:txBody>
          <a:bodyPr>
            <a:spAutoFit/>
          </a:bodyPr>
          <a:p>
            <a:pPr algn="l">
              <a:spcBef>
                <a:spcPct val="50000"/>
              </a:spcBef>
            </a:pPr>
            <a:r>
              <a:rPr lang="zh-CN" altLang="en-US" sz="2800" b="1" dirty="0">
                <a:solidFill>
                  <a:srgbClr val="C43728"/>
                </a:solidFill>
                <a:latin typeface="Times New Roman" panose="02020603050405020304" pitchFamily="18" charset="0"/>
              </a:rPr>
              <a:t>中国人失掉自信力了</a:t>
            </a:r>
            <a:endParaRPr lang="zh-CN" altLang="en-US" sz="2800" b="1">
              <a:solidFill>
                <a:srgbClr val="C43728"/>
              </a:solidFill>
              <a:latin typeface="Times New Roman" panose="02020603050405020304" pitchFamily="18" charset="0"/>
            </a:endParaRPr>
          </a:p>
        </p:txBody>
      </p:sp>
      <p:sp>
        <p:nvSpPr>
          <p:cNvPr id="71692" name="文本框 71691"/>
          <p:cNvSpPr txBox="1"/>
          <p:nvPr/>
        </p:nvSpPr>
        <p:spPr>
          <a:xfrm>
            <a:off x="0" y="3429000"/>
            <a:ext cx="1905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直接反驳</a:t>
            </a:r>
            <a:endParaRPr lang="zh-CN" altLang="en-US" sz="2800" b="1">
              <a:latin typeface="Times New Roman" panose="02020603050405020304" pitchFamily="18" charset="0"/>
            </a:endParaRPr>
          </a:p>
        </p:txBody>
      </p:sp>
      <p:sp>
        <p:nvSpPr>
          <p:cNvPr id="71693" name="文本框 71692"/>
          <p:cNvSpPr txBox="1"/>
          <p:nvPr/>
        </p:nvSpPr>
        <p:spPr>
          <a:xfrm>
            <a:off x="1692275" y="3141663"/>
            <a:ext cx="4824413" cy="519112"/>
          </a:xfrm>
          <a:prstGeom prst="rect">
            <a:avLst/>
          </a:prstGeom>
          <a:noFill/>
          <a:ln w="9525">
            <a:noFill/>
          </a:ln>
        </p:spPr>
        <p:txBody>
          <a:bodyPr>
            <a:spAutoFit/>
          </a:bodyPr>
          <a:p>
            <a:pPr algn="l">
              <a:spcBef>
                <a:spcPct val="50000"/>
              </a:spcBef>
            </a:pPr>
            <a:r>
              <a:rPr lang="zh-CN" altLang="en-US" sz="2800" b="1" dirty="0">
                <a:solidFill>
                  <a:srgbClr val="993300"/>
                </a:solidFill>
                <a:latin typeface="Times New Roman" panose="02020603050405020304" pitchFamily="18" charset="0"/>
              </a:rPr>
              <a:t>信地信物：失</a:t>
            </a:r>
            <a:r>
              <a:rPr lang="zh-CN" altLang="en-US" sz="2800" b="1">
                <a:solidFill>
                  <a:srgbClr val="993300"/>
                </a:solidFill>
                <a:latin typeface="Times New Roman" panose="02020603050405020304" pitchFamily="18" charset="0"/>
              </a:rPr>
              <a:t>掉的是“他信力”</a:t>
            </a:r>
            <a:endParaRPr lang="zh-CN" altLang="en-US" sz="2800" b="1">
              <a:solidFill>
                <a:srgbClr val="993300"/>
              </a:solidFill>
              <a:latin typeface="Times New Roman" panose="02020603050405020304" pitchFamily="18" charset="0"/>
            </a:endParaRPr>
          </a:p>
        </p:txBody>
      </p:sp>
      <p:sp>
        <p:nvSpPr>
          <p:cNvPr id="71694" name="文本框 71693"/>
          <p:cNvSpPr txBox="1"/>
          <p:nvPr/>
        </p:nvSpPr>
        <p:spPr>
          <a:xfrm>
            <a:off x="1763713" y="4005263"/>
            <a:ext cx="4681537" cy="519112"/>
          </a:xfrm>
          <a:prstGeom prst="rect">
            <a:avLst/>
          </a:prstGeom>
          <a:noFill/>
          <a:ln w="9525">
            <a:noFill/>
          </a:ln>
        </p:spPr>
        <p:txBody>
          <a:bodyPr>
            <a:spAutoFit/>
          </a:bodyPr>
          <a:p>
            <a:pPr algn="l">
              <a:spcBef>
                <a:spcPct val="50000"/>
              </a:spcBef>
            </a:pPr>
            <a:r>
              <a:rPr lang="zh-CN" altLang="en-US" sz="2800" b="1" dirty="0">
                <a:solidFill>
                  <a:srgbClr val="993300"/>
                </a:solidFill>
                <a:latin typeface="Times New Roman" panose="02020603050405020304" pitchFamily="18" charset="0"/>
              </a:rPr>
              <a:t>求神拜佛：发</a:t>
            </a:r>
            <a:r>
              <a:rPr lang="zh-CN" altLang="en-US" sz="2800" b="1">
                <a:solidFill>
                  <a:srgbClr val="993300"/>
                </a:solidFill>
                <a:latin typeface="Times New Roman" panose="02020603050405020304" pitchFamily="18" charset="0"/>
              </a:rPr>
              <a:t>展着“自欺力”</a:t>
            </a:r>
            <a:endParaRPr lang="zh-CN" altLang="en-US" sz="2800" b="1">
              <a:solidFill>
                <a:srgbClr val="993300"/>
              </a:solidFill>
              <a:latin typeface="Times New Roman" panose="02020603050405020304" pitchFamily="18" charset="0"/>
            </a:endParaRPr>
          </a:p>
        </p:txBody>
      </p:sp>
      <p:sp>
        <p:nvSpPr>
          <p:cNvPr id="71695" name="任意多边形 71694"/>
          <p:cNvSpPr/>
          <p:nvPr/>
        </p:nvSpPr>
        <p:spPr>
          <a:xfrm rot="5373261" flipV="1">
            <a:off x="6343650" y="2663825"/>
            <a:ext cx="1350963" cy="230505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1696" name="任意多边形 71695"/>
          <p:cNvSpPr/>
          <p:nvPr/>
        </p:nvSpPr>
        <p:spPr>
          <a:xfrm rot="5373261" flipV="1">
            <a:off x="7178675" y="1974850"/>
            <a:ext cx="611188" cy="2366963"/>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1697" name="直接连接符 71696"/>
          <p:cNvSpPr/>
          <p:nvPr/>
        </p:nvSpPr>
        <p:spPr>
          <a:xfrm>
            <a:off x="8229600" y="1143000"/>
            <a:ext cx="457200" cy="0"/>
          </a:xfrm>
          <a:prstGeom prst="line">
            <a:avLst/>
          </a:prstGeom>
          <a:ln w="9525" cap="flat" cmpd="sng">
            <a:solidFill>
              <a:schemeClr val="tx1"/>
            </a:solidFill>
            <a:prstDash val="solid"/>
            <a:headEnd type="none" w="med" len="med"/>
            <a:tailEnd type="none" w="med" len="med"/>
          </a:ln>
        </p:spPr>
      </p:sp>
      <p:sp>
        <p:nvSpPr>
          <p:cNvPr id="71698" name="直接连接符 71697"/>
          <p:cNvSpPr/>
          <p:nvPr/>
        </p:nvSpPr>
        <p:spPr>
          <a:xfrm>
            <a:off x="8686800" y="1143000"/>
            <a:ext cx="0" cy="990600"/>
          </a:xfrm>
          <a:prstGeom prst="line">
            <a:avLst/>
          </a:prstGeom>
          <a:ln w="9525" cap="flat" cmpd="sng">
            <a:solidFill>
              <a:schemeClr val="tx1"/>
            </a:solidFill>
            <a:prstDash val="solid"/>
            <a:headEnd type="none" w="med" len="med"/>
            <a:tailEnd type="none" w="med" len="med"/>
          </a:ln>
        </p:spPr>
      </p:sp>
      <p:sp>
        <p:nvSpPr>
          <p:cNvPr id="71699" name="直接连接符 71698"/>
          <p:cNvSpPr/>
          <p:nvPr/>
        </p:nvSpPr>
        <p:spPr>
          <a:xfrm>
            <a:off x="7086600" y="1828800"/>
            <a:ext cx="1066800" cy="0"/>
          </a:xfrm>
          <a:prstGeom prst="line">
            <a:avLst/>
          </a:prstGeom>
          <a:ln w="9525" cap="flat" cmpd="sng">
            <a:solidFill>
              <a:schemeClr val="tx1"/>
            </a:solidFill>
            <a:prstDash val="solid"/>
            <a:headEnd type="none" w="med" len="med"/>
            <a:tailEnd type="none" w="med" len="med"/>
          </a:ln>
        </p:spPr>
      </p:sp>
      <p:sp>
        <p:nvSpPr>
          <p:cNvPr id="71700" name="直接连接符 71699"/>
          <p:cNvSpPr/>
          <p:nvPr/>
        </p:nvSpPr>
        <p:spPr>
          <a:xfrm>
            <a:off x="8153400" y="1828800"/>
            <a:ext cx="0" cy="685800"/>
          </a:xfrm>
          <a:prstGeom prst="line">
            <a:avLst/>
          </a:prstGeom>
          <a:ln w="9525" cap="flat" cmpd="sng">
            <a:solidFill>
              <a:schemeClr val="tx1"/>
            </a:solidFill>
            <a:prstDash val="solid"/>
            <a:headEnd type="none" w="med" len="med"/>
            <a:tailEnd type="none" w="med" len="med"/>
          </a:ln>
        </p:spPr>
      </p:sp>
      <p:sp>
        <p:nvSpPr>
          <p:cNvPr id="71701" name="左大括号 71700"/>
          <p:cNvSpPr/>
          <p:nvPr/>
        </p:nvSpPr>
        <p:spPr>
          <a:xfrm>
            <a:off x="1547813" y="3284538"/>
            <a:ext cx="215900" cy="936625"/>
          </a:xfrm>
          <a:prstGeom prst="leftBrace">
            <a:avLst>
              <a:gd name="adj1" fmla="val 36151"/>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1702" name="左大括号 71701"/>
          <p:cNvSpPr/>
          <p:nvPr/>
        </p:nvSpPr>
        <p:spPr>
          <a:xfrm>
            <a:off x="3708400" y="765175"/>
            <a:ext cx="144463" cy="1079500"/>
          </a:xfrm>
          <a:prstGeom prst="leftBrace">
            <a:avLst>
              <a:gd name="adj1" fmla="val 62270"/>
              <a:gd name="adj2" fmla="val 28528"/>
            </a:avLst>
          </a:prstGeom>
          <a:noFill/>
          <a:ln w="9525" cap="flat" cmpd="sng">
            <a:solidFill>
              <a:schemeClr val="tx1"/>
            </a:solidFill>
            <a:prstDash val="solid"/>
            <a:headEnd type="none" w="med" len="med"/>
            <a:tailEnd type="none" w="med" len="med"/>
          </a:ln>
        </p:spPr>
        <p:txBody>
          <a:bodyPr/>
          <a:p>
            <a:endParaRPr lang="zh-CN" altLang="en-US"/>
          </a:p>
        </p:txBody>
      </p:sp>
      <p:sp>
        <p:nvSpPr>
          <p:cNvPr id="71703" name="右大括号 71702"/>
          <p:cNvSpPr/>
          <p:nvPr/>
        </p:nvSpPr>
        <p:spPr>
          <a:xfrm>
            <a:off x="8001000" y="838200"/>
            <a:ext cx="152400" cy="609600"/>
          </a:xfrm>
          <a:prstGeom prst="rightBrace">
            <a:avLst>
              <a:gd name="adj1" fmla="val 3333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1704" name="动作按钮: 第一张 71703">
            <a:hlinkClick r:id="" action="ppaction://noaction"/>
          </p:cNvPr>
          <p:cNvSpPr/>
          <p:nvPr/>
        </p:nvSpPr>
        <p:spPr>
          <a:xfrm>
            <a:off x="8382000" y="228600"/>
            <a:ext cx="457200" cy="609600"/>
          </a:xfrm>
          <a:prstGeom prst="actionButtonHome">
            <a:avLst/>
          </a:prstGeom>
          <a:solidFill>
            <a:schemeClr val="accent1"/>
          </a:solidFill>
          <a:ln w="9525" cap="flat" cmpd="sng">
            <a:solidFill>
              <a:schemeClr val="tx1"/>
            </a:solidFill>
            <a:prstDash val="solid"/>
            <a:miter/>
            <a:headEnd type="none" w="med" len="med"/>
            <a:tailEnd type="none" w="med" len="med"/>
          </a:ln>
          <a:effectLst>
            <a:outerShdw dist="107763" dir="2699999" algn="ctr" rotWithShape="0">
              <a:schemeClr val="bg2"/>
            </a:outerShdw>
          </a:effectLst>
        </p:spPr>
        <p:txBody>
          <a:bodyPr/>
          <a:p>
            <a:endParaRPr lang="zh-CN" altLang="en-US"/>
          </a:p>
        </p:txBody>
      </p:sp>
      <p:sp>
        <p:nvSpPr>
          <p:cNvPr id="71705" name="文本框 71704"/>
          <p:cNvSpPr txBox="1"/>
          <p:nvPr/>
        </p:nvSpPr>
        <p:spPr>
          <a:xfrm>
            <a:off x="0" y="1989138"/>
            <a:ext cx="1981200"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1—2</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1706" name="文本框 71705"/>
          <p:cNvSpPr txBox="1"/>
          <p:nvPr/>
        </p:nvSpPr>
        <p:spPr>
          <a:xfrm>
            <a:off x="0" y="4076700"/>
            <a:ext cx="1789113"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3—5</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1707" name="文本框 71706"/>
          <p:cNvSpPr txBox="1"/>
          <p:nvPr/>
        </p:nvSpPr>
        <p:spPr>
          <a:xfrm>
            <a:off x="0" y="1484313"/>
            <a:ext cx="2987675"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敌论据论点</a:t>
            </a:r>
            <a:endParaRPr lang="zh-CN" altLang="en-US" sz="2800" b="1">
              <a:latin typeface="Times New Roman" panose="02020603050405020304" pitchFamily="18" charset="0"/>
            </a:endParaRPr>
          </a:p>
        </p:txBody>
      </p:sp>
      <p:sp>
        <p:nvSpPr>
          <p:cNvPr id="71708" name="文本框 71707"/>
          <p:cNvSpPr txBox="1"/>
          <p:nvPr/>
        </p:nvSpPr>
        <p:spPr>
          <a:xfrm>
            <a:off x="7715250" y="2193925"/>
            <a:ext cx="733425" cy="1895475"/>
          </a:xfrm>
          <a:prstGeom prst="rect">
            <a:avLst/>
          </a:prstGeom>
          <a:solidFill>
            <a:srgbClr val="33CC33"/>
          </a:solidFill>
          <a:ln w="9525">
            <a:noFill/>
          </a:ln>
        </p:spPr>
        <p:txBody>
          <a:bodyPr vert="eaVert" wrap="none" anchor="t">
            <a:spAutoFit/>
          </a:bodyPr>
          <a:p>
            <a:r>
              <a:rPr lang="zh-CN" altLang="en-US" sz="3600" b="1" dirty="0">
                <a:solidFill>
                  <a:srgbClr val="FF0000"/>
                </a:solidFill>
                <a:latin typeface="Times New Roman" panose="02020603050405020304" pitchFamily="18" charset="0"/>
              </a:rPr>
              <a:t>偷换概念</a:t>
            </a:r>
            <a:endParaRPr lang="zh-CN" altLang="en-US" sz="3600" b="1" dirty="0">
              <a:solidFill>
                <a:srgbClr val="FF00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71707"/>
                                        </p:tgtEl>
                                        <p:attrNameLst>
                                          <p:attrName>style.visibility</p:attrName>
                                        </p:attrNameLst>
                                      </p:cBhvr>
                                      <p:to>
                                        <p:strVal val="visible"/>
                                      </p:to>
                                    </p:set>
                                    <p:animEffect transition="in" filter="barn(inHorizontal)">
                                      <p:cBhvr>
                                        <p:cTn id="7" dur="500"/>
                                        <p:tgtEl>
                                          <p:spTgt spid="7170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1705"/>
                                        </p:tgtEl>
                                        <p:attrNameLst>
                                          <p:attrName>style.visibility</p:attrName>
                                        </p:attrNameLst>
                                      </p:cBhvr>
                                      <p:to>
                                        <p:strVal val="visible"/>
                                      </p:to>
                                    </p:set>
                                    <p:animEffect transition="in" filter="barn(inHorizontal)">
                                      <p:cBhvr>
                                        <p:cTn id="12" dur="500"/>
                                        <p:tgtEl>
                                          <p:spTgt spid="7170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1682"/>
                                        </p:tgtEl>
                                        <p:attrNameLst>
                                          <p:attrName>style.visibility</p:attrName>
                                        </p:attrNameLst>
                                      </p:cBhvr>
                                      <p:to>
                                        <p:strVal val="visible"/>
                                      </p:to>
                                    </p:set>
                                    <p:animEffect transition="in" filter="barn(inHorizontal)">
                                      <p:cBhvr>
                                        <p:cTn id="17" dur="500"/>
                                        <p:tgtEl>
                                          <p:spTgt spid="7168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71683"/>
                                        </p:tgtEl>
                                        <p:attrNameLst>
                                          <p:attrName>style.visibility</p:attrName>
                                        </p:attrNameLst>
                                      </p:cBhvr>
                                      <p:to>
                                        <p:strVal val="visible"/>
                                      </p:to>
                                    </p:set>
                                    <p:animEffect transition="in" filter="barn(inHorizontal)">
                                      <p:cBhvr>
                                        <p:cTn id="22" dur="500"/>
                                        <p:tgtEl>
                                          <p:spTgt spid="71683"/>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71702"/>
                                        </p:tgtEl>
                                        <p:attrNameLst>
                                          <p:attrName>style.visibility</p:attrName>
                                        </p:attrNameLst>
                                      </p:cBhvr>
                                      <p:to>
                                        <p:strVal val="visible"/>
                                      </p:to>
                                    </p:set>
                                    <p:animEffect transition="in" filter="barn(inHorizontal)">
                                      <p:cBhvr>
                                        <p:cTn id="27" dur="500"/>
                                        <p:tgtEl>
                                          <p:spTgt spid="71702"/>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8" fill="hold" grpId="0" nodeType="clickEffect">
                                  <p:stCondLst>
                                    <p:cond delay="0"/>
                                  </p:stCondLst>
                                  <p:childTnLst>
                                    <p:set>
                                      <p:cBhvr>
                                        <p:cTn id="31" dur="indefinite" fill="hold">
                                          <p:stCondLst>
                                            <p:cond delay="0"/>
                                          </p:stCondLst>
                                        </p:cTn>
                                        <p:tgtEl>
                                          <p:spTgt spid="71685"/>
                                        </p:tgtEl>
                                        <p:attrNameLst>
                                          <p:attrName>style.visibility</p:attrName>
                                        </p:attrNameLst>
                                      </p:cBhvr>
                                      <p:to>
                                        <p:strVal val="visible"/>
                                      </p:to>
                                    </p:set>
                                    <p:anim calcmode="lin" valueType="num">
                                      <p:cBhvr additive="base">
                                        <p:cTn id="32" dur="500" fill="hold"/>
                                        <p:tgtEl>
                                          <p:spTgt spid="71685"/>
                                        </p:tgtEl>
                                        <p:attrNameLst>
                                          <p:attrName>ppt_x</p:attrName>
                                        </p:attrNameLst>
                                      </p:cBhvr>
                                      <p:tavLst>
                                        <p:tav tm="0">
                                          <p:val>
                                            <p:strVal val="0-#ppt_w/2"/>
                                          </p:val>
                                        </p:tav>
                                        <p:tav tm="100000">
                                          <p:val>
                                            <p:strVal val="#ppt_x"/>
                                          </p:val>
                                        </p:tav>
                                      </p:tavLst>
                                    </p:anim>
                                    <p:anim calcmode="lin" valueType="num">
                                      <p:cBhvr additive="base">
                                        <p:cTn id="33" dur="500" fill="hold"/>
                                        <p:tgtEl>
                                          <p:spTgt spid="71685"/>
                                        </p:tgtEl>
                                        <p:attrNameLst>
                                          <p:attrName>ppt_y</p:attrName>
                                        </p:attrNameLst>
                                      </p:cBhvr>
                                      <p:tavLst>
                                        <p:tav tm="0">
                                          <p:val>
                                            <p:strVal val="#ppt_y"/>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8" fill="hold" grpId="0" nodeType="clickEffect">
                                  <p:stCondLst>
                                    <p:cond delay="0"/>
                                  </p:stCondLst>
                                  <p:childTnLst>
                                    <p:set>
                                      <p:cBhvr>
                                        <p:cTn id="37" dur="indefinite" fill="hold">
                                          <p:stCondLst>
                                            <p:cond delay="0"/>
                                          </p:stCondLst>
                                        </p:cTn>
                                        <p:tgtEl>
                                          <p:spTgt spid="71688"/>
                                        </p:tgtEl>
                                        <p:attrNameLst>
                                          <p:attrName>style.visibility</p:attrName>
                                        </p:attrNameLst>
                                      </p:cBhvr>
                                      <p:to>
                                        <p:strVal val="visible"/>
                                      </p:to>
                                    </p:set>
                                    <p:anim calcmode="lin" valueType="num">
                                      <p:cBhvr additive="base">
                                        <p:cTn id="38" dur="500" fill="hold"/>
                                        <p:tgtEl>
                                          <p:spTgt spid="71688"/>
                                        </p:tgtEl>
                                        <p:attrNameLst>
                                          <p:attrName>ppt_x</p:attrName>
                                        </p:attrNameLst>
                                      </p:cBhvr>
                                      <p:tavLst>
                                        <p:tav tm="0">
                                          <p:val>
                                            <p:strVal val="0-#ppt_w/2"/>
                                          </p:val>
                                        </p:tav>
                                        <p:tav tm="100000">
                                          <p:val>
                                            <p:strVal val="#ppt_x"/>
                                          </p:val>
                                        </p:tav>
                                      </p:tavLst>
                                    </p:anim>
                                    <p:anim calcmode="lin" valueType="num">
                                      <p:cBhvr additive="base">
                                        <p:cTn id="39" dur="500" fill="hold"/>
                                        <p:tgtEl>
                                          <p:spTgt spid="71688"/>
                                        </p:tgtEl>
                                        <p:attrNameLst>
                                          <p:attrName>ppt_y</p:attrName>
                                        </p:attrNameLst>
                                      </p:cBhvr>
                                      <p:tavLst>
                                        <p:tav tm="0">
                                          <p:val>
                                            <p:strVal val="#ppt_y"/>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 presetClass="entr" presetSubtype="8" fill="hold" grpId="0" nodeType="clickEffect">
                                  <p:stCondLst>
                                    <p:cond delay="0"/>
                                  </p:stCondLst>
                                  <p:childTnLst>
                                    <p:set>
                                      <p:cBhvr>
                                        <p:cTn id="43" dur="indefinite" fill="hold">
                                          <p:stCondLst>
                                            <p:cond delay="0"/>
                                          </p:stCondLst>
                                        </p:cTn>
                                        <p:tgtEl>
                                          <p:spTgt spid="71686"/>
                                        </p:tgtEl>
                                        <p:attrNameLst>
                                          <p:attrName>style.visibility</p:attrName>
                                        </p:attrNameLst>
                                      </p:cBhvr>
                                      <p:to>
                                        <p:strVal val="visible"/>
                                      </p:to>
                                    </p:set>
                                    <p:anim calcmode="lin" valueType="num">
                                      <p:cBhvr additive="base">
                                        <p:cTn id="44" dur="500" fill="hold"/>
                                        <p:tgtEl>
                                          <p:spTgt spid="71686"/>
                                        </p:tgtEl>
                                        <p:attrNameLst>
                                          <p:attrName>ppt_x</p:attrName>
                                        </p:attrNameLst>
                                      </p:cBhvr>
                                      <p:tavLst>
                                        <p:tav tm="0">
                                          <p:val>
                                            <p:strVal val="0-#ppt_w/2"/>
                                          </p:val>
                                        </p:tav>
                                        <p:tav tm="100000">
                                          <p:val>
                                            <p:strVal val="#ppt_x"/>
                                          </p:val>
                                        </p:tav>
                                      </p:tavLst>
                                    </p:anim>
                                    <p:anim calcmode="lin" valueType="num">
                                      <p:cBhvr additive="base">
                                        <p:cTn id="45" dur="500" fill="hold"/>
                                        <p:tgtEl>
                                          <p:spTgt spid="71686"/>
                                        </p:tgtEl>
                                        <p:attrNameLst>
                                          <p:attrName>ppt_y</p:attrName>
                                        </p:attrNameLst>
                                      </p:cBhvr>
                                      <p:tavLst>
                                        <p:tav tm="0">
                                          <p:val>
                                            <p:strVal val="#ppt_y"/>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 presetClass="entr" presetSubtype="8" fill="hold" grpId="0" nodeType="clickEffect">
                                  <p:stCondLst>
                                    <p:cond delay="0"/>
                                  </p:stCondLst>
                                  <p:childTnLst>
                                    <p:set>
                                      <p:cBhvr>
                                        <p:cTn id="49" dur="indefinite" fill="hold">
                                          <p:stCondLst>
                                            <p:cond delay="0"/>
                                          </p:stCondLst>
                                        </p:cTn>
                                        <p:tgtEl>
                                          <p:spTgt spid="71689"/>
                                        </p:tgtEl>
                                        <p:attrNameLst>
                                          <p:attrName>style.visibility</p:attrName>
                                        </p:attrNameLst>
                                      </p:cBhvr>
                                      <p:to>
                                        <p:strVal val="visible"/>
                                      </p:to>
                                    </p:set>
                                    <p:anim calcmode="lin" valueType="num">
                                      <p:cBhvr additive="base">
                                        <p:cTn id="50" dur="500" fill="hold"/>
                                        <p:tgtEl>
                                          <p:spTgt spid="71689"/>
                                        </p:tgtEl>
                                        <p:attrNameLst>
                                          <p:attrName>ppt_x</p:attrName>
                                        </p:attrNameLst>
                                      </p:cBhvr>
                                      <p:tavLst>
                                        <p:tav tm="0">
                                          <p:val>
                                            <p:strVal val="0-#ppt_w/2"/>
                                          </p:val>
                                        </p:tav>
                                        <p:tav tm="100000">
                                          <p:val>
                                            <p:strVal val="#ppt_x"/>
                                          </p:val>
                                        </p:tav>
                                      </p:tavLst>
                                    </p:anim>
                                    <p:anim calcmode="lin" valueType="num">
                                      <p:cBhvr additive="base">
                                        <p:cTn id="51" dur="500" fill="hold"/>
                                        <p:tgtEl>
                                          <p:spTgt spid="71689"/>
                                        </p:tgtEl>
                                        <p:attrNameLst>
                                          <p:attrName>ppt_y</p:attrName>
                                        </p:attrNameLst>
                                      </p:cBhvr>
                                      <p:tavLst>
                                        <p:tav tm="0">
                                          <p:val>
                                            <p:strVal val="#ppt_y"/>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8" fill="hold" grpId="0" nodeType="clickEffect">
                                  <p:stCondLst>
                                    <p:cond delay="0"/>
                                  </p:stCondLst>
                                  <p:childTnLst>
                                    <p:set>
                                      <p:cBhvr>
                                        <p:cTn id="55" dur="indefinite" fill="hold">
                                          <p:stCondLst>
                                            <p:cond delay="0"/>
                                          </p:stCondLst>
                                        </p:cTn>
                                        <p:tgtEl>
                                          <p:spTgt spid="71687"/>
                                        </p:tgtEl>
                                        <p:attrNameLst>
                                          <p:attrName>style.visibility</p:attrName>
                                        </p:attrNameLst>
                                      </p:cBhvr>
                                      <p:to>
                                        <p:strVal val="visible"/>
                                      </p:to>
                                    </p:set>
                                    <p:anim calcmode="lin" valueType="num">
                                      <p:cBhvr additive="base">
                                        <p:cTn id="56" dur="500" fill="hold"/>
                                        <p:tgtEl>
                                          <p:spTgt spid="71687"/>
                                        </p:tgtEl>
                                        <p:attrNameLst>
                                          <p:attrName>ppt_x</p:attrName>
                                        </p:attrNameLst>
                                      </p:cBhvr>
                                      <p:tavLst>
                                        <p:tav tm="0">
                                          <p:val>
                                            <p:strVal val="0-#ppt_w/2"/>
                                          </p:val>
                                        </p:tav>
                                        <p:tav tm="100000">
                                          <p:val>
                                            <p:strVal val="#ppt_x"/>
                                          </p:val>
                                        </p:tav>
                                      </p:tavLst>
                                    </p:anim>
                                    <p:anim calcmode="lin" valueType="num">
                                      <p:cBhvr additive="base">
                                        <p:cTn id="57" dur="500" fill="hold"/>
                                        <p:tgtEl>
                                          <p:spTgt spid="71687"/>
                                        </p:tgtEl>
                                        <p:attrNameLst>
                                          <p:attrName>ppt_y</p:attrName>
                                        </p:attrNameLst>
                                      </p:cBhvr>
                                      <p:tavLst>
                                        <p:tav tm="0">
                                          <p:val>
                                            <p:strVal val="#ppt_y"/>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8" fill="hold" grpId="0" nodeType="clickEffect">
                                  <p:stCondLst>
                                    <p:cond delay="0"/>
                                  </p:stCondLst>
                                  <p:childTnLst>
                                    <p:set>
                                      <p:cBhvr>
                                        <p:cTn id="61" dur="indefinite" fill="hold">
                                          <p:stCondLst>
                                            <p:cond delay="0"/>
                                          </p:stCondLst>
                                        </p:cTn>
                                        <p:tgtEl>
                                          <p:spTgt spid="71690"/>
                                        </p:tgtEl>
                                        <p:attrNameLst>
                                          <p:attrName>style.visibility</p:attrName>
                                        </p:attrNameLst>
                                      </p:cBhvr>
                                      <p:to>
                                        <p:strVal val="visible"/>
                                      </p:to>
                                    </p:set>
                                    <p:anim calcmode="lin" valueType="num">
                                      <p:cBhvr additive="base">
                                        <p:cTn id="62" dur="500" fill="hold"/>
                                        <p:tgtEl>
                                          <p:spTgt spid="71690"/>
                                        </p:tgtEl>
                                        <p:attrNameLst>
                                          <p:attrName>ppt_x</p:attrName>
                                        </p:attrNameLst>
                                      </p:cBhvr>
                                      <p:tavLst>
                                        <p:tav tm="0">
                                          <p:val>
                                            <p:strVal val="0-#ppt_w/2"/>
                                          </p:val>
                                        </p:tav>
                                        <p:tav tm="100000">
                                          <p:val>
                                            <p:strVal val="#ppt_x"/>
                                          </p:val>
                                        </p:tav>
                                      </p:tavLst>
                                    </p:anim>
                                    <p:anim calcmode="lin" valueType="num">
                                      <p:cBhvr additive="base">
                                        <p:cTn id="63" dur="500" fill="hold"/>
                                        <p:tgtEl>
                                          <p:spTgt spid="71690"/>
                                        </p:tgtEl>
                                        <p:attrNameLst>
                                          <p:attrName>ppt_y</p:attrName>
                                        </p:attrNameLst>
                                      </p:cBhvr>
                                      <p:tavLst>
                                        <p:tav tm="0">
                                          <p:val>
                                            <p:strVal val="#ppt_y"/>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16" presetClass="entr" presetSubtype="26" fill="hold" grpId="0" nodeType="clickEffect">
                                  <p:stCondLst>
                                    <p:cond delay="0"/>
                                  </p:stCondLst>
                                  <p:childTnLst>
                                    <p:set>
                                      <p:cBhvr>
                                        <p:cTn id="67" dur="1" fill="hold">
                                          <p:stCondLst>
                                            <p:cond delay="0"/>
                                          </p:stCondLst>
                                        </p:cTn>
                                        <p:tgtEl>
                                          <p:spTgt spid="71684"/>
                                        </p:tgtEl>
                                        <p:attrNameLst>
                                          <p:attrName>style.visibility</p:attrName>
                                        </p:attrNameLst>
                                      </p:cBhvr>
                                      <p:to>
                                        <p:strVal val="visible"/>
                                      </p:to>
                                    </p:set>
                                    <p:animEffect transition="in" filter="barn(inHorizontal)">
                                      <p:cBhvr>
                                        <p:cTn id="68" dur="500"/>
                                        <p:tgtEl>
                                          <p:spTgt spid="71684"/>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8" fill="hold" grpId="0" nodeType="clickEffect">
                                  <p:stCondLst>
                                    <p:cond delay="0"/>
                                  </p:stCondLst>
                                  <p:childTnLst>
                                    <p:set>
                                      <p:cBhvr>
                                        <p:cTn id="72" dur="indefinite" fill="hold">
                                          <p:stCondLst>
                                            <p:cond delay="0"/>
                                          </p:stCondLst>
                                        </p:cTn>
                                        <p:tgtEl>
                                          <p:spTgt spid="71691"/>
                                        </p:tgtEl>
                                        <p:attrNameLst>
                                          <p:attrName>style.visibility</p:attrName>
                                        </p:attrNameLst>
                                      </p:cBhvr>
                                      <p:to>
                                        <p:strVal val="visible"/>
                                      </p:to>
                                    </p:set>
                                    <p:anim calcmode="lin" valueType="num">
                                      <p:cBhvr additive="base">
                                        <p:cTn id="73" dur="500" fill="hold"/>
                                        <p:tgtEl>
                                          <p:spTgt spid="71691"/>
                                        </p:tgtEl>
                                        <p:attrNameLst>
                                          <p:attrName>ppt_x</p:attrName>
                                        </p:attrNameLst>
                                      </p:cBhvr>
                                      <p:tavLst>
                                        <p:tav tm="0">
                                          <p:val>
                                            <p:strVal val="0-#ppt_w/2"/>
                                          </p:val>
                                        </p:tav>
                                        <p:tav tm="100000">
                                          <p:val>
                                            <p:strVal val="#ppt_x"/>
                                          </p:val>
                                        </p:tav>
                                      </p:tavLst>
                                    </p:anim>
                                    <p:anim calcmode="lin" valueType="num">
                                      <p:cBhvr additive="base">
                                        <p:cTn id="74" dur="500" fill="hold"/>
                                        <p:tgtEl>
                                          <p:spTgt spid="71691"/>
                                        </p:tgtEl>
                                        <p:attrNameLst>
                                          <p:attrName>ppt_y</p:attrName>
                                        </p:attrNameLst>
                                      </p:cBhvr>
                                      <p:tavLst>
                                        <p:tav tm="0">
                                          <p:val>
                                            <p:strVal val="#ppt_y"/>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ntr" presetSubtype="26" fill="hold" grpId="0" nodeType="clickEffect">
                                  <p:stCondLst>
                                    <p:cond delay="0"/>
                                  </p:stCondLst>
                                  <p:childTnLst>
                                    <p:set>
                                      <p:cBhvr>
                                        <p:cTn id="78" dur="1" fill="hold">
                                          <p:stCondLst>
                                            <p:cond delay="0"/>
                                          </p:stCondLst>
                                        </p:cTn>
                                        <p:tgtEl>
                                          <p:spTgt spid="71692"/>
                                        </p:tgtEl>
                                        <p:attrNameLst>
                                          <p:attrName>style.visibility</p:attrName>
                                        </p:attrNameLst>
                                      </p:cBhvr>
                                      <p:to>
                                        <p:strVal val="visible"/>
                                      </p:to>
                                    </p:set>
                                    <p:animEffect transition="in" filter="barn(inHorizontal)">
                                      <p:cBhvr>
                                        <p:cTn id="79" dur="500"/>
                                        <p:tgtEl>
                                          <p:spTgt spid="71692"/>
                                        </p:tgtEl>
                                      </p:cBhvr>
                                    </p:animEffect>
                                  </p:childTnLst>
                                </p:cTn>
                              </p:par>
                            </p:childTnLst>
                          </p:cTn>
                        </p:par>
                      </p:childTnLst>
                    </p:cTn>
                  </p:par>
                  <p:par>
                    <p:cTn id="80" fill="hold">
                      <p:stCondLst>
                        <p:cond delay="indefinite"/>
                      </p:stCondLst>
                      <p:childTnLst>
                        <p:par>
                          <p:cTn id="81" fill="hold">
                            <p:stCondLst>
                              <p:cond delay="0"/>
                            </p:stCondLst>
                            <p:childTnLst>
                              <p:par>
                                <p:cTn id="82" presetID="16" presetClass="entr" presetSubtype="26" fill="hold" grpId="0" nodeType="clickEffect">
                                  <p:stCondLst>
                                    <p:cond delay="0"/>
                                  </p:stCondLst>
                                  <p:childTnLst>
                                    <p:set>
                                      <p:cBhvr>
                                        <p:cTn id="83" dur="1" fill="hold">
                                          <p:stCondLst>
                                            <p:cond delay="0"/>
                                          </p:stCondLst>
                                        </p:cTn>
                                        <p:tgtEl>
                                          <p:spTgt spid="71706"/>
                                        </p:tgtEl>
                                        <p:attrNameLst>
                                          <p:attrName>style.visibility</p:attrName>
                                        </p:attrNameLst>
                                      </p:cBhvr>
                                      <p:to>
                                        <p:strVal val="visible"/>
                                      </p:to>
                                    </p:set>
                                    <p:animEffect transition="in" filter="barn(inHorizontal)">
                                      <p:cBhvr>
                                        <p:cTn id="84" dur="500"/>
                                        <p:tgtEl>
                                          <p:spTgt spid="71706"/>
                                        </p:tgtEl>
                                      </p:cBhvr>
                                    </p:animEffect>
                                  </p:childTnLst>
                                </p:cTn>
                              </p:par>
                            </p:childTnLst>
                          </p:cTn>
                        </p:par>
                      </p:childTnLst>
                    </p:cTn>
                  </p:par>
                  <p:par>
                    <p:cTn id="85" fill="hold">
                      <p:stCondLst>
                        <p:cond delay="indefinite"/>
                      </p:stCondLst>
                      <p:childTnLst>
                        <p:par>
                          <p:cTn id="86" fill="hold">
                            <p:stCondLst>
                              <p:cond delay="0"/>
                            </p:stCondLst>
                            <p:childTnLst>
                              <p:par>
                                <p:cTn id="87" presetID="22" presetClass="entr" presetSubtype="2" fill="hold" nodeType="clickEffect">
                                  <p:stCondLst>
                                    <p:cond delay="0"/>
                                  </p:stCondLst>
                                  <p:childTnLst>
                                    <p:set>
                                      <p:cBhvr>
                                        <p:cTn id="88" dur="indefinite" fill="hold">
                                          <p:stCondLst>
                                            <p:cond delay="0"/>
                                          </p:stCondLst>
                                        </p:cTn>
                                        <p:tgtEl>
                                          <p:spTgt spid="71703"/>
                                        </p:tgtEl>
                                        <p:attrNameLst>
                                          <p:attrName>style.visibility</p:attrName>
                                        </p:attrNameLst>
                                      </p:cBhvr>
                                      <p:to>
                                        <p:strVal val="visible"/>
                                      </p:to>
                                    </p:set>
                                    <p:animEffect transition="in" filter="wipe(right)">
                                      <p:cBhvr>
                                        <p:cTn id="89" dur="500"/>
                                        <p:tgtEl>
                                          <p:spTgt spid="71703"/>
                                        </p:tgtEl>
                                      </p:cBhvr>
                                    </p:animEffect>
                                  </p:childTnLst>
                                </p:cTn>
                              </p:par>
                            </p:childTnLst>
                          </p:cTn>
                        </p:par>
                        <p:par>
                          <p:cTn id="90" fill="hold">
                            <p:stCondLst>
                              <p:cond delay="500"/>
                            </p:stCondLst>
                            <p:childTnLst>
                              <p:par>
                                <p:cTn id="91" presetID="22" presetClass="entr" presetSubtype="1" fill="hold" nodeType="afterEffect">
                                  <p:stCondLst>
                                    <p:cond delay="0"/>
                                  </p:stCondLst>
                                  <p:childTnLst>
                                    <p:set>
                                      <p:cBhvr>
                                        <p:cTn id="92" dur="indefinite" fill="hold">
                                          <p:stCondLst>
                                            <p:cond delay="0"/>
                                          </p:stCondLst>
                                        </p:cTn>
                                        <p:tgtEl>
                                          <p:spTgt spid="71697"/>
                                        </p:tgtEl>
                                        <p:attrNameLst>
                                          <p:attrName>style.visibility</p:attrName>
                                        </p:attrNameLst>
                                      </p:cBhvr>
                                      <p:to>
                                        <p:strVal val="visible"/>
                                      </p:to>
                                    </p:set>
                                    <p:animEffect transition="in" filter="wipe(up)">
                                      <p:cBhvr>
                                        <p:cTn id="93" dur="500"/>
                                        <p:tgtEl>
                                          <p:spTgt spid="71697"/>
                                        </p:tgtEl>
                                      </p:cBhvr>
                                    </p:animEffect>
                                  </p:childTnLst>
                                </p:cTn>
                              </p:par>
                            </p:childTnLst>
                          </p:cTn>
                        </p:par>
                        <p:par>
                          <p:cTn id="94" fill="hold">
                            <p:stCondLst>
                              <p:cond delay="1000"/>
                            </p:stCondLst>
                            <p:childTnLst>
                              <p:par>
                                <p:cTn id="95" presetID="22" presetClass="entr" presetSubtype="1" fill="hold" nodeType="afterEffect">
                                  <p:stCondLst>
                                    <p:cond delay="0"/>
                                  </p:stCondLst>
                                  <p:childTnLst>
                                    <p:set>
                                      <p:cBhvr>
                                        <p:cTn id="96" dur="indefinite" fill="hold">
                                          <p:stCondLst>
                                            <p:cond delay="0"/>
                                          </p:stCondLst>
                                        </p:cTn>
                                        <p:tgtEl>
                                          <p:spTgt spid="71698"/>
                                        </p:tgtEl>
                                        <p:attrNameLst>
                                          <p:attrName>style.visibility</p:attrName>
                                        </p:attrNameLst>
                                      </p:cBhvr>
                                      <p:to>
                                        <p:strVal val="visible"/>
                                      </p:to>
                                    </p:set>
                                    <p:animEffect transition="in" filter="wipe(up)">
                                      <p:cBhvr>
                                        <p:cTn id="97" dur="500"/>
                                        <p:tgtEl>
                                          <p:spTgt spid="71698"/>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indefinite" fill="hold">
                                          <p:stCondLst>
                                            <p:cond delay="0"/>
                                          </p:stCondLst>
                                        </p:cTn>
                                        <p:tgtEl>
                                          <p:spTgt spid="71701"/>
                                        </p:tgtEl>
                                        <p:attrNameLst>
                                          <p:attrName>style.visibility</p:attrName>
                                        </p:attrNameLst>
                                      </p:cBhvr>
                                      <p:to>
                                        <p:strVal val="visible"/>
                                      </p:to>
                                    </p:set>
                                    <p:animEffect transition="in" filter="wipe(left)">
                                      <p:cBhvr>
                                        <p:cTn id="102" dur="500"/>
                                        <p:tgtEl>
                                          <p:spTgt spid="71701"/>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grpId="0" nodeType="clickEffect">
                                  <p:stCondLst>
                                    <p:cond delay="0"/>
                                  </p:stCondLst>
                                  <p:childTnLst>
                                    <p:set>
                                      <p:cBhvr>
                                        <p:cTn id="106" dur="indefinite" fill="hold">
                                          <p:stCondLst>
                                            <p:cond delay="0"/>
                                          </p:stCondLst>
                                        </p:cTn>
                                        <p:tgtEl>
                                          <p:spTgt spid="71693"/>
                                        </p:tgtEl>
                                        <p:attrNameLst>
                                          <p:attrName>style.visibility</p:attrName>
                                        </p:attrNameLst>
                                      </p:cBhvr>
                                      <p:to>
                                        <p:strVal val="visible"/>
                                      </p:to>
                                    </p:set>
                                    <p:animEffect transition="in" filter="wipe(left)">
                                      <p:cBhvr>
                                        <p:cTn id="107" dur="500"/>
                                        <p:tgtEl>
                                          <p:spTgt spid="71693"/>
                                        </p:tgtEl>
                                      </p:cBhvr>
                                    </p:animEffect>
                                  </p:childTnLst>
                                </p:cTn>
                              </p:par>
                            </p:childTnLst>
                          </p:cTn>
                        </p:par>
                        <p:par>
                          <p:cTn id="108" fill="hold">
                            <p:stCondLst>
                              <p:cond delay="500"/>
                            </p:stCondLst>
                            <p:childTnLst>
                              <p:par>
                                <p:cTn id="109" presetID="22" presetClass="entr" presetSubtype="2" fill="hold" nodeType="afterEffect">
                                  <p:stCondLst>
                                    <p:cond delay="0"/>
                                  </p:stCondLst>
                                  <p:childTnLst>
                                    <p:set>
                                      <p:cBhvr>
                                        <p:cTn id="110" dur="indefinite" fill="hold">
                                          <p:stCondLst>
                                            <p:cond delay="0"/>
                                          </p:stCondLst>
                                        </p:cTn>
                                        <p:tgtEl>
                                          <p:spTgt spid="71696"/>
                                        </p:tgtEl>
                                        <p:attrNameLst>
                                          <p:attrName>style.visibility</p:attrName>
                                        </p:attrNameLst>
                                      </p:cBhvr>
                                      <p:to>
                                        <p:strVal val="visible"/>
                                      </p:to>
                                    </p:set>
                                    <p:animEffect transition="in" filter="wipe(right)">
                                      <p:cBhvr>
                                        <p:cTn id="111" dur="500"/>
                                        <p:tgtEl>
                                          <p:spTgt spid="71696"/>
                                        </p:tgtEl>
                                      </p:cBhvr>
                                    </p:animEffect>
                                  </p:childTnLst>
                                </p:cTn>
                              </p:par>
                            </p:childTnLst>
                          </p:cTn>
                        </p:par>
                      </p:childTnLst>
                    </p:cTn>
                  </p:par>
                  <p:par>
                    <p:cTn id="112" fill="hold">
                      <p:stCondLst>
                        <p:cond delay="indefinite"/>
                      </p:stCondLst>
                      <p:childTnLst>
                        <p:par>
                          <p:cTn id="113" fill="hold">
                            <p:stCondLst>
                              <p:cond delay="0"/>
                            </p:stCondLst>
                            <p:childTnLst>
                              <p:par>
                                <p:cTn id="114" presetID="22" presetClass="entr" presetSubtype="8" fill="hold" nodeType="clickEffect">
                                  <p:stCondLst>
                                    <p:cond delay="0"/>
                                  </p:stCondLst>
                                  <p:childTnLst>
                                    <p:set>
                                      <p:cBhvr>
                                        <p:cTn id="115" dur="indefinite" fill="hold">
                                          <p:stCondLst>
                                            <p:cond delay="0"/>
                                          </p:stCondLst>
                                        </p:cTn>
                                        <p:tgtEl>
                                          <p:spTgt spid="71699"/>
                                        </p:tgtEl>
                                        <p:attrNameLst>
                                          <p:attrName>style.visibility</p:attrName>
                                        </p:attrNameLst>
                                      </p:cBhvr>
                                      <p:to>
                                        <p:strVal val="visible"/>
                                      </p:to>
                                    </p:set>
                                    <p:animEffect transition="in" filter="wipe(left)">
                                      <p:cBhvr>
                                        <p:cTn id="116" dur="500"/>
                                        <p:tgtEl>
                                          <p:spTgt spid="71699"/>
                                        </p:tgtEl>
                                      </p:cBhvr>
                                    </p:animEffect>
                                  </p:childTnLst>
                                </p:cTn>
                              </p:par>
                            </p:childTnLst>
                          </p:cTn>
                        </p:par>
                        <p:par>
                          <p:cTn id="117" fill="hold">
                            <p:stCondLst>
                              <p:cond delay="500"/>
                            </p:stCondLst>
                            <p:childTnLst>
                              <p:par>
                                <p:cTn id="118" presetID="22" presetClass="entr" presetSubtype="1" fill="hold" nodeType="afterEffect">
                                  <p:stCondLst>
                                    <p:cond delay="0"/>
                                  </p:stCondLst>
                                  <p:childTnLst>
                                    <p:set>
                                      <p:cBhvr>
                                        <p:cTn id="119" dur="indefinite" fill="hold">
                                          <p:stCondLst>
                                            <p:cond delay="0"/>
                                          </p:stCondLst>
                                        </p:cTn>
                                        <p:tgtEl>
                                          <p:spTgt spid="71700"/>
                                        </p:tgtEl>
                                        <p:attrNameLst>
                                          <p:attrName>style.visibility</p:attrName>
                                        </p:attrNameLst>
                                      </p:cBhvr>
                                      <p:to>
                                        <p:strVal val="visible"/>
                                      </p:to>
                                    </p:set>
                                    <p:animEffect transition="in" filter="wipe(up)">
                                      <p:cBhvr>
                                        <p:cTn id="120" dur="500"/>
                                        <p:tgtEl>
                                          <p:spTgt spid="71700"/>
                                        </p:tgtEl>
                                      </p:cBhvr>
                                    </p:animEffect>
                                  </p:childTnLst>
                                </p:cTn>
                              </p:par>
                            </p:childTnLst>
                          </p:cTn>
                        </p:par>
                        <p:par>
                          <p:cTn id="121" fill="hold">
                            <p:stCondLst>
                              <p:cond delay="1000"/>
                            </p:stCondLst>
                            <p:childTnLst>
                              <p:par>
                                <p:cTn id="122" presetID="22" presetClass="entr" presetSubtype="2" fill="hold" nodeType="afterEffect">
                                  <p:stCondLst>
                                    <p:cond delay="0"/>
                                  </p:stCondLst>
                                  <p:childTnLst>
                                    <p:set>
                                      <p:cBhvr>
                                        <p:cTn id="123" dur="indefinite" fill="hold">
                                          <p:stCondLst>
                                            <p:cond delay="0"/>
                                          </p:stCondLst>
                                        </p:cTn>
                                        <p:tgtEl>
                                          <p:spTgt spid="71695"/>
                                        </p:tgtEl>
                                        <p:attrNameLst>
                                          <p:attrName>style.visibility</p:attrName>
                                        </p:attrNameLst>
                                      </p:cBhvr>
                                      <p:to>
                                        <p:strVal val="visible"/>
                                      </p:to>
                                    </p:set>
                                    <p:animEffect transition="in" filter="wipe(right)">
                                      <p:cBhvr>
                                        <p:cTn id="124" dur="500"/>
                                        <p:tgtEl>
                                          <p:spTgt spid="71695"/>
                                        </p:tgtEl>
                                      </p:cBhvr>
                                    </p:animEffect>
                                  </p:childTnLst>
                                </p:cTn>
                              </p:par>
                            </p:childTnLst>
                          </p:cTn>
                        </p:par>
                      </p:childTnLst>
                    </p:cTn>
                  </p:par>
                  <p:par>
                    <p:cTn id="125" fill="hold">
                      <p:stCondLst>
                        <p:cond delay="indefinite"/>
                      </p:stCondLst>
                      <p:childTnLst>
                        <p:par>
                          <p:cTn id="126" fill="hold">
                            <p:stCondLst>
                              <p:cond delay="0"/>
                            </p:stCondLst>
                            <p:childTnLst>
                              <p:par>
                                <p:cTn id="127" presetID="22" presetClass="entr" presetSubtype="8" fill="hold" grpId="0" nodeType="clickEffect">
                                  <p:stCondLst>
                                    <p:cond delay="0"/>
                                  </p:stCondLst>
                                  <p:childTnLst>
                                    <p:set>
                                      <p:cBhvr>
                                        <p:cTn id="128" dur="indefinite" fill="hold">
                                          <p:stCondLst>
                                            <p:cond delay="0"/>
                                          </p:stCondLst>
                                        </p:cTn>
                                        <p:tgtEl>
                                          <p:spTgt spid="71694"/>
                                        </p:tgtEl>
                                        <p:attrNameLst>
                                          <p:attrName>style.visibility</p:attrName>
                                        </p:attrNameLst>
                                      </p:cBhvr>
                                      <p:to>
                                        <p:strVal val="visible"/>
                                      </p:to>
                                    </p:set>
                                    <p:animEffect transition="in" filter="wipe(left)">
                                      <p:cBhvr>
                                        <p:cTn id="129" dur="500"/>
                                        <p:tgtEl>
                                          <p:spTgt spid="71694"/>
                                        </p:tgtEl>
                                      </p:cBhvr>
                                    </p:animEffect>
                                  </p:childTnLst>
                                </p:cTn>
                              </p:par>
                            </p:childTnLst>
                          </p:cTn>
                        </p:par>
                      </p:childTnLst>
                    </p:cTn>
                  </p:par>
                  <p:par>
                    <p:cTn id="130" fill="hold">
                      <p:stCondLst>
                        <p:cond delay="indefinite"/>
                      </p:stCondLst>
                      <p:childTnLst>
                        <p:par>
                          <p:cTn id="131" fill="hold">
                            <p:stCondLst>
                              <p:cond delay="0"/>
                            </p:stCondLst>
                            <p:childTnLst>
                              <p:par>
                                <p:cTn id="132" presetID="16" presetClass="entr" presetSubtype="26" fill="hold" grpId="0" nodeType="clickEffect">
                                  <p:stCondLst>
                                    <p:cond delay="0"/>
                                  </p:stCondLst>
                                  <p:childTnLst>
                                    <p:set>
                                      <p:cBhvr>
                                        <p:cTn id="133" dur="1" fill="hold">
                                          <p:stCondLst>
                                            <p:cond delay="0"/>
                                          </p:stCondLst>
                                        </p:cTn>
                                        <p:tgtEl>
                                          <p:spTgt spid="71708"/>
                                        </p:tgtEl>
                                        <p:attrNameLst>
                                          <p:attrName>style.visibility</p:attrName>
                                        </p:attrNameLst>
                                      </p:cBhvr>
                                      <p:to>
                                        <p:strVal val="visible"/>
                                      </p:to>
                                    </p:set>
                                    <p:animEffect transition="in" filter="barn(inHorizontal)">
                                      <p:cBhvr>
                                        <p:cTn id="134" dur="500"/>
                                        <p:tgtEl>
                                          <p:spTgt spid="717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2" grpId="0" animBg="1"/>
      <p:bldP spid="71683" grpId="0"/>
      <p:bldP spid="71684" grpId="0"/>
      <p:bldP spid="71685" grpId="0"/>
      <p:bldP spid="71686" grpId="0"/>
      <p:bldP spid="71687" grpId="0"/>
      <p:bldP spid="71688" grpId="0"/>
      <p:bldP spid="71689" grpId="0"/>
      <p:bldP spid="71690" grpId="0"/>
      <p:bldP spid="71691" grpId="0"/>
      <p:bldP spid="71692" grpId="0"/>
      <p:bldP spid="71693" grpId="0"/>
      <p:bldP spid="71694" grpId="0"/>
      <p:bldP spid="71705" grpId="0"/>
      <p:bldP spid="71706" grpId="0"/>
      <p:bldP spid="71707" grpId="0"/>
      <p:bldP spid="7170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1202" name="标题 51201"/>
          <p:cNvSpPr>
            <a:spLocks noGrp="1"/>
          </p:cNvSpPr>
          <p:nvPr>
            <p:ph type="title"/>
          </p:nvPr>
        </p:nvSpPr>
        <p:spPr>
          <a:xfrm>
            <a:off x="911225" y="775970"/>
            <a:ext cx="7772400" cy="1143000"/>
          </a:xfrm>
        </p:spPr>
        <p:txBody>
          <a:bodyPr anchor="ctr"/>
          <a:p>
            <a:r>
              <a:rPr lang="zh-CN" altLang="en-US" dirty="0"/>
              <a:t>间接反驳</a:t>
            </a:r>
            <a:endParaRPr lang="zh-CN" altLang="en-US" dirty="0"/>
          </a:p>
        </p:txBody>
      </p:sp>
      <p:sp>
        <p:nvSpPr>
          <p:cNvPr id="51203" name="文本占位符 51202"/>
          <p:cNvSpPr>
            <a:spLocks noGrp="1"/>
          </p:cNvSpPr>
          <p:nvPr>
            <p:ph type="body" idx="1"/>
          </p:nvPr>
        </p:nvSpPr>
        <p:spPr>
          <a:xfrm>
            <a:off x="685800" y="1981200"/>
            <a:ext cx="7772400" cy="4114800"/>
          </a:xfrm>
        </p:spPr>
        <p:txBody>
          <a:bodyPr/>
          <a:p>
            <a:r>
              <a:rPr lang="zh-CN" altLang="en-US" sz="2800" b="1" dirty="0"/>
              <a:t>阅读6--8自然段，思考：1、作者的论点？提出哪些论据来加以论证的？2、采用怎样的论证方法？</a:t>
            </a:r>
            <a:endParaRPr lang="zh-CN" altLang="en-US" sz="2800" b="1" dirty="0"/>
          </a:p>
          <a:p>
            <a:r>
              <a:rPr lang="zh-CN" altLang="en-US" sz="2800" b="1" dirty="0">
                <a:solidFill>
                  <a:srgbClr val="FF0000"/>
                </a:solidFill>
                <a:ea typeface="方正舒体" panose="02010601030101010101" pitchFamily="2" charset="-122"/>
              </a:rPr>
              <a:t>论点：“有并不失掉自信力的中国人在”</a:t>
            </a:r>
            <a:endParaRPr lang="zh-CN" altLang="en-US" sz="2800" b="1" dirty="0">
              <a:solidFill>
                <a:srgbClr val="FF0000"/>
              </a:solidFill>
              <a:ea typeface="方正舒体" panose="02010601030101010101" pitchFamily="2" charset="-122"/>
            </a:endParaRPr>
          </a:p>
          <a:p>
            <a:r>
              <a:rPr lang="zh-CN" altLang="en-US" sz="2800" b="1" dirty="0">
                <a:solidFill>
                  <a:srgbClr val="FF0000"/>
                </a:solidFill>
                <a:ea typeface="幼圆" panose="02010509060101010101" pitchFamily="49" charset="-122"/>
              </a:rPr>
              <a:t>论据：从古至今都有满怀自信的“中国的脊梁”</a:t>
            </a:r>
            <a:endParaRPr lang="zh-CN" altLang="en-US" sz="2800" b="1" dirty="0">
              <a:solidFill>
                <a:srgbClr val="FF0000"/>
              </a:solidFill>
              <a:ea typeface="幼圆" panose="02010509060101010101" pitchFamily="49" charset="-122"/>
            </a:endParaRPr>
          </a:p>
          <a:p>
            <a:r>
              <a:rPr lang="zh-CN" altLang="en-US" sz="2800" dirty="0">
                <a:solidFill>
                  <a:srgbClr val="FF0000"/>
                </a:solidFill>
                <a:ea typeface="黑体" panose="02010609060101010101" pitchFamily="2" charset="-122"/>
              </a:rPr>
              <a:t>针锋相对地提出自己的观点并列举事实证明，从而彻底驳倒对方论点：</a:t>
            </a:r>
            <a:endParaRPr lang="zh-CN" altLang="en-US" sz="2800" dirty="0">
              <a:solidFill>
                <a:srgbClr val="FF0000"/>
              </a:solidFill>
              <a:ea typeface="黑体" panose="0201060906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1203">
                                            <p:txEl>
                                              <p:charRg st="0" end="47"/>
                                            </p:txEl>
                                          </p:spTgt>
                                        </p:tgtEl>
                                        <p:attrNameLst>
                                          <p:attrName>style.visibility</p:attrName>
                                        </p:attrNameLst>
                                      </p:cBhvr>
                                      <p:to>
                                        <p:strVal val="visible"/>
                                      </p:to>
                                    </p:set>
                                    <p:animEffect transition="in" filter="box(in)">
                                      <p:cBhvr>
                                        <p:cTn id="7" dur="500"/>
                                        <p:tgtEl>
                                          <p:spTgt spid="51203">
                                            <p:txEl>
                                              <p:charRg st="0" end="47"/>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51203">
                                            <p:txEl>
                                              <p:charRg st="47" end="66"/>
                                            </p:txEl>
                                          </p:spTgt>
                                        </p:tgtEl>
                                        <p:attrNameLst>
                                          <p:attrName>style.visibility</p:attrName>
                                        </p:attrNameLst>
                                      </p:cBhvr>
                                      <p:to>
                                        <p:strVal val="visible"/>
                                      </p:to>
                                    </p:set>
                                    <p:animEffect transition="in" filter="box(in)">
                                      <p:cBhvr>
                                        <p:cTn id="12" dur="500"/>
                                        <p:tgtEl>
                                          <p:spTgt spid="51203">
                                            <p:txEl>
                                              <p:charRg st="47" end="66"/>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51203">
                                            <p:txEl>
                                              <p:charRg st="66" end="88"/>
                                            </p:txEl>
                                          </p:spTgt>
                                        </p:tgtEl>
                                        <p:attrNameLst>
                                          <p:attrName>style.visibility</p:attrName>
                                        </p:attrNameLst>
                                      </p:cBhvr>
                                      <p:to>
                                        <p:strVal val="visible"/>
                                      </p:to>
                                    </p:set>
                                    <p:animEffect transition="in" filter="box(in)">
                                      <p:cBhvr>
                                        <p:cTn id="17" dur="500"/>
                                        <p:tgtEl>
                                          <p:spTgt spid="51203">
                                            <p:txEl>
                                              <p:charRg st="66" end="88"/>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51203">
                                            <p:txEl>
                                              <p:charRg st="88" end="120"/>
                                            </p:txEl>
                                          </p:spTgt>
                                        </p:tgtEl>
                                        <p:attrNameLst>
                                          <p:attrName>style.visibility</p:attrName>
                                        </p:attrNameLst>
                                      </p:cBhvr>
                                      <p:to>
                                        <p:strVal val="visible"/>
                                      </p:to>
                                    </p:set>
                                    <p:animEffect transition="in" filter="box(in)">
                                      <p:cBhvr>
                                        <p:cTn id="22" dur="500"/>
                                        <p:tgtEl>
                                          <p:spTgt spid="51203">
                                            <p:txEl>
                                              <p:charRg st="88" end="12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5" fill="hold" grpId="0" nodeType="clickEffect">
                                  <p:stCondLst>
                                    <p:cond delay="0"/>
                                  </p:stCondLst>
                                  <p:childTnLst>
                                    <p:set>
                                      <p:cBhvr>
                                        <p:cTn id="26" dur="1" fill="hold">
                                          <p:stCondLst>
                                            <p:cond delay="0"/>
                                          </p:stCondLst>
                                        </p:cTn>
                                        <p:tgtEl>
                                          <p:spTgt spid="51202"/>
                                        </p:tgtEl>
                                        <p:attrNameLst>
                                          <p:attrName>style.visibility</p:attrName>
                                        </p:attrNameLst>
                                      </p:cBhvr>
                                      <p:to>
                                        <p:strVal val="visible"/>
                                      </p:to>
                                    </p:set>
                                    <p:animEffect transition="in" filter="blinds(vertical)">
                                      <p:cBhvr>
                                        <p:cTn id="27" dur="500"/>
                                        <p:tgtEl>
                                          <p:spTgt spid="51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5120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8610" name="文本框 68609"/>
          <p:cNvSpPr txBox="1"/>
          <p:nvPr/>
        </p:nvSpPr>
        <p:spPr>
          <a:xfrm>
            <a:off x="250825" y="908050"/>
            <a:ext cx="8229600" cy="1433513"/>
          </a:xfrm>
          <a:prstGeom prst="rect">
            <a:avLst/>
          </a:prstGeom>
          <a:noFill/>
          <a:ln w="9525">
            <a:noFill/>
          </a:ln>
        </p:spPr>
        <p:txBody>
          <a:bodyPr>
            <a:spAutoFit/>
          </a:bodyPr>
          <a:p>
            <a:pPr algn="l">
              <a:spcBef>
                <a:spcPct val="50000"/>
              </a:spcBef>
            </a:pPr>
            <a:r>
              <a:rPr lang="zh-CN" altLang="en-US" sz="3200" b="1" dirty="0">
                <a:effectLst>
                  <a:outerShdw blurRad="38100" dist="38100" dir="2700000">
                    <a:srgbClr val="FFFFFF"/>
                  </a:outerShdw>
                </a:effectLst>
                <a:latin typeface="Times New Roman" panose="02020603050405020304" pitchFamily="18" charset="0"/>
                <a:ea typeface="华文行楷" panose="02010800040101010101" pitchFamily="2" charset="-122"/>
              </a:rPr>
              <a:t> </a:t>
            </a:r>
            <a:r>
              <a:rPr lang="zh-CN" altLang="en-US" sz="2800" b="1" dirty="0">
                <a:effectLst>
                  <a:outerShdw blurRad="38100" dist="38100" dir="2700000">
                    <a:srgbClr val="FFFFFF"/>
                  </a:outerShdw>
                </a:effectLst>
                <a:latin typeface="华文行楷" panose="02010800040101010101" pitchFamily="2" charset="-122"/>
                <a:ea typeface="华文行楷" panose="02010800040101010101" pitchFamily="2" charset="-122"/>
              </a:rPr>
              <a:t>文中“中国的脊梁”指什么人</a:t>
            </a:r>
            <a:r>
              <a:rPr lang="en-US" altLang="zh-CN" sz="2800" b="1">
                <a:effectLst>
                  <a:outerShdw blurRad="38100" dist="38100" dir="2700000">
                    <a:srgbClr val="FFFFFF"/>
                  </a:outerShdw>
                </a:effectLst>
                <a:latin typeface="华文行楷" panose="02010800040101010101" pitchFamily="2" charset="-122"/>
                <a:ea typeface="华文行楷" panose="02010800040101010101" pitchFamily="2" charset="-122"/>
              </a:rPr>
              <a:t>?</a:t>
            </a:r>
            <a:r>
              <a:rPr lang="en-US" altLang="zh-CN" sz="2800" b="1">
                <a:latin typeface="华文行楷" panose="02010800040101010101" pitchFamily="2" charset="-122"/>
                <a:ea typeface="华文行楷" panose="02010800040101010101" pitchFamily="2" charset="-122"/>
              </a:rPr>
              <a:t> </a:t>
            </a:r>
            <a:r>
              <a:rPr lang="zh-CN" altLang="en-US" sz="2800" b="1" dirty="0">
                <a:latin typeface="华文行楷" panose="02010800040101010101" pitchFamily="2" charset="-122"/>
                <a:ea typeface="华文行楷" panose="02010800040101010101" pitchFamily="2" charset="-122"/>
              </a:rPr>
              <a:t>你是如何理解的？能不能举例说明？作者强调他们在当时和现在有什么实际意义？</a:t>
            </a:r>
            <a:endParaRPr lang="zh-CN" altLang="en-US" sz="2800" b="1" dirty="0">
              <a:latin typeface="华文行楷" panose="02010800040101010101" pitchFamily="2" charset="-122"/>
              <a:ea typeface="华文行楷" panose="02010800040101010101" pitchFamily="2" charset="-122"/>
            </a:endParaRPr>
          </a:p>
        </p:txBody>
      </p:sp>
      <p:sp>
        <p:nvSpPr>
          <p:cNvPr id="68611" name="矩形 68610"/>
          <p:cNvSpPr/>
          <p:nvPr/>
        </p:nvSpPr>
        <p:spPr>
          <a:xfrm>
            <a:off x="2411413" y="3068638"/>
            <a:ext cx="62484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指默默无闻、努力工作的广大劳动人民。</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如毕升、祖冲之、李时珍、詹天佑等人</a:t>
            </a:r>
            <a:endParaRPr lang="zh-CN" altLang="en-US" sz="4800" b="1" dirty="0">
              <a:solidFill>
                <a:srgbClr val="0000FF"/>
              </a:solidFill>
              <a:latin typeface="楷体_GB2312" pitchFamily="49" charset="-122"/>
              <a:ea typeface="楷体_GB2312" pitchFamily="49" charset="-122"/>
            </a:endParaRPr>
          </a:p>
        </p:txBody>
      </p:sp>
      <p:sp>
        <p:nvSpPr>
          <p:cNvPr id="68612" name="矩形 68611"/>
          <p:cNvSpPr/>
          <p:nvPr/>
        </p:nvSpPr>
        <p:spPr>
          <a:xfrm>
            <a:off x="2555875" y="3933825"/>
            <a:ext cx="70104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指那些不怕牺牲、不计得失、忠于祖国的人。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如岳飞、文天祥、戚继光、林则徐等人</a:t>
            </a:r>
            <a:endParaRPr lang="zh-CN" altLang="en-US" b="1" dirty="0">
              <a:solidFill>
                <a:srgbClr val="0000FF"/>
              </a:solidFill>
              <a:latin typeface="楷体_GB2312" pitchFamily="49" charset="-122"/>
              <a:ea typeface="楷体_GB2312" pitchFamily="49" charset="-122"/>
            </a:endParaRPr>
          </a:p>
        </p:txBody>
      </p:sp>
      <p:sp>
        <p:nvSpPr>
          <p:cNvPr id="68613" name="矩形 68612"/>
          <p:cNvSpPr/>
          <p:nvPr/>
        </p:nvSpPr>
        <p:spPr>
          <a:xfrm>
            <a:off x="2484438" y="4652963"/>
            <a:ext cx="63246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指同情人民，为人民鸣不平、伸张正义的人。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如屈原、关汉卿、海瑞等人</a:t>
            </a:r>
            <a:endParaRPr lang="zh-CN" altLang="en-US" b="1" dirty="0">
              <a:solidFill>
                <a:srgbClr val="0000FF"/>
              </a:solidFill>
              <a:latin typeface="楷体_GB2312" pitchFamily="49" charset="-122"/>
              <a:ea typeface="楷体_GB2312" pitchFamily="49" charset="-122"/>
            </a:endParaRPr>
          </a:p>
        </p:txBody>
      </p:sp>
      <p:sp>
        <p:nvSpPr>
          <p:cNvPr id="68614" name="矩形 68613"/>
          <p:cNvSpPr/>
          <p:nvPr/>
        </p:nvSpPr>
        <p:spPr>
          <a:xfrm>
            <a:off x="2590800" y="5589588"/>
            <a:ext cx="6553200" cy="822325"/>
          </a:xfrm>
          <a:prstGeom prst="rect">
            <a:avLst/>
          </a:prstGeom>
          <a:noFill/>
          <a:ln w="9525">
            <a:noFill/>
          </a:ln>
        </p:spPr>
        <p:txBody>
          <a:bodyPr>
            <a:spAutoFit/>
          </a:bodyPr>
          <a:p>
            <a:pPr algn="l"/>
            <a:r>
              <a:rPr lang="zh-CN" altLang="en-US" b="1" dirty="0">
                <a:solidFill>
                  <a:srgbClr val="0000FF"/>
                </a:solidFill>
                <a:latin typeface="楷体_GB2312" pitchFamily="49" charset="-122"/>
                <a:ea typeface="楷体_GB2312" pitchFamily="49" charset="-122"/>
              </a:rPr>
              <a:t>指历尽艰辛、英勇献身、追求真理的人。</a:t>
            </a:r>
            <a:endParaRPr lang="zh-CN" altLang="en-US" b="1" dirty="0">
              <a:solidFill>
                <a:srgbClr val="0000FF"/>
              </a:solidFill>
              <a:latin typeface="楷体_GB2312" pitchFamily="49" charset="-122"/>
              <a:ea typeface="楷体_GB2312" pitchFamily="49" charset="-122"/>
            </a:endParaRPr>
          </a:p>
          <a:p>
            <a:pPr algn="l"/>
            <a:r>
              <a:rPr lang="zh-CN" altLang="en-US" b="1" dirty="0">
                <a:solidFill>
                  <a:srgbClr val="0000FF"/>
                </a:solidFill>
                <a:latin typeface="楷体_GB2312" pitchFamily="49" charset="-122"/>
                <a:ea typeface="楷体_GB2312" pitchFamily="49" charset="-122"/>
              </a:rPr>
              <a:t>如商鞅、谭嗣同、玄奘、法显等人</a:t>
            </a:r>
            <a:endParaRPr lang="zh-CN" altLang="en-US" sz="4800" b="1" dirty="0">
              <a:solidFill>
                <a:srgbClr val="0000FF"/>
              </a:solidFill>
              <a:latin typeface="楷体_GB2312" pitchFamily="49" charset="-122"/>
              <a:ea typeface="楷体_GB2312" pitchFamily="49" charset="-122"/>
            </a:endParaRPr>
          </a:p>
        </p:txBody>
      </p:sp>
      <p:sp>
        <p:nvSpPr>
          <p:cNvPr id="68615" name="矩形 68614"/>
          <p:cNvSpPr/>
          <p:nvPr/>
        </p:nvSpPr>
        <p:spPr>
          <a:xfrm>
            <a:off x="250825" y="3213100"/>
            <a:ext cx="2327275" cy="457200"/>
          </a:xfrm>
          <a:prstGeom prst="rect">
            <a:avLst/>
          </a:prstGeom>
          <a:noFill/>
          <a:ln w="9525">
            <a:noFill/>
          </a:ln>
        </p:spPr>
        <p:txBody>
          <a:bodyPr>
            <a:spAutoFit/>
          </a:bodyPr>
          <a:p>
            <a:r>
              <a:rPr lang="zh-CN" altLang="en-US" b="1" dirty="0">
                <a:solidFill>
                  <a:srgbClr val="FF0000"/>
                </a:solidFill>
                <a:latin typeface="楷体_GB2312" pitchFamily="49" charset="-122"/>
                <a:ea typeface="楷体_GB2312" pitchFamily="49" charset="-122"/>
              </a:rPr>
              <a:t>“埋头苦干的人”</a:t>
            </a:r>
            <a:endParaRPr lang="zh-CN" altLang="en-US" b="1" dirty="0">
              <a:solidFill>
                <a:srgbClr val="FF0000"/>
              </a:solidFill>
              <a:latin typeface="楷体_GB2312" pitchFamily="49" charset="-122"/>
              <a:ea typeface="楷体_GB2312" pitchFamily="49" charset="-122"/>
            </a:endParaRPr>
          </a:p>
        </p:txBody>
      </p:sp>
      <p:sp>
        <p:nvSpPr>
          <p:cNvPr id="68616" name="矩形 68615"/>
          <p:cNvSpPr/>
          <p:nvPr/>
        </p:nvSpPr>
        <p:spPr>
          <a:xfrm>
            <a:off x="250825" y="4076700"/>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“拼命硬干的人”</a:t>
            </a:r>
            <a:endParaRPr lang="zh-CN" altLang="en-US" b="1" dirty="0">
              <a:solidFill>
                <a:srgbClr val="FF0000"/>
              </a:solidFill>
              <a:latin typeface="楷体_GB2312" pitchFamily="49" charset="-122"/>
              <a:ea typeface="楷体_GB2312" pitchFamily="49" charset="-122"/>
            </a:endParaRPr>
          </a:p>
        </p:txBody>
      </p:sp>
      <p:sp>
        <p:nvSpPr>
          <p:cNvPr id="68617" name="矩形 68616"/>
          <p:cNvSpPr/>
          <p:nvPr/>
        </p:nvSpPr>
        <p:spPr>
          <a:xfrm>
            <a:off x="179388" y="4941888"/>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“为民请命的人”</a:t>
            </a:r>
            <a:endParaRPr lang="zh-CN" altLang="en-US" b="1" dirty="0">
              <a:solidFill>
                <a:srgbClr val="FF0000"/>
              </a:solidFill>
              <a:latin typeface="楷体_GB2312" pitchFamily="49" charset="-122"/>
              <a:ea typeface="楷体_GB2312" pitchFamily="49" charset="-122"/>
            </a:endParaRPr>
          </a:p>
        </p:txBody>
      </p:sp>
      <p:sp>
        <p:nvSpPr>
          <p:cNvPr id="68618" name="矩形 68617"/>
          <p:cNvSpPr/>
          <p:nvPr/>
        </p:nvSpPr>
        <p:spPr>
          <a:xfrm>
            <a:off x="250825" y="5876925"/>
            <a:ext cx="2327275" cy="457200"/>
          </a:xfrm>
          <a:prstGeom prst="rect">
            <a:avLst/>
          </a:prstGeom>
          <a:noFill/>
          <a:ln w="9525">
            <a:noFill/>
          </a:ln>
        </p:spPr>
        <p:txBody>
          <a:bodyPr wrap="none" anchor="t">
            <a:spAutoFit/>
          </a:bodyPr>
          <a:p>
            <a:r>
              <a:rPr lang="zh-CN" altLang="en-US" b="1" dirty="0">
                <a:solidFill>
                  <a:srgbClr val="FF0000"/>
                </a:solidFill>
                <a:latin typeface="楷体_GB2312" pitchFamily="49" charset="-122"/>
                <a:ea typeface="楷体_GB2312" pitchFamily="49" charset="-122"/>
              </a:rPr>
              <a:t>“舍身求法的人”</a:t>
            </a:r>
            <a:endParaRPr lang="zh-CN" altLang="en-US" b="1" dirty="0">
              <a:solidFill>
                <a:srgbClr val="FF0000"/>
              </a:solidFill>
              <a:latin typeface="楷体_GB2312" pitchFamily="49" charset="-122"/>
              <a:ea typeface="楷体_GB2312" pitchFamily="49" charset="-122"/>
            </a:endParaRPr>
          </a:p>
        </p:txBody>
      </p:sp>
      <p:sp>
        <p:nvSpPr>
          <p:cNvPr id="68619" name="文本框 68618"/>
          <p:cNvSpPr txBox="1"/>
          <p:nvPr/>
        </p:nvSpPr>
        <p:spPr>
          <a:xfrm>
            <a:off x="1979613" y="1989138"/>
            <a:ext cx="6624637" cy="1187450"/>
          </a:xfrm>
          <a:prstGeom prst="rect">
            <a:avLst/>
          </a:prstGeom>
          <a:noFill/>
          <a:ln w="9525">
            <a:noFill/>
          </a:ln>
        </p:spPr>
        <p:txBody>
          <a:bodyPr>
            <a:spAutoFit/>
          </a:bodyPr>
          <a:p>
            <a:pPr algn="l">
              <a:spcBef>
                <a:spcPct val="50000"/>
              </a:spcBef>
            </a:pPr>
            <a:r>
              <a:rPr lang="zh-CN" altLang="en-US" b="1" dirty="0">
                <a:solidFill>
                  <a:srgbClr val="CC3300"/>
                </a:solidFill>
                <a:latin typeface="Times New Roman" panose="02020603050405020304" pitchFamily="18" charset="0"/>
              </a:rPr>
              <a:t>中国的脊梁：指脚踏实地地为民族的进步、人民的利益而奋斗乃至牺牲的人们，他们是使中国挺立起来的“脊梁”。</a:t>
            </a:r>
            <a:endParaRPr lang="en-US" altLang="zh-CN" b="1">
              <a:solidFill>
                <a:srgbClr val="CC33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 fill="hold">
                                          <p:stCondLst>
                                            <p:cond delay="0"/>
                                          </p:stCondLst>
                                        </p:cTn>
                                        <p:tgtEl>
                                          <p:spTgt spid="68619"/>
                                        </p:tgtEl>
                                        <p:attrNameLst>
                                          <p:attrName>style.visibility</p:attrName>
                                        </p:attrNameLst>
                                      </p:cBhvr>
                                      <p:to>
                                        <p:strVal val="visible"/>
                                      </p:to>
                                    </p:set>
                                    <p:animEffect transition="in" filter="plus(in)">
                                      <p:cBhvr>
                                        <p:cTn id="7" dur="2000"/>
                                        <p:tgtEl>
                                          <p:spTgt spid="68619"/>
                                        </p:tgtEl>
                                      </p:cBhvr>
                                    </p:animEffect>
                                  </p:childTnLst>
                                </p:cTn>
                              </p:par>
                            </p:childTnLst>
                          </p:cTn>
                        </p:par>
                      </p:childTnLst>
                    </p:cTn>
                  </p:par>
                  <p:par>
                    <p:cTn id="8" fill="hold">
                      <p:stCondLst>
                        <p:cond delay="indefinite"/>
                      </p:stCondLst>
                      <p:childTnLst>
                        <p:par>
                          <p:cTn id="9" fill="hold">
                            <p:stCondLst>
                              <p:cond delay="0"/>
                            </p:stCondLst>
                            <p:childTnLst>
                              <p:par>
                                <p:cTn id="10" presetID="23" presetClass="entr" presetSubtype="528" fill="hold" grpId="0" nodeType="clickEffect">
                                  <p:stCondLst>
                                    <p:cond delay="0"/>
                                  </p:stCondLst>
                                  <p:childTnLst>
                                    <p:set>
                                      <p:cBhvr>
                                        <p:cTn id="11" dur="1" fill="hold">
                                          <p:stCondLst>
                                            <p:cond delay="0"/>
                                          </p:stCondLst>
                                        </p:cTn>
                                        <p:tgtEl>
                                          <p:spTgt spid="68611"/>
                                        </p:tgtEl>
                                        <p:attrNameLst>
                                          <p:attrName>style.visibility</p:attrName>
                                        </p:attrNameLst>
                                      </p:cBhvr>
                                      <p:to>
                                        <p:strVal val="visible"/>
                                      </p:to>
                                    </p:set>
                                    <p:anim calcmode="lin" valueType="num">
                                      <p:cBhvr>
                                        <p:cTn id="12" dur="500" fill="hold"/>
                                        <p:tgtEl>
                                          <p:spTgt spid="68611"/>
                                        </p:tgtEl>
                                        <p:attrNameLst>
                                          <p:attrName>ppt_w</p:attrName>
                                        </p:attrNameLst>
                                      </p:cBhvr>
                                      <p:tavLst>
                                        <p:tav tm="0">
                                          <p:val>
                                            <p:fltVal val="0.000000"/>
                                          </p:val>
                                        </p:tav>
                                        <p:tav tm="100000">
                                          <p:val>
                                            <p:strVal val="#ppt_w"/>
                                          </p:val>
                                        </p:tav>
                                      </p:tavLst>
                                    </p:anim>
                                    <p:anim calcmode="lin" valueType="num">
                                      <p:cBhvr>
                                        <p:cTn id="13" dur="500" fill="hold"/>
                                        <p:tgtEl>
                                          <p:spTgt spid="68611"/>
                                        </p:tgtEl>
                                        <p:attrNameLst>
                                          <p:attrName>ppt_h</p:attrName>
                                        </p:attrNameLst>
                                      </p:cBhvr>
                                      <p:tavLst>
                                        <p:tav tm="0">
                                          <p:val>
                                            <p:fltVal val="0.000000"/>
                                          </p:val>
                                        </p:tav>
                                        <p:tav tm="100000">
                                          <p:val>
                                            <p:strVal val="#ppt_h"/>
                                          </p:val>
                                        </p:tav>
                                      </p:tavLst>
                                    </p:anim>
                                    <p:anim calcmode="lin" valueType="num">
                                      <p:cBhvr>
                                        <p:cTn id="14" dur="500" fill="hold"/>
                                        <p:tgtEl>
                                          <p:spTgt spid="68611"/>
                                        </p:tgtEl>
                                        <p:attrNameLst>
                                          <p:attrName>ppt_x</p:attrName>
                                        </p:attrNameLst>
                                      </p:cBhvr>
                                      <p:tavLst>
                                        <p:tav tm="0">
                                          <p:val>
                                            <p:fltVal val="0.500000"/>
                                          </p:val>
                                        </p:tav>
                                        <p:tav tm="100000">
                                          <p:val>
                                            <p:strVal val="#ppt_x"/>
                                          </p:val>
                                        </p:tav>
                                      </p:tavLst>
                                    </p:anim>
                                    <p:anim calcmode="lin" valueType="num">
                                      <p:cBhvr>
                                        <p:cTn id="15" dur="500" fill="hold"/>
                                        <p:tgtEl>
                                          <p:spTgt spid="68611"/>
                                        </p:tgtEl>
                                        <p:attrNameLst>
                                          <p:attrName>ppt_y</p:attrName>
                                        </p:attrNameLst>
                                      </p:cBhvr>
                                      <p:tavLst>
                                        <p:tav tm="0">
                                          <p:val>
                                            <p:fltVal val="0.500000"/>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3" presetClass="entr" presetSubtype="32" fill="hold" grpId="0" nodeType="clickEffect">
                                  <p:stCondLst>
                                    <p:cond delay="0"/>
                                  </p:stCondLst>
                                  <p:childTnLst>
                                    <p:set>
                                      <p:cBhvr>
                                        <p:cTn id="19" dur="1" fill="hold">
                                          <p:stCondLst>
                                            <p:cond delay="0"/>
                                          </p:stCondLst>
                                        </p:cTn>
                                        <p:tgtEl>
                                          <p:spTgt spid="68612"/>
                                        </p:tgtEl>
                                        <p:attrNameLst>
                                          <p:attrName>style.visibility</p:attrName>
                                        </p:attrNameLst>
                                      </p:cBhvr>
                                      <p:to>
                                        <p:strVal val="visible"/>
                                      </p:to>
                                    </p:set>
                                    <p:anim calcmode="lin" valueType="num">
                                      <p:cBhvr>
                                        <p:cTn id="20" dur="500" fill="hold"/>
                                        <p:tgtEl>
                                          <p:spTgt spid="68612"/>
                                        </p:tgtEl>
                                        <p:attrNameLst>
                                          <p:attrName>ppt_w</p:attrName>
                                        </p:attrNameLst>
                                      </p:cBhvr>
                                      <p:tavLst>
                                        <p:tav tm="0">
                                          <p:val>
                                            <p:strVal val="4*#ppt_w"/>
                                          </p:val>
                                        </p:tav>
                                        <p:tav tm="100000">
                                          <p:val>
                                            <p:strVal val="#ppt_w"/>
                                          </p:val>
                                        </p:tav>
                                      </p:tavLst>
                                    </p:anim>
                                    <p:anim calcmode="lin" valueType="num">
                                      <p:cBhvr>
                                        <p:cTn id="21" dur="500" fill="hold"/>
                                        <p:tgtEl>
                                          <p:spTgt spid="68612"/>
                                        </p:tgtEl>
                                        <p:attrNameLst>
                                          <p:attrName>ppt_h</p:attrName>
                                        </p:attrNameLst>
                                      </p:cBhvr>
                                      <p:tavLst>
                                        <p:tav tm="0">
                                          <p:val>
                                            <p:strVal val="4*#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23" presetClass="entr" presetSubtype="528" fill="hold" grpId="0" nodeType="clickEffect">
                                  <p:stCondLst>
                                    <p:cond delay="0"/>
                                  </p:stCondLst>
                                  <p:childTnLst>
                                    <p:set>
                                      <p:cBhvr>
                                        <p:cTn id="25" dur="1" fill="hold">
                                          <p:stCondLst>
                                            <p:cond delay="0"/>
                                          </p:stCondLst>
                                        </p:cTn>
                                        <p:tgtEl>
                                          <p:spTgt spid="68613"/>
                                        </p:tgtEl>
                                        <p:attrNameLst>
                                          <p:attrName>style.visibility</p:attrName>
                                        </p:attrNameLst>
                                      </p:cBhvr>
                                      <p:to>
                                        <p:strVal val="visible"/>
                                      </p:to>
                                    </p:set>
                                    <p:anim calcmode="lin" valueType="num">
                                      <p:cBhvr>
                                        <p:cTn id="26" dur="500" fill="hold"/>
                                        <p:tgtEl>
                                          <p:spTgt spid="68613"/>
                                        </p:tgtEl>
                                        <p:attrNameLst>
                                          <p:attrName>ppt_w</p:attrName>
                                        </p:attrNameLst>
                                      </p:cBhvr>
                                      <p:tavLst>
                                        <p:tav tm="0">
                                          <p:val>
                                            <p:fltVal val="0.000000"/>
                                          </p:val>
                                        </p:tav>
                                        <p:tav tm="100000">
                                          <p:val>
                                            <p:strVal val="#ppt_w"/>
                                          </p:val>
                                        </p:tav>
                                      </p:tavLst>
                                    </p:anim>
                                    <p:anim calcmode="lin" valueType="num">
                                      <p:cBhvr>
                                        <p:cTn id="27" dur="500" fill="hold"/>
                                        <p:tgtEl>
                                          <p:spTgt spid="68613"/>
                                        </p:tgtEl>
                                        <p:attrNameLst>
                                          <p:attrName>ppt_h</p:attrName>
                                        </p:attrNameLst>
                                      </p:cBhvr>
                                      <p:tavLst>
                                        <p:tav tm="0">
                                          <p:val>
                                            <p:fltVal val="0.000000"/>
                                          </p:val>
                                        </p:tav>
                                        <p:tav tm="100000">
                                          <p:val>
                                            <p:strVal val="#ppt_h"/>
                                          </p:val>
                                        </p:tav>
                                      </p:tavLst>
                                    </p:anim>
                                    <p:anim calcmode="lin" valueType="num">
                                      <p:cBhvr>
                                        <p:cTn id="28" dur="500" fill="hold"/>
                                        <p:tgtEl>
                                          <p:spTgt spid="68613"/>
                                        </p:tgtEl>
                                        <p:attrNameLst>
                                          <p:attrName>ppt_x</p:attrName>
                                        </p:attrNameLst>
                                      </p:cBhvr>
                                      <p:tavLst>
                                        <p:tav tm="0">
                                          <p:val>
                                            <p:fltVal val="0.500000"/>
                                          </p:val>
                                        </p:tav>
                                        <p:tav tm="100000">
                                          <p:val>
                                            <p:strVal val="#ppt_x"/>
                                          </p:val>
                                        </p:tav>
                                      </p:tavLst>
                                    </p:anim>
                                    <p:anim calcmode="lin" valueType="num">
                                      <p:cBhvr>
                                        <p:cTn id="29" dur="500" fill="hold"/>
                                        <p:tgtEl>
                                          <p:spTgt spid="68613"/>
                                        </p:tgtEl>
                                        <p:attrNameLst>
                                          <p:attrName>ppt_y</p:attrName>
                                        </p:attrNameLst>
                                      </p:cBhvr>
                                      <p:tavLst>
                                        <p:tav tm="0">
                                          <p:val>
                                            <p:fltVal val="0.500000"/>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3" presetClass="entr" presetSubtype="32" fill="hold" grpId="0" nodeType="clickEffect">
                                  <p:stCondLst>
                                    <p:cond delay="0"/>
                                  </p:stCondLst>
                                  <p:childTnLst>
                                    <p:set>
                                      <p:cBhvr>
                                        <p:cTn id="33" dur="1" fill="hold">
                                          <p:stCondLst>
                                            <p:cond delay="0"/>
                                          </p:stCondLst>
                                        </p:cTn>
                                        <p:tgtEl>
                                          <p:spTgt spid="68614"/>
                                        </p:tgtEl>
                                        <p:attrNameLst>
                                          <p:attrName>style.visibility</p:attrName>
                                        </p:attrNameLst>
                                      </p:cBhvr>
                                      <p:to>
                                        <p:strVal val="visible"/>
                                      </p:to>
                                    </p:set>
                                    <p:anim calcmode="lin" valueType="num">
                                      <p:cBhvr>
                                        <p:cTn id="34" dur="500" fill="hold"/>
                                        <p:tgtEl>
                                          <p:spTgt spid="68614"/>
                                        </p:tgtEl>
                                        <p:attrNameLst>
                                          <p:attrName>ppt_w</p:attrName>
                                        </p:attrNameLst>
                                      </p:cBhvr>
                                      <p:tavLst>
                                        <p:tav tm="0">
                                          <p:val>
                                            <p:strVal val="4*#ppt_w"/>
                                          </p:val>
                                        </p:tav>
                                        <p:tav tm="100000">
                                          <p:val>
                                            <p:strVal val="#ppt_w"/>
                                          </p:val>
                                        </p:tav>
                                      </p:tavLst>
                                    </p:anim>
                                    <p:anim calcmode="lin" valueType="num">
                                      <p:cBhvr>
                                        <p:cTn id="35" dur="500" fill="hold"/>
                                        <p:tgtEl>
                                          <p:spTgt spid="68614"/>
                                        </p:tgtEl>
                                        <p:attrNameLst>
                                          <p:attrName>ppt_h</p:attrName>
                                        </p:attrNameLst>
                                      </p:cBhvr>
                                      <p:tavLst>
                                        <p:tav tm="0">
                                          <p:val>
                                            <p:strVal val="4*#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1" grpId="0"/>
      <p:bldP spid="68612" grpId="0"/>
      <p:bldP spid="68613" grpId="0"/>
      <p:bldP spid="68614" grpId="0"/>
      <p:bldP spid="686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2" name="标题 56321"/>
          <p:cNvSpPr>
            <a:spLocks noGrp="1"/>
          </p:cNvSpPr>
          <p:nvPr>
            <p:ph type="title"/>
          </p:nvPr>
        </p:nvSpPr>
        <p:spPr/>
        <p:txBody>
          <a:bodyPr anchor="ctr"/>
          <a:p>
            <a:r>
              <a:rPr lang="zh-CN" altLang="en-US" dirty="0"/>
              <a:t>围绕第八段讨论</a:t>
            </a:r>
            <a:endParaRPr lang="zh-CN" altLang="en-US"/>
          </a:p>
        </p:txBody>
      </p:sp>
      <p:sp>
        <p:nvSpPr>
          <p:cNvPr id="56323" name="文本占位符 56322"/>
          <p:cNvSpPr>
            <a:spLocks noGrp="1"/>
          </p:cNvSpPr>
          <p:nvPr>
            <p:ph type="body" idx="1"/>
          </p:nvPr>
        </p:nvSpPr>
        <p:spPr/>
        <p:txBody>
          <a:bodyPr/>
          <a:p>
            <a:r>
              <a:rPr lang="zh-CN" altLang="en-US" b="1" dirty="0"/>
              <a:t>“中国的脊梁”指什么人？为什么他们的牺牲不能为“大家”所知道？</a:t>
            </a:r>
            <a:endParaRPr lang="zh-CN" altLang="en-US" b="1" dirty="0"/>
          </a:p>
          <a:p>
            <a:r>
              <a:rPr lang="zh-CN" altLang="en-US" b="1" dirty="0">
                <a:solidFill>
                  <a:srgbClr val="292929"/>
                </a:solidFill>
              </a:rPr>
              <a:t>明确：指脚踏实地为民族进步而奋斗的    人们，他们来自下层，代表着广大人民的利益。</a:t>
            </a:r>
            <a:endParaRPr lang="zh-CN" altLang="en-US" b="1" dirty="0">
              <a:solidFill>
                <a:srgbClr val="292929"/>
              </a:solidFill>
            </a:endParaRPr>
          </a:p>
          <a:p>
            <a:r>
              <a:rPr lang="zh-CN" altLang="en-US" b="1" dirty="0">
                <a:solidFill>
                  <a:schemeClr val="accent2"/>
                </a:solidFill>
              </a:rPr>
              <a:t>明确：1、不能（无权）知道</a:t>
            </a:r>
            <a:endParaRPr lang="zh-CN" altLang="en-US" b="1" dirty="0">
              <a:solidFill>
                <a:schemeClr val="accent2"/>
              </a:solidFill>
            </a:endParaRPr>
          </a:p>
          <a:p>
            <a:pPr>
              <a:buNone/>
            </a:pPr>
            <a:r>
              <a:rPr lang="zh-CN" altLang="en-US" b="1" dirty="0">
                <a:solidFill>
                  <a:schemeClr val="accent2"/>
                </a:solidFill>
              </a:rPr>
              <a:t>                2、不愿知道（“看客”）</a:t>
            </a:r>
            <a:endParaRPr lang="zh-CN" altLang="en-US" b="1">
              <a:solidFill>
                <a:schemeClr val="accent2"/>
              </a:solidFill>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6323">
                                            <p:txEl>
                                              <p:charRg st="0" end="32"/>
                                            </p:txEl>
                                          </p:spTgt>
                                        </p:tgtEl>
                                        <p:attrNameLst>
                                          <p:attrName>style.visibility</p:attrName>
                                        </p:attrNameLst>
                                      </p:cBhvr>
                                      <p:to>
                                        <p:strVal val="visible"/>
                                      </p:to>
                                    </p:set>
                                    <p:animEffect transition="in" filter="blinds(horizontal)">
                                      <p:cBhvr>
                                        <p:cTn id="7" dur="500"/>
                                        <p:tgtEl>
                                          <p:spTgt spid="56323">
                                            <p:txEl>
                                              <p:charRg st="0" end="32"/>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6323">
                                            <p:txEl>
                                              <p:charRg st="32" end="75"/>
                                            </p:txEl>
                                          </p:spTgt>
                                        </p:tgtEl>
                                        <p:attrNameLst>
                                          <p:attrName>style.visibility</p:attrName>
                                        </p:attrNameLst>
                                      </p:cBhvr>
                                      <p:to>
                                        <p:strVal val="visible"/>
                                      </p:to>
                                    </p:set>
                                    <p:animEffect transition="in" filter="blinds(horizontal)">
                                      <p:cBhvr>
                                        <p:cTn id="12" dur="500"/>
                                        <p:tgtEl>
                                          <p:spTgt spid="56323">
                                            <p:txEl>
                                              <p:charRg st="32" end="75"/>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6323">
                                            <p:txEl>
                                              <p:charRg st="75" end="89"/>
                                            </p:txEl>
                                          </p:spTgt>
                                        </p:tgtEl>
                                        <p:attrNameLst>
                                          <p:attrName>style.visibility</p:attrName>
                                        </p:attrNameLst>
                                      </p:cBhvr>
                                      <p:to>
                                        <p:strVal val="visible"/>
                                      </p:to>
                                    </p:set>
                                    <p:animEffect transition="in" filter="blinds(horizontal)">
                                      <p:cBhvr>
                                        <p:cTn id="17" dur="500"/>
                                        <p:tgtEl>
                                          <p:spTgt spid="56323">
                                            <p:txEl>
                                              <p:charRg st="75" end="8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6323">
                                            <p:txEl>
                                              <p:charRg st="89" end="118"/>
                                            </p:txEl>
                                          </p:spTgt>
                                        </p:tgtEl>
                                        <p:attrNameLst>
                                          <p:attrName>style.visibility</p:attrName>
                                        </p:attrNameLst>
                                      </p:cBhvr>
                                      <p:to>
                                        <p:strVal val="visible"/>
                                      </p:to>
                                    </p:set>
                                    <p:animEffect transition="in" filter="blinds(horizontal)">
                                      <p:cBhvr>
                                        <p:cTn id="22" dur="500"/>
                                        <p:tgtEl>
                                          <p:spTgt spid="56323">
                                            <p:txEl>
                                              <p:charRg st="89" end="1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5778" name="标题 75777"/>
          <p:cNvSpPr>
            <a:spLocks noGrp="1" noRot="1"/>
          </p:cNvSpPr>
          <p:nvPr>
            <p:ph type="title"/>
          </p:nvPr>
        </p:nvSpPr>
        <p:spPr/>
        <p:txBody>
          <a:bodyPr anchor="ctr"/>
          <a:p>
            <a:pPr algn="l"/>
            <a:r>
              <a:rPr lang="zh-CN" altLang="en-US" sz="3200" b="0">
                <a:solidFill>
                  <a:srgbClr val="6600FF"/>
                </a:solidFill>
              </a:rPr>
              <a:t>你能举出一些具体事例来证明作</a:t>
            </a:r>
            <a:r>
              <a:rPr lang="zh-CN" altLang="en-US" sz="3200" b="0" dirty="0">
                <a:solidFill>
                  <a:srgbClr val="6600FF"/>
                </a:solidFill>
              </a:rPr>
              <a:t>者认为当时存在有自信力的中国人吗</a:t>
            </a:r>
            <a:r>
              <a:rPr lang="zh-CN" altLang="en-US" sz="3200" b="0">
                <a:solidFill>
                  <a:srgbClr val="6600FF"/>
                </a:solidFill>
              </a:rPr>
              <a:t>？</a:t>
            </a:r>
            <a:endParaRPr lang="zh-CN" altLang="en-US" sz="3200" b="0">
              <a:solidFill>
                <a:srgbClr val="6600FF"/>
              </a:solidFill>
            </a:endParaRPr>
          </a:p>
        </p:txBody>
      </p:sp>
      <p:sp>
        <p:nvSpPr>
          <p:cNvPr id="75779" name="文本占位符 75778"/>
          <p:cNvSpPr>
            <a:spLocks noGrp="1" noRot="1"/>
          </p:cNvSpPr>
          <p:nvPr>
            <p:ph type="body" idx="1"/>
          </p:nvPr>
        </p:nvSpPr>
        <p:spPr>
          <a:xfrm>
            <a:off x="685800" y="1981200"/>
            <a:ext cx="7772400" cy="4876800"/>
          </a:xfrm>
        </p:spPr>
        <p:txBody>
          <a:bodyPr/>
          <a:p>
            <a:r>
              <a:rPr lang="zh-CN" altLang="en-US" sz="2800" b="1"/>
              <a:t>“九、一八”事变后，中共于</a:t>
            </a:r>
            <a:r>
              <a:rPr lang="en-US" altLang="zh-CN" sz="2800" b="1"/>
              <a:t>9</a:t>
            </a:r>
            <a:r>
              <a:rPr lang="zh-CN" altLang="en-US" sz="2800" b="1"/>
              <a:t>月</a:t>
            </a:r>
            <a:r>
              <a:rPr lang="en-US" altLang="zh-CN" sz="2800" b="1"/>
              <a:t>20</a:t>
            </a:r>
            <a:r>
              <a:rPr lang="zh-CN" altLang="en-US" sz="2800" b="1"/>
              <a:t>日和</a:t>
            </a:r>
            <a:r>
              <a:rPr lang="en-US" altLang="zh-CN" sz="2800" b="1"/>
              <a:t>22</a:t>
            </a:r>
            <a:r>
              <a:rPr lang="zh-CN" altLang="en-US" sz="2800" b="1"/>
              <a:t>日连续发表宣言，提出“组织群众的反帝运动，发动群众斗争，反抗日本帝国主义的侵略”的战斗口号。</a:t>
            </a:r>
            <a:endParaRPr lang="zh-CN" altLang="en-US" sz="2800" b="1"/>
          </a:p>
          <a:p>
            <a:r>
              <a:rPr lang="zh-CN" altLang="en-US" sz="2800" b="1"/>
              <a:t>在党的号召和领导下，全国掀起声势浩大的抗日运动，坚决反对蒋介石的不抵抗政策。</a:t>
            </a:r>
            <a:endParaRPr lang="zh-CN" altLang="en-US" sz="2800" b="1"/>
          </a:p>
          <a:p>
            <a:r>
              <a:rPr lang="en-US" altLang="zh-CN" sz="2800" b="1"/>
              <a:t>1931</a:t>
            </a:r>
            <a:r>
              <a:rPr lang="zh-CN" altLang="en-US" sz="2800" b="1"/>
              <a:t>年</a:t>
            </a:r>
            <a:r>
              <a:rPr lang="en-US" altLang="zh-CN" sz="2800" b="1"/>
              <a:t>9</a:t>
            </a:r>
            <a:r>
              <a:rPr lang="zh-CN" altLang="en-US" sz="2800" b="1"/>
              <a:t>月至</a:t>
            </a:r>
            <a:r>
              <a:rPr lang="en-US" altLang="zh-CN" sz="2800" b="1"/>
              <a:t>12</a:t>
            </a:r>
            <a:r>
              <a:rPr lang="zh-CN" altLang="en-US" sz="2800" b="1"/>
              <a:t>月，曾发生三次规模很大的学生请愿运动</a:t>
            </a:r>
            <a:r>
              <a:rPr lang="zh-CN" altLang="en-US" sz="2800"/>
              <a:t>。</a:t>
            </a:r>
            <a:endParaRPr lang="zh-CN" altLang="en-US" sz="280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5779">
                                            <p:txEl>
                                              <p:charRg st="0" end="68"/>
                                            </p:txEl>
                                          </p:spTgt>
                                        </p:tgtEl>
                                        <p:attrNameLst>
                                          <p:attrName>style.visibility</p:attrName>
                                        </p:attrNameLst>
                                      </p:cBhvr>
                                      <p:to>
                                        <p:strVal val="visible"/>
                                      </p:to>
                                    </p:set>
                                    <p:animEffect transition="in" filter="checkerboard(across)">
                                      <p:cBhvr>
                                        <p:cTn id="7" dur="500"/>
                                        <p:tgtEl>
                                          <p:spTgt spid="75779">
                                            <p:txEl>
                                              <p:charRg st="0" end="68"/>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5779">
                                            <p:txEl>
                                              <p:charRg st="68" end="107"/>
                                            </p:txEl>
                                          </p:spTgt>
                                        </p:tgtEl>
                                        <p:attrNameLst>
                                          <p:attrName>style.visibility</p:attrName>
                                        </p:attrNameLst>
                                      </p:cBhvr>
                                      <p:to>
                                        <p:strVal val="visible"/>
                                      </p:to>
                                    </p:set>
                                    <p:animEffect transition="in" filter="checkerboard(across)">
                                      <p:cBhvr>
                                        <p:cTn id="12" dur="500"/>
                                        <p:tgtEl>
                                          <p:spTgt spid="75779">
                                            <p:txEl>
                                              <p:charRg st="68" end="10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75779">
                                            <p:txEl>
                                              <p:charRg st="107" end="137"/>
                                            </p:txEl>
                                          </p:spTgt>
                                        </p:tgtEl>
                                        <p:attrNameLst>
                                          <p:attrName>style.visibility</p:attrName>
                                        </p:attrNameLst>
                                      </p:cBhvr>
                                      <p:to>
                                        <p:strVal val="visible"/>
                                      </p:to>
                                    </p:set>
                                    <p:animEffect transition="in" filter="checkerboard(across)">
                                      <p:cBhvr>
                                        <p:cTn id="17" dur="500"/>
                                        <p:tgtEl>
                                          <p:spTgt spid="75779">
                                            <p:txEl>
                                              <p:charRg st="107" end="13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79"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6" name="标题 52225"/>
          <p:cNvSpPr>
            <a:spLocks noGrp="1"/>
          </p:cNvSpPr>
          <p:nvPr>
            <p:ph type="title"/>
          </p:nvPr>
        </p:nvSpPr>
        <p:spPr/>
        <p:txBody>
          <a:bodyPr anchor="ctr"/>
          <a:p>
            <a:r>
              <a:rPr lang="zh-CN" altLang="en-US" dirty="0"/>
              <a:t>结      论</a:t>
            </a:r>
            <a:endParaRPr lang="zh-CN" altLang="en-US" dirty="0"/>
          </a:p>
        </p:txBody>
      </p:sp>
      <p:sp>
        <p:nvSpPr>
          <p:cNvPr id="52227" name="文本占位符 52226"/>
          <p:cNvSpPr>
            <a:spLocks noGrp="1"/>
          </p:cNvSpPr>
          <p:nvPr>
            <p:ph type="body" idx="1"/>
          </p:nvPr>
        </p:nvSpPr>
        <p:spPr/>
        <p:txBody>
          <a:bodyPr/>
          <a:p>
            <a:r>
              <a:rPr lang="zh-CN" altLang="en-US" b="1" dirty="0"/>
              <a:t>阅读第九段，思考：1、本文的结论是什么？2、本段在全文中的作用？</a:t>
            </a:r>
            <a:endParaRPr lang="zh-CN" altLang="en-US" b="1" dirty="0"/>
          </a:p>
          <a:p>
            <a:r>
              <a:rPr lang="zh-CN" altLang="en-US" sz="2800" dirty="0">
                <a:solidFill>
                  <a:schemeClr val="accent2"/>
                </a:solidFill>
                <a:ea typeface="隶书" panose="02010509060101010101" pitchFamily="1" charset="-122"/>
              </a:rPr>
              <a:t>结论：自信力的有无，状元宰相的文章不足为据，要看地底下（要从本质上看问题，指出真正有自信力的是中国的革命人民）</a:t>
            </a:r>
            <a:endParaRPr lang="zh-CN" altLang="en-US" sz="2800" dirty="0">
              <a:solidFill>
                <a:schemeClr val="accent2"/>
              </a:solidFill>
              <a:ea typeface="隶书" panose="02010509060101010101" pitchFamily="1" charset="-122"/>
            </a:endParaRPr>
          </a:p>
          <a:p>
            <a:r>
              <a:rPr lang="zh-CN" altLang="en-US" sz="3600" dirty="0">
                <a:solidFill>
                  <a:schemeClr val="accent2"/>
                </a:solidFill>
                <a:ea typeface="方正舒体" panose="02010601030101010101" pitchFamily="2" charset="-122"/>
              </a:rPr>
              <a:t>作用：照应题目，作出回答</a:t>
            </a:r>
            <a:endParaRPr lang="zh-CN" altLang="en-US" sz="3600" dirty="0">
              <a:solidFill>
                <a:schemeClr val="accent2"/>
              </a:solidFill>
              <a:ea typeface="方正舒体" panose="02010601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animEffect transition="in" filter="box(in)">
                                      <p:cBhvr>
                                        <p:cTn id="7" dur="500"/>
                                        <p:tgtEl>
                                          <p:spTgt spid="52226"/>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52227">
                                            <p:txEl>
                                              <p:charRg st="0" end="33"/>
                                            </p:txEl>
                                          </p:spTgt>
                                        </p:tgtEl>
                                        <p:attrNameLst>
                                          <p:attrName>style.visibility</p:attrName>
                                        </p:attrNameLst>
                                      </p:cBhvr>
                                      <p:to>
                                        <p:strVal val="visible"/>
                                      </p:to>
                                    </p:set>
                                    <p:animEffect transition="in" filter="box(out)">
                                      <p:cBhvr>
                                        <p:cTn id="12" dur="500"/>
                                        <p:tgtEl>
                                          <p:spTgt spid="52227">
                                            <p:txEl>
                                              <p:charRg st="0" end="3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52227">
                                            <p:txEl>
                                              <p:charRg st="33" end="89"/>
                                            </p:txEl>
                                          </p:spTgt>
                                        </p:tgtEl>
                                        <p:attrNameLst>
                                          <p:attrName>style.visibility</p:attrName>
                                        </p:attrNameLst>
                                      </p:cBhvr>
                                      <p:to>
                                        <p:strVal val="visible"/>
                                      </p:to>
                                    </p:set>
                                    <p:animEffect transition="in" filter="box(out)">
                                      <p:cBhvr>
                                        <p:cTn id="17" dur="500"/>
                                        <p:tgtEl>
                                          <p:spTgt spid="52227">
                                            <p:txEl>
                                              <p:charRg st="33" end="89"/>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52227">
                                            <p:txEl>
                                              <p:charRg st="89" end="102"/>
                                            </p:txEl>
                                          </p:spTgt>
                                        </p:tgtEl>
                                        <p:attrNameLst>
                                          <p:attrName>style.visibility</p:attrName>
                                        </p:attrNameLst>
                                      </p:cBhvr>
                                      <p:to>
                                        <p:strVal val="visible"/>
                                      </p:to>
                                    </p:set>
                                    <p:animEffect transition="in" filter="box(out)">
                                      <p:cBhvr>
                                        <p:cTn id="22" dur="500"/>
                                        <p:tgtEl>
                                          <p:spTgt spid="52227">
                                            <p:txEl>
                                              <p:charRg st="89" end="10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9634" name="文本框 69633"/>
          <p:cNvSpPr txBox="1"/>
          <p:nvPr/>
        </p:nvSpPr>
        <p:spPr>
          <a:xfrm>
            <a:off x="323850" y="1989138"/>
            <a:ext cx="8497888" cy="1433512"/>
          </a:xfrm>
          <a:prstGeom prst="rect">
            <a:avLst/>
          </a:prstGeom>
          <a:noFill/>
          <a:ln w="9525">
            <a:noFill/>
          </a:ln>
        </p:spPr>
        <p:txBody>
          <a:bodyPr>
            <a:spAutoFit/>
          </a:bodyPr>
          <a:p>
            <a:pPr algn="l">
              <a:spcBef>
                <a:spcPct val="50000"/>
              </a:spcBef>
            </a:pPr>
            <a:r>
              <a:rPr lang="zh-CN" altLang="en-US" sz="32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　　</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要论</a:t>
            </a:r>
            <a:r>
              <a:rPr lang="zh-CN" altLang="en-US" sz="2800" b="1" dirty="0">
                <a:solidFill>
                  <a:srgbClr val="CC3300"/>
                </a:solidFill>
                <a:effectLst>
                  <a:outerShdw blurRad="38100" dist="38100" dir="2700000">
                    <a:srgbClr val="000000"/>
                  </a:outerShdw>
                </a:effectLst>
                <a:latin typeface="Times New Roman" panose="02020603050405020304" pitchFamily="18" charset="0"/>
                <a:ea typeface="华文行楷" panose="02010800040101010101" pitchFamily="2" charset="-122"/>
              </a:rPr>
              <a:t>中国人</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，必须不被搽在表面的自欺欺人的</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脂粉</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所诓骗，却看看他的</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筋骨</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和</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脊梁</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。自信力的有无，</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状元宰相</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的文章是不足为据的，要自己去看</a:t>
            </a:r>
            <a:r>
              <a:rPr lang="zh-CN" altLang="en-US" sz="2800" b="1" dirty="0">
                <a:solidFill>
                  <a:srgbClr val="FF0000"/>
                </a:solidFill>
                <a:effectLst>
                  <a:outerShdw blurRad="38100" dist="38100" dir="2700000">
                    <a:srgbClr val="000000"/>
                  </a:outerShdw>
                </a:effectLst>
                <a:latin typeface="Times New Roman" panose="02020603050405020304" pitchFamily="18" charset="0"/>
                <a:ea typeface="华文行楷" panose="02010800040101010101" pitchFamily="2" charset="-122"/>
              </a:rPr>
              <a:t>地底下</a:t>
            </a:r>
            <a:r>
              <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rPr>
              <a:t>。</a:t>
            </a:r>
            <a:endParaRPr lang="zh-CN" altLang="en-US" sz="2800" b="1" dirty="0">
              <a:solidFill>
                <a:srgbClr val="336600"/>
              </a:solidFill>
              <a:effectLst>
                <a:outerShdw blurRad="38100" dist="38100" dir="2700000">
                  <a:srgbClr val="000000"/>
                </a:outerShdw>
              </a:effectLst>
              <a:latin typeface="Times New Roman" panose="02020603050405020304" pitchFamily="18" charset="0"/>
              <a:ea typeface="华文行楷" panose="02010800040101010101" pitchFamily="2" charset="-122"/>
            </a:endParaRPr>
          </a:p>
        </p:txBody>
      </p:sp>
      <p:sp>
        <p:nvSpPr>
          <p:cNvPr id="69635" name="文本框 69634"/>
          <p:cNvSpPr txBox="1"/>
          <p:nvPr/>
        </p:nvSpPr>
        <p:spPr>
          <a:xfrm>
            <a:off x="336550" y="404813"/>
            <a:ext cx="5035550" cy="579437"/>
          </a:xfrm>
          <a:prstGeom prst="rect">
            <a:avLst/>
          </a:prstGeom>
          <a:noFill/>
          <a:ln w="9525">
            <a:noFill/>
          </a:ln>
        </p:spPr>
        <p:txBody>
          <a:bodyPr wrap="none" anchor="t">
            <a:spAutoFit/>
          </a:bodyPr>
          <a:p>
            <a:r>
              <a:rPr lang="zh-CN" altLang="en-US" sz="3200" b="1" dirty="0">
                <a:latin typeface="华文仿宋" panose="02010600040101010101" pitchFamily="2" charset="-122"/>
                <a:ea typeface="华文仿宋" panose="02010600040101010101" pitchFamily="2" charset="-122"/>
              </a:rPr>
              <a:t>品读第</a:t>
            </a:r>
            <a:r>
              <a:rPr lang="en-US" altLang="zh-CN" sz="3200" b="1">
                <a:latin typeface="华文仿宋" panose="02010600040101010101" pitchFamily="2" charset="-122"/>
                <a:ea typeface="华文仿宋" panose="02010600040101010101" pitchFamily="2" charset="-122"/>
              </a:rPr>
              <a:t>6—9</a:t>
            </a:r>
            <a:r>
              <a:rPr lang="zh-CN" altLang="en-US" sz="3200" b="1" dirty="0">
                <a:latin typeface="华文仿宋" panose="02010600040101010101" pitchFamily="2" charset="-122"/>
                <a:ea typeface="华文仿宋" panose="02010600040101010101" pitchFamily="2" charset="-122"/>
              </a:rPr>
              <a:t>段，讨论探究：</a:t>
            </a:r>
            <a:endParaRPr lang="zh-CN" altLang="en-US" sz="3200" b="1" dirty="0">
              <a:latin typeface="华文仿宋" panose="02010600040101010101" pitchFamily="2" charset="-122"/>
              <a:ea typeface="华文仿宋" panose="02010600040101010101" pitchFamily="2" charset="-122"/>
            </a:endParaRPr>
          </a:p>
        </p:txBody>
      </p:sp>
      <p:sp>
        <p:nvSpPr>
          <p:cNvPr id="69636" name="文本框 69635"/>
          <p:cNvSpPr txBox="1"/>
          <p:nvPr/>
        </p:nvSpPr>
        <p:spPr>
          <a:xfrm>
            <a:off x="0" y="1052513"/>
            <a:ext cx="8640763" cy="946150"/>
          </a:xfrm>
          <a:prstGeom prst="rect">
            <a:avLst/>
          </a:prstGeom>
          <a:noFill/>
          <a:ln w="9525">
            <a:noFill/>
          </a:ln>
        </p:spPr>
        <p:txBody>
          <a:bodyPr>
            <a:spAutoFit/>
          </a:bodyPr>
          <a:p>
            <a:r>
              <a:rPr lang="zh-CN" altLang="en-US" sz="2800" b="1" dirty="0">
                <a:latin typeface="Times New Roman" panose="02020603050405020304" pitchFamily="18" charset="0"/>
                <a:ea typeface="华文行楷" panose="02010800040101010101" pitchFamily="2" charset="-122"/>
              </a:rPr>
              <a:t>你从下段文字中的划线字中读到了怎样的况味？产生了怎样的联想？</a:t>
            </a:r>
            <a:endParaRPr lang="zh-CN" altLang="en-US" sz="2800" b="1" dirty="0">
              <a:latin typeface="Times New Roman" panose="02020603050405020304" pitchFamily="18" charset="0"/>
              <a:ea typeface="华文行楷" panose="02010800040101010101" pitchFamily="2" charset="-122"/>
            </a:endParaRPr>
          </a:p>
        </p:txBody>
      </p:sp>
      <p:sp>
        <p:nvSpPr>
          <p:cNvPr id="69637" name="文本框 69636"/>
          <p:cNvSpPr txBox="1"/>
          <p:nvPr/>
        </p:nvSpPr>
        <p:spPr>
          <a:xfrm>
            <a:off x="395288" y="3357563"/>
            <a:ext cx="7345362" cy="579437"/>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脂粉：</a:t>
            </a:r>
            <a:r>
              <a:rPr lang="zh-CN" altLang="en-US" sz="3200" b="1" dirty="0">
                <a:latin typeface="Times New Roman" panose="02020603050405020304" pitchFamily="18" charset="0"/>
              </a:rPr>
              <a:t>比喻统治阶级的欺骗性宣传</a:t>
            </a:r>
            <a:r>
              <a:rPr lang="zh-CN" altLang="en-US" b="1" dirty="0">
                <a:latin typeface="Times New Roman" panose="02020603050405020304" pitchFamily="18" charset="0"/>
              </a:rPr>
              <a:t>。</a:t>
            </a:r>
            <a:endParaRPr lang="zh-CN" altLang="en-US" b="1" dirty="0">
              <a:latin typeface="Times New Roman" panose="02020603050405020304" pitchFamily="18" charset="0"/>
            </a:endParaRPr>
          </a:p>
        </p:txBody>
      </p:sp>
      <p:sp>
        <p:nvSpPr>
          <p:cNvPr id="69638" name="文本框 69637"/>
          <p:cNvSpPr txBox="1"/>
          <p:nvPr/>
        </p:nvSpPr>
        <p:spPr>
          <a:xfrm>
            <a:off x="323850" y="4005263"/>
            <a:ext cx="7993063" cy="579437"/>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筋骨和脊梁</a:t>
            </a:r>
            <a:r>
              <a:rPr lang="zh-CN" altLang="en-US" sz="3200" b="1" dirty="0">
                <a:latin typeface="Times New Roman" panose="02020603050405020304" pitchFamily="18" charset="0"/>
              </a:rPr>
              <a:t>：比喻气节、操守、人格、品质</a:t>
            </a:r>
            <a:endParaRPr lang="zh-CN" altLang="en-US" sz="3200" b="1" dirty="0">
              <a:latin typeface="Times New Roman" panose="02020603050405020304" pitchFamily="18" charset="0"/>
            </a:endParaRPr>
          </a:p>
        </p:txBody>
      </p:sp>
      <p:sp>
        <p:nvSpPr>
          <p:cNvPr id="69639" name="文本框 69638"/>
          <p:cNvSpPr txBox="1"/>
          <p:nvPr/>
        </p:nvSpPr>
        <p:spPr>
          <a:xfrm>
            <a:off x="250825" y="4508500"/>
            <a:ext cx="8604250" cy="1066800"/>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状元宰相</a:t>
            </a:r>
            <a:r>
              <a:rPr lang="zh-CN" altLang="en-US" sz="3200" b="1" dirty="0">
                <a:latin typeface="Times New Roman" panose="02020603050405020304" pitchFamily="18" charset="0"/>
              </a:rPr>
              <a:t>：比喻国民党反动政客及其御用文人</a:t>
            </a:r>
            <a:r>
              <a:rPr lang="zh-CN" altLang="en-US" b="1" dirty="0">
                <a:latin typeface="Times New Roman" panose="02020603050405020304" pitchFamily="18" charset="0"/>
              </a:rPr>
              <a:t>。</a:t>
            </a:r>
            <a:endParaRPr lang="zh-CN" altLang="en-US" b="1" dirty="0">
              <a:latin typeface="Times New Roman" panose="02020603050405020304" pitchFamily="18" charset="0"/>
            </a:endParaRPr>
          </a:p>
        </p:txBody>
      </p:sp>
      <p:sp>
        <p:nvSpPr>
          <p:cNvPr id="69640" name="文本框 69639"/>
          <p:cNvSpPr txBox="1"/>
          <p:nvPr/>
        </p:nvSpPr>
        <p:spPr>
          <a:xfrm>
            <a:off x="468313" y="5157788"/>
            <a:ext cx="8135937" cy="1066800"/>
          </a:xfrm>
          <a:prstGeom prst="rect">
            <a:avLst/>
          </a:prstGeom>
          <a:noFill/>
          <a:ln w="9525">
            <a:noFill/>
          </a:ln>
        </p:spPr>
        <p:txBody>
          <a:bodyPr>
            <a:spAutoFit/>
          </a:bodyPr>
          <a:p>
            <a:pPr>
              <a:spcBef>
                <a:spcPct val="50000"/>
              </a:spcBef>
            </a:pPr>
            <a:r>
              <a:rPr lang="zh-CN" altLang="en-US" sz="3200" b="1" dirty="0">
                <a:solidFill>
                  <a:srgbClr val="FF0000"/>
                </a:solidFill>
                <a:latin typeface="Times New Roman" panose="02020603050405020304" pitchFamily="18" charset="0"/>
              </a:rPr>
              <a:t>地底下</a:t>
            </a:r>
            <a:r>
              <a:rPr lang="en-US" altLang="zh-CN" sz="3200" b="1">
                <a:latin typeface="Times New Roman" panose="02020603050405020304" pitchFamily="18" charset="0"/>
              </a:rPr>
              <a:t>:</a:t>
            </a:r>
            <a:r>
              <a:rPr lang="zh-CN" altLang="en-US" sz="3200" b="1" dirty="0">
                <a:latin typeface="Times New Roman" panose="02020603050405020304" pitchFamily="18" charset="0"/>
              </a:rPr>
              <a:t>比喻当时还处于地下斗争的中国共产党及其领导下的革命力量。</a:t>
            </a:r>
            <a:endParaRPr lang="zh-CN" altLang="en-US" sz="3200" b="1" dirty="0">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69637"/>
                                        </p:tgtEl>
                                        <p:attrNameLst>
                                          <p:attrName>style.visibility</p:attrName>
                                        </p:attrNameLst>
                                      </p:cBhvr>
                                      <p:to>
                                        <p:strVal val="visible"/>
                                      </p:to>
                                    </p:set>
                                    <p:animEffect transition="in" filter="fade">
                                      <p:cBhvr>
                                        <p:cTn id="7" dur="800" decel="100000"/>
                                        <p:tgtEl>
                                          <p:spTgt spid="69637"/>
                                        </p:tgtEl>
                                      </p:cBhvr>
                                    </p:animEffect>
                                    <p:anim calcmode="lin" valueType="num">
                                      <p:cBhvr>
                                        <p:cTn id="8" dur="800" decel="100000" fill="hold"/>
                                        <p:tgtEl>
                                          <p:spTgt spid="69637"/>
                                        </p:tgtEl>
                                        <p:attrNameLst>
                                          <p:attrName>style.rotation</p:attrName>
                                        </p:attrNameLst>
                                      </p:cBhvr>
                                      <p:tavLst>
                                        <p:tav tm="0">
                                          <p:val>
                                            <p:fltVal val="-90.000000"/>
                                          </p:val>
                                        </p:tav>
                                        <p:tav tm="100000">
                                          <p:val>
                                            <p:fltVal val="0.000000"/>
                                          </p:val>
                                        </p:tav>
                                      </p:tavLst>
                                    </p:anim>
                                    <p:anim calcmode="lin" valueType="num">
                                      <p:cBhvr>
                                        <p:cTn id="9" dur="800" decel="100000" fill="hold"/>
                                        <p:tgtEl>
                                          <p:spTgt spid="69637"/>
                                        </p:tgtEl>
                                        <p:attrNameLst>
                                          <p:attrName>ppt_x</p:attrName>
                                        </p:attrNameLst>
                                      </p:cBhvr>
                                      <p:tavLst>
                                        <p:tav tm="0">
                                          <p:val>
                                            <p:strVal val="#ppt_x+0.4"/>
                                          </p:val>
                                        </p:tav>
                                        <p:tav tm="100000">
                                          <p:val>
                                            <p:strVal val="#ppt_x-0.05"/>
                                          </p:val>
                                        </p:tav>
                                      </p:tavLst>
                                    </p:anim>
                                    <p:anim calcmode="lin" valueType="num">
                                      <p:cBhvr>
                                        <p:cTn id="10" dur="800" decel="100000" fill="hold"/>
                                        <p:tgtEl>
                                          <p:spTgt spid="69637"/>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9637"/>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9637"/>
                                        </p:tgtEl>
                                        <p:attrNameLst>
                                          <p:attrName>ppt_y</p:attrName>
                                        </p:attrNameLst>
                                      </p:cBhvr>
                                      <p:tavLst>
                                        <p:tav tm="0">
                                          <p:val>
                                            <p:strVal val="#ppt_y+0.1"/>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30" presetClass="entr" presetSubtype="0" fill="hold" grpId="0" nodeType="clickEffect">
                                  <p:stCondLst>
                                    <p:cond delay="0"/>
                                  </p:stCondLst>
                                  <p:childTnLst>
                                    <p:set>
                                      <p:cBhvr>
                                        <p:cTn id="16" dur="1" fill="hold">
                                          <p:stCondLst>
                                            <p:cond delay="0"/>
                                          </p:stCondLst>
                                        </p:cTn>
                                        <p:tgtEl>
                                          <p:spTgt spid="69638"/>
                                        </p:tgtEl>
                                        <p:attrNameLst>
                                          <p:attrName>style.visibility</p:attrName>
                                        </p:attrNameLst>
                                      </p:cBhvr>
                                      <p:to>
                                        <p:strVal val="visible"/>
                                      </p:to>
                                    </p:set>
                                    <p:animEffect transition="in" filter="fade">
                                      <p:cBhvr>
                                        <p:cTn id="17" dur="800" decel="100000"/>
                                        <p:tgtEl>
                                          <p:spTgt spid="69638"/>
                                        </p:tgtEl>
                                      </p:cBhvr>
                                    </p:animEffect>
                                    <p:anim calcmode="lin" valueType="num">
                                      <p:cBhvr>
                                        <p:cTn id="18" dur="800" decel="100000" fill="hold"/>
                                        <p:tgtEl>
                                          <p:spTgt spid="69638"/>
                                        </p:tgtEl>
                                        <p:attrNameLst>
                                          <p:attrName>style.rotation</p:attrName>
                                        </p:attrNameLst>
                                      </p:cBhvr>
                                      <p:tavLst>
                                        <p:tav tm="0">
                                          <p:val>
                                            <p:fltVal val="-90.000000"/>
                                          </p:val>
                                        </p:tav>
                                        <p:tav tm="100000">
                                          <p:val>
                                            <p:fltVal val="0.000000"/>
                                          </p:val>
                                        </p:tav>
                                      </p:tavLst>
                                    </p:anim>
                                    <p:anim calcmode="lin" valueType="num">
                                      <p:cBhvr>
                                        <p:cTn id="19" dur="800" decel="100000" fill="hold"/>
                                        <p:tgtEl>
                                          <p:spTgt spid="69638"/>
                                        </p:tgtEl>
                                        <p:attrNameLst>
                                          <p:attrName>ppt_x</p:attrName>
                                        </p:attrNameLst>
                                      </p:cBhvr>
                                      <p:tavLst>
                                        <p:tav tm="0">
                                          <p:val>
                                            <p:strVal val="#ppt_x+0.4"/>
                                          </p:val>
                                        </p:tav>
                                        <p:tav tm="100000">
                                          <p:val>
                                            <p:strVal val="#ppt_x-0.05"/>
                                          </p:val>
                                        </p:tav>
                                      </p:tavLst>
                                    </p:anim>
                                    <p:anim calcmode="lin" valueType="num">
                                      <p:cBhvr>
                                        <p:cTn id="20" dur="800" decel="100000" fill="hold"/>
                                        <p:tgtEl>
                                          <p:spTgt spid="69638"/>
                                        </p:tgtEl>
                                        <p:attrNameLst>
                                          <p:attrName>ppt_y</p:attrName>
                                        </p:attrNameLst>
                                      </p:cBhvr>
                                      <p:tavLst>
                                        <p:tav tm="0">
                                          <p:val>
                                            <p:strVal val="#ppt_y-0.4"/>
                                          </p:val>
                                        </p:tav>
                                        <p:tav tm="100000">
                                          <p:val>
                                            <p:strVal val="#ppt_y+0.1"/>
                                          </p:val>
                                        </p:tav>
                                      </p:tavLst>
                                    </p:anim>
                                    <p:anim calcmode="lin" valueType="num">
                                      <p:cBhvr>
                                        <p:cTn id="21" dur="200" accel="100000" fill="hold">
                                          <p:stCondLst>
                                            <p:cond delay="800"/>
                                          </p:stCondLst>
                                        </p:cTn>
                                        <p:tgtEl>
                                          <p:spTgt spid="69638"/>
                                        </p:tgtEl>
                                        <p:attrNameLst>
                                          <p:attrName>ppt_x</p:attrName>
                                        </p:attrNameLst>
                                      </p:cBhvr>
                                      <p:tavLst>
                                        <p:tav tm="0">
                                          <p:val>
                                            <p:strVal val="#ppt_x-0.05"/>
                                          </p:val>
                                        </p:tav>
                                        <p:tav tm="100000">
                                          <p:val>
                                            <p:strVal val="#ppt_x"/>
                                          </p:val>
                                        </p:tav>
                                      </p:tavLst>
                                    </p:anim>
                                    <p:anim calcmode="lin" valueType="num">
                                      <p:cBhvr>
                                        <p:cTn id="22" dur="200" accel="100000" fill="hold">
                                          <p:stCondLst>
                                            <p:cond delay="800"/>
                                          </p:stCondLst>
                                        </p:cTn>
                                        <p:tgtEl>
                                          <p:spTgt spid="69638"/>
                                        </p:tgtEl>
                                        <p:attrNameLst>
                                          <p:attrName>ppt_y</p:attrName>
                                        </p:attrNameLst>
                                      </p:cBhvr>
                                      <p:tavLst>
                                        <p:tav tm="0">
                                          <p:val>
                                            <p:strVal val="#ppt_y+0.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30" presetClass="entr" presetSubtype="0" fill="hold" grpId="0" nodeType="clickEffect">
                                  <p:stCondLst>
                                    <p:cond delay="0"/>
                                  </p:stCondLst>
                                  <p:childTnLst>
                                    <p:set>
                                      <p:cBhvr>
                                        <p:cTn id="26" dur="1" fill="hold">
                                          <p:stCondLst>
                                            <p:cond delay="0"/>
                                          </p:stCondLst>
                                        </p:cTn>
                                        <p:tgtEl>
                                          <p:spTgt spid="69639"/>
                                        </p:tgtEl>
                                        <p:attrNameLst>
                                          <p:attrName>style.visibility</p:attrName>
                                        </p:attrNameLst>
                                      </p:cBhvr>
                                      <p:to>
                                        <p:strVal val="visible"/>
                                      </p:to>
                                    </p:set>
                                    <p:animEffect transition="in" filter="fade">
                                      <p:cBhvr>
                                        <p:cTn id="27" dur="800" decel="100000"/>
                                        <p:tgtEl>
                                          <p:spTgt spid="69639"/>
                                        </p:tgtEl>
                                      </p:cBhvr>
                                    </p:animEffect>
                                    <p:anim calcmode="lin" valueType="num">
                                      <p:cBhvr>
                                        <p:cTn id="28" dur="800" decel="100000" fill="hold"/>
                                        <p:tgtEl>
                                          <p:spTgt spid="69639"/>
                                        </p:tgtEl>
                                        <p:attrNameLst>
                                          <p:attrName>style.rotation</p:attrName>
                                        </p:attrNameLst>
                                      </p:cBhvr>
                                      <p:tavLst>
                                        <p:tav tm="0">
                                          <p:val>
                                            <p:fltVal val="-90.000000"/>
                                          </p:val>
                                        </p:tav>
                                        <p:tav tm="100000">
                                          <p:val>
                                            <p:fltVal val="0.000000"/>
                                          </p:val>
                                        </p:tav>
                                      </p:tavLst>
                                    </p:anim>
                                    <p:anim calcmode="lin" valueType="num">
                                      <p:cBhvr>
                                        <p:cTn id="29" dur="800" decel="100000" fill="hold"/>
                                        <p:tgtEl>
                                          <p:spTgt spid="69639"/>
                                        </p:tgtEl>
                                        <p:attrNameLst>
                                          <p:attrName>ppt_x</p:attrName>
                                        </p:attrNameLst>
                                      </p:cBhvr>
                                      <p:tavLst>
                                        <p:tav tm="0">
                                          <p:val>
                                            <p:strVal val="#ppt_x+0.4"/>
                                          </p:val>
                                        </p:tav>
                                        <p:tav tm="100000">
                                          <p:val>
                                            <p:strVal val="#ppt_x-0.05"/>
                                          </p:val>
                                        </p:tav>
                                      </p:tavLst>
                                    </p:anim>
                                    <p:anim calcmode="lin" valueType="num">
                                      <p:cBhvr>
                                        <p:cTn id="30" dur="800" decel="100000" fill="hold"/>
                                        <p:tgtEl>
                                          <p:spTgt spid="69639"/>
                                        </p:tgtEl>
                                        <p:attrNameLst>
                                          <p:attrName>ppt_y</p:attrName>
                                        </p:attrNameLst>
                                      </p:cBhvr>
                                      <p:tavLst>
                                        <p:tav tm="0">
                                          <p:val>
                                            <p:strVal val="#ppt_y-0.4"/>
                                          </p:val>
                                        </p:tav>
                                        <p:tav tm="100000">
                                          <p:val>
                                            <p:strVal val="#ppt_y+0.1"/>
                                          </p:val>
                                        </p:tav>
                                      </p:tavLst>
                                    </p:anim>
                                    <p:anim calcmode="lin" valueType="num">
                                      <p:cBhvr>
                                        <p:cTn id="31" dur="200" accel="100000" fill="hold">
                                          <p:stCondLst>
                                            <p:cond delay="800"/>
                                          </p:stCondLst>
                                        </p:cTn>
                                        <p:tgtEl>
                                          <p:spTgt spid="69639"/>
                                        </p:tgtEl>
                                        <p:attrNameLst>
                                          <p:attrName>ppt_x</p:attrName>
                                        </p:attrNameLst>
                                      </p:cBhvr>
                                      <p:tavLst>
                                        <p:tav tm="0">
                                          <p:val>
                                            <p:strVal val="#ppt_x-0.05"/>
                                          </p:val>
                                        </p:tav>
                                        <p:tav tm="100000">
                                          <p:val>
                                            <p:strVal val="#ppt_x"/>
                                          </p:val>
                                        </p:tav>
                                      </p:tavLst>
                                    </p:anim>
                                    <p:anim calcmode="lin" valueType="num">
                                      <p:cBhvr>
                                        <p:cTn id="32" dur="200" accel="100000" fill="hold">
                                          <p:stCondLst>
                                            <p:cond delay="800"/>
                                          </p:stCondLst>
                                        </p:cTn>
                                        <p:tgtEl>
                                          <p:spTgt spid="69639"/>
                                        </p:tgtEl>
                                        <p:attrNameLst>
                                          <p:attrName>ppt_y</p:attrName>
                                        </p:attrNameLst>
                                      </p:cBhvr>
                                      <p:tavLst>
                                        <p:tav tm="0">
                                          <p:val>
                                            <p:strVal val="#ppt_y+0.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30" presetClass="entr" presetSubtype="0" fill="hold" grpId="0" nodeType="clickEffect">
                                  <p:stCondLst>
                                    <p:cond delay="0"/>
                                  </p:stCondLst>
                                  <p:childTnLst>
                                    <p:set>
                                      <p:cBhvr>
                                        <p:cTn id="36" dur="1" fill="hold">
                                          <p:stCondLst>
                                            <p:cond delay="0"/>
                                          </p:stCondLst>
                                        </p:cTn>
                                        <p:tgtEl>
                                          <p:spTgt spid="69640"/>
                                        </p:tgtEl>
                                        <p:attrNameLst>
                                          <p:attrName>style.visibility</p:attrName>
                                        </p:attrNameLst>
                                      </p:cBhvr>
                                      <p:to>
                                        <p:strVal val="visible"/>
                                      </p:to>
                                    </p:set>
                                    <p:animEffect transition="in" filter="fade">
                                      <p:cBhvr>
                                        <p:cTn id="37" dur="800" decel="100000"/>
                                        <p:tgtEl>
                                          <p:spTgt spid="69640"/>
                                        </p:tgtEl>
                                      </p:cBhvr>
                                    </p:animEffect>
                                    <p:anim calcmode="lin" valueType="num">
                                      <p:cBhvr>
                                        <p:cTn id="38" dur="800" decel="100000" fill="hold"/>
                                        <p:tgtEl>
                                          <p:spTgt spid="69640"/>
                                        </p:tgtEl>
                                        <p:attrNameLst>
                                          <p:attrName>style.rotation</p:attrName>
                                        </p:attrNameLst>
                                      </p:cBhvr>
                                      <p:tavLst>
                                        <p:tav tm="0">
                                          <p:val>
                                            <p:fltVal val="-90.000000"/>
                                          </p:val>
                                        </p:tav>
                                        <p:tav tm="100000">
                                          <p:val>
                                            <p:fltVal val="0.000000"/>
                                          </p:val>
                                        </p:tav>
                                      </p:tavLst>
                                    </p:anim>
                                    <p:anim calcmode="lin" valueType="num">
                                      <p:cBhvr>
                                        <p:cTn id="39" dur="800" decel="100000" fill="hold"/>
                                        <p:tgtEl>
                                          <p:spTgt spid="69640"/>
                                        </p:tgtEl>
                                        <p:attrNameLst>
                                          <p:attrName>ppt_x</p:attrName>
                                        </p:attrNameLst>
                                      </p:cBhvr>
                                      <p:tavLst>
                                        <p:tav tm="0">
                                          <p:val>
                                            <p:strVal val="#ppt_x+0.4"/>
                                          </p:val>
                                        </p:tav>
                                        <p:tav tm="100000">
                                          <p:val>
                                            <p:strVal val="#ppt_x-0.05"/>
                                          </p:val>
                                        </p:tav>
                                      </p:tavLst>
                                    </p:anim>
                                    <p:anim calcmode="lin" valueType="num">
                                      <p:cBhvr>
                                        <p:cTn id="40" dur="800" decel="100000" fill="hold"/>
                                        <p:tgtEl>
                                          <p:spTgt spid="69640"/>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69640"/>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69640"/>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7" grpId="0"/>
      <p:bldP spid="69638" grpId="0"/>
      <p:bldP spid="69639" grpId="0"/>
      <p:bldP spid="696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0658" name="文本框 70657"/>
          <p:cNvSpPr txBox="1"/>
          <p:nvPr/>
        </p:nvSpPr>
        <p:spPr>
          <a:xfrm>
            <a:off x="0" y="2349500"/>
            <a:ext cx="1905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间接反驳</a:t>
            </a:r>
            <a:endParaRPr lang="zh-CN" altLang="en-US" sz="2800" b="1">
              <a:latin typeface="Times New Roman" panose="02020603050405020304" pitchFamily="18" charset="0"/>
            </a:endParaRPr>
          </a:p>
        </p:txBody>
      </p:sp>
      <p:sp>
        <p:nvSpPr>
          <p:cNvPr id="70659" name="文本框 70658"/>
          <p:cNvSpPr txBox="1"/>
          <p:nvPr/>
        </p:nvSpPr>
        <p:spPr>
          <a:xfrm>
            <a:off x="1476375" y="1700213"/>
            <a:ext cx="2016125"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   </a:t>
            </a:r>
            <a:r>
              <a:rPr lang="zh-CN" altLang="en-US" sz="2800" b="1" dirty="0">
                <a:latin typeface="Times New Roman" panose="02020603050405020304" pitchFamily="18" charset="0"/>
              </a:rPr>
              <a:t>己论点</a:t>
            </a:r>
            <a:r>
              <a:rPr lang="zh-CN" altLang="en-US" sz="2800" b="1">
                <a:latin typeface="Times New Roman" panose="02020603050405020304" pitchFamily="18" charset="0"/>
              </a:rPr>
              <a:t> </a:t>
            </a:r>
            <a:endParaRPr lang="zh-CN" altLang="en-US" sz="2800" b="1">
              <a:latin typeface="Times New Roman" panose="02020603050405020304" pitchFamily="18" charset="0"/>
            </a:endParaRPr>
          </a:p>
        </p:txBody>
      </p:sp>
      <p:sp>
        <p:nvSpPr>
          <p:cNvPr id="70660" name="文本框 70659"/>
          <p:cNvSpPr txBox="1"/>
          <p:nvPr/>
        </p:nvSpPr>
        <p:spPr>
          <a:xfrm>
            <a:off x="3059113" y="1700213"/>
            <a:ext cx="4953000" cy="519112"/>
          </a:xfrm>
          <a:prstGeom prst="rect">
            <a:avLst/>
          </a:prstGeom>
          <a:noFill/>
          <a:ln w="9525">
            <a:noFill/>
          </a:ln>
        </p:spPr>
        <p:txBody>
          <a:bodyPr>
            <a:spAutoFit/>
          </a:bodyPr>
          <a:p>
            <a:pPr algn="l">
              <a:spcBef>
                <a:spcPct val="50000"/>
              </a:spcBef>
            </a:pPr>
            <a:r>
              <a:rPr lang="zh-CN" altLang="en-US" sz="2800" b="1">
                <a:solidFill>
                  <a:srgbClr val="FF00FF"/>
                </a:solidFill>
                <a:latin typeface="Times New Roman" panose="02020603050405020304" pitchFamily="18" charset="0"/>
              </a:rPr>
              <a:t>有并不失掉自信力的中国人在    </a:t>
            </a:r>
            <a:endParaRPr lang="zh-CN" altLang="en-US" sz="2800" b="1">
              <a:solidFill>
                <a:srgbClr val="FF00FF"/>
              </a:solidFill>
              <a:latin typeface="Times New Roman" panose="02020603050405020304" pitchFamily="18" charset="0"/>
            </a:endParaRPr>
          </a:p>
        </p:txBody>
      </p:sp>
      <p:sp>
        <p:nvSpPr>
          <p:cNvPr id="70661" name="文本框 70660"/>
          <p:cNvSpPr txBox="1"/>
          <p:nvPr/>
        </p:nvSpPr>
        <p:spPr>
          <a:xfrm>
            <a:off x="1763713" y="3573463"/>
            <a:ext cx="1854200"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己论据</a:t>
            </a:r>
            <a:endParaRPr lang="zh-CN" altLang="en-US" sz="2800" b="1">
              <a:latin typeface="Times New Roman" panose="02020603050405020304" pitchFamily="18" charset="0"/>
            </a:endParaRPr>
          </a:p>
        </p:txBody>
      </p:sp>
      <p:sp>
        <p:nvSpPr>
          <p:cNvPr id="70662" name="左大括号 70661"/>
          <p:cNvSpPr/>
          <p:nvPr/>
        </p:nvSpPr>
        <p:spPr>
          <a:xfrm>
            <a:off x="3563938" y="3284538"/>
            <a:ext cx="215900" cy="1731962"/>
          </a:xfrm>
          <a:prstGeom prst="leftBrace">
            <a:avLst>
              <a:gd name="adj1" fmla="val 66850"/>
              <a:gd name="adj2" fmla="val 43519"/>
            </a:avLst>
          </a:prstGeom>
          <a:noFill/>
          <a:ln w="9525" cap="flat" cmpd="sng">
            <a:solidFill>
              <a:schemeClr val="tx1"/>
            </a:solidFill>
            <a:prstDash val="solid"/>
            <a:headEnd type="none" w="med" len="med"/>
            <a:tailEnd type="none" w="med" len="med"/>
          </a:ln>
        </p:spPr>
        <p:txBody>
          <a:bodyPr/>
          <a:p>
            <a:endParaRPr lang="zh-CN" altLang="en-US"/>
          </a:p>
        </p:txBody>
      </p:sp>
      <p:sp>
        <p:nvSpPr>
          <p:cNvPr id="70663" name="文本框 70662"/>
          <p:cNvSpPr txBox="1"/>
          <p:nvPr/>
        </p:nvSpPr>
        <p:spPr>
          <a:xfrm>
            <a:off x="3851275" y="3068638"/>
            <a:ext cx="457200"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古</a:t>
            </a:r>
            <a:endParaRPr lang="zh-CN" altLang="en-US" sz="2800" b="1">
              <a:latin typeface="Times New Roman" panose="02020603050405020304" pitchFamily="18" charset="0"/>
            </a:endParaRPr>
          </a:p>
        </p:txBody>
      </p:sp>
      <p:sp>
        <p:nvSpPr>
          <p:cNvPr id="70664" name="文本框 70663"/>
          <p:cNvSpPr txBox="1"/>
          <p:nvPr/>
        </p:nvSpPr>
        <p:spPr>
          <a:xfrm>
            <a:off x="3924300" y="4508500"/>
            <a:ext cx="4572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今</a:t>
            </a:r>
            <a:endParaRPr lang="zh-CN" altLang="en-US" sz="2800" b="1">
              <a:latin typeface="Times New Roman" panose="02020603050405020304" pitchFamily="18" charset="0"/>
            </a:endParaRPr>
          </a:p>
        </p:txBody>
      </p:sp>
      <p:sp>
        <p:nvSpPr>
          <p:cNvPr id="70665" name="左大括号 70664"/>
          <p:cNvSpPr/>
          <p:nvPr/>
        </p:nvSpPr>
        <p:spPr>
          <a:xfrm>
            <a:off x="4500563" y="2420938"/>
            <a:ext cx="215900" cy="1871662"/>
          </a:xfrm>
          <a:prstGeom prst="leftBrace">
            <a:avLst>
              <a:gd name="adj1" fmla="val 72242"/>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0666" name="文本框 70665"/>
          <p:cNvSpPr txBox="1"/>
          <p:nvPr/>
        </p:nvSpPr>
        <p:spPr>
          <a:xfrm>
            <a:off x="4787900" y="2276475"/>
            <a:ext cx="2667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埋头苦干的人</a:t>
            </a:r>
            <a:endParaRPr lang="zh-CN" altLang="en-US" sz="2800" b="1">
              <a:latin typeface="Times New Roman" panose="02020603050405020304" pitchFamily="18" charset="0"/>
            </a:endParaRPr>
          </a:p>
        </p:txBody>
      </p:sp>
      <p:sp>
        <p:nvSpPr>
          <p:cNvPr id="70667" name="文本框 70666"/>
          <p:cNvSpPr txBox="1"/>
          <p:nvPr/>
        </p:nvSpPr>
        <p:spPr>
          <a:xfrm>
            <a:off x="4716463" y="4365625"/>
            <a:ext cx="2743200" cy="519113"/>
          </a:xfrm>
          <a:prstGeom prst="rect">
            <a:avLst/>
          </a:prstGeom>
          <a:noFill/>
          <a:ln w="9525">
            <a:noFill/>
          </a:ln>
        </p:spPr>
        <p:txBody>
          <a:bodyPr>
            <a:spAutoFit/>
          </a:bodyPr>
          <a:p>
            <a:pPr algn="l">
              <a:spcBef>
                <a:spcPct val="50000"/>
              </a:spcBef>
            </a:pPr>
            <a:r>
              <a:rPr lang="zh-CN" altLang="en-US" sz="2800" b="1">
                <a:solidFill>
                  <a:srgbClr val="006666"/>
                </a:solidFill>
                <a:latin typeface="Times New Roman" panose="02020603050405020304" pitchFamily="18" charset="0"/>
              </a:rPr>
              <a:t>有确信</a:t>
            </a:r>
            <a:r>
              <a:rPr lang="en-US" altLang="zh-CN" sz="2800" b="1">
                <a:solidFill>
                  <a:srgbClr val="006666"/>
                </a:solidFill>
                <a:latin typeface="Times New Roman" panose="02020603050405020304" pitchFamily="18" charset="0"/>
              </a:rPr>
              <a:t>, </a:t>
            </a:r>
            <a:r>
              <a:rPr lang="zh-CN" altLang="en-US" sz="2800" b="1">
                <a:solidFill>
                  <a:srgbClr val="006666"/>
                </a:solidFill>
                <a:latin typeface="Times New Roman" panose="02020603050405020304" pitchFamily="18" charset="0"/>
              </a:rPr>
              <a:t>不自欺  </a:t>
            </a:r>
            <a:endParaRPr lang="zh-CN" altLang="en-US" sz="2800" b="1">
              <a:solidFill>
                <a:srgbClr val="006666"/>
              </a:solidFill>
              <a:latin typeface="Times New Roman" panose="02020603050405020304" pitchFamily="18" charset="0"/>
            </a:endParaRPr>
          </a:p>
        </p:txBody>
      </p:sp>
      <p:sp>
        <p:nvSpPr>
          <p:cNvPr id="70668" name="文本框 70667"/>
          <p:cNvSpPr txBox="1"/>
          <p:nvPr/>
        </p:nvSpPr>
        <p:spPr>
          <a:xfrm>
            <a:off x="4787900" y="2781300"/>
            <a:ext cx="28194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拼命硬干的人</a:t>
            </a:r>
            <a:endParaRPr lang="zh-CN" altLang="en-US" sz="2800" b="1">
              <a:latin typeface="Times New Roman" panose="02020603050405020304" pitchFamily="18" charset="0"/>
            </a:endParaRPr>
          </a:p>
        </p:txBody>
      </p:sp>
      <p:sp>
        <p:nvSpPr>
          <p:cNvPr id="70669" name="文本框 70668"/>
          <p:cNvSpPr txBox="1"/>
          <p:nvPr/>
        </p:nvSpPr>
        <p:spPr>
          <a:xfrm>
            <a:off x="4787900" y="3357563"/>
            <a:ext cx="2819400" cy="519112"/>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为民请命的人</a:t>
            </a:r>
            <a:endParaRPr lang="zh-CN" altLang="en-US" sz="2800" b="1">
              <a:latin typeface="Times New Roman" panose="02020603050405020304" pitchFamily="18" charset="0"/>
            </a:endParaRPr>
          </a:p>
        </p:txBody>
      </p:sp>
      <p:sp>
        <p:nvSpPr>
          <p:cNvPr id="70670" name="文本框 70669"/>
          <p:cNvSpPr txBox="1"/>
          <p:nvPr/>
        </p:nvSpPr>
        <p:spPr>
          <a:xfrm>
            <a:off x="4643438" y="4941888"/>
            <a:ext cx="3352800" cy="519112"/>
          </a:xfrm>
          <a:prstGeom prst="rect">
            <a:avLst/>
          </a:prstGeom>
          <a:noFill/>
          <a:ln w="9525">
            <a:noFill/>
          </a:ln>
        </p:spPr>
        <p:txBody>
          <a:bodyPr>
            <a:spAutoFit/>
          </a:bodyPr>
          <a:p>
            <a:pPr algn="l">
              <a:spcBef>
                <a:spcPct val="50000"/>
              </a:spcBef>
            </a:pPr>
            <a:r>
              <a:rPr lang="zh-CN" altLang="en-US" sz="2800" b="1">
                <a:solidFill>
                  <a:srgbClr val="006666"/>
                </a:solidFill>
                <a:latin typeface="Times New Roman" panose="02020603050405020304" pitchFamily="18" charset="0"/>
              </a:rPr>
              <a:t>前仆后继的战斗</a:t>
            </a:r>
            <a:endParaRPr lang="zh-CN" altLang="en-US" sz="2800" b="1">
              <a:solidFill>
                <a:srgbClr val="006666"/>
              </a:solidFill>
              <a:latin typeface="Times New Roman" panose="02020603050405020304" pitchFamily="18" charset="0"/>
            </a:endParaRPr>
          </a:p>
        </p:txBody>
      </p:sp>
      <p:sp>
        <p:nvSpPr>
          <p:cNvPr id="70671" name="文本框 70670"/>
          <p:cNvSpPr txBox="1"/>
          <p:nvPr/>
        </p:nvSpPr>
        <p:spPr>
          <a:xfrm>
            <a:off x="4787900" y="3860800"/>
            <a:ext cx="2667000" cy="519113"/>
          </a:xfrm>
          <a:prstGeom prst="rect">
            <a:avLst/>
          </a:prstGeom>
          <a:noFill/>
          <a:ln w="9525">
            <a:noFill/>
          </a:ln>
        </p:spPr>
        <p:txBody>
          <a:bodyPr>
            <a:spAutoFit/>
          </a:bodyPr>
          <a:p>
            <a:pPr algn="l">
              <a:spcBef>
                <a:spcPct val="50000"/>
              </a:spcBef>
            </a:pPr>
            <a:r>
              <a:rPr lang="zh-CN" altLang="en-US" sz="2800" b="1">
                <a:latin typeface="Times New Roman" panose="02020603050405020304" pitchFamily="18" charset="0"/>
              </a:rPr>
              <a:t>舍身求法的人</a:t>
            </a:r>
            <a:endParaRPr lang="zh-CN" altLang="en-US" sz="2800" b="1">
              <a:latin typeface="Times New Roman" panose="02020603050405020304" pitchFamily="18" charset="0"/>
            </a:endParaRPr>
          </a:p>
        </p:txBody>
      </p:sp>
      <p:sp>
        <p:nvSpPr>
          <p:cNvPr id="70672" name="左大括号 70671"/>
          <p:cNvSpPr/>
          <p:nvPr/>
        </p:nvSpPr>
        <p:spPr>
          <a:xfrm>
            <a:off x="4500563" y="4437063"/>
            <a:ext cx="152400" cy="762000"/>
          </a:xfrm>
          <a:prstGeom prst="leftBrace">
            <a:avLst>
              <a:gd name="adj1" fmla="val 41666"/>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70673" name="文本框 70672"/>
          <p:cNvSpPr txBox="1"/>
          <p:nvPr/>
        </p:nvSpPr>
        <p:spPr>
          <a:xfrm>
            <a:off x="0" y="5373688"/>
            <a:ext cx="1903413" cy="519112"/>
          </a:xfrm>
          <a:prstGeom prst="rect">
            <a:avLst/>
          </a:prstGeom>
          <a:noFill/>
          <a:ln w="9525">
            <a:noFill/>
          </a:ln>
        </p:spPr>
        <p:txBody>
          <a:bodyPr>
            <a:spAutoFit/>
          </a:bodyPr>
          <a:p>
            <a:pPr algn="l">
              <a:spcBef>
                <a:spcPct val="50000"/>
              </a:spcBef>
            </a:pPr>
            <a:r>
              <a:rPr lang="zh-CN" altLang="en-US" sz="2800" b="1" dirty="0">
                <a:latin typeface="Times New Roman" panose="02020603050405020304" pitchFamily="18" charset="0"/>
              </a:rPr>
              <a:t>结论</a:t>
            </a:r>
            <a:r>
              <a:rPr lang="en-US" altLang="zh-CN" sz="2800" b="1">
                <a:latin typeface="Times New Roman" panose="02020603050405020304" pitchFamily="18" charset="0"/>
              </a:rPr>
              <a:t>:</a:t>
            </a:r>
            <a:endParaRPr lang="en-US" altLang="zh-CN" sz="2800" b="1">
              <a:solidFill>
                <a:srgbClr val="FF0000"/>
              </a:solidFill>
              <a:latin typeface="Times New Roman" panose="02020603050405020304" pitchFamily="18" charset="0"/>
            </a:endParaRPr>
          </a:p>
        </p:txBody>
      </p:sp>
      <p:sp>
        <p:nvSpPr>
          <p:cNvPr id="70674" name="文本框 70673"/>
          <p:cNvSpPr txBox="1"/>
          <p:nvPr/>
        </p:nvSpPr>
        <p:spPr>
          <a:xfrm>
            <a:off x="1042988" y="5516563"/>
            <a:ext cx="7772400" cy="457200"/>
          </a:xfrm>
          <a:prstGeom prst="rect">
            <a:avLst/>
          </a:prstGeom>
          <a:noFill/>
          <a:ln w="9525">
            <a:noFill/>
          </a:ln>
        </p:spPr>
        <p:txBody>
          <a:bodyPr>
            <a:spAutoFit/>
          </a:bodyPr>
          <a:p>
            <a:pPr algn="l">
              <a:spcBef>
                <a:spcPct val="50000"/>
              </a:spcBef>
            </a:pPr>
            <a:r>
              <a:rPr lang="zh-CN" altLang="en-US" b="1">
                <a:solidFill>
                  <a:srgbClr val="FF0000"/>
                </a:solidFill>
                <a:latin typeface="Times New Roman" panose="02020603050405020304" pitchFamily="18" charset="0"/>
              </a:rPr>
              <a:t>  自信力的有无</a:t>
            </a:r>
            <a:r>
              <a:rPr lang="en-US" altLang="zh-CN" b="1">
                <a:solidFill>
                  <a:srgbClr val="FF0000"/>
                </a:solidFill>
                <a:latin typeface="Times New Roman" panose="02020603050405020304" pitchFamily="18" charset="0"/>
              </a:rPr>
              <a:t>,</a:t>
            </a:r>
            <a:r>
              <a:rPr lang="zh-CN" altLang="en-US" b="1">
                <a:solidFill>
                  <a:srgbClr val="FF0000"/>
                </a:solidFill>
                <a:latin typeface="Times New Roman" panose="02020603050405020304" pitchFamily="18" charset="0"/>
              </a:rPr>
              <a:t>状元宰相的文章不足为据</a:t>
            </a:r>
            <a:r>
              <a:rPr lang="en-US" altLang="zh-CN" b="1">
                <a:solidFill>
                  <a:srgbClr val="FF0000"/>
                </a:solidFill>
                <a:latin typeface="Times New Roman" panose="02020603050405020304" pitchFamily="18" charset="0"/>
              </a:rPr>
              <a:t>,</a:t>
            </a:r>
            <a:r>
              <a:rPr lang="zh-CN" altLang="en-US" b="1">
                <a:solidFill>
                  <a:srgbClr val="FF0000"/>
                </a:solidFill>
                <a:latin typeface="Times New Roman" panose="02020603050405020304" pitchFamily="18" charset="0"/>
              </a:rPr>
              <a:t>看地底下</a:t>
            </a:r>
            <a:endParaRPr lang="zh-CN" altLang="en-US">
              <a:latin typeface="Times New Roman" panose="02020603050405020304" pitchFamily="18" charset="0"/>
            </a:endParaRPr>
          </a:p>
        </p:txBody>
      </p:sp>
      <p:sp>
        <p:nvSpPr>
          <p:cNvPr id="70675" name="文本框 70674"/>
          <p:cNvSpPr txBox="1"/>
          <p:nvPr/>
        </p:nvSpPr>
        <p:spPr>
          <a:xfrm>
            <a:off x="7596188" y="2708275"/>
            <a:ext cx="611187" cy="1066800"/>
          </a:xfrm>
          <a:prstGeom prst="rect">
            <a:avLst/>
          </a:prstGeom>
          <a:noFill/>
          <a:ln w="9525">
            <a:noFill/>
          </a:ln>
        </p:spPr>
        <p:txBody>
          <a:bodyPr vert="eaVert">
            <a:spAutoFit/>
          </a:bodyPr>
          <a:p>
            <a:pPr algn="l">
              <a:spcBef>
                <a:spcPct val="50000"/>
              </a:spcBef>
            </a:pPr>
            <a:r>
              <a:rPr lang="zh-CN" altLang="en-US" sz="2800" b="1">
                <a:latin typeface="Times New Roman" panose="02020603050405020304" pitchFamily="18" charset="0"/>
              </a:rPr>
              <a:t>脊  梁</a:t>
            </a:r>
            <a:endParaRPr lang="zh-CN" altLang="en-US" sz="2800" b="1">
              <a:latin typeface="Times New Roman" panose="02020603050405020304" pitchFamily="18" charset="0"/>
            </a:endParaRPr>
          </a:p>
        </p:txBody>
      </p:sp>
      <p:sp>
        <p:nvSpPr>
          <p:cNvPr id="70676" name="任意多边形 70675"/>
          <p:cNvSpPr/>
          <p:nvPr/>
        </p:nvSpPr>
        <p:spPr>
          <a:xfrm rot="5373261" flipV="1">
            <a:off x="8177213" y="4359275"/>
            <a:ext cx="615950" cy="91440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0677" name="直接连接符 70676"/>
          <p:cNvSpPr/>
          <p:nvPr/>
        </p:nvSpPr>
        <p:spPr>
          <a:xfrm>
            <a:off x="8027988" y="3284538"/>
            <a:ext cx="914400" cy="0"/>
          </a:xfrm>
          <a:prstGeom prst="line">
            <a:avLst/>
          </a:prstGeom>
          <a:ln w="9525" cap="flat" cmpd="sng">
            <a:solidFill>
              <a:schemeClr val="tx1"/>
            </a:solidFill>
            <a:prstDash val="solid"/>
            <a:headEnd type="none" w="med" len="med"/>
            <a:tailEnd type="none" w="med" len="med"/>
          </a:ln>
        </p:spPr>
      </p:sp>
      <p:sp>
        <p:nvSpPr>
          <p:cNvPr id="70678" name="直接连接符 70677"/>
          <p:cNvSpPr/>
          <p:nvPr/>
        </p:nvSpPr>
        <p:spPr>
          <a:xfrm>
            <a:off x="8964613" y="3357563"/>
            <a:ext cx="0" cy="1143000"/>
          </a:xfrm>
          <a:prstGeom prst="line">
            <a:avLst/>
          </a:prstGeom>
          <a:ln w="9525" cap="flat" cmpd="sng">
            <a:solidFill>
              <a:schemeClr val="tx1"/>
            </a:solidFill>
            <a:prstDash val="solid"/>
            <a:headEnd type="none" w="med" len="med"/>
            <a:tailEnd type="none" w="med" len="med"/>
          </a:ln>
        </p:spPr>
      </p:sp>
      <p:sp>
        <p:nvSpPr>
          <p:cNvPr id="70679" name="右大括号 70678"/>
          <p:cNvSpPr/>
          <p:nvPr/>
        </p:nvSpPr>
        <p:spPr>
          <a:xfrm>
            <a:off x="7308850" y="2276475"/>
            <a:ext cx="215900" cy="2089150"/>
          </a:xfrm>
          <a:prstGeom prst="rightBrace">
            <a:avLst>
              <a:gd name="adj1" fmla="val 80637"/>
              <a:gd name="adj2" fmla="val 41810"/>
            </a:avLst>
          </a:prstGeom>
          <a:noFill/>
          <a:ln w="9525" cap="flat" cmpd="sng">
            <a:solidFill>
              <a:schemeClr val="tx1"/>
            </a:solidFill>
            <a:prstDash val="solid"/>
            <a:headEnd type="none" w="med" len="med"/>
            <a:tailEnd type="none" w="med" len="med"/>
          </a:ln>
        </p:spPr>
        <p:txBody>
          <a:bodyPr/>
          <a:p>
            <a:endParaRPr lang="zh-CN" altLang="en-US"/>
          </a:p>
        </p:txBody>
      </p:sp>
      <p:sp>
        <p:nvSpPr>
          <p:cNvPr id="70680" name="左大括号 70679"/>
          <p:cNvSpPr/>
          <p:nvPr/>
        </p:nvSpPr>
        <p:spPr>
          <a:xfrm>
            <a:off x="1692275" y="1557338"/>
            <a:ext cx="215900" cy="2376487"/>
          </a:xfrm>
          <a:prstGeom prst="leftBrace">
            <a:avLst>
              <a:gd name="adj1" fmla="val 91727"/>
              <a:gd name="adj2" fmla="val 57736"/>
            </a:avLst>
          </a:prstGeom>
          <a:noFill/>
          <a:ln w="9525" cap="flat" cmpd="sng">
            <a:solidFill>
              <a:schemeClr val="tx1"/>
            </a:solidFill>
            <a:prstDash val="solid"/>
            <a:headEnd type="none" w="med" len="med"/>
            <a:tailEnd type="none" w="med" len="med"/>
          </a:ln>
        </p:spPr>
        <p:txBody>
          <a:bodyPr/>
          <a:p>
            <a:endParaRPr lang="zh-CN" altLang="en-US"/>
          </a:p>
        </p:txBody>
      </p:sp>
      <p:sp>
        <p:nvSpPr>
          <p:cNvPr id="70681" name="文本框 70680"/>
          <p:cNvSpPr txBox="1"/>
          <p:nvPr/>
        </p:nvSpPr>
        <p:spPr>
          <a:xfrm>
            <a:off x="0" y="3068638"/>
            <a:ext cx="1471613"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6—8</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0682" name="文本框 70681"/>
          <p:cNvSpPr txBox="1"/>
          <p:nvPr/>
        </p:nvSpPr>
        <p:spPr>
          <a:xfrm>
            <a:off x="0" y="5876925"/>
            <a:ext cx="1066800" cy="457200"/>
          </a:xfrm>
          <a:prstGeom prst="rect">
            <a:avLst/>
          </a:prstGeom>
          <a:noFill/>
          <a:ln w="9525">
            <a:noFill/>
          </a:ln>
        </p:spPr>
        <p:txBody>
          <a:bodyPr>
            <a:spAutoFit/>
          </a:bodyPr>
          <a:p>
            <a:pPr algn="l">
              <a:spcBef>
                <a:spcPct val="50000"/>
              </a:spcBef>
            </a:pPr>
            <a:r>
              <a:rPr lang="zh-CN" altLang="en-US">
                <a:latin typeface="Times New Roman" panose="02020603050405020304" pitchFamily="18" charset="0"/>
              </a:rPr>
              <a:t>（</a:t>
            </a:r>
            <a:r>
              <a:rPr lang="en-US" altLang="zh-CN">
                <a:latin typeface="Times New Roman" panose="02020603050405020304" pitchFamily="18" charset="0"/>
              </a:rPr>
              <a:t>9</a:t>
            </a:r>
            <a:r>
              <a:rPr lang="zh-CN" altLang="en-US">
                <a:latin typeface="Times New Roman" panose="02020603050405020304" pitchFamily="18" charset="0"/>
              </a:rPr>
              <a:t>）</a:t>
            </a:r>
            <a:endParaRPr lang="zh-CN" altLang="en-US">
              <a:latin typeface="Times New Roman" panose="02020603050405020304" pitchFamily="18" charset="0"/>
            </a:endParaRPr>
          </a:p>
        </p:txBody>
      </p:sp>
      <p:sp>
        <p:nvSpPr>
          <p:cNvPr id="70683" name="文本框 70682"/>
          <p:cNvSpPr txBox="1"/>
          <p:nvPr/>
        </p:nvSpPr>
        <p:spPr>
          <a:xfrm>
            <a:off x="3419475" y="620713"/>
            <a:ext cx="3856038" cy="944562"/>
          </a:xfrm>
          <a:prstGeom prst="rect">
            <a:avLst/>
          </a:prstGeom>
          <a:noFill/>
          <a:ln w="9525">
            <a:noFill/>
          </a:ln>
        </p:spPr>
        <p:txBody>
          <a:bodyPr>
            <a:spAutoFit/>
          </a:bodyPr>
          <a:p>
            <a:pPr>
              <a:spcBef>
                <a:spcPct val="50000"/>
              </a:spcBef>
            </a:pPr>
            <a:r>
              <a:rPr lang="zh-CN" altLang="en-US" sz="3200" b="1" dirty="0">
                <a:latin typeface="Times New Roman" panose="02020603050405020304" pitchFamily="18" charset="0"/>
              </a:rPr>
              <a:t>中国人失掉自信力了</a:t>
            </a:r>
            <a:endParaRPr lang="zh-CN" altLang="en-US" sz="3200" b="1" dirty="0">
              <a:latin typeface="Times New Roman" panose="02020603050405020304" pitchFamily="18" charset="0"/>
            </a:endParaRPr>
          </a:p>
          <a:p>
            <a:endParaRPr lang="zh-CN" altLang="en-US" dirty="0">
              <a:latin typeface="Times New Roman" panose="02020603050405020304" pitchFamily="18" charset="0"/>
            </a:endParaRPr>
          </a:p>
        </p:txBody>
      </p:sp>
      <p:sp>
        <p:nvSpPr>
          <p:cNvPr id="70684" name="文本框 70683"/>
          <p:cNvSpPr txBox="1"/>
          <p:nvPr/>
        </p:nvSpPr>
        <p:spPr>
          <a:xfrm>
            <a:off x="684213" y="620713"/>
            <a:ext cx="1809750" cy="579437"/>
          </a:xfrm>
          <a:prstGeom prst="rect">
            <a:avLst/>
          </a:prstGeom>
          <a:noFill/>
          <a:ln w="9525">
            <a:noFill/>
          </a:ln>
        </p:spPr>
        <p:txBody>
          <a:bodyPr>
            <a:spAutoFit/>
          </a:bodyPr>
          <a:p>
            <a:r>
              <a:rPr lang="zh-CN" altLang="en-US" sz="3200" dirty="0">
                <a:latin typeface="Times New Roman" panose="02020603050405020304" pitchFamily="18" charset="0"/>
              </a:rPr>
              <a:t>敌论点：</a:t>
            </a:r>
            <a:endParaRPr lang="zh-CN" altLang="en-US" sz="3200" dirty="0">
              <a:latin typeface="Times New Roman" panose="02020603050405020304" pitchFamily="18" charset="0"/>
            </a:endParaRPr>
          </a:p>
        </p:txBody>
      </p:sp>
      <p:sp>
        <p:nvSpPr>
          <p:cNvPr id="70685" name="文本框 70684"/>
          <p:cNvSpPr txBox="1"/>
          <p:nvPr/>
        </p:nvSpPr>
        <p:spPr>
          <a:xfrm>
            <a:off x="3851275" y="836613"/>
            <a:ext cx="549275" cy="792162"/>
          </a:xfrm>
          <a:prstGeom prst="rect">
            <a:avLst/>
          </a:prstGeom>
          <a:noFill/>
          <a:ln w="9525">
            <a:noFill/>
          </a:ln>
        </p:spPr>
        <p:txBody>
          <a:bodyPr vert="eaVert">
            <a:spAutoFit/>
          </a:bodyPr>
          <a:p>
            <a:endParaRPr lang="zh-CN" altLang="en-US" dirty="0">
              <a:latin typeface="Times New Roman" panose="02020603050405020304" pitchFamily="18" charset="0"/>
            </a:endParaRPr>
          </a:p>
        </p:txBody>
      </p:sp>
      <p:sp>
        <p:nvSpPr>
          <p:cNvPr id="70686" name="文本框 70685"/>
          <p:cNvSpPr txBox="1"/>
          <p:nvPr/>
        </p:nvSpPr>
        <p:spPr>
          <a:xfrm>
            <a:off x="5365750" y="1366838"/>
            <a:ext cx="549275" cy="92075"/>
          </a:xfrm>
          <a:prstGeom prst="rect">
            <a:avLst/>
          </a:prstGeom>
          <a:noFill/>
          <a:ln w="9525">
            <a:noFill/>
          </a:ln>
        </p:spPr>
        <p:txBody>
          <a:bodyPr vert="eaVert" wrap="none" anchor="t">
            <a:spAutoFit/>
          </a:bodyPr>
          <a:p>
            <a:endParaRPr lang="zh-CN" altLang="en-US" dirty="0">
              <a:latin typeface="Times New Roman" panose="02020603050405020304" pitchFamily="18" charset="0"/>
            </a:endParaRPr>
          </a:p>
        </p:txBody>
      </p:sp>
      <p:sp>
        <p:nvSpPr>
          <p:cNvPr id="70687" name="任意多边形 70686"/>
          <p:cNvSpPr/>
          <p:nvPr/>
        </p:nvSpPr>
        <p:spPr>
          <a:xfrm rot="5373261" flipV="1">
            <a:off x="7708900" y="1084263"/>
            <a:ext cx="1120775" cy="914400"/>
          </a:xfrm>
          <a:custGeom>
            <a:avLst/>
            <a:gdLst>
              <a:gd name="txL" fmla="*/ 0 w 21600"/>
              <a:gd name="txT" fmla="*/ 21600 h 21600"/>
              <a:gd name="txR" fmla="*/ 18514 w 21600"/>
              <a:gd name="txB" fmla="*/ 21600 h 21600"/>
            </a:gdLst>
            <a:ahLst/>
            <a:cxnLst>
              <a:cxn ang="270">
                <a:pos x="18514" y="0"/>
              </a:cxn>
              <a:cxn ang="180">
                <a:pos x="15428" y="7181"/>
              </a:cxn>
              <a:cxn ang="180">
                <a:pos x="0" y="21600"/>
              </a:cxn>
              <a:cxn ang="90">
                <a:pos x="9257" y="21600"/>
              </a:cxn>
              <a:cxn ang="0">
                <a:pos x="18514" y="14988"/>
              </a:cxn>
              <a:cxn ang="0">
                <a:pos x="21600" y="7181"/>
              </a:cxn>
            </a:cxnLst>
            <a:rect l="txL" t="txT" r="txR" b="txB"/>
            <a:pathLst>
              <a:path w="21600" h="21600">
                <a:moveTo>
                  <a:pt x="18514" y="0"/>
                </a:moveTo>
                <a:lnTo>
                  <a:pt x="15428" y="7181"/>
                </a:lnTo>
                <a:lnTo>
                  <a:pt x="18514" y="7181"/>
                </a:lnTo>
                <a:lnTo>
                  <a:pt x="18514" y="21600"/>
                </a:lnTo>
                <a:lnTo>
                  <a:pt x="0" y="21600"/>
                </a:lnTo>
                <a:lnTo>
                  <a:pt x="0" y="21600"/>
                </a:lnTo>
                <a:lnTo>
                  <a:pt x="18514" y="21600"/>
                </a:lnTo>
                <a:lnTo>
                  <a:pt x="18514" y="7181"/>
                </a:lnTo>
                <a:lnTo>
                  <a:pt x="21600" y="7181"/>
                </a:lnTo>
                <a:close/>
              </a:path>
            </a:pathLst>
          </a:cu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70688" name="文本框 70687"/>
          <p:cNvSpPr txBox="1"/>
          <p:nvPr/>
        </p:nvSpPr>
        <p:spPr>
          <a:xfrm>
            <a:off x="8172450" y="0"/>
            <a:ext cx="733425" cy="1895475"/>
          </a:xfrm>
          <a:prstGeom prst="rect">
            <a:avLst/>
          </a:prstGeom>
          <a:solidFill>
            <a:srgbClr val="33CC33"/>
          </a:solidFill>
          <a:ln w="9525">
            <a:noFill/>
          </a:ln>
        </p:spPr>
        <p:txBody>
          <a:bodyPr vert="eaVert" wrap="none" anchor="t">
            <a:spAutoFit/>
          </a:bodyPr>
          <a:p>
            <a:r>
              <a:rPr lang="zh-CN" altLang="en-US" sz="3600" b="1" dirty="0">
                <a:solidFill>
                  <a:srgbClr val="FF0000"/>
                </a:solidFill>
                <a:latin typeface="Times New Roman" panose="02020603050405020304" pitchFamily="18" charset="0"/>
              </a:rPr>
              <a:t>以偏概全</a:t>
            </a:r>
            <a:endParaRPr lang="zh-CN" altLang="en-US" sz="3600" b="1" dirty="0">
              <a:solidFill>
                <a:srgbClr val="FF0000"/>
              </a:solidFill>
              <a:latin typeface="Times New Roman" panose="02020603050405020304" pitchFamily="18" charset="0"/>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6" fill="hold" grpId="0" nodeType="clickEffect">
                                  <p:stCondLst>
                                    <p:cond delay="0"/>
                                  </p:stCondLst>
                                  <p:childTnLst>
                                    <p:set>
                                      <p:cBhvr>
                                        <p:cTn id="6" dur="1" fill="hold">
                                          <p:stCondLst>
                                            <p:cond delay="0"/>
                                          </p:stCondLst>
                                        </p:cTn>
                                        <p:tgtEl>
                                          <p:spTgt spid="70684"/>
                                        </p:tgtEl>
                                        <p:attrNameLst>
                                          <p:attrName>style.visibility</p:attrName>
                                        </p:attrNameLst>
                                      </p:cBhvr>
                                      <p:to>
                                        <p:strVal val="visible"/>
                                      </p:to>
                                    </p:set>
                                    <p:animEffect transition="in" filter="barn(inHorizontal)">
                                      <p:cBhvr>
                                        <p:cTn id="7" dur="500"/>
                                        <p:tgtEl>
                                          <p:spTgt spid="7068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6" fill="hold" grpId="0" nodeType="clickEffect">
                                  <p:stCondLst>
                                    <p:cond delay="0"/>
                                  </p:stCondLst>
                                  <p:childTnLst>
                                    <p:set>
                                      <p:cBhvr>
                                        <p:cTn id="11" dur="1" fill="hold">
                                          <p:stCondLst>
                                            <p:cond delay="0"/>
                                          </p:stCondLst>
                                        </p:cTn>
                                        <p:tgtEl>
                                          <p:spTgt spid="70683"/>
                                        </p:tgtEl>
                                        <p:attrNameLst>
                                          <p:attrName>style.visibility</p:attrName>
                                        </p:attrNameLst>
                                      </p:cBhvr>
                                      <p:to>
                                        <p:strVal val="visible"/>
                                      </p:to>
                                    </p:set>
                                    <p:animEffect transition="in" filter="barn(inHorizontal)">
                                      <p:cBhvr>
                                        <p:cTn id="12" dur="500"/>
                                        <p:tgtEl>
                                          <p:spTgt spid="7068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6" fill="hold" grpId="0" nodeType="clickEffect">
                                  <p:stCondLst>
                                    <p:cond delay="0"/>
                                  </p:stCondLst>
                                  <p:childTnLst>
                                    <p:set>
                                      <p:cBhvr>
                                        <p:cTn id="16" dur="1" fill="hold">
                                          <p:stCondLst>
                                            <p:cond delay="0"/>
                                          </p:stCondLst>
                                        </p:cTn>
                                        <p:tgtEl>
                                          <p:spTgt spid="70658"/>
                                        </p:tgtEl>
                                        <p:attrNameLst>
                                          <p:attrName>style.visibility</p:attrName>
                                        </p:attrNameLst>
                                      </p:cBhvr>
                                      <p:to>
                                        <p:strVal val="visible"/>
                                      </p:to>
                                    </p:set>
                                    <p:animEffect transition="in" filter="barn(inHorizontal)">
                                      <p:cBhvr>
                                        <p:cTn id="17" dur="500"/>
                                        <p:tgtEl>
                                          <p:spTgt spid="7065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6" fill="hold" grpId="0" nodeType="clickEffect">
                                  <p:stCondLst>
                                    <p:cond delay="0"/>
                                  </p:stCondLst>
                                  <p:childTnLst>
                                    <p:set>
                                      <p:cBhvr>
                                        <p:cTn id="21" dur="1" fill="hold">
                                          <p:stCondLst>
                                            <p:cond delay="0"/>
                                          </p:stCondLst>
                                        </p:cTn>
                                        <p:tgtEl>
                                          <p:spTgt spid="70681"/>
                                        </p:tgtEl>
                                        <p:attrNameLst>
                                          <p:attrName>style.visibility</p:attrName>
                                        </p:attrNameLst>
                                      </p:cBhvr>
                                      <p:to>
                                        <p:strVal val="visible"/>
                                      </p:to>
                                    </p:set>
                                    <p:animEffect transition="in" filter="barn(inHorizontal)">
                                      <p:cBhvr>
                                        <p:cTn id="22" dur="500"/>
                                        <p:tgtEl>
                                          <p:spTgt spid="7068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6" fill="hold" nodeType="clickEffect">
                                  <p:stCondLst>
                                    <p:cond delay="0"/>
                                  </p:stCondLst>
                                  <p:childTnLst>
                                    <p:set>
                                      <p:cBhvr>
                                        <p:cTn id="26" dur="1" fill="hold">
                                          <p:stCondLst>
                                            <p:cond delay="0"/>
                                          </p:stCondLst>
                                        </p:cTn>
                                        <p:tgtEl>
                                          <p:spTgt spid="70680"/>
                                        </p:tgtEl>
                                        <p:attrNameLst>
                                          <p:attrName>style.visibility</p:attrName>
                                        </p:attrNameLst>
                                      </p:cBhvr>
                                      <p:to>
                                        <p:strVal val="visible"/>
                                      </p:to>
                                    </p:set>
                                    <p:animEffect transition="in" filter="barn(inHorizontal)">
                                      <p:cBhvr>
                                        <p:cTn id="27" dur="500"/>
                                        <p:tgtEl>
                                          <p:spTgt spid="7068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6" fill="hold" grpId="0" nodeType="clickEffect">
                                  <p:stCondLst>
                                    <p:cond delay="0"/>
                                  </p:stCondLst>
                                  <p:childTnLst>
                                    <p:set>
                                      <p:cBhvr>
                                        <p:cTn id="31" dur="1" fill="hold">
                                          <p:stCondLst>
                                            <p:cond delay="0"/>
                                          </p:stCondLst>
                                        </p:cTn>
                                        <p:tgtEl>
                                          <p:spTgt spid="70659"/>
                                        </p:tgtEl>
                                        <p:attrNameLst>
                                          <p:attrName>style.visibility</p:attrName>
                                        </p:attrNameLst>
                                      </p:cBhvr>
                                      <p:to>
                                        <p:strVal val="visible"/>
                                      </p:to>
                                    </p:set>
                                    <p:animEffect transition="in" filter="barn(inHorizontal)">
                                      <p:cBhvr>
                                        <p:cTn id="32" dur="500"/>
                                        <p:tgtEl>
                                          <p:spTgt spid="70659"/>
                                        </p:tgtEl>
                                      </p:cBhvr>
                                    </p:animEffect>
                                  </p:childTnLst>
                                </p:cTn>
                              </p:par>
                            </p:childTnLst>
                          </p:cTn>
                        </p:par>
                      </p:childTnLst>
                    </p:cTn>
                  </p:par>
                  <p:par>
                    <p:cTn id="33" fill="hold">
                      <p:stCondLst>
                        <p:cond delay="indefinite"/>
                      </p:stCondLst>
                      <p:childTnLst>
                        <p:par>
                          <p:cTn id="34" fill="hold">
                            <p:stCondLst>
                              <p:cond delay="0"/>
                            </p:stCondLst>
                            <p:childTnLst>
                              <p:par>
                                <p:cTn id="35" presetID="54" presetClass="entr" presetSubtype="0" accel="100000" fill="hold" grpId="0" nodeType="clickEffect">
                                  <p:stCondLst>
                                    <p:cond delay="0"/>
                                  </p:stCondLst>
                                  <p:childTnLst>
                                    <p:set>
                                      <p:cBhvr>
                                        <p:cTn id="36" dur="1" fill="hold">
                                          <p:stCondLst>
                                            <p:cond delay="0"/>
                                          </p:stCondLst>
                                        </p:cTn>
                                        <p:tgtEl>
                                          <p:spTgt spid="70660"/>
                                        </p:tgtEl>
                                        <p:attrNameLst>
                                          <p:attrName>style.visibility</p:attrName>
                                        </p:attrNameLst>
                                      </p:cBhvr>
                                      <p:to>
                                        <p:strVal val="visible"/>
                                      </p:to>
                                    </p:set>
                                    <p:anim calcmode="lin" valueType="num">
                                      <p:cBhvr>
                                        <p:cTn id="37" dur="500" fill="hold"/>
                                        <p:tgtEl>
                                          <p:spTgt spid="70660"/>
                                        </p:tgtEl>
                                        <p:attrNameLst>
                                          <p:attrName>ppt_w</p:attrName>
                                        </p:attrNameLst>
                                      </p:cBhvr>
                                      <p:tavLst>
                                        <p:tav tm="0">
                                          <p:val>
                                            <p:strVal val="#ppt_w*0.05"/>
                                          </p:val>
                                        </p:tav>
                                        <p:tav tm="100000">
                                          <p:val>
                                            <p:strVal val="#ppt_w"/>
                                          </p:val>
                                        </p:tav>
                                      </p:tavLst>
                                    </p:anim>
                                    <p:anim calcmode="lin" valueType="num">
                                      <p:cBhvr>
                                        <p:cTn id="38" dur="500" fill="hold"/>
                                        <p:tgtEl>
                                          <p:spTgt spid="70660"/>
                                        </p:tgtEl>
                                        <p:attrNameLst>
                                          <p:attrName>ppt_h</p:attrName>
                                        </p:attrNameLst>
                                      </p:cBhvr>
                                      <p:tavLst>
                                        <p:tav tm="0">
                                          <p:val>
                                            <p:strVal val="#ppt_h"/>
                                          </p:val>
                                        </p:tav>
                                        <p:tav tm="100000">
                                          <p:val>
                                            <p:strVal val="#ppt_h"/>
                                          </p:val>
                                        </p:tav>
                                      </p:tavLst>
                                    </p:anim>
                                    <p:anim calcmode="lin" valueType="num">
                                      <p:cBhvr>
                                        <p:cTn id="39" dur="500" fill="hold"/>
                                        <p:tgtEl>
                                          <p:spTgt spid="70660"/>
                                        </p:tgtEl>
                                        <p:attrNameLst>
                                          <p:attrName>ppt_x</p:attrName>
                                        </p:attrNameLst>
                                      </p:cBhvr>
                                      <p:tavLst>
                                        <p:tav tm="0">
                                          <p:val>
                                            <p:strVal val="#ppt_x-.2"/>
                                          </p:val>
                                        </p:tav>
                                        <p:tav tm="100000">
                                          <p:val>
                                            <p:strVal val="#ppt_x"/>
                                          </p:val>
                                        </p:tav>
                                      </p:tavLst>
                                    </p:anim>
                                    <p:anim calcmode="lin" valueType="num">
                                      <p:cBhvr>
                                        <p:cTn id="40" dur="500" fill="hold"/>
                                        <p:tgtEl>
                                          <p:spTgt spid="70660"/>
                                        </p:tgtEl>
                                        <p:attrNameLst>
                                          <p:attrName>ppt_y</p:attrName>
                                        </p:attrNameLst>
                                      </p:cBhvr>
                                      <p:tavLst>
                                        <p:tav tm="0">
                                          <p:val>
                                            <p:strVal val="#ppt_y"/>
                                          </p:val>
                                        </p:tav>
                                        <p:tav tm="100000">
                                          <p:val>
                                            <p:strVal val="#ppt_y"/>
                                          </p:val>
                                        </p:tav>
                                      </p:tavLst>
                                    </p:anim>
                                    <p:animEffect transition="in" filter="fade">
                                      <p:cBhvr>
                                        <p:cTn id="41" dur="500"/>
                                        <p:tgtEl>
                                          <p:spTgt spid="70660"/>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6" fill="hold" grpId="0" nodeType="clickEffect">
                                  <p:stCondLst>
                                    <p:cond delay="0"/>
                                  </p:stCondLst>
                                  <p:childTnLst>
                                    <p:set>
                                      <p:cBhvr>
                                        <p:cTn id="45" dur="1" fill="hold">
                                          <p:stCondLst>
                                            <p:cond delay="0"/>
                                          </p:stCondLst>
                                        </p:cTn>
                                        <p:tgtEl>
                                          <p:spTgt spid="70661"/>
                                        </p:tgtEl>
                                        <p:attrNameLst>
                                          <p:attrName>style.visibility</p:attrName>
                                        </p:attrNameLst>
                                      </p:cBhvr>
                                      <p:to>
                                        <p:strVal val="visible"/>
                                      </p:to>
                                    </p:set>
                                    <p:animEffect transition="in" filter="barn(inHorizontal)">
                                      <p:cBhvr>
                                        <p:cTn id="46" dur="500"/>
                                        <p:tgtEl>
                                          <p:spTgt spid="70661"/>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6" fill="hold" nodeType="clickEffect">
                                  <p:stCondLst>
                                    <p:cond delay="0"/>
                                  </p:stCondLst>
                                  <p:childTnLst>
                                    <p:set>
                                      <p:cBhvr>
                                        <p:cTn id="50" dur="1" fill="hold">
                                          <p:stCondLst>
                                            <p:cond delay="0"/>
                                          </p:stCondLst>
                                        </p:cTn>
                                        <p:tgtEl>
                                          <p:spTgt spid="70662"/>
                                        </p:tgtEl>
                                        <p:attrNameLst>
                                          <p:attrName>style.visibility</p:attrName>
                                        </p:attrNameLst>
                                      </p:cBhvr>
                                      <p:to>
                                        <p:strVal val="visible"/>
                                      </p:to>
                                    </p:set>
                                    <p:animEffect transition="in" filter="barn(inHorizontal)">
                                      <p:cBhvr>
                                        <p:cTn id="51" dur="500"/>
                                        <p:tgtEl>
                                          <p:spTgt spid="70662"/>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70663"/>
                                        </p:tgtEl>
                                        <p:attrNameLst>
                                          <p:attrName>style.visibility</p:attrName>
                                        </p:attrNameLst>
                                      </p:cBhvr>
                                      <p:to>
                                        <p:strVal val="visible"/>
                                      </p:to>
                                    </p:set>
                                    <p:anim calcmode="lin" valueType="num">
                                      <p:cBhvr additive="base">
                                        <p:cTn id="56" dur="500" fill="hold"/>
                                        <p:tgtEl>
                                          <p:spTgt spid="70663"/>
                                        </p:tgtEl>
                                        <p:attrNameLst>
                                          <p:attrName>ppt_x</p:attrName>
                                        </p:attrNameLst>
                                      </p:cBhvr>
                                      <p:tavLst>
                                        <p:tav tm="0">
                                          <p:val>
                                            <p:strVal val="#ppt_x"/>
                                          </p:val>
                                        </p:tav>
                                        <p:tav tm="100000">
                                          <p:val>
                                            <p:strVal val="#ppt_x"/>
                                          </p:val>
                                        </p:tav>
                                      </p:tavLst>
                                    </p:anim>
                                    <p:anim calcmode="lin" valueType="num">
                                      <p:cBhvr additive="base">
                                        <p:cTn id="57" dur="500" fill="hold"/>
                                        <p:tgtEl>
                                          <p:spTgt spid="70663"/>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nodeType="clickEffect">
                                  <p:stCondLst>
                                    <p:cond delay="0"/>
                                  </p:stCondLst>
                                  <p:childTnLst>
                                    <p:set>
                                      <p:cBhvr>
                                        <p:cTn id="61" dur="1" fill="hold">
                                          <p:stCondLst>
                                            <p:cond delay="0"/>
                                          </p:stCondLst>
                                        </p:cTn>
                                        <p:tgtEl>
                                          <p:spTgt spid="70665"/>
                                        </p:tgtEl>
                                        <p:attrNameLst>
                                          <p:attrName>style.visibility</p:attrName>
                                        </p:attrNameLst>
                                      </p:cBhvr>
                                      <p:to>
                                        <p:strVal val="visible"/>
                                      </p:to>
                                    </p:set>
                                    <p:anim calcmode="lin" valueType="num">
                                      <p:cBhvr additive="base">
                                        <p:cTn id="62" dur="500" fill="hold"/>
                                        <p:tgtEl>
                                          <p:spTgt spid="70665"/>
                                        </p:tgtEl>
                                        <p:attrNameLst>
                                          <p:attrName>ppt_x</p:attrName>
                                        </p:attrNameLst>
                                      </p:cBhvr>
                                      <p:tavLst>
                                        <p:tav tm="0">
                                          <p:val>
                                            <p:strVal val="#ppt_x"/>
                                          </p:val>
                                        </p:tav>
                                        <p:tav tm="100000">
                                          <p:val>
                                            <p:strVal val="#ppt_x"/>
                                          </p:val>
                                        </p:tav>
                                      </p:tavLst>
                                    </p:anim>
                                    <p:anim calcmode="lin" valueType="num">
                                      <p:cBhvr additive="base">
                                        <p:cTn id="63" dur="500" fill="hold"/>
                                        <p:tgtEl>
                                          <p:spTgt spid="70665"/>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8" presetClass="entr" presetSubtype="16" fill="hold" grpId="0" nodeType="clickEffect">
                                  <p:stCondLst>
                                    <p:cond delay="0"/>
                                  </p:stCondLst>
                                  <p:childTnLst>
                                    <p:set>
                                      <p:cBhvr>
                                        <p:cTn id="67" dur="1" fill="hold">
                                          <p:stCondLst>
                                            <p:cond delay="0"/>
                                          </p:stCondLst>
                                        </p:cTn>
                                        <p:tgtEl>
                                          <p:spTgt spid="70666"/>
                                        </p:tgtEl>
                                        <p:attrNameLst>
                                          <p:attrName>style.visibility</p:attrName>
                                        </p:attrNameLst>
                                      </p:cBhvr>
                                      <p:to>
                                        <p:strVal val="visible"/>
                                      </p:to>
                                    </p:set>
                                    <p:animEffect transition="in" filter="diamond(in)">
                                      <p:cBhvr>
                                        <p:cTn id="68" dur="2000"/>
                                        <p:tgtEl>
                                          <p:spTgt spid="70666"/>
                                        </p:tgtEl>
                                      </p:cBhvr>
                                    </p:animEffect>
                                  </p:childTnLst>
                                </p:cTn>
                              </p:par>
                            </p:childTnLst>
                          </p:cTn>
                        </p:par>
                      </p:childTnLst>
                    </p:cTn>
                  </p:par>
                  <p:par>
                    <p:cTn id="69" fill="hold">
                      <p:stCondLst>
                        <p:cond delay="indefinite"/>
                      </p:stCondLst>
                      <p:childTnLst>
                        <p:par>
                          <p:cTn id="70" fill="hold">
                            <p:stCondLst>
                              <p:cond delay="0"/>
                            </p:stCondLst>
                            <p:childTnLst>
                              <p:par>
                                <p:cTn id="71" presetID="16" presetClass="entr" presetSubtype="26" fill="hold" grpId="0" nodeType="clickEffect">
                                  <p:stCondLst>
                                    <p:cond delay="0"/>
                                  </p:stCondLst>
                                  <p:childTnLst>
                                    <p:set>
                                      <p:cBhvr>
                                        <p:cTn id="72" dur="1" fill="hold">
                                          <p:stCondLst>
                                            <p:cond delay="0"/>
                                          </p:stCondLst>
                                        </p:cTn>
                                        <p:tgtEl>
                                          <p:spTgt spid="70668"/>
                                        </p:tgtEl>
                                        <p:attrNameLst>
                                          <p:attrName>style.visibility</p:attrName>
                                        </p:attrNameLst>
                                      </p:cBhvr>
                                      <p:to>
                                        <p:strVal val="visible"/>
                                      </p:to>
                                    </p:set>
                                    <p:animEffect transition="in" filter="barn(inHorizontal)">
                                      <p:cBhvr>
                                        <p:cTn id="73" dur="500"/>
                                        <p:tgtEl>
                                          <p:spTgt spid="70668"/>
                                        </p:tgtEl>
                                      </p:cBhvr>
                                    </p:animEffect>
                                  </p:childTnLst>
                                </p:cTn>
                              </p:par>
                            </p:childTnLst>
                          </p:cTn>
                        </p:par>
                      </p:childTnLst>
                    </p:cTn>
                  </p:par>
                  <p:par>
                    <p:cTn id="74" fill="hold">
                      <p:stCondLst>
                        <p:cond delay="indefinite"/>
                      </p:stCondLst>
                      <p:childTnLst>
                        <p:par>
                          <p:cTn id="75" fill="hold">
                            <p:stCondLst>
                              <p:cond delay="0"/>
                            </p:stCondLst>
                            <p:childTnLst>
                              <p:par>
                                <p:cTn id="76" presetID="16" presetClass="entr" presetSubtype="26" fill="hold" grpId="0" nodeType="clickEffect">
                                  <p:stCondLst>
                                    <p:cond delay="0"/>
                                  </p:stCondLst>
                                  <p:childTnLst>
                                    <p:set>
                                      <p:cBhvr>
                                        <p:cTn id="77" dur="1" fill="hold">
                                          <p:stCondLst>
                                            <p:cond delay="0"/>
                                          </p:stCondLst>
                                        </p:cTn>
                                        <p:tgtEl>
                                          <p:spTgt spid="70669"/>
                                        </p:tgtEl>
                                        <p:attrNameLst>
                                          <p:attrName>style.visibility</p:attrName>
                                        </p:attrNameLst>
                                      </p:cBhvr>
                                      <p:to>
                                        <p:strVal val="visible"/>
                                      </p:to>
                                    </p:set>
                                    <p:animEffect transition="in" filter="barn(inHorizontal)">
                                      <p:cBhvr>
                                        <p:cTn id="78" dur="500"/>
                                        <p:tgtEl>
                                          <p:spTgt spid="70669"/>
                                        </p:tgtEl>
                                      </p:cBhvr>
                                    </p:animEffect>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70671"/>
                                        </p:tgtEl>
                                        <p:attrNameLst>
                                          <p:attrName>style.visibility</p:attrName>
                                        </p:attrNameLst>
                                      </p:cBhvr>
                                      <p:to>
                                        <p:strVal val="visible"/>
                                      </p:to>
                                    </p:set>
                                    <p:anim calcmode="lin" valueType="num">
                                      <p:cBhvr additive="base">
                                        <p:cTn id="83" dur="500" fill="hold"/>
                                        <p:tgtEl>
                                          <p:spTgt spid="70671"/>
                                        </p:tgtEl>
                                        <p:attrNameLst>
                                          <p:attrName>ppt_x</p:attrName>
                                        </p:attrNameLst>
                                      </p:cBhvr>
                                      <p:tavLst>
                                        <p:tav tm="0">
                                          <p:val>
                                            <p:strVal val="#ppt_x"/>
                                          </p:val>
                                        </p:tav>
                                        <p:tav tm="100000">
                                          <p:val>
                                            <p:strVal val="#ppt_x"/>
                                          </p:val>
                                        </p:tav>
                                      </p:tavLst>
                                    </p:anim>
                                    <p:anim calcmode="lin" valueType="num">
                                      <p:cBhvr additive="base">
                                        <p:cTn id="84" dur="500" fill="hold"/>
                                        <p:tgtEl>
                                          <p:spTgt spid="70671"/>
                                        </p:tgtEl>
                                        <p:attrNameLst>
                                          <p:attrName>ppt_y</p:attrName>
                                        </p:attrNameLst>
                                      </p:cBhvr>
                                      <p:tavLst>
                                        <p:tav tm="0">
                                          <p:val>
                                            <p:strVal val="1+#ppt_h/2"/>
                                          </p:val>
                                        </p:tav>
                                        <p:tav tm="100000">
                                          <p:val>
                                            <p:strVal val="#ppt_y"/>
                                          </p:val>
                                        </p:tav>
                                      </p:tavLst>
                                    </p:anim>
                                  </p:childTnLst>
                                </p:cTn>
                              </p:par>
                            </p:childTnLst>
                          </p:cTn>
                        </p:par>
                      </p:childTnLst>
                    </p:cTn>
                  </p:par>
                  <p:par>
                    <p:cTn id="85" fill="hold">
                      <p:stCondLst>
                        <p:cond delay="indefinite"/>
                      </p:stCondLst>
                      <p:childTnLst>
                        <p:par>
                          <p:cTn id="86" fill="hold">
                            <p:stCondLst>
                              <p:cond delay="0"/>
                            </p:stCondLst>
                            <p:childTnLst>
                              <p:par>
                                <p:cTn id="87" presetID="16" presetClass="entr" presetSubtype="26" fill="hold" nodeType="clickEffect">
                                  <p:stCondLst>
                                    <p:cond delay="0"/>
                                  </p:stCondLst>
                                  <p:childTnLst>
                                    <p:set>
                                      <p:cBhvr>
                                        <p:cTn id="88" dur="1" fill="hold">
                                          <p:stCondLst>
                                            <p:cond delay="0"/>
                                          </p:stCondLst>
                                        </p:cTn>
                                        <p:tgtEl>
                                          <p:spTgt spid="70679"/>
                                        </p:tgtEl>
                                        <p:attrNameLst>
                                          <p:attrName>style.visibility</p:attrName>
                                        </p:attrNameLst>
                                      </p:cBhvr>
                                      <p:to>
                                        <p:strVal val="visible"/>
                                      </p:to>
                                    </p:set>
                                    <p:animEffect transition="in" filter="barn(inHorizontal)">
                                      <p:cBhvr>
                                        <p:cTn id="89" dur="500"/>
                                        <p:tgtEl>
                                          <p:spTgt spid="70679"/>
                                        </p:tgtEl>
                                      </p:cBhvr>
                                    </p:animEffect>
                                  </p:childTnLst>
                                </p:cTn>
                              </p:par>
                            </p:childTnLst>
                          </p:cTn>
                        </p:par>
                      </p:childTnLst>
                    </p:cTn>
                  </p:par>
                  <p:par>
                    <p:cTn id="90" fill="hold">
                      <p:stCondLst>
                        <p:cond delay="indefinite"/>
                      </p:stCondLst>
                      <p:childTnLst>
                        <p:par>
                          <p:cTn id="91" fill="hold">
                            <p:stCondLst>
                              <p:cond delay="0"/>
                            </p:stCondLst>
                            <p:childTnLst>
                              <p:par>
                                <p:cTn id="92" presetID="16" presetClass="entr" presetSubtype="26" fill="hold" grpId="0" nodeType="clickEffect">
                                  <p:stCondLst>
                                    <p:cond delay="0"/>
                                  </p:stCondLst>
                                  <p:childTnLst>
                                    <p:set>
                                      <p:cBhvr>
                                        <p:cTn id="93" dur="1" fill="hold">
                                          <p:stCondLst>
                                            <p:cond delay="0"/>
                                          </p:stCondLst>
                                        </p:cTn>
                                        <p:tgtEl>
                                          <p:spTgt spid="70675"/>
                                        </p:tgtEl>
                                        <p:attrNameLst>
                                          <p:attrName>style.visibility</p:attrName>
                                        </p:attrNameLst>
                                      </p:cBhvr>
                                      <p:to>
                                        <p:strVal val="visible"/>
                                      </p:to>
                                    </p:set>
                                    <p:animEffect transition="in" filter="barn(inHorizontal)">
                                      <p:cBhvr>
                                        <p:cTn id="94" dur="500"/>
                                        <p:tgtEl>
                                          <p:spTgt spid="70675"/>
                                        </p:tgtEl>
                                      </p:cBhvr>
                                    </p:animEffect>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70664"/>
                                        </p:tgtEl>
                                        <p:attrNameLst>
                                          <p:attrName>style.visibility</p:attrName>
                                        </p:attrNameLst>
                                      </p:cBhvr>
                                      <p:to>
                                        <p:strVal val="visible"/>
                                      </p:to>
                                    </p:set>
                                    <p:anim calcmode="lin" valueType="num">
                                      <p:cBhvr additive="base">
                                        <p:cTn id="99" dur="500" fill="hold"/>
                                        <p:tgtEl>
                                          <p:spTgt spid="70664"/>
                                        </p:tgtEl>
                                        <p:attrNameLst>
                                          <p:attrName>ppt_x</p:attrName>
                                        </p:attrNameLst>
                                      </p:cBhvr>
                                      <p:tavLst>
                                        <p:tav tm="0">
                                          <p:val>
                                            <p:strVal val="#ppt_x"/>
                                          </p:val>
                                        </p:tav>
                                        <p:tav tm="100000">
                                          <p:val>
                                            <p:strVal val="#ppt_x"/>
                                          </p:val>
                                        </p:tav>
                                      </p:tavLst>
                                    </p:anim>
                                    <p:anim calcmode="lin" valueType="num">
                                      <p:cBhvr additive="base">
                                        <p:cTn id="100" dur="500" fill="hold"/>
                                        <p:tgtEl>
                                          <p:spTgt spid="70664"/>
                                        </p:tgtEl>
                                        <p:attrNameLst>
                                          <p:attrName>ppt_y</p:attrName>
                                        </p:attrNameLst>
                                      </p:cBhvr>
                                      <p:tavLst>
                                        <p:tav tm="0">
                                          <p:val>
                                            <p:strVal val="1+#ppt_h/2"/>
                                          </p:val>
                                        </p:tav>
                                        <p:tav tm="100000">
                                          <p:val>
                                            <p:strVal val="#ppt_y"/>
                                          </p:val>
                                        </p:tav>
                                      </p:tavLst>
                                    </p:anim>
                                  </p:childTnLst>
                                </p:cTn>
                              </p:par>
                            </p:childTnLst>
                          </p:cTn>
                        </p:par>
                      </p:childTnLst>
                    </p:cTn>
                  </p:par>
                  <p:par>
                    <p:cTn id="101" fill="hold">
                      <p:stCondLst>
                        <p:cond delay="indefinite"/>
                      </p:stCondLst>
                      <p:childTnLst>
                        <p:par>
                          <p:cTn id="102" fill="hold">
                            <p:stCondLst>
                              <p:cond delay="0"/>
                            </p:stCondLst>
                            <p:childTnLst>
                              <p:par>
                                <p:cTn id="103" presetID="2" presetClass="entr" presetSubtype="4" fill="hold" nodeType="clickEffect">
                                  <p:stCondLst>
                                    <p:cond delay="0"/>
                                  </p:stCondLst>
                                  <p:childTnLst>
                                    <p:set>
                                      <p:cBhvr>
                                        <p:cTn id="104" dur="1" fill="hold">
                                          <p:stCondLst>
                                            <p:cond delay="0"/>
                                          </p:stCondLst>
                                        </p:cTn>
                                        <p:tgtEl>
                                          <p:spTgt spid="70672"/>
                                        </p:tgtEl>
                                        <p:attrNameLst>
                                          <p:attrName>style.visibility</p:attrName>
                                        </p:attrNameLst>
                                      </p:cBhvr>
                                      <p:to>
                                        <p:strVal val="visible"/>
                                      </p:to>
                                    </p:set>
                                    <p:anim calcmode="lin" valueType="num">
                                      <p:cBhvr additive="base">
                                        <p:cTn id="105" dur="500" fill="hold"/>
                                        <p:tgtEl>
                                          <p:spTgt spid="70672"/>
                                        </p:tgtEl>
                                        <p:attrNameLst>
                                          <p:attrName>ppt_x</p:attrName>
                                        </p:attrNameLst>
                                      </p:cBhvr>
                                      <p:tavLst>
                                        <p:tav tm="0">
                                          <p:val>
                                            <p:strVal val="#ppt_x"/>
                                          </p:val>
                                        </p:tav>
                                        <p:tav tm="100000">
                                          <p:val>
                                            <p:strVal val="#ppt_x"/>
                                          </p:val>
                                        </p:tav>
                                      </p:tavLst>
                                    </p:anim>
                                    <p:anim calcmode="lin" valueType="num">
                                      <p:cBhvr additive="base">
                                        <p:cTn id="106" dur="500" fill="hold"/>
                                        <p:tgtEl>
                                          <p:spTgt spid="70672"/>
                                        </p:tgtEl>
                                        <p:attrNameLst>
                                          <p:attrName>ppt_y</p:attrName>
                                        </p:attrNameLst>
                                      </p:cBhvr>
                                      <p:tavLst>
                                        <p:tav tm="0">
                                          <p:val>
                                            <p:strVal val="1+#ppt_h/2"/>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16" presetClass="entr" presetSubtype="26" fill="hold" grpId="0" nodeType="clickEffect">
                                  <p:stCondLst>
                                    <p:cond delay="0"/>
                                  </p:stCondLst>
                                  <p:childTnLst>
                                    <p:set>
                                      <p:cBhvr>
                                        <p:cTn id="110" dur="1" fill="hold">
                                          <p:stCondLst>
                                            <p:cond delay="0"/>
                                          </p:stCondLst>
                                        </p:cTn>
                                        <p:tgtEl>
                                          <p:spTgt spid="70667"/>
                                        </p:tgtEl>
                                        <p:attrNameLst>
                                          <p:attrName>style.visibility</p:attrName>
                                        </p:attrNameLst>
                                      </p:cBhvr>
                                      <p:to>
                                        <p:strVal val="visible"/>
                                      </p:to>
                                    </p:set>
                                    <p:animEffect transition="in" filter="barn(inHorizontal)">
                                      <p:cBhvr>
                                        <p:cTn id="111" dur="500"/>
                                        <p:tgtEl>
                                          <p:spTgt spid="70667"/>
                                        </p:tgtEl>
                                      </p:cBhvr>
                                    </p:animEffect>
                                  </p:childTnLst>
                                </p:cTn>
                              </p:par>
                            </p:childTnLst>
                          </p:cTn>
                        </p:par>
                      </p:childTnLst>
                    </p:cTn>
                  </p:par>
                  <p:par>
                    <p:cTn id="112" fill="hold">
                      <p:stCondLst>
                        <p:cond delay="indefinite"/>
                      </p:stCondLst>
                      <p:childTnLst>
                        <p:par>
                          <p:cTn id="113" fill="hold">
                            <p:stCondLst>
                              <p:cond delay="0"/>
                            </p:stCondLst>
                            <p:childTnLst>
                              <p:par>
                                <p:cTn id="114" presetID="16" presetClass="entr" presetSubtype="26" fill="hold" grpId="0" nodeType="clickEffect">
                                  <p:stCondLst>
                                    <p:cond delay="0"/>
                                  </p:stCondLst>
                                  <p:childTnLst>
                                    <p:set>
                                      <p:cBhvr>
                                        <p:cTn id="115" dur="1" fill="hold">
                                          <p:stCondLst>
                                            <p:cond delay="0"/>
                                          </p:stCondLst>
                                        </p:cTn>
                                        <p:tgtEl>
                                          <p:spTgt spid="70670"/>
                                        </p:tgtEl>
                                        <p:attrNameLst>
                                          <p:attrName>style.visibility</p:attrName>
                                        </p:attrNameLst>
                                      </p:cBhvr>
                                      <p:to>
                                        <p:strVal val="visible"/>
                                      </p:to>
                                    </p:set>
                                    <p:animEffect transition="in" filter="barn(inHorizontal)">
                                      <p:cBhvr>
                                        <p:cTn id="116" dur="500"/>
                                        <p:tgtEl>
                                          <p:spTgt spid="70670"/>
                                        </p:tgtEl>
                                      </p:cBhvr>
                                    </p:animEffect>
                                  </p:childTnLst>
                                </p:cTn>
                              </p:par>
                            </p:childTnLst>
                          </p:cTn>
                        </p:par>
                      </p:childTnLst>
                    </p:cTn>
                  </p:par>
                  <p:par>
                    <p:cTn id="117" fill="hold">
                      <p:stCondLst>
                        <p:cond delay="indefinite"/>
                      </p:stCondLst>
                      <p:childTnLst>
                        <p:par>
                          <p:cTn id="118" fill="hold">
                            <p:stCondLst>
                              <p:cond delay="0"/>
                            </p:stCondLst>
                            <p:childTnLst>
                              <p:par>
                                <p:cTn id="119" presetID="16" presetClass="entr" presetSubtype="26" fill="hold" grpId="0" nodeType="clickEffect">
                                  <p:stCondLst>
                                    <p:cond delay="0"/>
                                  </p:stCondLst>
                                  <p:childTnLst>
                                    <p:set>
                                      <p:cBhvr>
                                        <p:cTn id="120" dur="1" fill="hold">
                                          <p:stCondLst>
                                            <p:cond delay="0"/>
                                          </p:stCondLst>
                                        </p:cTn>
                                        <p:tgtEl>
                                          <p:spTgt spid="70673"/>
                                        </p:tgtEl>
                                        <p:attrNameLst>
                                          <p:attrName>style.visibility</p:attrName>
                                        </p:attrNameLst>
                                      </p:cBhvr>
                                      <p:to>
                                        <p:strVal val="visible"/>
                                      </p:to>
                                    </p:set>
                                    <p:animEffect transition="in" filter="barn(inHorizontal)">
                                      <p:cBhvr>
                                        <p:cTn id="121" dur="500"/>
                                        <p:tgtEl>
                                          <p:spTgt spid="70673"/>
                                        </p:tgtEl>
                                      </p:cBhvr>
                                    </p:animEffect>
                                  </p:childTnLst>
                                </p:cTn>
                              </p:par>
                            </p:childTnLst>
                          </p:cTn>
                        </p:par>
                      </p:childTnLst>
                    </p:cTn>
                  </p:par>
                  <p:par>
                    <p:cTn id="122" fill="hold">
                      <p:stCondLst>
                        <p:cond delay="indefinite"/>
                      </p:stCondLst>
                      <p:childTnLst>
                        <p:par>
                          <p:cTn id="123" fill="hold">
                            <p:stCondLst>
                              <p:cond delay="0"/>
                            </p:stCondLst>
                            <p:childTnLst>
                              <p:par>
                                <p:cTn id="124" presetID="16" presetClass="entr" presetSubtype="26" fill="hold" grpId="0" nodeType="clickEffect">
                                  <p:stCondLst>
                                    <p:cond delay="0"/>
                                  </p:stCondLst>
                                  <p:childTnLst>
                                    <p:set>
                                      <p:cBhvr>
                                        <p:cTn id="125" dur="1" fill="hold">
                                          <p:stCondLst>
                                            <p:cond delay="0"/>
                                          </p:stCondLst>
                                        </p:cTn>
                                        <p:tgtEl>
                                          <p:spTgt spid="70682"/>
                                        </p:tgtEl>
                                        <p:attrNameLst>
                                          <p:attrName>style.visibility</p:attrName>
                                        </p:attrNameLst>
                                      </p:cBhvr>
                                      <p:to>
                                        <p:strVal val="visible"/>
                                      </p:to>
                                    </p:set>
                                    <p:animEffect transition="in" filter="barn(inHorizontal)">
                                      <p:cBhvr>
                                        <p:cTn id="126" dur="500"/>
                                        <p:tgtEl>
                                          <p:spTgt spid="70682"/>
                                        </p:tgtEl>
                                      </p:cBhvr>
                                    </p:animEffect>
                                  </p:childTnLst>
                                </p:cTn>
                              </p:par>
                            </p:childTnLst>
                          </p:cTn>
                        </p:par>
                      </p:childTnLst>
                    </p:cTn>
                  </p:par>
                  <p:par>
                    <p:cTn id="127" fill="hold">
                      <p:stCondLst>
                        <p:cond delay="indefinite"/>
                      </p:stCondLst>
                      <p:childTnLst>
                        <p:par>
                          <p:cTn id="128" fill="hold">
                            <p:stCondLst>
                              <p:cond delay="0"/>
                            </p:stCondLst>
                            <p:childTnLst>
                              <p:par>
                                <p:cTn id="129" presetID="2" presetClass="entr" presetSubtype="4" fill="hold" nodeType="clickEffect">
                                  <p:stCondLst>
                                    <p:cond delay="0"/>
                                  </p:stCondLst>
                                  <p:childTnLst>
                                    <p:set>
                                      <p:cBhvr>
                                        <p:cTn id="130" dur="1" fill="hold">
                                          <p:stCondLst>
                                            <p:cond delay="0"/>
                                          </p:stCondLst>
                                        </p:cTn>
                                        <p:tgtEl>
                                          <p:spTgt spid="70677"/>
                                        </p:tgtEl>
                                        <p:attrNameLst>
                                          <p:attrName>style.visibility</p:attrName>
                                        </p:attrNameLst>
                                      </p:cBhvr>
                                      <p:to>
                                        <p:strVal val="visible"/>
                                      </p:to>
                                    </p:set>
                                    <p:anim calcmode="lin" valueType="num">
                                      <p:cBhvr additive="base">
                                        <p:cTn id="131" dur="500" fill="hold"/>
                                        <p:tgtEl>
                                          <p:spTgt spid="70677"/>
                                        </p:tgtEl>
                                        <p:attrNameLst>
                                          <p:attrName>ppt_x</p:attrName>
                                        </p:attrNameLst>
                                      </p:cBhvr>
                                      <p:tavLst>
                                        <p:tav tm="0">
                                          <p:val>
                                            <p:strVal val="#ppt_x"/>
                                          </p:val>
                                        </p:tav>
                                        <p:tav tm="100000">
                                          <p:val>
                                            <p:strVal val="#ppt_x"/>
                                          </p:val>
                                        </p:tav>
                                      </p:tavLst>
                                    </p:anim>
                                    <p:anim calcmode="lin" valueType="num">
                                      <p:cBhvr additive="base">
                                        <p:cTn id="132" dur="500" fill="hold"/>
                                        <p:tgtEl>
                                          <p:spTgt spid="70677"/>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16" presetClass="entr" presetSubtype="26" fill="hold" nodeType="clickEffect">
                                  <p:stCondLst>
                                    <p:cond delay="0"/>
                                  </p:stCondLst>
                                  <p:childTnLst>
                                    <p:set>
                                      <p:cBhvr>
                                        <p:cTn id="136" dur="1" fill="hold">
                                          <p:stCondLst>
                                            <p:cond delay="0"/>
                                          </p:stCondLst>
                                        </p:cTn>
                                        <p:tgtEl>
                                          <p:spTgt spid="70678"/>
                                        </p:tgtEl>
                                        <p:attrNameLst>
                                          <p:attrName>style.visibility</p:attrName>
                                        </p:attrNameLst>
                                      </p:cBhvr>
                                      <p:to>
                                        <p:strVal val="visible"/>
                                      </p:to>
                                    </p:set>
                                    <p:animEffect transition="in" filter="barn(inHorizontal)">
                                      <p:cBhvr>
                                        <p:cTn id="137" dur="500"/>
                                        <p:tgtEl>
                                          <p:spTgt spid="70678"/>
                                        </p:tgtEl>
                                      </p:cBhvr>
                                    </p:animEffect>
                                  </p:childTnLst>
                                </p:cTn>
                              </p:par>
                            </p:childTnLst>
                          </p:cTn>
                        </p:par>
                      </p:childTnLst>
                    </p:cTn>
                  </p:par>
                  <p:par>
                    <p:cTn id="138" fill="hold">
                      <p:stCondLst>
                        <p:cond delay="indefinite"/>
                      </p:stCondLst>
                      <p:childTnLst>
                        <p:par>
                          <p:cTn id="139" fill="hold">
                            <p:stCondLst>
                              <p:cond delay="0"/>
                            </p:stCondLst>
                            <p:childTnLst>
                              <p:par>
                                <p:cTn id="140" presetID="2" presetClass="entr" presetSubtype="4" fill="hold" nodeType="clickEffect">
                                  <p:stCondLst>
                                    <p:cond delay="0"/>
                                  </p:stCondLst>
                                  <p:childTnLst>
                                    <p:set>
                                      <p:cBhvr>
                                        <p:cTn id="141" dur="1" fill="hold">
                                          <p:stCondLst>
                                            <p:cond delay="0"/>
                                          </p:stCondLst>
                                        </p:cTn>
                                        <p:tgtEl>
                                          <p:spTgt spid="70676"/>
                                        </p:tgtEl>
                                        <p:attrNameLst>
                                          <p:attrName>style.visibility</p:attrName>
                                        </p:attrNameLst>
                                      </p:cBhvr>
                                      <p:to>
                                        <p:strVal val="visible"/>
                                      </p:to>
                                    </p:set>
                                    <p:anim calcmode="lin" valueType="num">
                                      <p:cBhvr additive="base">
                                        <p:cTn id="142" dur="500" fill="hold"/>
                                        <p:tgtEl>
                                          <p:spTgt spid="70676"/>
                                        </p:tgtEl>
                                        <p:attrNameLst>
                                          <p:attrName>ppt_x</p:attrName>
                                        </p:attrNameLst>
                                      </p:cBhvr>
                                      <p:tavLst>
                                        <p:tav tm="0">
                                          <p:val>
                                            <p:strVal val="#ppt_x"/>
                                          </p:val>
                                        </p:tav>
                                        <p:tav tm="100000">
                                          <p:val>
                                            <p:strVal val="#ppt_x"/>
                                          </p:val>
                                        </p:tav>
                                      </p:tavLst>
                                    </p:anim>
                                    <p:anim calcmode="lin" valueType="num">
                                      <p:cBhvr additive="base">
                                        <p:cTn id="143" dur="500" fill="hold"/>
                                        <p:tgtEl>
                                          <p:spTgt spid="70676"/>
                                        </p:tgtEl>
                                        <p:attrNameLst>
                                          <p:attrName>ppt_y</p:attrName>
                                        </p:attrNameLst>
                                      </p:cBhvr>
                                      <p:tavLst>
                                        <p:tav tm="0">
                                          <p:val>
                                            <p:strVal val="1+#ppt_h/2"/>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16" presetClass="entr" presetSubtype="26" fill="hold" grpId="0" nodeType="clickEffect">
                                  <p:stCondLst>
                                    <p:cond delay="0"/>
                                  </p:stCondLst>
                                  <p:childTnLst>
                                    <p:set>
                                      <p:cBhvr>
                                        <p:cTn id="147" dur="1" fill="hold">
                                          <p:stCondLst>
                                            <p:cond delay="0"/>
                                          </p:stCondLst>
                                        </p:cTn>
                                        <p:tgtEl>
                                          <p:spTgt spid="70674"/>
                                        </p:tgtEl>
                                        <p:attrNameLst>
                                          <p:attrName>style.visibility</p:attrName>
                                        </p:attrNameLst>
                                      </p:cBhvr>
                                      <p:to>
                                        <p:strVal val="visible"/>
                                      </p:to>
                                    </p:set>
                                    <p:animEffect transition="in" filter="barn(inHorizontal)">
                                      <p:cBhvr>
                                        <p:cTn id="148" dur="500"/>
                                        <p:tgtEl>
                                          <p:spTgt spid="70674"/>
                                        </p:tgtEl>
                                      </p:cBhvr>
                                    </p:animEffect>
                                  </p:childTnLst>
                                </p:cTn>
                              </p:par>
                            </p:childTnLst>
                          </p:cTn>
                        </p:par>
                      </p:childTnLst>
                    </p:cTn>
                  </p:par>
                  <p:par>
                    <p:cTn id="149" fill="hold">
                      <p:stCondLst>
                        <p:cond delay="indefinite"/>
                      </p:stCondLst>
                      <p:childTnLst>
                        <p:par>
                          <p:cTn id="150" fill="hold">
                            <p:stCondLst>
                              <p:cond delay="0"/>
                            </p:stCondLst>
                            <p:childTnLst>
                              <p:par>
                                <p:cTn id="151" presetID="2" presetClass="entr" presetSubtype="4" fill="hold" nodeType="clickEffect">
                                  <p:stCondLst>
                                    <p:cond delay="0"/>
                                  </p:stCondLst>
                                  <p:childTnLst>
                                    <p:set>
                                      <p:cBhvr>
                                        <p:cTn id="152" dur="1" fill="hold">
                                          <p:stCondLst>
                                            <p:cond delay="0"/>
                                          </p:stCondLst>
                                        </p:cTn>
                                        <p:tgtEl>
                                          <p:spTgt spid="70687"/>
                                        </p:tgtEl>
                                        <p:attrNameLst>
                                          <p:attrName>style.visibility</p:attrName>
                                        </p:attrNameLst>
                                      </p:cBhvr>
                                      <p:to>
                                        <p:strVal val="visible"/>
                                      </p:to>
                                    </p:set>
                                    <p:anim calcmode="lin" valueType="num">
                                      <p:cBhvr additive="base">
                                        <p:cTn id="153" dur="500" fill="hold"/>
                                        <p:tgtEl>
                                          <p:spTgt spid="70687"/>
                                        </p:tgtEl>
                                        <p:attrNameLst>
                                          <p:attrName>ppt_x</p:attrName>
                                        </p:attrNameLst>
                                      </p:cBhvr>
                                      <p:tavLst>
                                        <p:tav tm="0">
                                          <p:val>
                                            <p:strVal val="#ppt_x"/>
                                          </p:val>
                                        </p:tav>
                                        <p:tav tm="100000">
                                          <p:val>
                                            <p:strVal val="#ppt_x"/>
                                          </p:val>
                                        </p:tav>
                                      </p:tavLst>
                                    </p:anim>
                                    <p:anim calcmode="lin" valueType="num">
                                      <p:cBhvr additive="base">
                                        <p:cTn id="154" dur="500" fill="hold"/>
                                        <p:tgtEl>
                                          <p:spTgt spid="70687"/>
                                        </p:tgtEl>
                                        <p:attrNameLst>
                                          <p:attrName>ppt_y</p:attrName>
                                        </p:attrNameLst>
                                      </p:cBhvr>
                                      <p:tavLst>
                                        <p:tav tm="0">
                                          <p:val>
                                            <p:strVal val="1+#ppt_h/2"/>
                                          </p:val>
                                        </p:tav>
                                        <p:tav tm="100000">
                                          <p:val>
                                            <p:strVal val="#ppt_y"/>
                                          </p:val>
                                        </p:tav>
                                      </p:tavLst>
                                    </p:anim>
                                  </p:childTnLst>
                                </p:cTn>
                              </p:par>
                            </p:childTnLst>
                          </p:cTn>
                        </p:par>
                      </p:childTnLst>
                    </p:cTn>
                  </p:par>
                  <p:par>
                    <p:cTn id="155" fill="hold">
                      <p:stCondLst>
                        <p:cond delay="indefinite"/>
                      </p:stCondLst>
                      <p:childTnLst>
                        <p:par>
                          <p:cTn id="156" fill="hold">
                            <p:stCondLst>
                              <p:cond delay="0"/>
                            </p:stCondLst>
                            <p:childTnLst>
                              <p:par>
                                <p:cTn id="157" presetID="16" presetClass="entr" presetSubtype="26" fill="hold" grpId="0" nodeType="clickEffect">
                                  <p:stCondLst>
                                    <p:cond delay="0"/>
                                  </p:stCondLst>
                                  <p:childTnLst>
                                    <p:set>
                                      <p:cBhvr>
                                        <p:cTn id="158" dur="1" fill="hold">
                                          <p:stCondLst>
                                            <p:cond delay="0"/>
                                          </p:stCondLst>
                                        </p:cTn>
                                        <p:tgtEl>
                                          <p:spTgt spid="70688"/>
                                        </p:tgtEl>
                                        <p:attrNameLst>
                                          <p:attrName>style.visibility</p:attrName>
                                        </p:attrNameLst>
                                      </p:cBhvr>
                                      <p:to>
                                        <p:strVal val="visible"/>
                                      </p:to>
                                    </p:set>
                                    <p:animEffect transition="in" filter="barn(inHorizontal)">
                                      <p:cBhvr>
                                        <p:cTn id="159" dur="500"/>
                                        <p:tgtEl>
                                          <p:spTgt spid="706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658" grpId="0"/>
      <p:bldP spid="70659" grpId="0"/>
      <p:bldP spid="70660" grpId="0"/>
      <p:bldP spid="70661" grpId="0"/>
      <p:bldP spid="70663" grpId="0"/>
      <p:bldP spid="70664" grpId="0"/>
      <p:bldP spid="70666" grpId="0"/>
      <p:bldP spid="70667" grpId="0"/>
      <p:bldP spid="70668" grpId="0"/>
      <p:bldP spid="70669" grpId="0"/>
      <p:bldP spid="70670" grpId="0"/>
      <p:bldP spid="70671" grpId="0"/>
      <p:bldP spid="70673" grpId="0"/>
      <p:bldP spid="70674" grpId="0"/>
      <p:bldP spid="70675" grpId="0"/>
      <p:bldP spid="70681" grpId="0"/>
      <p:bldP spid="70682" grpId="0"/>
      <p:bldP spid="70683" grpId="0"/>
      <p:bldP spid="70684" grpId="0"/>
      <p:bldP spid="7068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3490" name="标题 63489"/>
          <p:cNvSpPr>
            <a:spLocks noGrp="1"/>
          </p:cNvSpPr>
          <p:nvPr>
            <p:ph type="title"/>
          </p:nvPr>
        </p:nvSpPr>
        <p:spPr/>
        <p:txBody>
          <a:bodyPr anchor="ctr"/>
          <a:p>
            <a:pPr algn="l"/>
            <a:r>
              <a:rPr lang="zh-CN" altLang="en-US" dirty="0"/>
              <a:t>总结课文结构</a:t>
            </a:r>
            <a:endParaRPr lang="zh-CN" altLang="en-US" dirty="0"/>
          </a:p>
        </p:txBody>
      </p:sp>
      <p:sp>
        <p:nvSpPr>
          <p:cNvPr id="63491" name="文本占位符 63490"/>
          <p:cNvSpPr>
            <a:spLocks noGrp="1"/>
          </p:cNvSpPr>
          <p:nvPr>
            <p:ph type="body" idx="1"/>
          </p:nvPr>
        </p:nvSpPr>
        <p:spPr>
          <a:xfrm>
            <a:off x="395288" y="1557338"/>
            <a:ext cx="8062912" cy="4538662"/>
          </a:xfrm>
        </p:spPr>
        <p:txBody>
          <a:bodyPr/>
          <a:p>
            <a:pPr>
              <a:lnSpc>
                <a:spcPct val="90000"/>
              </a:lnSpc>
              <a:buNone/>
            </a:pPr>
            <a:r>
              <a:rPr lang="zh-CN" altLang="en-US" dirty="0"/>
              <a:t>（一</a:t>
            </a:r>
            <a:r>
              <a:rPr lang="zh-CN" altLang="en-US" b="1" dirty="0"/>
              <a:t>）（</a:t>
            </a:r>
            <a:r>
              <a:rPr lang="en-US" altLang="zh-CN" b="1"/>
              <a:t>1-2</a:t>
            </a:r>
            <a:r>
              <a:rPr lang="zh-CN" altLang="en-US" b="1" dirty="0"/>
              <a:t>）揭示敌论点和敌论据，暗示对方论证以偏概全。</a:t>
            </a:r>
            <a:endParaRPr lang="zh-CN" altLang="en-US" b="1" dirty="0"/>
          </a:p>
          <a:p>
            <a:pPr>
              <a:lnSpc>
                <a:spcPct val="90000"/>
              </a:lnSpc>
              <a:buNone/>
            </a:pPr>
            <a:r>
              <a:rPr lang="zh-CN" altLang="en-US" b="1" dirty="0"/>
              <a:t>（二）（</a:t>
            </a:r>
            <a:r>
              <a:rPr lang="en-US" altLang="zh-CN" b="1"/>
              <a:t>3-5</a:t>
            </a:r>
            <a:r>
              <a:rPr lang="zh-CN" altLang="en-US" b="1" dirty="0"/>
              <a:t>）直接反驳（论证）：抓住对方偷换概念的论证错误批驳敌论点。</a:t>
            </a:r>
            <a:endParaRPr lang="zh-CN" altLang="en-US" sz="3600" b="1" dirty="0">
              <a:solidFill>
                <a:srgbClr val="000066"/>
              </a:solidFill>
            </a:endParaRPr>
          </a:p>
          <a:p>
            <a:pPr>
              <a:lnSpc>
                <a:spcPct val="90000"/>
              </a:lnSpc>
              <a:buNone/>
            </a:pPr>
            <a:r>
              <a:rPr lang="zh-CN" altLang="en-US" b="1" dirty="0"/>
              <a:t>（三）（</a:t>
            </a:r>
            <a:r>
              <a:rPr lang="en-US" altLang="zh-CN" b="1"/>
              <a:t>6-8</a:t>
            </a:r>
            <a:r>
              <a:rPr lang="zh-CN" altLang="en-US" b="1" dirty="0"/>
              <a:t>）间接反驳。用事实证明自己论点的正确，从而证明敌论点的以偏概全。</a:t>
            </a:r>
            <a:endParaRPr lang="zh-CN" altLang="en-US" b="1" dirty="0"/>
          </a:p>
          <a:p>
            <a:pPr>
              <a:lnSpc>
                <a:spcPct val="90000"/>
              </a:lnSpc>
              <a:buNone/>
            </a:pPr>
            <a:r>
              <a:rPr lang="zh-CN" altLang="en-US" b="1" dirty="0"/>
              <a:t>（四）（</a:t>
            </a:r>
            <a:r>
              <a:rPr lang="en-US" altLang="zh-CN" b="1"/>
              <a:t>9</a:t>
            </a:r>
            <a:r>
              <a:rPr lang="zh-CN" altLang="en-US" b="1" dirty="0"/>
              <a:t>）结论：中国人自信力的有无要看中国人的筋骨和脊梁，而不要被表面迷惑。</a:t>
            </a:r>
            <a:endParaRPr lang="zh-CN" altLang="en-US" b="1" dirty="0"/>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63491">
                                            <p:txEl>
                                              <p:charRg st="0" end="30"/>
                                            </p:txEl>
                                          </p:spTgt>
                                        </p:tgtEl>
                                        <p:attrNameLst>
                                          <p:attrName>style.visibility</p:attrName>
                                        </p:attrNameLst>
                                      </p:cBhvr>
                                      <p:to>
                                        <p:strVal val="visible"/>
                                      </p:to>
                                    </p:set>
                                    <p:animEffect transition="in" filter="randombar(horizontal)">
                                      <p:cBhvr>
                                        <p:cTn id="7" dur="500"/>
                                        <p:tgtEl>
                                          <p:spTgt spid="63491">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63491">
                                            <p:txEl>
                                              <p:charRg st="30" end="67"/>
                                            </p:txEl>
                                          </p:spTgt>
                                        </p:tgtEl>
                                        <p:attrNameLst>
                                          <p:attrName>style.visibility</p:attrName>
                                        </p:attrNameLst>
                                      </p:cBhvr>
                                      <p:to>
                                        <p:strVal val="visible"/>
                                      </p:to>
                                    </p:set>
                                    <p:animEffect transition="in" filter="randombar(horizontal)">
                                      <p:cBhvr>
                                        <p:cTn id="12" dur="500"/>
                                        <p:tgtEl>
                                          <p:spTgt spid="63491">
                                            <p:txEl>
                                              <p:charRg st="30" end="6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63491">
                                            <p:txEl>
                                              <p:charRg st="67" end="107"/>
                                            </p:txEl>
                                          </p:spTgt>
                                        </p:tgtEl>
                                        <p:attrNameLst>
                                          <p:attrName>style.visibility</p:attrName>
                                        </p:attrNameLst>
                                      </p:cBhvr>
                                      <p:to>
                                        <p:strVal val="visible"/>
                                      </p:to>
                                    </p:set>
                                    <p:animEffect transition="in" filter="randombar(horizontal)">
                                      <p:cBhvr>
                                        <p:cTn id="17" dur="500"/>
                                        <p:tgtEl>
                                          <p:spTgt spid="63491">
                                            <p:txEl>
                                              <p:charRg st="67" end="107"/>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3491">
                                            <p:txEl>
                                              <p:charRg st="107" end="147"/>
                                            </p:txEl>
                                          </p:spTgt>
                                        </p:tgtEl>
                                        <p:attrNameLst>
                                          <p:attrName>style.visibility</p:attrName>
                                        </p:attrNameLst>
                                      </p:cBhvr>
                                      <p:to>
                                        <p:strVal val="visible"/>
                                      </p:to>
                                    </p:set>
                                    <p:animEffect transition="in" filter="randombar(horizontal)">
                                      <p:cBhvr>
                                        <p:cTn id="22" dur="500"/>
                                        <p:tgtEl>
                                          <p:spTgt spid="63491">
                                            <p:txEl>
                                              <p:charRg st="107" end="14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491"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59394" name="组合 59393"/>
          <p:cNvGrpSpPr/>
          <p:nvPr/>
        </p:nvGrpSpPr>
        <p:grpSpPr>
          <a:xfrm>
            <a:off x="1066800" y="762000"/>
            <a:ext cx="8077200" cy="990600"/>
            <a:chOff x="576" y="480"/>
            <a:chExt cx="5088" cy="624"/>
          </a:xfrm>
        </p:grpSpPr>
        <p:sp>
          <p:nvSpPr>
            <p:cNvPr id="59395" name="文本框 59394"/>
            <p:cNvSpPr txBox="1"/>
            <p:nvPr/>
          </p:nvSpPr>
          <p:spPr>
            <a:xfrm>
              <a:off x="576" y="489"/>
              <a:ext cx="2544"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两年前</a:t>
              </a:r>
              <a:r>
                <a:rPr lang="zh-CN" altLang="en-US" b="1" dirty="0">
                  <a:solidFill>
                    <a:srgbClr val="0000FF"/>
                  </a:solidFill>
                  <a:latin typeface="Times New Roman" panose="02020603050405020304" pitchFamily="18" charset="0"/>
                  <a:ea typeface="黑体" panose="02010609060101010101" pitchFamily="2" charset="-122"/>
                </a:rPr>
                <a:t>总自夸“地大物博”</a:t>
              </a:r>
              <a:endParaRPr lang="zh-CN" altLang="en-US" b="1" dirty="0">
                <a:solidFill>
                  <a:srgbClr val="0000FF"/>
                </a:solidFill>
                <a:latin typeface="Times New Roman" panose="02020603050405020304" pitchFamily="18" charset="0"/>
                <a:ea typeface="黑体" panose="02010609060101010101" pitchFamily="2" charset="-122"/>
              </a:endParaRPr>
            </a:p>
          </p:txBody>
        </p:sp>
        <p:sp>
          <p:nvSpPr>
            <p:cNvPr id="59396" name="文本框 59395"/>
            <p:cNvSpPr txBox="1"/>
            <p:nvPr/>
          </p:nvSpPr>
          <p:spPr>
            <a:xfrm>
              <a:off x="1728" y="816"/>
              <a:ext cx="2640"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不久</a:t>
              </a:r>
              <a:r>
                <a:rPr lang="zh-CN" altLang="en-US" b="1" dirty="0">
                  <a:solidFill>
                    <a:srgbClr val="0000FF"/>
                  </a:solidFill>
                  <a:latin typeface="Times New Roman" panose="02020603050405020304" pitchFamily="18" charset="0"/>
                  <a:ea typeface="黑体" panose="02010609060101010101" pitchFamily="2" charset="-122"/>
                </a:rPr>
                <a:t>不自夸只希望国联</a:t>
              </a:r>
              <a:endParaRPr lang="en-US" altLang="zh-CN" b="1">
                <a:latin typeface="Times New Roman" panose="02020603050405020304" pitchFamily="18" charset="0"/>
                <a:ea typeface="黑体" panose="02010609060101010101" pitchFamily="2" charset="-122"/>
              </a:endParaRPr>
            </a:p>
          </p:txBody>
        </p:sp>
        <p:sp>
          <p:nvSpPr>
            <p:cNvPr id="59397" name="文本框 59396"/>
            <p:cNvSpPr txBox="1"/>
            <p:nvPr/>
          </p:nvSpPr>
          <p:spPr>
            <a:xfrm>
              <a:off x="3264" y="480"/>
              <a:ext cx="2400" cy="288"/>
            </a:xfrm>
            <a:prstGeom prst="rect">
              <a:avLst/>
            </a:prstGeom>
            <a:noFill/>
            <a:ln w="9525">
              <a:noFill/>
            </a:ln>
          </p:spPr>
          <p:txBody>
            <a:bodyPr>
              <a:spAutoFit/>
            </a:bodyPr>
            <a:p>
              <a:pPr algn="l">
                <a:spcBef>
                  <a:spcPct val="50000"/>
                </a:spcBef>
              </a:pPr>
              <a:r>
                <a:rPr lang="zh-CN" altLang="en-US" b="1" dirty="0">
                  <a:latin typeface="Times New Roman" panose="02020603050405020304" pitchFamily="18" charset="0"/>
                  <a:ea typeface="黑体" panose="02010609060101010101" pitchFamily="2" charset="-122"/>
                </a:rPr>
                <a:t>现在</a:t>
              </a:r>
              <a:r>
                <a:rPr lang="zh-CN" altLang="en-US" b="1" dirty="0">
                  <a:solidFill>
                    <a:srgbClr val="0000FF"/>
                  </a:solidFill>
                  <a:latin typeface="Times New Roman" panose="02020603050405020304" pitchFamily="18" charset="0"/>
                  <a:ea typeface="黑体" panose="02010609060101010101" pitchFamily="2" charset="-122"/>
                </a:rPr>
                <a:t>求神拜佛怀古伤今</a:t>
              </a:r>
              <a:endParaRPr lang="zh-CN" altLang="en-US" b="1" dirty="0">
                <a:solidFill>
                  <a:srgbClr val="0000FF"/>
                </a:solidFill>
                <a:latin typeface="Times New Roman" panose="02020603050405020304" pitchFamily="18" charset="0"/>
                <a:ea typeface="黑体" panose="02010609060101010101" pitchFamily="2" charset="-122"/>
              </a:endParaRPr>
            </a:p>
          </p:txBody>
        </p:sp>
      </p:grpSp>
      <p:sp>
        <p:nvSpPr>
          <p:cNvPr id="59398" name="矩形 59397"/>
          <p:cNvSpPr/>
          <p:nvPr/>
        </p:nvSpPr>
        <p:spPr>
          <a:xfrm>
            <a:off x="3194050" y="2719388"/>
            <a:ext cx="2941638" cy="457200"/>
          </a:xfrm>
          <a:prstGeom prst="rect">
            <a:avLst/>
          </a:prstGeom>
          <a:noFill/>
          <a:ln w="9525">
            <a:noFill/>
          </a:ln>
        </p:spPr>
        <p:txBody>
          <a:bodyPr wrap="none" anchor="t">
            <a:spAutoFit/>
          </a:bodyPr>
          <a:p>
            <a:r>
              <a:rPr lang="zh-CN" altLang="en-US" b="1" dirty="0">
                <a:latin typeface="Times New Roman" panose="02020603050405020304" pitchFamily="18" charset="0"/>
                <a:ea typeface="黑体" panose="02010609060101010101" pitchFamily="2" charset="-122"/>
              </a:rPr>
              <a:t>中国人失掉自信力了</a:t>
            </a:r>
            <a:endParaRPr lang="zh-CN" altLang="en-US" b="1" dirty="0">
              <a:latin typeface="Times New Roman" panose="02020603050405020304" pitchFamily="18" charset="0"/>
              <a:ea typeface="黑体" panose="02010609060101010101" pitchFamily="2" charset="-122"/>
            </a:endParaRPr>
          </a:p>
        </p:txBody>
      </p:sp>
      <p:sp>
        <p:nvSpPr>
          <p:cNvPr id="59399" name="文本框 59398"/>
          <p:cNvSpPr txBox="1"/>
          <p:nvPr/>
        </p:nvSpPr>
        <p:spPr>
          <a:xfrm>
            <a:off x="1066800" y="3200400"/>
            <a:ext cx="297180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  失掉了“他信力”</a:t>
            </a:r>
            <a:endParaRPr lang="zh-CN" altLang="en-US" b="1" dirty="0">
              <a:solidFill>
                <a:srgbClr val="660033"/>
              </a:solidFill>
              <a:latin typeface="黑体" panose="02010609060101010101" pitchFamily="2" charset="-122"/>
              <a:ea typeface="黑体" panose="02010609060101010101" pitchFamily="2" charset="-122"/>
            </a:endParaRPr>
          </a:p>
        </p:txBody>
      </p:sp>
      <p:sp>
        <p:nvSpPr>
          <p:cNvPr id="59400" name="文本框 59399"/>
          <p:cNvSpPr txBox="1"/>
          <p:nvPr/>
        </p:nvSpPr>
        <p:spPr>
          <a:xfrm>
            <a:off x="5486400" y="3200400"/>
            <a:ext cx="281940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发展着“自欺力” </a:t>
            </a:r>
            <a:endParaRPr lang="en-US" altLang="zh-CN" b="1">
              <a:solidFill>
                <a:srgbClr val="660033"/>
              </a:solidFill>
              <a:latin typeface="黑体" panose="02010609060101010101" pitchFamily="2" charset="-122"/>
              <a:ea typeface="黑体" panose="02010609060101010101" pitchFamily="2" charset="-122"/>
            </a:endParaRPr>
          </a:p>
        </p:txBody>
      </p:sp>
      <p:grpSp>
        <p:nvGrpSpPr>
          <p:cNvPr id="59402" name="组合 59401"/>
          <p:cNvGrpSpPr/>
          <p:nvPr/>
        </p:nvGrpSpPr>
        <p:grpSpPr>
          <a:xfrm>
            <a:off x="2971800" y="914400"/>
            <a:ext cx="3505200" cy="1981200"/>
            <a:chOff x="1872" y="576"/>
            <a:chExt cx="2208" cy="1248"/>
          </a:xfrm>
        </p:grpSpPr>
        <p:sp>
          <p:nvSpPr>
            <p:cNvPr id="59403" name="直接连接符 59402"/>
            <p:cNvSpPr/>
            <p:nvPr/>
          </p:nvSpPr>
          <p:spPr>
            <a:xfrm>
              <a:off x="2928" y="1104"/>
              <a:ext cx="0" cy="576"/>
            </a:xfrm>
            <a:prstGeom prst="line">
              <a:avLst/>
            </a:prstGeom>
            <a:ln w="76200" cap="flat" cmpd="sng">
              <a:solidFill>
                <a:srgbClr val="009900"/>
              </a:solidFill>
              <a:prstDash val="solid"/>
              <a:headEnd type="none" w="med" len="med"/>
              <a:tailEnd type="triangle" w="med" len="med"/>
            </a:ln>
          </p:spPr>
        </p:sp>
        <p:sp>
          <p:nvSpPr>
            <p:cNvPr id="59404" name="直接连接符 59403"/>
            <p:cNvSpPr/>
            <p:nvPr/>
          </p:nvSpPr>
          <p:spPr>
            <a:xfrm rot="-2056591">
              <a:off x="1872" y="576"/>
              <a:ext cx="0" cy="1248"/>
            </a:xfrm>
            <a:prstGeom prst="line">
              <a:avLst/>
            </a:prstGeom>
            <a:ln w="76200" cap="flat" cmpd="sng">
              <a:solidFill>
                <a:srgbClr val="009900"/>
              </a:solidFill>
              <a:prstDash val="solid"/>
              <a:headEnd type="none" w="med" len="med"/>
              <a:tailEnd type="triangle" w="med" len="med"/>
            </a:ln>
          </p:spPr>
        </p:sp>
        <p:sp>
          <p:nvSpPr>
            <p:cNvPr id="59405" name="直接连接符 59404"/>
            <p:cNvSpPr/>
            <p:nvPr/>
          </p:nvSpPr>
          <p:spPr>
            <a:xfrm rot="2086522" flipH="1">
              <a:off x="4032" y="576"/>
              <a:ext cx="48" cy="1248"/>
            </a:xfrm>
            <a:prstGeom prst="line">
              <a:avLst/>
            </a:prstGeom>
            <a:ln w="76200" cap="flat" cmpd="sng">
              <a:solidFill>
                <a:srgbClr val="009900"/>
              </a:solidFill>
              <a:prstDash val="solid"/>
              <a:headEnd type="none" w="med" len="med"/>
              <a:tailEnd type="triangle" w="med" len="med"/>
            </a:ln>
          </p:spPr>
        </p:sp>
      </p:grpSp>
      <p:grpSp>
        <p:nvGrpSpPr>
          <p:cNvPr id="59406" name="组合 59405"/>
          <p:cNvGrpSpPr/>
          <p:nvPr/>
        </p:nvGrpSpPr>
        <p:grpSpPr>
          <a:xfrm>
            <a:off x="2590800" y="1676400"/>
            <a:ext cx="4191000" cy="838200"/>
            <a:chOff x="1632" y="1056"/>
            <a:chExt cx="2640" cy="528"/>
          </a:xfrm>
        </p:grpSpPr>
        <p:grpSp>
          <p:nvGrpSpPr>
            <p:cNvPr id="59407" name="组合 59406"/>
            <p:cNvGrpSpPr/>
            <p:nvPr/>
          </p:nvGrpSpPr>
          <p:grpSpPr>
            <a:xfrm>
              <a:off x="2736" y="1056"/>
              <a:ext cx="384" cy="528"/>
              <a:chOff x="240" y="2448"/>
              <a:chExt cx="384" cy="528"/>
            </a:xfrm>
          </p:grpSpPr>
          <p:sp>
            <p:nvSpPr>
              <p:cNvPr id="59408" name="直接连接符 59407"/>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09" name="直接连接符 59408"/>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nvGrpSpPr>
            <p:cNvPr id="59410" name="组合 59409"/>
            <p:cNvGrpSpPr/>
            <p:nvPr/>
          </p:nvGrpSpPr>
          <p:grpSpPr>
            <a:xfrm>
              <a:off x="3888" y="1056"/>
              <a:ext cx="384" cy="528"/>
              <a:chOff x="240" y="2448"/>
              <a:chExt cx="384" cy="528"/>
            </a:xfrm>
          </p:grpSpPr>
          <p:sp>
            <p:nvSpPr>
              <p:cNvPr id="59411" name="直接连接符 59410"/>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12" name="直接连接符 59411"/>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nvGrpSpPr>
            <p:cNvPr id="59413" name="组合 59412"/>
            <p:cNvGrpSpPr/>
            <p:nvPr/>
          </p:nvGrpSpPr>
          <p:grpSpPr>
            <a:xfrm>
              <a:off x="1632" y="1056"/>
              <a:ext cx="384" cy="528"/>
              <a:chOff x="240" y="2448"/>
              <a:chExt cx="384" cy="528"/>
            </a:xfrm>
          </p:grpSpPr>
          <p:sp>
            <p:nvSpPr>
              <p:cNvPr id="59414" name="直接连接符 59413"/>
              <p:cNvSpPr/>
              <p:nvPr/>
            </p:nvSpPr>
            <p:spPr>
              <a:xfrm flipH="1">
                <a:off x="240" y="2448"/>
                <a:ext cx="384" cy="528"/>
              </a:xfrm>
              <a:prstGeom prst="line">
                <a:avLst/>
              </a:prstGeom>
              <a:ln w="57150" cap="flat" cmpd="sng">
                <a:solidFill>
                  <a:srgbClr val="FF0000"/>
                </a:solidFill>
                <a:prstDash val="solid"/>
                <a:headEnd type="none" w="med" len="med"/>
                <a:tailEnd type="none" w="med" len="med"/>
              </a:ln>
            </p:spPr>
          </p:sp>
          <p:sp>
            <p:nvSpPr>
              <p:cNvPr id="59415" name="直接连接符 59414"/>
              <p:cNvSpPr/>
              <p:nvPr/>
            </p:nvSpPr>
            <p:spPr>
              <a:xfrm>
                <a:off x="240" y="2448"/>
                <a:ext cx="384" cy="528"/>
              </a:xfrm>
              <a:prstGeom prst="line">
                <a:avLst/>
              </a:prstGeom>
              <a:ln w="57150" cap="flat" cmpd="sng">
                <a:solidFill>
                  <a:srgbClr val="FF0000"/>
                </a:solidFill>
                <a:prstDash val="solid"/>
                <a:headEnd type="none" w="med" len="med"/>
                <a:tailEnd type="none" w="med" len="med"/>
              </a:ln>
            </p:spPr>
          </p:sp>
        </p:grpSp>
      </p:grpSp>
      <p:sp>
        <p:nvSpPr>
          <p:cNvPr id="59416" name="矩形 59415"/>
          <p:cNvSpPr/>
          <p:nvPr/>
        </p:nvSpPr>
        <p:spPr>
          <a:xfrm>
            <a:off x="2600325" y="4014788"/>
            <a:ext cx="4167188" cy="457200"/>
          </a:xfrm>
          <a:prstGeom prst="rect">
            <a:avLst/>
          </a:prstGeom>
          <a:noFill/>
          <a:ln w="9525">
            <a:noFill/>
          </a:ln>
        </p:spPr>
        <p:txBody>
          <a:bodyPr wrap="none" anchor="t">
            <a:spAutoFit/>
          </a:bodyPr>
          <a:p>
            <a:r>
              <a:rPr lang="zh-CN" altLang="en-US" b="1" dirty="0">
                <a:solidFill>
                  <a:srgbClr val="FF0000"/>
                </a:solidFill>
                <a:latin typeface="黑体" panose="02010609060101010101" pitchFamily="2" charset="-122"/>
                <a:ea typeface="黑体" panose="02010609060101010101" pitchFamily="2" charset="-122"/>
              </a:rPr>
              <a:t>有并不失掉自信力的中国人在</a:t>
            </a:r>
            <a:endParaRPr lang="zh-CN" altLang="en-US" b="1" dirty="0">
              <a:solidFill>
                <a:srgbClr val="FF0000"/>
              </a:solidFill>
              <a:latin typeface="黑体" panose="02010609060101010101" pitchFamily="2" charset="-122"/>
              <a:ea typeface="黑体" panose="02010609060101010101" pitchFamily="2" charset="-122"/>
            </a:endParaRPr>
          </a:p>
        </p:txBody>
      </p:sp>
      <p:sp>
        <p:nvSpPr>
          <p:cNvPr id="59417" name="上下箭头 59416"/>
          <p:cNvSpPr/>
          <p:nvPr/>
        </p:nvSpPr>
        <p:spPr>
          <a:xfrm>
            <a:off x="4419600" y="3124200"/>
            <a:ext cx="457200" cy="990600"/>
          </a:xfrm>
          <a:prstGeom prst="upDownArrow">
            <a:avLst>
              <a:gd name="adj1" fmla="val 50000"/>
              <a:gd name="adj2" fmla="val 43333"/>
            </a:avLst>
          </a:prstGeom>
          <a:solidFill>
            <a:srgbClr val="008000"/>
          </a:solidFill>
          <a:ln w="9525" cap="flat" cmpd="sng">
            <a:solidFill>
              <a:schemeClr val="tx1"/>
            </a:solidFill>
            <a:prstDash val="solid"/>
            <a:miter/>
            <a:headEnd type="none" w="med" len="med"/>
            <a:tailEnd type="none" w="med" len="med"/>
          </a:ln>
        </p:spPr>
        <p:txBody>
          <a:bodyPr/>
          <a:p>
            <a:endParaRPr lang="zh-CN" altLang="en-US"/>
          </a:p>
        </p:txBody>
      </p:sp>
      <p:sp>
        <p:nvSpPr>
          <p:cNvPr id="59418" name="文本框 59417"/>
          <p:cNvSpPr txBox="1"/>
          <p:nvPr/>
        </p:nvSpPr>
        <p:spPr>
          <a:xfrm>
            <a:off x="3059113" y="4941888"/>
            <a:ext cx="3448050" cy="457200"/>
          </a:xfrm>
          <a:prstGeom prst="rect">
            <a:avLst/>
          </a:prstGeom>
          <a:noFill/>
          <a:ln w="9525">
            <a:noFill/>
          </a:ln>
        </p:spPr>
        <p:txBody>
          <a:bodyPr>
            <a:spAutoFit/>
          </a:bodyPr>
          <a:p>
            <a:pPr algn="l">
              <a:spcBef>
                <a:spcPct val="50000"/>
              </a:spcBef>
            </a:pPr>
            <a:r>
              <a:rPr lang="zh-CN" altLang="en-US" b="1" dirty="0">
                <a:solidFill>
                  <a:srgbClr val="660033"/>
                </a:solidFill>
                <a:latin typeface="黑体" panose="02010609060101010101" pitchFamily="2" charset="-122"/>
                <a:ea typeface="黑体" panose="02010609060101010101" pitchFamily="2" charset="-122"/>
              </a:rPr>
              <a:t>从古至今有“中国的脊梁” </a:t>
            </a:r>
            <a:endParaRPr lang="zh-CN" altLang="en-US" b="1" dirty="0">
              <a:solidFill>
                <a:srgbClr val="660033"/>
              </a:solidFill>
              <a:latin typeface="黑体" panose="02010609060101010101" pitchFamily="2" charset="-122"/>
              <a:ea typeface="黑体" panose="02010609060101010101" pitchFamily="2" charset="-122"/>
            </a:endParaRPr>
          </a:p>
        </p:txBody>
      </p:sp>
      <p:grpSp>
        <p:nvGrpSpPr>
          <p:cNvPr id="59419" name="组合 59418"/>
          <p:cNvGrpSpPr/>
          <p:nvPr/>
        </p:nvGrpSpPr>
        <p:grpSpPr>
          <a:xfrm>
            <a:off x="196850" y="2667000"/>
            <a:ext cx="1174750" cy="431800"/>
            <a:chOff x="124" y="1680"/>
            <a:chExt cx="740" cy="272"/>
          </a:xfrm>
        </p:grpSpPr>
        <p:grpSp>
          <p:nvGrpSpPr>
            <p:cNvPr id="59420" name="组合 59419"/>
            <p:cNvGrpSpPr/>
            <p:nvPr/>
          </p:nvGrpSpPr>
          <p:grpSpPr>
            <a:xfrm>
              <a:off x="144" y="1680"/>
              <a:ext cx="720" cy="272"/>
              <a:chOff x="0" y="336"/>
              <a:chExt cx="480" cy="720"/>
            </a:xfrm>
          </p:grpSpPr>
          <p:sp>
            <p:nvSpPr>
              <p:cNvPr id="59421" name="矩形 59420"/>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22" name="文本框 59421"/>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23" name="矩形 59422"/>
            <p:cNvSpPr/>
            <p:nvPr/>
          </p:nvSpPr>
          <p:spPr>
            <a:xfrm>
              <a:off x="124" y="1680"/>
              <a:ext cx="692" cy="250"/>
            </a:xfrm>
            <a:prstGeom prst="rect">
              <a:avLst/>
            </a:prstGeom>
            <a:noFill/>
            <a:ln w="9525">
              <a:noFill/>
            </a:ln>
          </p:spPr>
          <p:txBody>
            <a:bodyPr>
              <a:spAutoFit/>
            </a:bodyPr>
            <a:p>
              <a:r>
                <a:rPr lang="zh-CN" altLang="en-US" sz="2000" b="1" dirty="0">
                  <a:latin typeface="黑体" panose="02010609060101010101" pitchFamily="2" charset="-122"/>
                  <a:ea typeface="黑体" panose="02010609060101010101" pitchFamily="2" charset="-122"/>
                </a:rPr>
                <a:t>敌论点</a:t>
              </a:r>
              <a:endParaRPr lang="zh-CN" altLang="en-US" sz="2000" b="1" dirty="0">
                <a:latin typeface="黑体" panose="02010609060101010101" pitchFamily="2" charset="-122"/>
                <a:ea typeface="黑体" panose="02010609060101010101" pitchFamily="2" charset="-122"/>
              </a:endParaRPr>
            </a:p>
          </p:txBody>
        </p:sp>
      </p:grpSp>
      <p:grpSp>
        <p:nvGrpSpPr>
          <p:cNvPr id="59424" name="组合 59423"/>
          <p:cNvGrpSpPr/>
          <p:nvPr/>
        </p:nvGrpSpPr>
        <p:grpSpPr>
          <a:xfrm>
            <a:off x="228600" y="4038600"/>
            <a:ext cx="1174750" cy="431800"/>
            <a:chOff x="124" y="1680"/>
            <a:chExt cx="740" cy="272"/>
          </a:xfrm>
        </p:grpSpPr>
        <p:grpSp>
          <p:nvGrpSpPr>
            <p:cNvPr id="59425" name="组合 59424"/>
            <p:cNvGrpSpPr/>
            <p:nvPr/>
          </p:nvGrpSpPr>
          <p:grpSpPr>
            <a:xfrm>
              <a:off x="144" y="1680"/>
              <a:ext cx="720" cy="272"/>
              <a:chOff x="0" y="336"/>
              <a:chExt cx="480" cy="720"/>
            </a:xfrm>
          </p:grpSpPr>
          <p:sp>
            <p:nvSpPr>
              <p:cNvPr id="59426" name="矩形 59425"/>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27" name="文本框 59426"/>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28" name="矩形 59427"/>
            <p:cNvSpPr/>
            <p:nvPr/>
          </p:nvSpPr>
          <p:spPr>
            <a:xfrm>
              <a:off x="124" y="1680"/>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己论点</a:t>
              </a:r>
              <a:endParaRPr lang="zh-CN" altLang="en-US" sz="2000" b="1" dirty="0">
                <a:latin typeface="黑体" panose="02010609060101010101" pitchFamily="2" charset="-122"/>
                <a:ea typeface="黑体" panose="02010609060101010101" pitchFamily="2" charset="-122"/>
              </a:endParaRPr>
            </a:p>
          </p:txBody>
        </p:sp>
      </p:grpSp>
      <p:grpSp>
        <p:nvGrpSpPr>
          <p:cNvPr id="59429" name="组合 59428"/>
          <p:cNvGrpSpPr/>
          <p:nvPr/>
        </p:nvGrpSpPr>
        <p:grpSpPr>
          <a:xfrm>
            <a:off x="-31750" y="838200"/>
            <a:ext cx="1174750" cy="431800"/>
            <a:chOff x="124" y="1680"/>
            <a:chExt cx="740" cy="272"/>
          </a:xfrm>
        </p:grpSpPr>
        <p:grpSp>
          <p:nvGrpSpPr>
            <p:cNvPr id="59430" name="组合 59429"/>
            <p:cNvGrpSpPr/>
            <p:nvPr/>
          </p:nvGrpSpPr>
          <p:grpSpPr>
            <a:xfrm>
              <a:off x="144" y="1680"/>
              <a:ext cx="720" cy="272"/>
              <a:chOff x="0" y="336"/>
              <a:chExt cx="480" cy="720"/>
            </a:xfrm>
          </p:grpSpPr>
          <p:sp>
            <p:nvSpPr>
              <p:cNvPr id="59431" name="矩形 59430"/>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32" name="文本框 59431"/>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33" name="矩形 59432"/>
            <p:cNvSpPr/>
            <p:nvPr/>
          </p:nvSpPr>
          <p:spPr>
            <a:xfrm>
              <a:off x="124" y="1680"/>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敌论据</a:t>
              </a:r>
              <a:endParaRPr lang="zh-CN" altLang="en-US" sz="2000" b="1" dirty="0">
                <a:latin typeface="黑体" panose="02010609060101010101" pitchFamily="2" charset="-122"/>
                <a:ea typeface="黑体" panose="02010609060101010101" pitchFamily="2" charset="-122"/>
              </a:endParaRPr>
            </a:p>
          </p:txBody>
        </p:sp>
      </p:grpSp>
      <p:grpSp>
        <p:nvGrpSpPr>
          <p:cNvPr id="59434" name="组合 59433"/>
          <p:cNvGrpSpPr/>
          <p:nvPr/>
        </p:nvGrpSpPr>
        <p:grpSpPr>
          <a:xfrm>
            <a:off x="0" y="4800600"/>
            <a:ext cx="1174750" cy="431800"/>
            <a:chOff x="124" y="1680"/>
            <a:chExt cx="740" cy="272"/>
          </a:xfrm>
        </p:grpSpPr>
        <p:grpSp>
          <p:nvGrpSpPr>
            <p:cNvPr id="59435" name="组合 59434"/>
            <p:cNvGrpSpPr/>
            <p:nvPr/>
          </p:nvGrpSpPr>
          <p:grpSpPr>
            <a:xfrm>
              <a:off x="144" y="1680"/>
              <a:ext cx="720" cy="272"/>
              <a:chOff x="0" y="336"/>
              <a:chExt cx="480" cy="720"/>
            </a:xfrm>
          </p:grpSpPr>
          <p:sp>
            <p:nvSpPr>
              <p:cNvPr id="59436" name="矩形 59435"/>
              <p:cNvSpPr/>
              <p:nvPr/>
            </p:nvSpPr>
            <p:spPr>
              <a:xfrm>
                <a:off x="0" y="384"/>
                <a:ext cx="432" cy="672"/>
              </a:xfrm>
              <a:prstGeom prst="rect">
                <a:avLst/>
              </a:prstGeom>
              <a:solidFill>
                <a:schemeClr val="accent1"/>
              </a:solidFill>
              <a:ln w="9525" cap="flat" cmpd="sng">
                <a:solidFill>
                  <a:schemeClr val="tx1"/>
                </a:solidFill>
                <a:prstDash val="solid"/>
                <a:miter/>
                <a:headEnd type="none" w="med" len="med"/>
                <a:tailEnd type="none" w="med" len="med"/>
              </a:ln>
            </p:spPr>
            <p:txBody>
              <a:bodyPr/>
              <a:p>
                <a:endParaRPr lang="zh-CN" altLang="en-US"/>
              </a:p>
            </p:txBody>
          </p:sp>
          <p:sp>
            <p:nvSpPr>
              <p:cNvPr id="59437" name="文本框 59436"/>
              <p:cNvSpPr txBox="1"/>
              <p:nvPr/>
            </p:nvSpPr>
            <p:spPr>
              <a:xfrm>
                <a:off x="0" y="336"/>
                <a:ext cx="480" cy="661"/>
              </a:xfrm>
              <a:prstGeom prst="rect">
                <a:avLst/>
              </a:prstGeom>
              <a:no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38" name="矩形 59437"/>
            <p:cNvSpPr/>
            <p:nvPr/>
          </p:nvSpPr>
          <p:spPr>
            <a:xfrm>
              <a:off x="124" y="1680"/>
              <a:ext cx="692" cy="250"/>
            </a:xfrm>
            <a:prstGeom prst="rect">
              <a:avLst/>
            </a:prstGeom>
            <a:noFill/>
            <a:ln w="9525">
              <a:noFill/>
            </a:ln>
          </p:spPr>
          <p:txBody>
            <a:bodyPr>
              <a:spAutoFit/>
            </a:bodyPr>
            <a:p>
              <a:r>
                <a:rPr lang="zh-CN" altLang="en-US" sz="2000" b="1" dirty="0">
                  <a:latin typeface="黑体" panose="02010609060101010101" pitchFamily="2" charset="-122"/>
                  <a:ea typeface="黑体" panose="02010609060101010101" pitchFamily="2" charset="-122"/>
                </a:rPr>
                <a:t>己论据</a:t>
              </a:r>
              <a:endParaRPr lang="zh-CN" altLang="en-US" sz="2000" b="1" dirty="0">
                <a:latin typeface="黑体" panose="02010609060101010101" pitchFamily="2" charset="-122"/>
                <a:ea typeface="黑体" panose="02010609060101010101" pitchFamily="2" charset="-122"/>
              </a:endParaRPr>
            </a:p>
          </p:txBody>
        </p:sp>
      </p:grpSp>
      <p:sp>
        <p:nvSpPr>
          <p:cNvPr id="59439" name="矩形 59438"/>
          <p:cNvSpPr/>
          <p:nvPr/>
        </p:nvSpPr>
        <p:spPr>
          <a:xfrm>
            <a:off x="1381125" y="5668963"/>
            <a:ext cx="6926263" cy="457200"/>
          </a:xfrm>
          <a:prstGeom prst="rect">
            <a:avLst/>
          </a:prstGeom>
          <a:noFill/>
          <a:ln w="9525">
            <a:noFill/>
          </a:ln>
        </p:spPr>
        <p:txBody>
          <a:bodyPr wrap="none" anchor="t">
            <a:spAutoFit/>
          </a:bodyPr>
          <a:p>
            <a:pPr>
              <a:spcBef>
                <a:spcPct val="50000"/>
              </a:spcBef>
            </a:pPr>
            <a:r>
              <a:rPr lang="zh-CN" altLang="en-US" b="1" dirty="0">
                <a:solidFill>
                  <a:srgbClr val="FF0000"/>
                </a:solidFill>
                <a:latin typeface="黑体" panose="02010609060101010101" pitchFamily="2" charset="-122"/>
                <a:ea typeface="黑体" panose="02010609060101010101" pitchFamily="2" charset="-122"/>
              </a:rPr>
              <a:t>自信力的有无,状元宰相的文章不足为据,看地底下</a:t>
            </a:r>
            <a:endParaRPr lang="zh-CN" altLang="en-US" b="1" dirty="0">
              <a:solidFill>
                <a:srgbClr val="FF0000"/>
              </a:solidFill>
              <a:latin typeface="黑体" panose="02010609060101010101" pitchFamily="2" charset="-122"/>
              <a:ea typeface="黑体" panose="02010609060101010101" pitchFamily="2" charset="-122"/>
            </a:endParaRPr>
          </a:p>
        </p:txBody>
      </p:sp>
      <p:sp>
        <p:nvSpPr>
          <p:cNvPr id="59440" name="文本框 59439"/>
          <p:cNvSpPr txBox="1"/>
          <p:nvPr/>
        </p:nvSpPr>
        <p:spPr>
          <a:xfrm>
            <a:off x="8153400" y="2971800"/>
            <a:ext cx="762000" cy="457200"/>
          </a:xfrm>
          <a:prstGeom prst="rect">
            <a:avLst/>
          </a:prstGeom>
          <a:noFill/>
          <a:ln w="9525">
            <a:noFill/>
          </a:ln>
        </p:spPr>
        <p:txBody>
          <a:bodyPr>
            <a:spAutoFit/>
          </a:bodyPr>
          <a:p>
            <a:pPr>
              <a:spcBef>
                <a:spcPct val="50000"/>
              </a:spcBef>
            </a:pPr>
            <a:endParaRPr lang="en-US" altLang="zh-CN">
              <a:latin typeface="Times New Roman" panose="02020603050405020304" pitchFamily="18" charset="0"/>
            </a:endParaRPr>
          </a:p>
        </p:txBody>
      </p:sp>
      <p:sp>
        <p:nvSpPr>
          <p:cNvPr id="59441" name="直接连接符 59440"/>
          <p:cNvSpPr/>
          <p:nvPr/>
        </p:nvSpPr>
        <p:spPr>
          <a:xfrm flipV="1">
            <a:off x="4648200" y="4419600"/>
            <a:ext cx="0" cy="457200"/>
          </a:xfrm>
          <a:prstGeom prst="line">
            <a:avLst/>
          </a:prstGeom>
          <a:ln w="76200" cap="flat" cmpd="sng">
            <a:solidFill>
              <a:srgbClr val="339933"/>
            </a:solidFill>
            <a:prstDash val="solid"/>
            <a:headEnd type="none" w="med" len="med"/>
            <a:tailEnd type="triangle" w="med" len="med"/>
          </a:ln>
        </p:spPr>
      </p:sp>
      <p:grpSp>
        <p:nvGrpSpPr>
          <p:cNvPr id="59442" name="组合 59441"/>
          <p:cNvGrpSpPr/>
          <p:nvPr/>
        </p:nvGrpSpPr>
        <p:grpSpPr>
          <a:xfrm>
            <a:off x="7696200" y="2209800"/>
            <a:ext cx="762000" cy="1143000"/>
            <a:chOff x="4848" y="1392"/>
            <a:chExt cx="480" cy="720"/>
          </a:xfrm>
        </p:grpSpPr>
        <p:sp>
          <p:nvSpPr>
            <p:cNvPr id="59443" name="文本框 59442"/>
            <p:cNvSpPr txBox="1"/>
            <p:nvPr/>
          </p:nvSpPr>
          <p:spPr>
            <a:xfrm>
              <a:off x="5020" y="1392"/>
              <a:ext cx="308" cy="720"/>
            </a:xfrm>
            <a:prstGeom prst="rect">
              <a:avLst/>
            </a:prstGeom>
            <a:noFill/>
            <a:ln w="9525">
              <a:noFill/>
            </a:ln>
          </p:spPr>
          <p:txBody>
            <a:bodyPr vert="eaVert">
              <a:spAutoFit/>
            </a:bodyPr>
            <a:p>
              <a:pPr algn="l">
                <a:spcBef>
                  <a:spcPct val="50000"/>
                </a:spcBef>
              </a:pPr>
              <a:r>
                <a:rPr lang="zh-CN" altLang="en-US" sz="2000" b="1" dirty="0">
                  <a:solidFill>
                    <a:srgbClr val="FF0066"/>
                  </a:solidFill>
                  <a:latin typeface="Times New Roman" panose="02020603050405020304" pitchFamily="18" charset="0"/>
                  <a:ea typeface="黑体" panose="02010609060101010101" pitchFamily="2" charset="-122"/>
                </a:rPr>
                <a:t>驳敌论证</a:t>
              </a:r>
              <a:endParaRPr lang="zh-CN" altLang="en-US" sz="2000" b="1" dirty="0">
                <a:solidFill>
                  <a:srgbClr val="FF0066"/>
                </a:solidFill>
                <a:latin typeface="Times New Roman" panose="02020603050405020304" pitchFamily="18" charset="0"/>
                <a:ea typeface="黑体" panose="02010609060101010101" pitchFamily="2" charset="-122"/>
              </a:endParaRPr>
            </a:p>
          </p:txBody>
        </p:sp>
        <p:sp>
          <p:nvSpPr>
            <p:cNvPr id="59444" name="右大括号 59443"/>
            <p:cNvSpPr/>
            <p:nvPr/>
          </p:nvSpPr>
          <p:spPr>
            <a:xfrm>
              <a:off x="4848" y="1392"/>
              <a:ext cx="192" cy="720"/>
            </a:xfrm>
            <a:prstGeom prst="rightBrace">
              <a:avLst>
                <a:gd name="adj1" fmla="val 31250"/>
                <a:gd name="adj2" fmla="val 50000"/>
              </a:avLst>
            </a:prstGeom>
            <a:noFill/>
            <a:ln w="9525" cap="flat" cmpd="sng">
              <a:solidFill>
                <a:schemeClr val="tx1"/>
              </a:solidFill>
              <a:prstDash val="solid"/>
              <a:headEnd type="none" w="med" len="med"/>
              <a:tailEnd type="none" w="med" len="med"/>
            </a:ln>
          </p:spPr>
          <p:txBody>
            <a:bodyPr/>
            <a:p>
              <a:endParaRPr lang="zh-CN" altLang="en-US"/>
            </a:p>
          </p:txBody>
        </p:sp>
      </p:grpSp>
      <p:grpSp>
        <p:nvGrpSpPr>
          <p:cNvPr id="59445" name="组合 59444"/>
          <p:cNvGrpSpPr/>
          <p:nvPr/>
        </p:nvGrpSpPr>
        <p:grpSpPr>
          <a:xfrm>
            <a:off x="7696200" y="4191000"/>
            <a:ext cx="717550" cy="1143000"/>
            <a:chOff x="4848" y="2640"/>
            <a:chExt cx="452" cy="720"/>
          </a:xfrm>
        </p:grpSpPr>
        <p:sp>
          <p:nvSpPr>
            <p:cNvPr id="59446" name="文本框 59445"/>
            <p:cNvSpPr txBox="1"/>
            <p:nvPr/>
          </p:nvSpPr>
          <p:spPr>
            <a:xfrm>
              <a:off x="4992" y="2640"/>
              <a:ext cx="308" cy="720"/>
            </a:xfrm>
            <a:prstGeom prst="rect">
              <a:avLst/>
            </a:prstGeom>
            <a:noFill/>
            <a:ln w="9525">
              <a:noFill/>
            </a:ln>
          </p:spPr>
          <p:txBody>
            <a:bodyPr vert="eaVert">
              <a:spAutoFit/>
            </a:bodyPr>
            <a:p>
              <a:pPr algn="l">
                <a:spcBef>
                  <a:spcPct val="50000"/>
                </a:spcBef>
              </a:pPr>
              <a:r>
                <a:rPr lang="zh-CN" altLang="en-US" sz="2000" b="1" dirty="0">
                  <a:solidFill>
                    <a:srgbClr val="FF0066"/>
                  </a:solidFill>
                  <a:latin typeface="Times New Roman" panose="02020603050405020304" pitchFamily="18" charset="0"/>
                  <a:ea typeface="黑体" panose="02010609060101010101" pitchFamily="2" charset="-122"/>
                </a:rPr>
                <a:t>正面立论</a:t>
              </a:r>
              <a:endParaRPr lang="zh-CN" altLang="en-US" sz="2000" b="1" dirty="0">
                <a:solidFill>
                  <a:srgbClr val="FF0066"/>
                </a:solidFill>
                <a:latin typeface="Times New Roman" panose="02020603050405020304" pitchFamily="18" charset="0"/>
                <a:ea typeface="黑体" panose="02010609060101010101" pitchFamily="2" charset="-122"/>
              </a:endParaRPr>
            </a:p>
          </p:txBody>
        </p:sp>
        <p:sp>
          <p:nvSpPr>
            <p:cNvPr id="59447" name="右大括号 59446"/>
            <p:cNvSpPr/>
            <p:nvPr/>
          </p:nvSpPr>
          <p:spPr>
            <a:xfrm>
              <a:off x="4848" y="2640"/>
              <a:ext cx="192" cy="720"/>
            </a:xfrm>
            <a:prstGeom prst="rightBrace">
              <a:avLst>
                <a:gd name="adj1" fmla="val 31250"/>
                <a:gd name="adj2" fmla="val 50000"/>
              </a:avLst>
            </a:prstGeom>
            <a:noFill/>
            <a:ln w="9525" cap="flat" cmpd="sng">
              <a:solidFill>
                <a:schemeClr val="tx1"/>
              </a:solidFill>
              <a:prstDash val="solid"/>
              <a:headEnd type="none" w="med" len="med"/>
              <a:tailEnd type="none" w="med" len="med"/>
            </a:ln>
          </p:spPr>
          <p:txBody>
            <a:bodyPr/>
            <a:p>
              <a:endParaRPr lang="zh-CN" altLang="en-US"/>
            </a:p>
          </p:txBody>
        </p:sp>
      </p:grpSp>
      <p:grpSp>
        <p:nvGrpSpPr>
          <p:cNvPr id="59448" name="组合 59447"/>
          <p:cNvGrpSpPr/>
          <p:nvPr/>
        </p:nvGrpSpPr>
        <p:grpSpPr>
          <a:xfrm>
            <a:off x="0" y="2438400"/>
            <a:ext cx="8839200" cy="3708400"/>
            <a:chOff x="0" y="1536"/>
            <a:chExt cx="5568" cy="2336"/>
          </a:xfrm>
        </p:grpSpPr>
        <p:grpSp>
          <p:nvGrpSpPr>
            <p:cNvPr id="59449" name="组合 59448"/>
            <p:cNvGrpSpPr/>
            <p:nvPr/>
          </p:nvGrpSpPr>
          <p:grpSpPr>
            <a:xfrm>
              <a:off x="0" y="3600"/>
              <a:ext cx="720" cy="272"/>
              <a:chOff x="2976" y="3552"/>
              <a:chExt cx="720" cy="272"/>
            </a:xfrm>
          </p:grpSpPr>
          <p:grpSp>
            <p:nvGrpSpPr>
              <p:cNvPr id="59450" name="组合 59449"/>
              <p:cNvGrpSpPr/>
              <p:nvPr/>
            </p:nvGrpSpPr>
            <p:grpSpPr>
              <a:xfrm>
                <a:off x="2976" y="3552"/>
                <a:ext cx="720" cy="272"/>
                <a:chOff x="0" y="336"/>
                <a:chExt cx="480" cy="720"/>
              </a:xfrm>
            </p:grpSpPr>
            <p:sp>
              <p:nvSpPr>
                <p:cNvPr id="59451" name="矩形 59450"/>
                <p:cNvSpPr/>
                <p:nvPr/>
              </p:nvSpPr>
              <p:spPr>
                <a:xfrm>
                  <a:off x="0" y="384"/>
                  <a:ext cx="432" cy="672"/>
                </a:xfrm>
                <a:prstGeom prst="rect">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59452" name="文本框 59451"/>
                <p:cNvSpPr txBox="1"/>
                <p:nvPr/>
              </p:nvSpPr>
              <p:spPr>
                <a:xfrm>
                  <a:off x="0" y="336"/>
                  <a:ext cx="480" cy="661"/>
                </a:xfrm>
                <a:prstGeom prst="rect">
                  <a:avLst/>
                </a:prstGeom>
                <a:solidFill>
                  <a:srgbClr val="FF0000"/>
                </a:solidFill>
                <a:ln w="9525">
                  <a:noFill/>
                </a:ln>
              </p:spPr>
              <p:txBody>
                <a:bodyPr>
                  <a:spAutoFit/>
                </a:bodyPr>
                <a:p>
                  <a:pPr>
                    <a:spcBef>
                      <a:spcPct val="50000"/>
                    </a:spcBef>
                  </a:pPr>
                  <a:endParaRPr lang="zh-CN" altLang="en-US" sz="2000" b="1" dirty="0">
                    <a:latin typeface="黑体" panose="02010609060101010101" pitchFamily="2" charset="-122"/>
                    <a:ea typeface="黑体" panose="02010609060101010101" pitchFamily="2" charset="-122"/>
                  </a:endParaRPr>
                </a:p>
              </p:txBody>
            </p:sp>
          </p:grpSp>
          <p:sp>
            <p:nvSpPr>
              <p:cNvPr id="59453" name="矩形 59452"/>
              <p:cNvSpPr/>
              <p:nvPr/>
            </p:nvSpPr>
            <p:spPr>
              <a:xfrm>
                <a:off x="3004" y="3552"/>
                <a:ext cx="692" cy="250"/>
              </a:xfrm>
              <a:prstGeom prst="rect">
                <a:avLst/>
              </a:prstGeom>
              <a:noFill/>
              <a:ln w="9525">
                <a:noFill/>
              </a:ln>
            </p:spPr>
            <p:txBody>
              <a:bodyPr>
                <a:spAutoFit/>
              </a:bodyPr>
              <a:p>
                <a:pPr algn="l"/>
                <a:r>
                  <a:rPr lang="zh-CN" altLang="en-US" sz="2000" b="1" dirty="0">
                    <a:latin typeface="黑体" panose="02010609060101010101" pitchFamily="2" charset="-122"/>
                    <a:ea typeface="黑体" panose="02010609060101010101" pitchFamily="2" charset="-122"/>
                  </a:rPr>
                  <a:t>结   论</a:t>
                </a:r>
                <a:endParaRPr lang="zh-CN" altLang="en-US" sz="2000" b="1" dirty="0">
                  <a:latin typeface="黑体" panose="02010609060101010101" pitchFamily="2" charset="-122"/>
                  <a:ea typeface="黑体" panose="02010609060101010101" pitchFamily="2" charset="-122"/>
                </a:endParaRPr>
              </a:p>
            </p:txBody>
          </p:sp>
        </p:grpSp>
        <p:grpSp>
          <p:nvGrpSpPr>
            <p:cNvPr id="59454" name="组合 59453"/>
            <p:cNvGrpSpPr/>
            <p:nvPr/>
          </p:nvGrpSpPr>
          <p:grpSpPr>
            <a:xfrm>
              <a:off x="5232" y="1536"/>
              <a:ext cx="336" cy="2208"/>
              <a:chOff x="5232" y="1536"/>
              <a:chExt cx="336" cy="2208"/>
            </a:xfrm>
          </p:grpSpPr>
          <p:sp>
            <p:nvSpPr>
              <p:cNvPr id="59455" name="右大括号 59454"/>
              <p:cNvSpPr/>
              <p:nvPr/>
            </p:nvSpPr>
            <p:spPr>
              <a:xfrm>
                <a:off x="5232" y="1536"/>
                <a:ext cx="144" cy="1632"/>
              </a:xfrm>
              <a:prstGeom prst="rightBrace">
                <a:avLst>
                  <a:gd name="adj1" fmla="val 94444"/>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59456" name="直接连接符 59455"/>
              <p:cNvSpPr/>
              <p:nvPr/>
            </p:nvSpPr>
            <p:spPr>
              <a:xfrm>
                <a:off x="5376" y="2352"/>
                <a:ext cx="192" cy="0"/>
              </a:xfrm>
              <a:prstGeom prst="line">
                <a:avLst/>
              </a:prstGeom>
              <a:ln w="9525" cap="flat" cmpd="sng">
                <a:solidFill>
                  <a:schemeClr val="tx1"/>
                </a:solidFill>
                <a:prstDash val="solid"/>
                <a:headEnd type="none" w="med" len="med"/>
                <a:tailEnd type="none" w="med" len="med"/>
              </a:ln>
            </p:spPr>
          </p:sp>
          <p:sp>
            <p:nvSpPr>
              <p:cNvPr id="59457" name="直接连接符 59456"/>
              <p:cNvSpPr/>
              <p:nvPr/>
            </p:nvSpPr>
            <p:spPr>
              <a:xfrm>
                <a:off x="5568" y="2352"/>
                <a:ext cx="0" cy="1392"/>
              </a:xfrm>
              <a:prstGeom prst="line">
                <a:avLst/>
              </a:prstGeom>
              <a:ln w="9525" cap="flat" cmpd="sng">
                <a:solidFill>
                  <a:schemeClr val="tx1"/>
                </a:solidFill>
                <a:prstDash val="solid"/>
                <a:headEnd type="none" w="med" len="med"/>
                <a:tailEnd type="none" w="med" len="med"/>
              </a:ln>
            </p:spPr>
          </p:sp>
          <p:sp>
            <p:nvSpPr>
              <p:cNvPr id="59458" name="直接连接符 59457"/>
              <p:cNvSpPr/>
              <p:nvPr/>
            </p:nvSpPr>
            <p:spPr>
              <a:xfrm>
                <a:off x="5280" y="3744"/>
                <a:ext cx="288" cy="0"/>
              </a:xfrm>
              <a:prstGeom prst="line">
                <a:avLst/>
              </a:prstGeom>
              <a:ln w="9525" cap="flat" cmpd="sng">
                <a:solidFill>
                  <a:schemeClr val="tx1"/>
                </a:solidFill>
                <a:prstDash val="solid"/>
                <a:headEnd type="none" w="med" len="med"/>
                <a:tailEnd type="none" w="med" len="med"/>
              </a:ln>
            </p:spPr>
          </p:sp>
        </p:grpSp>
      </p:gr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dissolve">
                                      <p:cBhvr>
                                        <p:cTn id="7" dur="500"/>
                                        <p:tgtEl>
                                          <p:spTgt spid="5939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9429"/>
                                        </p:tgtEl>
                                        <p:attrNameLst>
                                          <p:attrName>style.visibility</p:attrName>
                                        </p:attrNameLst>
                                      </p:cBhvr>
                                      <p:to>
                                        <p:strVal val="visible"/>
                                      </p:to>
                                    </p:set>
                                    <p:animEffect transition="in" filter="blinds(horizontal)">
                                      <p:cBhvr>
                                        <p:cTn id="12" dur="500"/>
                                        <p:tgtEl>
                                          <p:spTgt spid="5942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9402"/>
                                        </p:tgtEl>
                                        <p:attrNameLst>
                                          <p:attrName>style.visibility</p:attrName>
                                        </p:attrNameLst>
                                      </p:cBhvr>
                                      <p:to>
                                        <p:strVal val="visible"/>
                                      </p:to>
                                    </p:set>
                                    <p:animEffect transition="in" filter="dissolve">
                                      <p:cBhvr>
                                        <p:cTn id="17" dur="500"/>
                                        <p:tgtEl>
                                          <p:spTgt spid="59402"/>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59398"/>
                                        </p:tgtEl>
                                        <p:attrNameLst>
                                          <p:attrName>style.visibility</p:attrName>
                                        </p:attrNameLst>
                                      </p:cBhvr>
                                      <p:to>
                                        <p:strVal val="visible"/>
                                      </p:to>
                                    </p:set>
                                    <p:animEffect transition="in" filter="barn(inVertical)">
                                      <p:cBhvr>
                                        <p:cTn id="22" dur="500"/>
                                        <p:tgtEl>
                                          <p:spTgt spid="5939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59419"/>
                                        </p:tgtEl>
                                        <p:attrNameLst>
                                          <p:attrName>style.visibility</p:attrName>
                                        </p:attrNameLst>
                                      </p:cBhvr>
                                      <p:to>
                                        <p:strVal val="visible"/>
                                      </p:to>
                                    </p:set>
                                    <p:animEffect transition="in" filter="blinds(horizontal)">
                                      <p:cBhvr>
                                        <p:cTn id="27" dur="500"/>
                                        <p:tgtEl>
                                          <p:spTgt spid="59419"/>
                                        </p:tgtEl>
                                      </p:cBhvr>
                                    </p:animEffect>
                                  </p:childTnLst>
                                </p:cTn>
                              </p:par>
                            </p:childTnLst>
                          </p:cTn>
                        </p:par>
                      </p:childTnLst>
                    </p:cTn>
                  </p:par>
                  <p:par>
                    <p:cTn id="28" fill="hold">
                      <p:stCondLst>
                        <p:cond delay="indefinite"/>
                      </p:stCondLst>
                      <p:childTnLst>
                        <p:par>
                          <p:cTn id="29" fill="hold">
                            <p:stCondLst>
                              <p:cond delay="0"/>
                            </p:stCondLst>
                            <p:childTnLst>
                              <p:par>
                                <p:cTn id="30" presetID="23" presetClass="entr" presetSubtype="16" fill="hold" grpId="0" nodeType="clickEffect">
                                  <p:stCondLst>
                                    <p:cond delay="0"/>
                                  </p:stCondLst>
                                  <p:childTnLst>
                                    <p:set>
                                      <p:cBhvr>
                                        <p:cTn id="31" dur="1" fill="hold">
                                          <p:stCondLst>
                                            <p:cond delay="0"/>
                                          </p:stCondLst>
                                        </p:cTn>
                                        <p:tgtEl>
                                          <p:spTgt spid="59399"/>
                                        </p:tgtEl>
                                        <p:attrNameLst>
                                          <p:attrName>style.visibility</p:attrName>
                                        </p:attrNameLst>
                                      </p:cBhvr>
                                      <p:to>
                                        <p:strVal val="visible"/>
                                      </p:to>
                                    </p:set>
                                    <p:anim calcmode="lin" valueType="num">
                                      <p:cBhvr>
                                        <p:cTn id="32" dur="500" fill="hold"/>
                                        <p:tgtEl>
                                          <p:spTgt spid="59399"/>
                                        </p:tgtEl>
                                        <p:attrNameLst>
                                          <p:attrName>ppt_w</p:attrName>
                                        </p:attrNameLst>
                                      </p:cBhvr>
                                      <p:tavLst>
                                        <p:tav tm="0">
                                          <p:val>
                                            <p:fltVal val="0.000000"/>
                                          </p:val>
                                        </p:tav>
                                        <p:tav tm="100000">
                                          <p:val>
                                            <p:strVal val="#ppt_w"/>
                                          </p:val>
                                        </p:tav>
                                      </p:tavLst>
                                    </p:anim>
                                    <p:anim calcmode="lin" valueType="num">
                                      <p:cBhvr>
                                        <p:cTn id="33" dur="500" fill="hold"/>
                                        <p:tgtEl>
                                          <p:spTgt spid="59399"/>
                                        </p:tgtEl>
                                        <p:attrNameLst>
                                          <p:attrName>ppt_h</p:attrName>
                                        </p:attrNameLst>
                                      </p:cBhvr>
                                      <p:tavLst>
                                        <p:tav tm="0">
                                          <p:val>
                                            <p:fltVal val="0.000000"/>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17" presetClass="entr" presetSubtype="10" fill="hold" grpId="0" nodeType="clickEffect">
                                  <p:stCondLst>
                                    <p:cond delay="0"/>
                                  </p:stCondLst>
                                  <p:childTnLst>
                                    <p:set>
                                      <p:cBhvr>
                                        <p:cTn id="37" dur="1" fill="hold">
                                          <p:stCondLst>
                                            <p:cond delay="0"/>
                                          </p:stCondLst>
                                        </p:cTn>
                                        <p:tgtEl>
                                          <p:spTgt spid="59400"/>
                                        </p:tgtEl>
                                        <p:attrNameLst>
                                          <p:attrName>style.visibility</p:attrName>
                                        </p:attrNameLst>
                                      </p:cBhvr>
                                      <p:to>
                                        <p:strVal val="visible"/>
                                      </p:to>
                                    </p:set>
                                    <p:anim calcmode="lin" valueType="num">
                                      <p:cBhvr>
                                        <p:cTn id="38" dur="500" fill="hold"/>
                                        <p:tgtEl>
                                          <p:spTgt spid="59400"/>
                                        </p:tgtEl>
                                        <p:attrNameLst>
                                          <p:attrName>ppt_w</p:attrName>
                                        </p:attrNameLst>
                                      </p:cBhvr>
                                      <p:tavLst>
                                        <p:tav tm="0">
                                          <p:val>
                                            <p:fltVal val="0.000000"/>
                                          </p:val>
                                        </p:tav>
                                        <p:tav tm="100000">
                                          <p:val>
                                            <p:strVal val="#ppt_w"/>
                                          </p:val>
                                        </p:tav>
                                      </p:tavLst>
                                    </p:anim>
                                    <p:anim calcmode="lin" valueType="num">
                                      <p:cBhvr>
                                        <p:cTn id="39" dur="500" fill="hold"/>
                                        <p:tgtEl>
                                          <p:spTgt spid="59400"/>
                                        </p:tgtEl>
                                        <p:attrNameLst>
                                          <p:attrName>ppt_h</p:attrName>
                                        </p:attrNameLst>
                                      </p:cBhvr>
                                      <p:tavLst>
                                        <p:tav tm="0">
                                          <p:val>
                                            <p:strVal val="#ppt_h"/>
                                          </p:val>
                                        </p:tav>
                                        <p:tav tm="100000">
                                          <p:val>
                                            <p:strVal val="#ppt_h"/>
                                          </p:val>
                                        </p:tav>
                                      </p:tavLst>
                                    </p:anim>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59406"/>
                                        </p:tgtEl>
                                        <p:attrNameLst>
                                          <p:attrName>style.visibility</p:attrName>
                                        </p:attrNameLst>
                                      </p:cBhvr>
                                      <p:to>
                                        <p:strVal val="visible"/>
                                      </p:to>
                                    </p:set>
                                    <p:animEffect transition="in" filter="barn(inVertical)">
                                      <p:cBhvr>
                                        <p:cTn id="44" dur="500"/>
                                        <p:tgtEl>
                                          <p:spTgt spid="59406"/>
                                        </p:tgtEl>
                                      </p:cBhvr>
                                    </p:animEffect>
                                  </p:childTnLst>
                                </p:cTn>
                              </p:par>
                            </p:childTnLst>
                          </p:cTn>
                        </p:par>
                      </p:childTnLst>
                    </p:cTn>
                  </p:par>
                  <p:par>
                    <p:cTn id="45" fill="hold">
                      <p:stCondLst>
                        <p:cond delay="indefinite"/>
                      </p:stCondLst>
                      <p:childTnLst>
                        <p:par>
                          <p:cTn id="46" fill="hold">
                            <p:stCondLst>
                              <p:cond delay="0"/>
                            </p:stCondLst>
                            <p:childTnLst>
                              <p:par>
                                <p:cTn id="47" presetID="16" presetClass="entr" presetSubtype="26" fill="hold" nodeType="clickEffect">
                                  <p:stCondLst>
                                    <p:cond delay="0"/>
                                  </p:stCondLst>
                                  <p:childTnLst>
                                    <p:set>
                                      <p:cBhvr>
                                        <p:cTn id="48" dur="1" fill="hold">
                                          <p:stCondLst>
                                            <p:cond delay="0"/>
                                          </p:stCondLst>
                                        </p:cTn>
                                        <p:tgtEl>
                                          <p:spTgt spid="59442"/>
                                        </p:tgtEl>
                                        <p:attrNameLst>
                                          <p:attrName>style.visibility</p:attrName>
                                        </p:attrNameLst>
                                      </p:cBhvr>
                                      <p:to>
                                        <p:strVal val="visible"/>
                                      </p:to>
                                    </p:set>
                                    <p:animEffect transition="in" filter="barn(inHorizontal)">
                                      <p:cBhvr>
                                        <p:cTn id="49" dur="500"/>
                                        <p:tgtEl>
                                          <p:spTgt spid="59442"/>
                                        </p:tgtEl>
                                      </p:cBhvr>
                                    </p:animEffect>
                                  </p:childTnLst>
                                </p:cTn>
                              </p:par>
                            </p:childTnLst>
                          </p:cTn>
                        </p:par>
                      </p:childTnLst>
                    </p:cTn>
                  </p:par>
                  <p:par>
                    <p:cTn id="50" fill="hold">
                      <p:stCondLst>
                        <p:cond delay="indefinite"/>
                      </p:stCondLst>
                      <p:childTnLst>
                        <p:par>
                          <p:cTn id="51" fill="hold">
                            <p:stCondLst>
                              <p:cond delay="0"/>
                            </p:stCondLst>
                            <p:childTnLst>
                              <p:par>
                                <p:cTn id="52" presetID="3" presetClass="entr" presetSubtype="10" fill="hold" nodeType="clickEffect">
                                  <p:stCondLst>
                                    <p:cond delay="0"/>
                                  </p:stCondLst>
                                  <p:childTnLst>
                                    <p:set>
                                      <p:cBhvr>
                                        <p:cTn id="53" dur="1" fill="hold">
                                          <p:stCondLst>
                                            <p:cond delay="0"/>
                                          </p:stCondLst>
                                        </p:cTn>
                                        <p:tgtEl>
                                          <p:spTgt spid="59424"/>
                                        </p:tgtEl>
                                        <p:attrNameLst>
                                          <p:attrName>style.visibility</p:attrName>
                                        </p:attrNameLst>
                                      </p:cBhvr>
                                      <p:to>
                                        <p:strVal val="visible"/>
                                      </p:to>
                                    </p:set>
                                    <p:animEffect transition="in" filter="blinds(horizontal)">
                                      <p:cBhvr>
                                        <p:cTn id="54" dur="500"/>
                                        <p:tgtEl>
                                          <p:spTgt spid="59424"/>
                                        </p:tgtEl>
                                      </p:cBhvr>
                                    </p:animEffect>
                                  </p:childTnLst>
                                </p:cTn>
                              </p:par>
                            </p:childTnLst>
                          </p:cTn>
                        </p:par>
                      </p:childTnLst>
                    </p:cTn>
                  </p:par>
                  <p:par>
                    <p:cTn id="55" fill="hold">
                      <p:stCondLst>
                        <p:cond delay="indefinite"/>
                      </p:stCondLst>
                      <p:childTnLst>
                        <p:par>
                          <p:cTn id="56" fill="hold">
                            <p:stCondLst>
                              <p:cond delay="0"/>
                            </p:stCondLst>
                            <p:childTnLst>
                              <p:par>
                                <p:cTn id="57" presetID="16" presetClass="entr" presetSubtype="37" fill="hold" grpId="0" nodeType="clickEffect">
                                  <p:stCondLst>
                                    <p:cond delay="0"/>
                                  </p:stCondLst>
                                  <p:childTnLst>
                                    <p:set>
                                      <p:cBhvr>
                                        <p:cTn id="58" dur="1" fill="hold">
                                          <p:stCondLst>
                                            <p:cond delay="0"/>
                                          </p:stCondLst>
                                        </p:cTn>
                                        <p:tgtEl>
                                          <p:spTgt spid="59416"/>
                                        </p:tgtEl>
                                        <p:attrNameLst>
                                          <p:attrName>style.visibility</p:attrName>
                                        </p:attrNameLst>
                                      </p:cBhvr>
                                      <p:to>
                                        <p:strVal val="visible"/>
                                      </p:to>
                                    </p:set>
                                    <p:animEffect transition="in" filter="barn(outVertical)">
                                      <p:cBhvr>
                                        <p:cTn id="59" dur="500"/>
                                        <p:tgtEl>
                                          <p:spTgt spid="59416"/>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nodeType="clickEffect">
                                  <p:stCondLst>
                                    <p:cond delay="0"/>
                                  </p:stCondLst>
                                  <p:childTnLst>
                                    <p:set>
                                      <p:cBhvr>
                                        <p:cTn id="63" dur="1" fill="hold">
                                          <p:stCondLst>
                                            <p:cond delay="0"/>
                                          </p:stCondLst>
                                        </p:cTn>
                                        <p:tgtEl>
                                          <p:spTgt spid="59417"/>
                                        </p:tgtEl>
                                        <p:attrNameLst>
                                          <p:attrName>style.visibility</p:attrName>
                                        </p:attrNameLst>
                                      </p:cBhvr>
                                      <p:to>
                                        <p:strVal val="visible"/>
                                      </p:to>
                                    </p:set>
                                    <p:animEffect transition="in" filter="dissolve">
                                      <p:cBhvr>
                                        <p:cTn id="64" dur="500"/>
                                        <p:tgtEl>
                                          <p:spTgt spid="59417"/>
                                        </p:tgtEl>
                                      </p:cBhvr>
                                    </p:animEffect>
                                  </p:childTnLst>
                                </p:cTn>
                              </p:par>
                            </p:childTnLst>
                          </p:cTn>
                        </p:par>
                      </p:childTnLst>
                    </p:cTn>
                  </p:par>
                  <p:par>
                    <p:cTn id="65" fill="hold">
                      <p:stCondLst>
                        <p:cond delay="indefinite"/>
                      </p:stCondLst>
                      <p:childTnLst>
                        <p:par>
                          <p:cTn id="66" fill="hold">
                            <p:stCondLst>
                              <p:cond delay="0"/>
                            </p:stCondLst>
                            <p:childTnLst>
                              <p:par>
                                <p:cTn id="67" presetID="3" presetClass="entr" presetSubtype="10" fill="hold" nodeType="clickEffect">
                                  <p:stCondLst>
                                    <p:cond delay="0"/>
                                  </p:stCondLst>
                                  <p:childTnLst>
                                    <p:set>
                                      <p:cBhvr>
                                        <p:cTn id="68" dur="1" fill="hold">
                                          <p:stCondLst>
                                            <p:cond delay="0"/>
                                          </p:stCondLst>
                                        </p:cTn>
                                        <p:tgtEl>
                                          <p:spTgt spid="59434"/>
                                        </p:tgtEl>
                                        <p:attrNameLst>
                                          <p:attrName>style.visibility</p:attrName>
                                        </p:attrNameLst>
                                      </p:cBhvr>
                                      <p:to>
                                        <p:strVal val="visible"/>
                                      </p:to>
                                    </p:set>
                                    <p:animEffect transition="in" filter="blinds(horizontal)">
                                      <p:cBhvr>
                                        <p:cTn id="69" dur="500"/>
                                        <p:tgtEl>
                                          <p:spTgt spid="59434"/>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59418"/>
                                        </p:tgtEl>
                                        <p:attrNameLst>
                                          <p:attrName>style.visibility</p:attrName>
                                        </p:attrNameLst>
                                      </p:cBhvr>
                                      <p:to>
                                        <p:strVal val="visible"/>
                                      </p:to>
                                    </p:set>
                                    <p:animEffect transition="in" filter="wipe(up)">
                                      <p:cBhvr>
                                        <p:cTn id="74" dur="500"/>
                                        <p:tgtEl>
                                          <p:spTgt spid="59418"/>
                                        </p:tgtEl>
                                      </p:cBhvr>
                                    </p:animEffect>
                                  </p:childTnLst>
                                </p:cTn>
                              </p:par>
                            </p:childTnLst>
                          </p:cTn>
                        </p:par>
                      </p:childTnLst>
                    </p:cTn>
                  </p:par>
                  <p:par>
                    <p:cTn id="75" fill="hold">
                      <p:stCondLst>
                        <p:cond delay="indefinite"/>
                      </p:stCondLst>
                      <p:childTnLst>
                        <p:par>
                          <p:cTn id="76" fill="hold">
                            <p:stCondLst>
                              <p:cond delay="0"/>
                            </p:stCondLst>
                            <p:childTnLst>
                              <p:par>
                                <p:cTn id="77" presetID="16" presetClass="entr" presetSubtype="42" fill="hold" nodeType="clickEffect">
                                  <p:stCondLst>
                                    <p:cond delay="0"/>
                                  </p:stCondLst>
                                  <p:childTnLst>
                                    <p:set>
                                      <p:cBhvr>
                                        <p:cTn id="78" dur="1" fill="hold">
                                          <p:stCondLst>
                                            <p:cond delay="0"/>
                                          </p:stCondLst>
                                        </p:cTn>
                                        <p:tgtEl>
                                          <p:spTgt spid="59441"/>
                                        </p:tgtEl>
                                        <p:attrNameLst>
                                          <p:attrName>style.visibility</p:attrName>
                                        </p:attrNameLst>
                                      </p:cBhvr>
                                      <p:to>
                                        <p:strVal val="visible"/>
                                      </p:to>
                                    </p:set>
                                    <p:animEffect transition="in" filter="barn(outHorizontal)">
                                      <p:cBhvr>
                                        <p:cTn id="79" dur="500"/>
                                        <p:tgtEl>
                                          <p:spTgt spid="59441"/>
                                        </p:tgtEl>
                                      </p:cBhvr>
                                    </p:animEffect>
                                  </p:childTnLst>
                                </p:cTn>
                              </p:par>
                            </p:childTnLst>
                          </p:cTn>
                        </p:par>
                      </p:childTnLst>
                    </p:cTn>
                  </p:par>
                  <p:par>
                    <p:cTn id="80" fill="hold">
                      <p:stCondLst>
                        <p:cond delay="indefinite"/>
                      </p:stCondLst>
                      <p:childTnLst>
                        <p:par>
                          <p:cTn id="81" fill="hold">
                            <p:stCondLst>
                              <p:cond delay="0"/>
                            </p:stCondLst>
                            <p:childTnLst>
                              <p:par>
                                <p:cTn id="82" presetID="16" presetClass="entr" presetSubtype="42" fill="hold" nodeType="clickEffect">
                                  <p:stCondLst>
                                    <p:cond delay="0"/>
                                  </p:stCondLst>
                                  <p:childTnLst>
                                    <p:set>
                                      <p:cBhvr>
                                        <p:cTn id="83" dur="1" fill="hold">
                                          <p:stCondLst>
                                            <p:cond delay="0"/>
                                          </p:stCondLst>
                                        </p:cTn>
                                        <p:tgtEl>
                                          <p:spTgt spid="59445"/>
                                        </p:tgtEl>
                                        <p:attrNameLst>
                                          <p:attrName>style.visibility</p:attrName>
                                        </p:attrNameLst>
                                      </p:cBhvr>
                                      <p:to>
                                        <p:strVal val="visible"/>
                                      </p:to>
                                    </p:set>
                                    <p:animEffect transition="in" filter="barn(outHorizontal)">
                                      <p:cBhvr>
                                        <p:cTn id="84" dur="500"/>
                                        <p:tgtEl>
                                          <p:spTgt spid="59445"/>
                                        </p:tgtEl>
                                      </p:cBhvr>
                                    </p:animEffect>
                                  </p:childTnLst>
                                </p:cTn>
                              </p:par>
                            </p:childTnLst>
                          </p:cTn>
                        </p:par>
                      </p:childTnLst>
                    </p:cTn>
                  </p:par>
                  <p:par>
                    <p:cTn id="85" fill="hold">
                      <p:stCondLst>
                        <p:cond delay="indefinite"/>
                      </p:stCondLst>
                      <p:childTnLst>
                        <p:par>
                          <p:cTn id="86" fill="hold">
                            <p:stCondLst>
                              <p:cond delay="0"/>
                            </p:stCondLst>
                            <p:childTnLst>
                              <p:par>
                                <p:cTn id="87" presetID="16" presetClass="entr" presetSubtype="26" fill="hold" nodeType="clickEffect">
                                  <p:stCondLst>
                                    <p:cond delay="0"/>
                                  </p:stCondLst>
                                  <p:childTnLst>
                                    <p:set>
                                      <p:cBhvr>
                                        <p:cTn id="88" dur="1" fill="hold">
                                          <p:stCondLst>
                                            <p:cond delay="0"/>
                                          </p:stCondLst>
                                        </p:cTn>
                                        <p:tgtEl>
                                          <p:spTgt spid="59448"/>
                                        </p:tgtEl>
                                        <p:attrNameLst>
                                          <p:attrName>style.visibility</p:attrName>
                                        </p:attrNameLst>
                                      </p:cBhvr>
                                      <p:to>
                                        <p:strVal val="visible"/>
                                      </p:to>
                                    </p:set>
                                    <p:animEffect transition="in" filter="barn(inHorizontal)">
                                      <p:cBhvr>
                                        <p:cTn id="89" dur="500"/>
                                        <p:tgtEl>
                                          <p:spTgt spid="59448"/>
                                        </p:tgtEl>
                                      </p:cBhvr>
                                    </p:animEffect>
                                  </p:childTnLst>
                                </p:cTn>
                              </p:par>
                            </p:childTnLst>
                          </p:cTn>
                        </p:par>
                      </p:childTnLst>
                    </p:cTn>
                  </p:par>
                  <p:par>
                    <p:cTn id="90" fill="hold">
                      <p:stCondLst>
                        <p:cond delay="indefinite"/>
                      </p:stCondLst>
                      <p:childTnLst>
                        <p:par>
                          <p:cTn id="91" fill="hold">
                            <p:stCondLst>
                              <p:cond delay="0"/>
                            </p:stCondLst>
                            <p:childTnLst>
                              <p:par>
                                <p:cTn id="92" presetID="15" presetClass="entr" presetSubtype="0" fill="hold" grpId="0" nodeType="clickEffect">
                                  <p:stCondLst>
                                    <p:cond delay="0"/>
                                  </p:stCondLst>
                                  <p:childTnLst>
                                    <p:set>
                                      <p:cBhvr>
                                        <p:cTn id="93" dur="1" fill="hold">
                                          <p:stCondLst>
                                            <p:cond delay="0"/>
                                          </p:stCondLst>
                                        </p:cTn>
                                        <p:tgtEl>
                                          <p:spTgt spid="59439"/>
                                        </p:tgtEl>
                                        <p:attrNameLst>
                                          <p:attrName>style.visibility</p:attrName>
                                        </p:attrNameLst>
                                      </p:cBhvr>
                                      <p:to>
                                        <p:strVal val="visible"/>
                                      </p:to>
                                    </p:set>
                                    <p:anim calcmode="lin" valueType="num">
                                      <p:cBhvr>
                                        <p:cTn id="94" dur="1000" fill="hold"/>
                                        <p:tgtEl>
                                          <p:spTgt spid="59439"/>
                                        </p:tgtEl>
                                        <p:attrNameLst>
                                          <p:attrName>ppt_w</p:attrName>
                                        </p:attrNameLst>
                                      </p:cBhvr>
                                      <p:tavLst>
                                        <p:tav tm="0">
                                          <p:val>
                                            <p:fltVal val="0.000000"/>
                                          </p:val>
                                        </p:tav>
                                        <p:tav tm="100000">
                                          <p:val>
                                            <p:strVal val="#ppt_w"/>
                                          </p:val>
                                        </p:tav>
                                      </p:tavLst>
                                    </p:anim>
                                    <p:anim calcmode="lin" valueType="num">
                                      <p:cBhvr>
                                        <p:cTn id="95" dur="1000" fill="hold"/>
                                        <p:tgtEl>
                                          <p:spTgt spid="59439"/>
                                        </p:tgtEl>
                                        <p:attrNameLst>
                                          <p:attrName>ppt_h</p:attrName>
                                        </p:attrNameLst>
                                      </p:cBhvr>
                                      <p:tavLst>
                                        <p:tav tm="0">
                                          <p:val>
                                            <p:fltVal val="0.000000"/>
                                          </p:val>
                                        </p:tav>
                                        <p:tav tm="100000">
                                          <p:val>
                                            <p:strVal val="#ppt_h"/>
                                          </p:val>
                                        </p:tav>
                                      </p:tavLst>
                                    </p:anim>
                                    <p:anim calcmode="lin" valueType="num">
                                      <p:cBhvr>
                                        <p:cTn id="96" dur="1000" fill="hold"/>
                                        <p:tgtEl>
                                          <p:spTgt spid="59439"/>
                                        </p:tgtEl>
                                        <p:attrNameLst>
                                          <p:attrName>ppt_x</p:attrName>
                                        </p:attrNameLst>
                                      </p:cBhvr>
                                      <p:tavLst>
                                        <p:tav tm="0" fmla="#ppt_x+(cos(-2*pi*(1-$))*-#ppt_x-sin(-2*pi*(1-$))*(1-#ppt_y))*(1-$)">
                                          <p:val>
                                            <p:fltVal val="0.000000"/>
                                          </p:val>
                                        </p:tav>
                                        <p:tav tm="100000">
                                          <p:val>
                                            <p:fltVal val="1.000000"/>
                                          </p:val>
                                        </p:tav>
                                      </p:tavLst>
                                    </p:anim>
                                    <p:anim calcmode="lin" valueType="num">
                                      <p:cBhvr>
                                        <p:cTn id="97" dur="1000" fill="hold"/>
                                        <p:tgtEl>
                                          <p:spTgt spid="59439"/>
                                        </p:tgtEl>
                                        <p:attrNameLst>
                                          <p:attrName>ppt_y</p:attrName>
                                        </p:attrNameLst>
                                      </p:cBhvr>
                                      <p:tavLst>
                                        <p:tav tm="0" fmla="#ppt_y+(sin(-2*pi*(1-$))*-#ppt_x+cos(-2*pi*(1-$))*(1-#ppt_y))*(1-$)">
                                          <p:val>
                                            <p:fltVal val="0.000000"/>
                                          </p:val>
                                        </p:tav>
                                        <p:tav tm="100000">
                                          <p:val>
                                            <p:fltVal val="1.00000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8" grpId="0"/>
      <p:bldP spid="59399" grpId="0"/>
      <p:bldP spid="59400" grpId="0"/>
      <p:bldP spid="59416" grpId="0"/>
      <p:bldP spid="59418" grpId="0"/>
      <p:bldP spid="5943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7826" name="标题 77825"/>
          <p:cNvSpPr>
            <a:spLocks noGrp="1" noRot="1"/>
          </p:cNvSpPr>
          <p:nvPr>
            <p:ph type="title"/>
          </p:nvPr>
        </p:nvSpPr>
        <p:spPr/>
        <p:txBody>
          <a:bodyPr anchor="ctr"/>
          <a:p>
            <a:r>
              <a:rPr lang="zh-CN" altLang="en-US" b="0">
                <a:solidFill>
                  <a:schemeClr val="accent2"/>
                </a:solidFill>
              </a:rPr>
              <a:t>思考：“他信力”的表达效果</a:t>
            </a:r>
            <a:endParaRPr lang="zh-CN" altLang="en-US" b="0">
              <a:solidFill>
                <a:schemeClr val="accent2"/>
              </a:solidFill>
            </a:endParaRPr>
          </a:p>
        </p:txBody>
      </p:sp>
      <p:sp>
        <p:nvSpPr>
          <p:cNvPr id="77827" name="文本占位符 77826"/>
          <p:cNvSpPr>
            <a:spLocks noGrp="1" noRot="1"/>
          </p:cNvSpPr>
          <p:nvPr>
            <p:ph type="body" idx="1"/>
          </p:nvPr>
        </p:nvSpPr>
        <p:spPr/>
        <p:txBody>
          <a:bodyPr/>
          <a:p>
            <a:r>
              <a:rPr lang="zh-CN" altLang="en-US" sz="3600" b="1"/>
              <a:t>由“自信力”衍生而来，是对国民党统治着极其御用文人的讽刺。</a:t>
            </a:r>
            <a:endParaRPr lang="zh-CN" altLang="en-US" sz="3600" b="1"/>
          </a:p>
          <a:p>
            <a:r>
              <a:rPr lang="zh-CN" altLang="en-US" sz="3600" b="1"/>
              <a:t>运用</a:t>
            </a:r>
            <a:r>
              <a:rPr lang="zh-CN" altLang="en-US" sz="3600" b="1">
                <a:solidFill>
                  <a:srgbClr val="FF0000"/>
                </a:solidFill>
              </a:rPr>
              <a:t>仿词</a:t>
            </a:r>
            <a:r>
              <a:rPr lang="zh-CN" altLang="en-US" sz="3600" b="1"/>
              <a:t>的修辞手法，将敌论的自我麻醉，自欺欺人的本质充分揭露出来，也增强了文章逻辑力量。</a:t>
            </a:r>
            <a:endParaRPr lang="zh-CN" altLang="en-US" sz="3600" b="1"/>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77827">
                                            <p:txEl>
                                              <p:charRg st="0" end="30"/>
                                            </p:txEl>
                                          </p:spTgt>
                                        </p:tgtEl>
                                        <p:attrNameLst>
                                          <p:attrName>style.visibility</p:attrName>
                                        </p:attrNameLst>
                                      </p:cBhvr>
                                      <p:to>
                                        <p:strVal val="visible"/>
                                      </p:to>
                                    </p:set>
                                    <p:animEffect transition="in" filter="checkerboard(across)">
                                      <p:cBhvr>
                                        <p:cTn id="7" dur="500"/>
                                        <p:tgtEl>
                                          <p:spTgt spid="77827">
                                            <p:txEl>
                                              <p:charRg st="0" end="3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77827">
                                            <p:txEl>
                                              <p:charRg st="30" end="75"/>
                                            </p:txEl>
                                          </p:spTgt>
                                        </p:tgtEl>
                                        <p:attrNameLst>
                                          <p:attrName>style.visibility</p:attrName>
                                        </p:attrNameLst>
                                      </p:cBhvr>
                                      <p:to>
                                        <p:strVal val="visible"/>
                                      </p:to>
                                    </p:set>
                                    <p:animEffect transition="in" filter="checkerboard(across)">
                                      <p:cBhvr>
                                        <p:cTn id="12" dur="500"/>
                                        <p:tgtEl>
                                          <p:spTgt spid="77827">
                                            <p:txEl>
                                              <p:charRg st="30" end="7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73730" name="图片 73729" descr="gw02"/>
          <p:cNvPicPr>
            <a:picLocks noChangeAspect="1"/>
          </p:cNvPicPr>
          <p:nvPr/>
        </p:nvPicPr>
        <p:blipFill>
          <a:blip r:embed="rId1">
            <a:lum bright="53998" contrast="30000"/>
          </a:blip>
          <a:stretch>
            <a:fillRect/>
          </a:stretch>
        </p:blipFill>
        <p:spPr>
          <a:xfrm>
            <a:off x="0" y="609600"/>
            <a:ext cx="9144000" cy="5657850"/>
          </a:xfrm>
          <a:prstGeom prst="rect">
            <a:avLst/>
          </a:prstGeom>
          <a:noFill/>
          <a:ln w="9525">
            <a:noFill/>
          </a:ln>
        </p:spPr>
      </p:pic>
      <p:sp>
        <p:nvSpPr>
          <p:cNvPr id="73731" name="文本框 73730"/>
          <p:cNvSpPr txBox="1"/>
          <p:nvPr/>
        </p:nvSpPr>
        <p:spPr>
          <a:xfrm>
            <a:off x="381000" y="838200"/>
            <a:ext cx="3048000" cy="914400"/>
          </a:xfrm>
          <a:prstGeom prst="rect">
            <a:avLst/>
          </a:prstGeom>
          <a:noFill/>
          <a:ln w="9525">
            <a:noFill/>
          </a:ln>
        </p:spPr>
        <p:txBody>
          <a:bodyPr>
            <a:spAutoFit/>
          </a:bodyPr>
          <a:p>
            <a:pPr algn="l">
              <a:spcBef>
                <a:spcPct val="50000"/>
              </a:spcBef>
            </a:pPr>
            <a:r>
              <a:rPr lang="zh-CN" altLang="en-US" sz="5400" b="1" dirty="0">
                <a:latin typeface="Times New Roman" panose="02020603050405020304" pitchFamily="18" charset="0"/>
                <a:ea typeface="隶书" panose="02010509060101010101" pitchFamily="1" charset="-122"/>
              </a:rPr>
              <a:t>拓展延伸</a:t>
            </a:r>
            <a:endParaRPr lang="zh-CN" altLang="en-US" sz="5400" b="1" dirty="0">
              <a:latin typeface="Times New Roman" panose="02020603050405020304" pitchFamily="18" charset="0"/>
              <a:ea typeface="隶书" panose="02010509060101010101" pitchFamily="1" charset="-122"/>
            </a:endParaRPr>
          </a:p>
        </p:txBody>
      </p:sp>
      <p:sp>
        <p:nvSpPr>
          <p:cNvPr id="73732" name="矩形 73731"/>
          <p:cNvSpPr/>
          <p:nvPr/>
        </p:nvSpPr>
        <p:spPr>
          <a:xfrm>
            <a:off x="889000" y="2362200"/>
            <a:ext cx="8255000" cy="701675"/>
          </a:xfrm>
          <a:prstGeom prst="rect">
            <a:avLst/>
          </a:prstGeom>
          <a:noFill/>
          <a:ln w="9525">
            <a:noFill/>
          </a:ln>
        </p:spPr>
        <p:txBody>
          <a:bodyPr wrap="none" anchor="t">
            <a:spAutoFit/>
          </a:bodyPr>
          <a:p>
            <a:r>
              <a:rPr lang="zh-CN" altLang="en-US" sz="4000" dirty="0">
                <a:solidFill>
                  <a:schemeClr val="tx2"/>
                </a:solidFill>
                <a:latin typeface="华文行楷" panose="02010800040101010101" pitchFamily="2" charset="-122"/>
                <a:ea typeface="华文行楷" panose="02010800040101010101" pitchFamily="2" charset="-122"/>
              </a:rPr>
              <a:t>鲁迅为什么反复强调“中国的脊梁”？</a:t>
            </a:r>
            <a:endParaRPr lang="zh-CN" altLang="en-US" sz="4000" dirty="0">
              <a:solidFill>
                <a:schemeClr val="tx2"/>
              </a:solidFill>
              <a:latin typeface="华文行楷" panose="02010800040101010101" pitchFamily="2" charset="-122"/>
              <a:ea typeface="华文行楷" panose="02010800040101010101" pitchFamily="2" charset="-122"/>
            </a:endParaRPr>
          </a:p>
        </p:txBody>
      </p:sp>
      <p:sp>
        <p:nvSpPr>
          <p:cNvPr id="73733" name="五角星 73732"/>
          <p:cNvSpPr/>
          <p:nvPr/>
        </p:nvSpPr>
        <p:spPr>
          <a:xfrm>
            <a:off x="381000" y="2514600"/>
            <a:ext cx="381000" cy="304800"/>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73734" name="矩形 73733"/>
          <p:cNvSpPr/>
          <p:nvPr/>
        </p:nvSpPr>
        <p:spPr>
          <a:xfrm>
            <a:off x="838200" y="3352800"/>
            <a:ext cx="8029575" cy="1311275"/>
          </a:xfrm>
          <a:prstGeom prst="rect">
            <a:avLst/>
          </a:prstGeom>
          <a:noFill/>
          <a:ln w="9525">
            <a:noFill/>
          </a:ln>
        </p:spPr>
        <p:txBody>
          <a:bodyPr wrap="none" anchor="t">
            <a:spAutoFit/>
          </a:bodyPr>
          <a:p>
            <a:pPr algn="l"/>
            <a:r>
              <a:rPr lang="zh-CN" altLang="en-US" sz="4000" dirty="0">
                <a:solidFill>
                  <a:schemeClr val="tx2"/>
                </a:solidFill>
                <a:latin typeface="华文行楷" panose="02010800040101010101" pitchFamily="2" charset="-122"/>
                <a:ea typeface="华文行楷" panose="02010800040101010101" pitchFamily="2" charset="-122"/>
              </a:rPr>
              <a:t>历史新时期，我们应该怎样做好“中</a:t>
            </a:r>
            <a:endParaRPr lang="zh-CN" altLang="en-US" sz="4000" dirty="0">
              <a:solidFill>
                <a:schemeClr val="tx2"/>
              </a:solidFill>
              <a:latin typeface="华文行楷" panose="02010800040101010101" pitchFamily="2" charset="-122"/>
              <a:ea typeface="华文行楷" panose="02010800040101010101" pitchFamily="2" charset="-122"/>
            </a:endParaRPr>
          </a:p>
          <a:p>
            <a:pPr algn="l"/>
            <a:r>
              <a:rPr lang="zh-CN" altLang="en-US" sz="4000" dirty="0">
                <a:solidFill>
                  <a:schemeClr val="tx2"/>
                </a:solidFill>
                <a:latin typeface="华文行楷" panose="02010800040101010101" pitchFamily="2" charset="-122"/>
                <a:ea typeface="华文行楷" panose="02010800040101010101" pitchFamily="2" charset="-122"/>
              </a:rPr>
              <a:t>国的脊梁”？</a:t>
            </a:r>
            <a:endParaRPr lang="zh-CN" altLang="en-US" sz="4000" dirty="0">
              <a:solidFill>
                <a:schemeClr val="tx2"/>
              </a:solidFill>
              <a:latin typeface="华文行楷" panose="02010800040101010101" pitchFamily="2" charset="-122"/>
              <a:ea typeface="华文行楷" panose="02010800040101010101" pitchFamily="2" charset="-122"/>
            </a:endParaRPr>
          </a:p>
        </p:txBody>
      </p:sp>
      <p:sp>
        <p:nvSpPr>
          <p:cNvPr id="73735" name="五角星 73734"/>
          <p:cNvSpPr/>
          <p:nvPr/>
        </p:nvSpPr>
        <p:spPr>
          <a:xfrm>
            <a:off x="381000" y="3581400"/>
            <a:ext cx="381000" cy="304800"/>
          </a:xfrm>
          <a:prstGeom prst="star5">
            <a:avLst/>
          </a:prstGeom>
          <a:solidFill>
            <a:srgbClr val="FF0000"/>
          </a:solidFill>
          <a:ln w="9525" cap="flat" cmpd="sng">
            <a:solidFill>
              <a:schemeClr val="tx1"/>
            </a:solidFill>
            <a:prstDash val="solid"/>
            <a:miter/>
            <a:headEnd type="none" w="med" len="med"/>
            <a:tailEnd type="none" w="med" len="med"/>
          </a:ln>
        </p:spPr>
        <p:txBody>
          <a:bodyPr/>
          <a:p>
            <a:endParaRPr lang="zh-CN" altLang="en-US"/>
          </a:p>
        </p:txBody>
      </p:sp>
      <p:sp>
        <p:nvSpPr>
          <p:cNvPr id="73736" name="直接连接符 73735"/>
          <p:cNvSpPr/>
          <p:nvPr/>
        </p:nvSpPr>
        <p:spPr>
          <a:xfrm>
            <a:off x="457200" y="1752600"/>
            <a:ext cx="2895600" cy="0"/>
          </a:xfrm>
          <a:prstGeom prst="line">
            <a:avLst/>
          </a:prstGeom>
          <a:ln w="76200" cap="flat" cmpd="sng">
            <a:solidFill>
              <a:srgbClr val="FF0000"/>
            </a:solidFill>
            <a:prstDash val="solid"/>
            <a:headEnd type="none" w="med" len="med"/>
            <a:tailEnd type="none" w="med" len="med"/>
          </a:ln>
        </p:spPr>
      </p:sp>
    </p:spTree>
  </p:cSld>
  <p:clrMapOvr>
    <a:masterClrMapping/>
  </p:clrMapOvr>
  <p:transition>
    <p:zoom/>
  </p:transition>
</p:sld>
</file>

<file path=ppt/theme/theme1.xml><?xml version="1.0" encoding="utf-8"?>
<a:theme xmlns:a="http://schemas.openxmlformats.org/drawingml/2006/main" name="CDESIGN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Designs\CDESIGNA.POT</Template>
  <TotalTime>0</TotalTime>
  <Words>2861</Words>
  <Application>WPS 演示</Application>
  <PresentationFormat>在屏幕上显示</PresentationFormat>
  <Paragraphs>282</Paragraphs>
  <Slides>21</Slides>
  <Notes>0</Notes>
  <HiddenSlides>0</HiddenSlides>
  <MMClips>1</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21</vt:i4>
      </vt:variant>
    </vt:vector>
  </HeadingPairs>
  <TitlesOfParts>
    <vt:vector size="40" baseType="lpstr">
      <vt:lpstr>Arial</vt:lpstr>
      <vt:lpstr>宋体</vt:lpstr>
      <vt:lpstr>Wingdings</vt:lpstr>
      <vt:lpstr>Times New Roman</vt:lpstr>
      <vt:lpstr>华文行楷</vt:lpstr>
      <vt:lpstr>黑体</vt:lpstr>
      <vt:lpstr>方正舒体</vt:lpstr>
      <vt:lpstr>华文新魏</vt:lpstr>
      <vt:lpstr>楷体_GB2312</vt:lpstr>
      <vt:lpstr>新宋体</vt:lpstr>
      <vt:lpstr>仿宋_GB2312</vt:lpstr>
      <vt:lpstr>幼圆</vt:lpstr>
      <vt:lpstr>华文中宋</vt:lpstr>
      <vt:lpstr>微软雅黑</vt:lpstr>
      <vt:lpstr>Arial Unicode MS</vt:lpstr>
      <vt:lpstr>隶书</vt:lpstr>
      <vt:lpstr>华文仿宋</vt:lpstr>
      <vt:lpstr>仿宋</vt:lpstr>
      <vt:lpstr>CDESIGNA</vt:lpstr>
      <vt:lpstr>PowerPoint 演示文稿</vt:lpstr>
      <vt:lpstr>鲁   迅</vt:lpstr>
      <vt:lpstr>PowerPoint 演示文稿</vt:lpstr>
      <vt:lpstr>一、听录音，把握课文大意</vt:lpstr>
      <vt:lpstr>PowerPoint 演示文稿</vt:lpstr>
      <vt:lpstr>字词训练</vt:lpstr>
      <vt:lpstr>二、重点研读</vt:lpstr>
      <vt:lpstr>PowerPoint 演示文稿</vt:lpstr>
      <vt:lpstr>直接反驳</vt:lpstr>
      <vt:lpstr>PowerPoint 演示文稿</vt:lpstr>
      <vt:lpstr>间接反驳</vt:lpstr>
      <vt:lpstr>PowerPoint 演示文稿</vt:lpstr>
      <vt:lpstr>围绕第八段讨论</vt:lpstr>
      <vt:lpstr>你能举出一些具体事例来证明作者认为当时存在有自信力的中国人吗？</vt:lpstr>
      <vt:lpstr>结      论</vt:lpstr>
      <vt:lpstr>PowerPoint 演示文稿</vt:lpstr>
      <vt:lpstr>PowerPoint 演示文稿</vt:lpstr>
      <vt:lpstr>总结课文结构</vt:lpstr>
      <vt:lpstr>PowerPoint 演示文稿</vt:lpstr>
      <vt:lpstr>思考：“他信力”的表达效果</vt:lpstr>
      <vt:lpstr>PowerPoint 演示文稿</vt:lpstr>
    </vt:vector>
  </TitlesOfParts>
  <Company>东海</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中国人失掉自信力了吗</dc:title>
  <dc:creator>龙渊生</dc:creator>
  <cp:lastModifiedBy>开&amp;啦</cp:lastModifiedBy>
  <cp:revision>68</cp:revision>
  <dcterms:created xsi:type="dcterms:W3CDTF">2002-10-25T02:51:00Z</dcterms:created>
  <dcterms:modified xsi:type="dcterms:W3CDTF">2019-10-22T02:24:32Z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2052-11.1.0.9145</vt:lpwstr>
  </property>
</Properties>
</file>