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5661F73-FE0E-9347-BBB3-7FC786DC1D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16A0E83-BBBE-0302-B0A1-26665699BC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0F0ED7F-3D9C-3B6F-6C45-CCCFF54F9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99AE51D-BBEB-C56A-9313-1700865BA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C7358D-CBCA-8D9C-A16C-1400423F7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139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9068D9-F0E8-9BA1-C91C-EF6D79BAF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8873763-FE84-869F-4E11-DE2E546E1E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030E2C1-7BC9-01BA-B248-C6E4415C5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F00F7B6-067C-70A0-5F85-AA4C7F63A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49DA998-4416-BD45-45A3-D473EFE23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087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49CD820-58D0-9ED5-C701-DE24F24C1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5AE902C-6508-F721-9E05-1D4A96AFCC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F613E3-722B-5F60-13CD-5BEA87FD3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71C48F2-861B-73E1-1AD4-CA6AD2288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F291F11-9C4C-27BB-648E-350A434C3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677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A66B6DD-44DE-8F3F-822F-6BD0E34B0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BBC3C6-78D0-1EBF-9103-DD51FE2A68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491F055-B22B-3D52-9049-7FD3DAEAE3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FBB10C4-A7C9-8DA4-41CB-B1EEA477D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819FE50-6796-1551-09C0-2953D46B7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BCE3441-5E38-69D0-2795-2C3C98732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001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8D25FB-A31C-0AFC-8437-F14ECDF12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D14E64D-501C-0C5A-1C01-32F0109FA7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C902900-0D41-FA9B-BD18-FEC0BAC069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82F3E6F-4882-1E57-55C5-6225335DBD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8A107D8-33C2-B769-0E02-C70ECFAFEF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ED8CF05-B00E-2552-9F21-7B833D92D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62F9A40-2005-6D7D-B736-247CA3977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D08F3D4-16F4-C002-571D-B3D303AC4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047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D022EC-16A7-BAD8-5563-FE32B6679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772F752-69AA-6FC9-C1F0-E102C73A9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F9ED699-16BF-CE72-37C0-46360C874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291EBA5-C13A-E446-1196-5A344C47D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4293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B7BDF7B-FA1B-51D4-1601-EF6AC3343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B1CAB7F-8A15-0F33-3938-510E97835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6BB1085-D681-72B0-C392-AD3792B6E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018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70C3FEE-1598-B58A-6A76-51214C4DC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94F444B-9BCE-03B6-5A1B-66C6FF4B6B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80F9F85-40DC-206B-C030-24F55A87C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030C920-1220-2176-7BC6-0518A87E2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1E14433-AE25-392B-A67A-40469C842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1421E9E-8C51-4F51-A2B6-00B7780DB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018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07FB17-9389-A9E0-BDA2-BE7A92C7B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364325B-89CB-1429-4DD7-9D05F1C515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36C966D-871B-962C-3220-CD9FF31DED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8A19A31-B9FF-8716-16FC-D744BB5C8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CD1EB8D-C27B-4D78-8503-C699B34D1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D747910-C8A1-2162-891F-63A482BA7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066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C4DE8A-8CBC-65F1-DC41-24DA41BBA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915FCBB-41B3-EC6B-769E-A2D68F5073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5D2C4A-3FC0-74CF-D466-08FD327CB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5066BA0-6682-126C-DE2D-976869A91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2DECEB4-43CC-5976-58F6-209204F94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824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33B673F-370D-6106-CC90-BFB6EE2C5D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95218CE-1F44-09EC-09F0-671FB4B291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1710BD6-5D84-4B92-1624-D2272D97C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D1B18D-ABD5-0C90-D79A-871762381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CD73919-75C5-6223-0F03-E512FF138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3784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BA398F1-8F50-A126-0C6E-7B4EA9DED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EAAB6AD-766C-0648-D3B5-88A8E5C94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C76AF2C-3DB4-F82E-3217-23DEC2FF90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A97A9-9DC9-4CA1-B993-45419C44ACE4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F855B46-FBB4-DCF7-66FB-147A574F06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AE8C4F7-7FFB-49A9-6822-E896F34BD3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D119D-BDA6-481A-96A9-7B4D41BB6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961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  Recently, the capture of a strange fish in Central Park in </a:t>
            </a:r>
            <a:r>
              <a:rPr lang="en-US" altLang="zh-CN" sz="3200" b="1" dirty="0" err="1"/>
              <a:t>Ruzhou</a:t>
            </a:r>
            <a:r>
              <a:rPr lang="en-US" altLang="zh-CN" sz="3200" b="1" dirty="0"/>
              <a:t>, Henan Province caused many netizens' concerns. The alligator gar, which has been "rounded up" for many days, was identified ___1____ a high-risk invasive alien species that would eat all creatures ___2_____ (live) in the water and damage the local ecosystems. When some ___3___    (citizen) found the unknown fish and posted its video on the internet in late July, the park      __4___       (immediate) paid attention to this issue and started to catch it.</a:t>
            </a:r>
            <a:endParaRPr lang="zh-CN" altLang="en-US" sz="32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FFE00EE-8A9F-C2BE-7DCF-B139CC835F7E}"/>
              </a:ext>
            </a:extLst>
          </p:cNvPr>
          <p:cNvSpPr txBox="1"/>
          <p:nvPr/>
        </p:nvSpPr>
        <p:spPr>
          <a:xfrm>
            <a:off x="4410076" y="1534031"/>
            <a:ext cx="800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as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5638801" y="2067431"/>
            <a:ext cx="16478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living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8191500" y="2543681"/>
            <a:ext cx="17525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citizens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4000500" y="3541931"/>
            <a:ext cx="29622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immediately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1207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  At first, the park used a large net. Later, it invited ___5___ professional team using sonar(</a:t>
            </a:r>
            <a:r>
              <a:rPr lang="zh-CN" altLang="en-US" sz="3200" b="1" dirty="0"/>
              <a:t>声呐</a:t>
            </a:r>
            <a:r>
              <a:rPr lang="en-US" altLang="zh-CN" sz="3200" b="1" dirty="0"/>
              <a:t>) positioning to find the fish, ___6___ the alligator gar may have been disturbed and hid away, so there was no trace of it. Then the park even purchased another large net and baited (</a:t>
            </a:r>
            <a:r>
              <a:rPr lang="zh-CN" altLang="en-US" sz="3200" b="1" dirty="0"/>
              <a:t>下诱饵</a:t>
            </a:r>
            <a:r>
              <a:rPr lang="en-US" altLang="zh-CN" sz="3200" b="1" dirty="0"/>
              <a:t>) the fish, but still, nothing       ___7___      (find).    Finally, the park had to choose to drain (</a:t>
            </a:r>
            <a:r>
              <a:rPr lang="zh-CN" altLang="en-US" sz="3200" b="1" dirty="0"/>
              <a:t>排干</a:t>
            </a:r>
            <a:r>
              <a:rPr lang="en-US" altLang="zh-CN" sz="3200" b="1" dirty="0"/>
              <a:t>) the lake.</a:t>
            </a:r>
            <a:endParaRPr lang="zh-CN" altLang="en-US" sz="32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FFE00EE-8A9F-C2BE-7DCF-B139CC835F7E}"/>
              </a:ext>
            </a:extLst>
          </p:cNvPr>
          <p:cNvSpPr txBox="1"/>
          <p:nvPr/>
        </p:nvSpPr>
        <p:spPr>
          <a:xfrm>
            <a:off x="10325101" y="48637"/>
            <a:ext cx="800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a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1219201" y="1038731"/>
            <a:ext cx="16478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but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2867025" y="2551331"/>
            <a:ext cx="24479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w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as found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635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  The alligator gar could be bought online in China as an pet fish, but it shouldn't be freed in a ___8___  (nature) water area.</a:t>
            </a:r>
          </a:p>
          <a:p>
            <a:r>
              <a:rPr lang="en-US" altLang="zh-CN" sz="3200" b="1" dirty="0"/>
              <a:t>    Since 2022, alligator gars      ___9___          (appear) in many places. A boy in Taizhou, Jiangsu Province, was bitten by an alligator gar on three fingers ___10___ he was playing by the pool in his community on August 17..</a:t>
            </a:r>
            <a:endParaRPr lang="zh-CN" altLang="en-US" sz="32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FFE00EE-8A9F-C2BE-7DCF-B139CC835F7E}"/>
              </a:ext>
            </a:extLst>
          </p:cNvPr>
          <p:cNvSpPr txBox="1"/>
          <p:nvPr/>
        </p:nvSpPr>
        <p:spPr>
          <a:xfrm>
            <a:off x="6462713" y="558656"/>
            <a:ext cx="17287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natural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5448300" y="1124634"/>
            <a:ext cx="36194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noProof="0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have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 appeared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5715000" y="2093446"/>
            <a:ext cx="17525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when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2392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298</Words>
  <Application>Microsoft Office PowerPoint</Application>
  <PresentationFormat>宽屏</PresentationFormat>
  <Paragraphs>14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7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2</cp:revision>
  <dcterms:created xsi:type="dcterms:W3CDTF">2023-01-05T08:13:35Z</dcterms:created>
  <dcterms:modified xsi:type="dcterms:W3CDTF">2023-01-05T08:14:02Z</dcterms:modified>
</cp:coreProperties>
</file>