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0"/>
  </p:notesMasterIdLst>
  <p:sldIdLst>
    <p:sldId id="267" r:id="rId2"/>
    <p:sldId id="272" r:id="rId3"/>
    <p:sldId id="256" r:id="rId4"/>
    <p:sldId id="257" r:id="rId5"/>
    <p:sldId id="258" r:id="rId6"/>
    <p:sldId id="259" r:id="rId7"/>
    <p:sldId id="260" r:id="rId8"/>
    <p:sldId id="274" r:id="rId9"/>
  </p:sldIdLst>
  <p:sldSz cx="6858000" cy="9144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1DB6"/>
    <a:srgbClr val="8A3AF4"/>
    <a:srgbClr val="9349F5"/>
    <a:srgbClr val="F1FBC1"/>
    <a:srgbClr val="0BB728"/>
    <a:srgbClr val="F5A9D1"/>
    <a:srgbClr val="F5F56F"/>
    <a:srgbClr val="D2F11B"/>
    <a:srgbClr val="F86D20"/>
    <a:srgbClr val="79F56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67" autoAdjust="0"/>
    <p:restoredTop sz="94663" autoAdjust="0"/>
  </p:normalViewPr>
  <p:slideViewPr>
    <p:cSldViewPr>
      <p:cViewPr varScale="1">
        <p:scale>
          <a:sx n="48" d="100"/>
          <a:sy n="48" d="100"/>
        </p:scale>
        <p:origin x="-2052" y="-7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16DD09-E78D-4F78-A3C9-5A80DB607A72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D02A9-A2EF-4161-B4B7-F8E5705CACE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02A9-A2EF-4161-B4B7-F8E5705CACE5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02A9-A2EF-4161-B4B7-F8E5705CACE5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02A9-A2EF-4161-B4B7-F8E5705CACE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8D66C-540D-4439-A60F-3927E40D4D2F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DF6A9-F297-46EE-BA17-AC6BDFF11F5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3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6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9.jpeg"/><Relationship Id="rId7" Type="http://schemas.openxmlformats.org/officeDocument/2006/relationships/image" Target="../media/image1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11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4.gif"/><Relationship Id="rId7" Type="http://schemas.openxmlformats.org/officeDocument/2006/relationships/image" Target="../media/image2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 descr="http://www.akuziti.com/cache/146510940377773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-1" y="0"/>
            <a:ext cx="6858002" cy="9144000"/>
            <a:chOff x="-1" y="0"/>
            <a:chExt cx="6858002" cy="9144000"/>
          </a:xfrm>
        </p:grpSpPr>
        <p:grpSp>
          <p:nvGrpSpPr>
            <p:cNvPr id="4" name="组合 14"/>
            <p:cNvGrpSpPr/>
            <p:nvPr/>
          </p:nvGrpSpPr>
          <p:grpSpPr>
            <a:xfrm>
              <a:off x="-1" y="4357686"/>
              <a:ext cx="6858002" cy="4786314"/>
              <a:chOff x="-1" y="3857620"/>
              <a:chExt cx="6257711" cy="5286380"/>
            </a:xfrm>
          </p:grpSpPr>
          <p:pic>
            <p:nvPicPr>
              <p:cNvPr id="6" name="Picture 5" descr="D:\360安全浏览器下载\u=2005993771,332827229&amp;fm=21&amp;gp=0.jpg"/>
              <p:cNvPicPr>
                <a:picLocks noChangeAspect="1" noChangeArrowheads="1"/>
              </p:cNvPicPr>
              <p:nvPr/>
            </p:nvPicPr>
            <p:blipFill>
              <a:blip r:embed="rId2"/>
              <a:srcRect r="34047"/>
              <a:stretch>
                <a:fillRect/>
              </a:stretch>
            </p:blipFill>
            <p:spPr bwMode="auto">
              <a:xfrm>
                <a:off x="-1" y="3857620"/>
                <a:ext cx="4643447" cy="5286380"/>
              </a:xfrm>
              <a:prstGeom prst="rect">
                <a:avLst/>
              </a:prstGeom>
              <a:noFill/>
            </p:spPr>
          </p:pic>
          <p:pic>
            <p:nvPicPr>
              <p:cNvPr id="7" name="Picture 5" descr="D:\360安全浏览器下载\u=2005993771,332827229&amp;fm=21&amp;gp=0.jpg"/>
              <p:cNvPicPr>
                <a:picLocks noChangeAspect="1" noChangeArrowheads="1"/>
              </p:cNvPicPr>
              <p:nvPr/>
            </p:nvPicPr>
            <p:blipFill>
              <a:blip r:embed="rId2"/>
              <a:srcRect l="65953" t="56716" r="11119"/>
              <a:stretch>
                <a:fillRect/>
              </a:stretch>
            </p:blipFill>
            <p:spPr bwMode="auto">
              <a:xfrm>
                <a:off x="4643446" y="6855885"/>
                <a:ext cx="1614264" cy="2288115"/>
              </a:xfrm>
              <a:prstGeom prst="rect">
                <a:avLst/>
              </a:prstGeom>
              <a:noFill/>
            </p:spPr>
          </p:pic>
        </p:grpSp>
        <p:pic>
          <p:nvPicPr>
            <p:cNvPr id="5" name="Picture 11" descr="L:\素材图片\靓图\Fantasyland\107.jpg"/>
            <p:cNvPicPr>
              <a:picLocks noChangeAspect="1" noChangeArrowheads="1"/>
            </p:cNvPicPr>
            <p:nvPr/>
          </p:nvPicPr>
          <p:blipFill>
            <a:blip r:embed="rId3"/>
            <a:srcRect r="2598" b="39049"/>
            <a:stretch>
              <a:fillRect/>
            </a:stretch>
          </p:blipFill>
          <p:spPr bwMode="auto">
            <a:xfrm>
              <a:off x="0" y="0"/>
              <a:ext cx="6858000" cy="3428992"/>
            </a:xfrm>
            <a:prstGeom prst="rect">
              <a:avLst/>
            </a:prstGeom>
            <a:noFill/>
          </p:spPr>
        </p:pic>
      </p:grpSp>
      <p:pic>
        <p:nvPicPr>
          <p:cNvPr id="28676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4"/>
          <a:srcRect r="85783" b="15000"/>
          <a:stretch>
            <a:fillRect/>
          </a:stretch>
        </p:blipFill>
        <p:spPr bwMode="auto">
          <a:xfrm>
            <a:off x="357166" y="2838756"/>
            <a:ext cx="1357322" cy="1390341"/>
          </a:xfrm>
          <a:prstGeom prst="rect">
            <a:avLst/>
          </a:prstGeom>
          <a:noFill/>
        </p:spPr>
      </p:pic>
      <p:pic>
        <p:nvPicPr>
          <p:cNvPr id="10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4"/>
          <a:srcRect l="13143" r="75484" b="15667"/>
          <a:stretch>
            <a:fillRect/>
          </a:stretch>
        </p:blipFill>
        <p:spPr bwMode="auto">
          <a:xfrm>
            <a:off x="1643050" y="2571736"/>
            <a:ext cx="1285884" cy="1747136"/>
          </a:xfrm>
          <a:prstGeom prst="rect">
            <a:avLst/>
          </a:prstGeom>
          <a:noFill/>
        </p:spPr>
      </p:pic>
      <p:pic>
        <p:nvPicPr>
          <p:cNvPr id="11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4"/>
          <a:srcRect l="23695" t="15000" r="63984" b="5000"/>
          <a:stretch>
            <a:fillRect/>
          </a:stretch>
        </p:blipFill>
        <p:spPr bwMode="auto">
          <a:xfrm>
            <a:off x="3000372" y="3883814"/>
            <a:ext cx="1285884" cy="1359886"/>
          </a:xfrm>
          <a:prstGeom prst="rect">
            <a:avLst/>
          </a:prstGeom>
          <a:noFill/>
        </p:spPr>
      </p:pic>
      <p:pic>
        <p:nvPicPr>
          <p:cNvPr id="12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4"/>
          <a:srcRect l="36585" r="52989" b="17000"/>
          <a:stretch>
            <a:fillRect/>
          </a:stretch>
        </p:blipFill>
        <p:spPr bwMode="auto">
          <a:xfrm>
            <a:off x="4143380" y="4988722"/>
            <a:ext cx="1071570" cy="1563200"/>
          </a:xfrm>
          <a:prstGeom prst="rect">
            <a:avLst/>
          </a:prstGeom>
          <a:noFill/>
        </p:spPr>
      </p:pic>
      <p:pic>
        <p:nvPicPr>
          <p:cNvPr id="13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4"/>
          <a:srcRect l="47390" r="38393" b="15000"/>
          <a:stretch>
            <a:fillRect/>
          </a:stretch>
        </p:blipFill>
        <p:spPr bwMode="auto">
          <a:xfrm>
            <a:off x="5282161" y="4988722"/>
            <a:ext cx="1575839" cy="1726418"/>
          </a:xfrm>
          <a:prstGeom prst="rect">
            <a:avLst/>
          </a:prstGeom>
          <a:noFill/>
        </p:spPr>
      </p:pic>
      <p:pic>
        <p:nvPicPr>
          <p:cNvPr id="17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4"/>
          <a:srcRect l="30540" t="15000" r="63984" b="51380"/>
          <a:stretch>
            <a:fillRect/>
          </a:stretch>
        </p:blipFill>
        <p:spPr bwMode="auto">
          <a:xfrm>
            <a:off x="428604" y="2786050"/>
            <a:ext cx="571504" cy="571504"/>
          </a:xfrm>
          <a:prstGeom prst="rect">
            <a:avLst/>
          </a:prstGeom>
          <a:noFill/>
        </p:spPr>
      </p:pic>
      <p:pic>
        <p:nvPicPr>
          <p:cNvPr id="18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4"/>
          <a:srcRect l="30540" t="15000" r="63984" b="51380"/>
          <a:stretch>
            <a:fillRect/>
          </a:stretch>
        </p:blipFill>
        <p:spPr bwMode="auto">
          <a:xfrm rot="8021619">
            <a:off x="5047455" y="6047578"/>
            <a:ext cx="571504" cy="571504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4000504" y="8501090"/>
            <a:ext cx="2643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日清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出版社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2016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期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0"/>
            <a:ext cx="6439489" cy="8643934"/>
            <a:chOff x="0" y="0"/>
            <a:chExt cx="6439489" cy="8643934"/>
          </a:xfrm>
        </p:grpSpPr>
        <p:pic>
          <p:nvPicPr>
            <p:cNvPr id="14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l="24150" t="21623"/>
            <a:stretch>
              <a:fillRect/>
            </a:stretch>
          </p:blipFill>
          <p:spPr bwMode="auto">
            <a:xfrm>
              <a:off x="0" y="0"/>
              <a:ext cx="3141309" cy="2071638"/>
            </a:xfrm>
            <a:prstGeom prst="rect">
              <a:avLst/>
            </a:prstGeom>
            <a:noFill/>
          </p:spPr>
        </p:pic>
        <p:pic>
          <p:nvPicPr>
            <p:cNvPr id="15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0" y="5214942"/>
              <a:ext cx="5372726" cy="3428992"/>
            </a:xfrm>
            <a:prstGeom prst="rect">
              <a:avLst/>
            </a:prstGeom>
            <a:noFill/>
          </p:spPr>
        </p:pic>
        <p:pic>
          <p:nvPicPr>
            <p:cNvPr id="16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r="9090" b="32048"/>
            <a:stretch>
              <a:fillRect/>
            </a:stretch>
          </p:blipFill>
          <p:spPr bwMode="auto">
            <a:xfrm rot="803897">
              <a:off x="3581969" y="2551234"/>
              <a:ext cx="2857520" cy="1363180"/>
            </a:xfrm>
            <a:prstGeom prst="rect">
              <a:avLst/>
            </a:prstGeom>
            <a:noFill/>
          </p:spPr>
        </p:pic>
      </p:grpSp>
      <p:pic>
        <p:nvPicPr>
          <p:cNvPr id="33795" name="Picture 3" descr="D:\360安全浏览器下载\u=4172891945,3314092826&amp;fm=21&amp;gp=0.jpg"/>
          <p:cNvPicPr>
            <a:picLocks noChangeAspect="1" noChangeArrowheads="1"/>
          </p:cNvPicPr>
          <p:nvPr/>
        </p:nvPicPr>
        <p:blipFill>
          <a:blip r:embed="rId3"/>
          <a:srcRect t="18175" r="-762" b="12514"/>
          <a:stretch>
            <a:fillRect/>
          </a:stretch>
        </p:blipFill>
        <p:spPr bwMode="auto">
          <a:xfrm>
            <a:off x="-1" y="6286512"/>
            <a:ext cx="5131557" cy="2677813"/>
          </a:xfrm>
          <a:prstGeom prst="rect">
            <a:avLst/>
          </a:prstGeom>
          <a:noFill/>
        </p:spPr>
      </p:pic>
      <p:pic>
        <p:nvPicPr>
          <p:cNvPr id="33797" name="Picture 5" descr="D:\360安全浏览器下载\u=1613241356,877727325&amp;fm=21&amp;gp=0.jpg"/>
          <p:cNvPicPr>
            <a:picLocks noChangeAspect="1" noChangeArrowheads="1"/>
          </p:cNvPicPr>
          <p:nvPr/>
        </p:nvPicPr>
        <p:blipFill>
          <a:blip r:embed="rId4"/>
          <a:srcRect l="6922" t="69" r="47284" b="17718"/>
          <a:stretch>
            <a:fillRect/>
          </a:stretch>
        </p:blipFill>
        <p:spPr bwMode="auto">
          <a:xfrm rot="10800000">
            <a:off x="3000372" y="-2"/>
            <a:ext cx="3857628" cy="3115763"/>
          </a:xfrm>
          <a:prstGeom prst="rect">
            <a:avLst/>
          </a:prstGeom>
          <a:noFill/>
        </p:spPr>
      </p:pic>
      <p:grpSp>
        <p:nvGrpSpPr>
          <p:cNvPr id="9" name="组合 8"/>
          <p:cNvGrpSpPr/>
          <p:nvPr/>
        </p:nvGrpSpPr>
        <p:grpSpPr>
          <a:xfrm>
            <a:off x="1785926" y="500034"/>
            <a:ext cx="2786082" cy="1764580"/>
            <a:chOff x="2000240" y="785786"/>
            <a:chExt cx="2786082" cy="1764580"/>
          </a:xfrm>
        </p:grpSpPr>
        <p:pic>
          <p:nvPicPr>
            <p:cNvPr id="1027" name="Picture 3" descr="D:\360安全浏览器下载\146528915590725.png"/>
            <p:cNvPicPr>
              <a:picLocks noChangeAspect="1" noChangeArrowheads="1"/>
            </p:cNvPicPr>
            <p:nvPr/>
          </p:nvPicPr>
          <p:blipFill>
            <a:blip r:embed="rId5"/>
            <a:srcRect l="549" t="20463" r="86058" b="11956"/>
            <a:stretch>
              <a:fillRect/>
            </a:stretch>
          </p:blipFill>
          <p:spPr bwMode="auto">
            <a:xfrm>
              <a:off x="2000240" y="1000100"/>
              <a:ext cx="1357322" cy="1298308"/>
            </a:xfrm>
            <a:prstGeom prst="rect">
              <a:avLst/>
            </a:prstGeom>
            <a:noFill/>
          </p:spPr>
        </p:pic>
        <p:pic>
          <p:nvPicPr>
            <p:cNvPr id="6" name="Picture 3" descr="D:\360安全浏览器下载\146528915590725.png"/>
            <p:cNvPicPr>
              <a:picLocks noChangeAspect="1" noChangeArrowheads="1"/>
            </p:cNvPicPr>
            <p:nvPr/>
          </p:nvPicPr>
          <p:blipFill>
            <a:blip r:embed="rId5"/>
            <a:srcRect l="13942" t="17391" r="75756" b="11956"/>
            <a:stretch>
              <a:fillRect/>
            </a:stretch>
          </p:blipFill>
          <p:spPr bwMode="auto">
            <a:xfrm>
              <a:off x="3429000" y="785786"/>
              <a:ext cx="1357322" cy="1764580"/>
            </a:xfrm>
            <a:prstGeom prst="rect">
              <a:avLst/>
            </a:prstGeom>
            <a:noFill/>
          </p:spPr>
        </p:pic>
      </p:grpSp>
      <p:pic>
        <p:nvPicPr>
          <p:cNvPr id="17" name="Picture 3" descr="C:\Documents and Settings\zd\桌面\图片\594.g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 l="24150" t="21623"/>
          <a:stretch>
            <a:fillRect/>
          </a:stretch>
        </p:blipFill>
        <p:spPr bwMode="auto">
          <a:xfrm rot="16200000">
            <a:off x="4251526" y="6537527"/>
            <a:ext cx="3141309" cy="2071638"/>
          </a:xfrm>
          <a:prstGeom prst="rect">
            <a:avLst/>
          </a:prstGeom>
          <a:noFill/>
        </p:spPr>
      </p:pic>
      <p:pic>
        <p:nvPicPr>
          <p:cNvPr id="19" name="Picture 3" descr="C:\Documents and Settings\zd\桌面\图片\594.g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 r="9090" b="32048"/>
          <a:stretch>
            <a:fillRect/>
          </a:stretch>
        </p:blipFill>
        <p:spPr bwMode="auto">
          <a:xfrm rot="803897">
            <a:off x="3734369" y="2703634"/>
            <a:ext cx="2857520" cy="1363180"/>
          </a:xfrm>
          <a:prstGeom prst="rect">
            <a:avLst/>
          </a:prstGeom>
          <a:noFill/>
        </p:spPr>
      </p:pic>
      <p:pic>
        <p:nvPicPr>
          <p:cNvPr id="20" name="Picture 3" descr="C:\Documents and Settings\zd\桌面\图片\594.g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 l="24150" t="21623"/>
          <a:stretch>
            <a:fillRect/>
          </a:stretch>
        </p:blipFill>
        <p:spPr bwMode="auto">
          <a:xfrm rot="5400000">
            <a:off x="4251526" y="6537527"/>
            <a:ext cx="3141309" cy="2071638"/>
          </a:xfrm>
          <a:prstGeom prst="rect">
            <a:avLst/>
          </a:prstGeom>
          <a:noFill/>
        </p:spPr>
      </p:pic>
      <p:pic>
        <p:nvPicPr>
          <p:cNvPr id="12" name="Picture 2" descr="D:\360安全浏览器下载\146528960462993.png"/>
          <p:cNvPicPr>
            <a:picLocks noChangeAspect="1" noChangeArrowheads="1"/>
          </p:cNvPicPr>
          <p:nvPr/>
        </p:nvPicPr>
        <p:blipFill>
          <a:blip r:embed="rId6"/>
          <a:srcRect t="2500" r="59134"/>
          <a:stretch>
            <a:fillRect/>
          </a:stretch>
        </p:blipFill>
        <p:spPr bwMode="auto">
          <a:xfrm>
            <a:off x="1142984" y="2500298"/>
            <a:ext cx="5000660" cy="4194102"/>
          </a:xfrm>
          <a:prstGeom prst="rect">
            <a:avLst/>
          </a:prstGeom>
          <a:noFill/>
        </p:spPr>
      </p:pic>
      <p:pic>
        <p:nvPicPr>
          <p:cNvPr id="18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7">
            <a:lum bright="70000" contrast="-70000"/>
          </a:blip>
          <a:srcRect l="30540" t="15000" r="63984" b="51380"/>
          <a:stretch>
            <a:fillRect/>
          </a:stretch>
        </p:blipFill>
        <p:spPr bwMode="auto">
          <a:xfrm>
            <a:off x="4214818" y="6858016"/>
            <a:ext cx="571504" cy="571504"/>
          </a:xfrm>
          <a:prstGeom prst="rect">
            <a:avLst/>
          </a:prstGeom>
          <a:noFill/>
        </p:spPr>
      </p:pic>
      <p:pic>
        <p:nvPicPr>
          <p:cNvPr id="21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7">
            <a:lum bright="70000" contrast="-70000"/>
          </a:blip>
          <a:srcRect l="30540" t="15000" r="63984" b="51380"/>
          <a:stretch>
            <a:fillRect/>
          </a:stretch>
        </p:blipFill>
        <p:spPr bwMode="auto">
          <a:xfrm>
            <a:off x="1928802" y="571472"/>
            <a:ext cx="571504" cy="571504"/>
          </a:xfrm>
          <a:prstGeom prst="rect">
            <a:avLst/>
          </a:prstGeom>
          <a:noFill/>
        </p:spPr>
      </p:pic>
      <p:pic>
        <p:nvPicPr>
          <p:cNvPr id="22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7">
            <a:lum bright="70000" contrast="-70000"/>
          </a:blip>
          <a:srcRect l="30540" t="15000" r="63984" b="51380"/>
          <a:stretch>
            <a:fillRect/>
          </a:stretch>
        </p:blipFill>
        <p:spPr bwMode="auto">
          <a:xfrm>
            <a:off x="0" y="7286644"/>
            <a:ext cx="571504" cy="571504"/>
          </a:xfrm>
          <a:prstGeom prst="rect">
            <a:avLst/>
          </a:prstGeom>
          <a:noFill/>
        </p:spPr>
      </p:pic>
      <p:pic>
        <p:nvPicPr>
          <p:cNvPr id="23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7">
            <a:lum bright="70000" contrast="-70000"/>
          </a:blip>
          <a:srcRect l="30540" t="15000" r="63984" b="51380"/>
          <a:stretch>
            <a:fillRect/>
          </a:stretch>
        </p:blipFill>
        <p:spPr bwMode="auto">
          <a:xfrm>
            <a:off x="500042" y="4143372"/>
            <a:ext cx="571504" cy="571504"/>
          </a:xfrm>
          <a:prstGeom prst="rect">
            <a:avLst/>
          </a:prstGeom>
          <a:noFill/>
        </p:spPr>
      </p:pic>
      <p:pic>
        <p:nvPicPr>
          <p:cNvPr id="24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7">
            <a:lum bright="70000" contrast="-70000"/>
          </a:blip>
          <a:srcRect l="30540" t="15000" r="63984" b="51380"/>
          <a:stretch>
            <a:fillRect/>
          </a:stretch>
        </p:blipFill>
        <p:spPr bwMode="auto">
          <a:xfrm>
            <a:off x="5214950" y="3643306"/>
            <a:ext cx="571504" cy="571504"/>
          </a:xfrm>
          <a:prstGeom prst="rect">
            <a:avLst/>
          </a:prstGeom>
          <a:noFill/>
        </p:spPr>
      </p:pic>
      <p:pic>
        <p:nvPicPr>
          <p:cNvPr id="25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7">
            <a:lum bright="70000" contrast="-70000"/>
          </a:blip>
          <a:srcRect l="30540" t="15000" r="63984" b="51380"/>
          <a:stretch>
            <a:fillRect/>
          </a:stretch>
        </p:blipFill>
        <p:spPr bwMode="auto">
          <a:xfrm rot="4490731">
            <a:off x="6065533" y="5779773"/>
            <a:ext cx="571504" cy="571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0" y="0"/>
            <a:ext cx="6439489" cy="8643934"/>
            <a:chOff x="0" y="0"/>
            <a:chExt cx="6439489" cy="8643934"/>
          </a:xfrm>
        </p:grpSpPr>
        <p:pic>
          <p:nvPicPr>
            <p:cNvPr id="26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l="24150" t="21623"/>
            <a:stretch>
              <a:fillRect/>
            </a:stretch>
          </p:blipFill>
          <p:spPr bwMode="auto">
            <a:xfrm>
              <a:off x="0" y="0"/>
              <a:ext cx="3141309" cy="2071638"/>
            </a:xfrm>
            <a:prstGeom prst="rect">
              <a:avLst/>
            </a:prstGeom>
            <a:noFill/>
          </p:spPr>
        </p:pic>
        <p:pic>
          <p:nvPicPr>
            <p:cNvPr id="27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0" y="5214942"/>
              <a:ext cx="5372726" cy="3428992"/>
            </a:xfrm>
            <a:prstGeom prst="rect">
              <a:avLst/>
            </a:prstGeom>
            <a:noFill/>
          </p:spPr>
        </p:pic>
        <p:pic>
          <p:nvPicPr>
            <p:cNvPr id="28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r="9090" b="32048"/>
            <a:stretch>
              <a:fillRect/>
            </a:stretch>
          </p:blipFill>
          <p:spPr bwMode="auto">
            <a:xfrm rot="803897">
              <a:off x="3581969" y="2551234"/>
              <a:ext cx="2857520" cy="1363180"/>
            </a:xfrm>
            <a:prstGeom prst="rect">
              <a:avLst/>
            </a:prstGeom>
            <a:noFill/>
          </p:spPr>
        </p:pic>
      </p:grpSp>
      <p:pic>
        <p:nvPicPr>
          <p:cNvPr id="12289" name="Picture 1" descr="D:\360安全浏览器下载\u=3211427636,3492502167&amp;fm=21&amp;gp=0.jpg"/>
          <p:cNvPicPr>
            <a:picLocks noChangeAspect="1" noChangeArrowheads="1"/>
          </p:cNvPicPr>
          <p:nvPr/>
        </p:nvPicPr>
        <p:blipFill>
          <a:blip r:embed="rId4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6858000" cy="3434902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3286124" y="4572000"/>
            <a:ext cx="3143272" cy="4205102"/>
          </a:xfrm>
          <a:prstGeom prst="round2DiagRect">
            <a:avLst/>
          </a:prstGeom>
          <a:noFill/>
          <a:ln>
            <a:solidFill>
              <a:srgbClr val="00FF00"/>
            </a:solidFill>
          </a:ln>
          <a:effectLst>
            <a:glow rad="101600">
              <a:schemeClr val="accent3">
                <a:lumMod val="75000"/>
                <a:alpha val="60000"/>
              </a:schemeClr>
            </a:glow>
          </a:effectLst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Times New Roman" pitchFamily="18" charset="0"/>
              </a:rPr>
              <a:t>  还记得小时候游园时除了美丽的花朵，还有什么是你最期待的呢？那就是秋千了，来回摇荡的秋千是儿时不可缺少的回忆，给空旷的阳台打造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Times New Roman" pitchFamily="18" charset="0"/>
              </a:rPr>
              <a:t>1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Times New Roman" pitchFamily="18" charset="0"/>
              </a:rPr>
              <a:t>个或者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Times New Roman" pitchFamily="18" charset="0"/>
              </a:rPr>
              <a:t>2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Times New Roman" pitchFamily="18" charset="0"/>
              </a:rPr>
              <a:t>个秋千，摇荡中让微风拂面，这样的美好，足矣。 大阳台被打造成了户外餐厅，最适合夏季清凉的傍晚，标准的餐桌就是为了全家的团聚而准备的，绿色葱茏下的欢声笑语，远处的夕阳、晚霞，情与景的两全其美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rPr>
              <a:t> </a:t>
            </a:r>
            <a:endParaRPr lang="zh-CN" alt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8072470" y="1142976"/>
            <a:ext cx="585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428604" y="1571604"/>
            <a:ext cx="6072230" cy="2642321"/>
          </a:xfrm>
          <a:prstGeom prst="snip2DiagRect">
            <a:avLst/>
          </a:prstGeom>
          <a:noFill/>
          <a:ln w="38100">
            <a:solidFill>
              <a:srgbClr val="00B0F0"/>
            </a:solidFill>
            <a:prstDash val="lgDashDot"/>
            <a:miter lim="800000"/>
            <a:headEnd/>
            <a:tailEnd/>
          </a:ln>
          <a:effectLst>
            <a:glow rad="63500">
              <a:schemeClr val="accent5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4800" algn="l" defTabSz="914400" rtl="0" eaLnBrk="1" fontAlgn="base" latinLnBrk="0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宋体" pitchFamily="2" charset="-122"/>
              </a:rPr>
              <a:t>春天来了，阳台也开始“躁“动了</a:t>
            </a:r>
            <a:endParaRPr kumimoji="0" lang="zh-CN" altLang="en-US" sz="16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+mn-ea"/>
              <a:cs typeface="Times New Roman" pitchFamily="18" charset="0"/>
            </a:endParaRPr>
          </a:p>
          <a:p>
            <a:pPr lvl="0" indent="304800" eaLnBrk="0" fontAlgn="base" hangingPunct="0">
              <a:lnSpc>
                <a:spcPts val="21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Times New Roman" pitchFamily="18" charset="0"/>
              </a:rPr>
              <a:t>春天已至，作为家中亲近自然的区域，你家的阳台到现在是不是还是堆满了杂物呢？无论是几十平方米的大阳台，或只有几平方米的方寸之地，只要略花心思，或栽种花草、或放以躺椅，都可以打造出一方让人享受片刻休闲的领域。</a:t>
            </a:r>
            <a:r>
              <a:rPr lang="zh-CN" altLang="en-US" sz="1600" dirty="0" smtClean="0">
                <a:latin typeface="+mn-ea"/>
              </a:rPr>
              <a:t>位于顶楼的大阳台，是给喜爱阳光的人们的最好的礼物，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Times New Roman" pitchFamily="18" charset="0"/>
              </a:rPr>
              <a:t> </a:t>
            </a:r>
            <a:b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Times New Roman" pitchFamily="18" charset="0"/>
              </a:rPr>
            </a:b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Times New Roman" pitchFamily="18" charset="0"/>
              </a:rPr>
              <a:t/>
            </a:r>
            <a:b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Times New Roman" pitchFamily="18" charset="0"/>
              </a:rPr>
            </a:br>
            <a:endParaRPr kumimoji="0" lang="zh-CN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16" name="对角圆角矩形 15"/>
          <p:cNvSpPr/>
          <p:nvPr/>
        </p:nvSpPr>
        <p:spPr>
          <a:xfrm>
            <a:off x="214290" y="4643438"/>
            <a:ext cx="2786058" cy="2693645"/>
          </a:xfrm>
          <a:prstGeom prst="round2DiagRect">
            <a:avLst>
              <a:gd name="adj1" fmla="val 16667"/>
              <a:gd name="adj2" fmla="val 0"/>
            </a:avLst>
          </a:prstGeom>
          <a:ln w="57150">
            <a:solidFill>
              <a:srgbClr val="92D050"/>
            </a:solidFill>
            <a:prstDash val="solid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vert="horz" wrap="square">
            <a:spAutoFit/>
          </a:bodyPr>
          <a:lstStyle/>
          <a:p>
            <a:pPr>
              <a:lnSpc>
                <a:spcPts val="2300"/>
              </a:lnSpc>
            </a:pPr>
            <a:r>
              <a:rPr lang="zh-CN" altLang="en-US" sz="1600" dirty="0" smtClean="0"/>
              <a:t>  位于顶楼的大阳台，是给喜爱阳光的人们的最好的礼物，选择最最空旷的位置，摆放上大大的躺椅，中间放上可折叠的小茶几，为夏日冰饮觅得一席之地，周遭以花园方式打造，享受盛夏每一刻的葱茏</a:t>
            </a:r>
            <a:r>
              <a:rPr lang="zh-CN" altLang="en-US" dirty="0" smtClean="0"/>
              <a:t>。                              </a:t>
            </a:r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 rot="21156617">
            <a:off x="635613" y="534252"/>
            <a:ext cx="171451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zh-CN" altLang="en-US" sz="66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阳</a:t>
            </a:r>
            <a:endParaRPr lang="zh-CN" altLang="en-US" sz="66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 rot="20961905">
            <a:off x="1754732" y="-184999"/>
            <a:ext cx="12153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zh-CN" altLang="en-US" sz="8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台</a:t>
            </a:r>
            <a:endParaRPr lang="zh-CN" altLang="en-US" sz="80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 rot="642955">
            <a:off x="4620436" y="643306"/>
            <a:ext cx="1676726" cy="1446550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zh-CN" altLang="en-US" sz="8800" b="1" cap="none" spc="0" dirty="0" smtClean="0">
                <a:ln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多</a:t>
            </a:r>
            <a:endParaRPr lang="zh-CN" altLang="en-US" sz="8800" b="1" cap="none" spc="0" dirty="0">
              <a:ln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928934" y="571472"/>
            <a:ext cx="171894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zh-CN" altLang="en-US" sz="5400" b="1" dirty="0" smtClean="0">
                <a:ln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好处</a:t>
            </a:r>
            <a:endParaRPr lang="zh-CN" altLang="en-US" sz="5400" b="1" cap="none" spc="0" dirty="0">
              <a:ln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grpSp>
        <p:nvGrpSpPr>
          <p:cNvPr id="25" name="组合 24"/>
          <p:cNvGrpSpPr/>
          <p:nvPr/>
        </p:nvGrpSpPr>
        <p:grpSpPr>
          <a:xfrm rot="21448967">
            <a:off x="4885381" y="4255764"/>
            <a:ext cx="1939007" cy="2171701"/>
            <a:chOff x="5143512" y="4071934"/>
            <a:chExt cx="1939007" cy="2171701"/>
          </a:xfrm>
        </p:grpSpPr>
        <p:pic>
          <p:nvPicPr>
            <p:cNvPr id="2050" name="Picture 2" descr="C:\Documents and Settings\zd\桌面\图片\617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16200000">
              <a:off x="5014925" y="4200522"/>
              <a:ext cx="2171700" cy="1914525"/>
            </a:xfrm>
            <a:prstGeom prst="rect">
              <a:avLst/>
            </a:prstGeom>
            <a:noFill/>
          </p:spPr>
        </p:pic>
        <p:sp>
          <p:nvSpPr>
            <p:cNvPr id="17" name="矩形 16"/>
            <p:cNvSpPr/>
            <p:nvPr/>
          </p:nvSpPr>
          <p:spPr>
            <a:xfrm>
              <a:off x="5357826" y="4071934"/>
              <a:ext cx="647934" cy="64633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36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rPr>
                <a:t>阳</a:t>
              </a:r>
              <a:endParaRPr lang="zh-CN" altLang="en-U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485881" y="5359639"/>
              <a:ext cx="596638" cy="58477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32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rPr>
                <a:t>好</a:t>
              </a:r>
              <a:endParaRPr lang="zh-CN" altLang="en-US" sz="3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6151610" y="4348355"/>
              <a:ext cx="699230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rgbClr val="C00000"/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rPr>
                <a:t>台</a:t>
              </a:r>
              <a:endParaRPr lang="zh-CN" altLang="en-US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endParaRPr>
            </a:p>
          </p:txBody>
        </p:sp>
      </p:grpSp>
      <p:pic>
        <p:nvPicPr>
          <p:cNvPr id="2051" name="Picture 3" descr="C:\Documents and Settings\zd\桌面\图片\4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599303">
            <a:off x="617831" y="7388949"/>
            <a:ext cx="1360307" cy="1020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C:\Documents and Settings\zd\桌面\图片\45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302569">
            <a:off x="1833770" y="7709540"/>
            <a:ext cx="1545966" cy="11566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1" descr="D:\360安全浏览器下载\u=3211427636,3492502167&amp;fm=21&amp;gp=0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6858000" cy="3434902"/>
          </a:xfrm>
          <a:prstGeom prst="rect">
            <a:avLst/>
          </a:prstGeom>
          <a:noFill/>
        </p:spPr>
      </p:pic>
      <p:grpSp>
        <p:nvGrpSpPr>
          <p:cNvPr id="29" name="组合 28"/>
          <p:cNvGrpSpPr/>
          <p:nvPr/>
        </p:nvGrpSpPr>
        <p:grpSpPr>
          <a:xfrm>
            <a:off x="0" y="0"/>
            <a:ext cx="6439489" cy="8643934"/>
            <a:chOff x="0" y="0"/>
            <a:chExt cx="6439489" cy="8643934"/>
          </a:xfrm>
        </p:grpSpPr>
        <p:pic>
          <p:nvPicPr>
            <p:cNvPr id="30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l="24150" t="21623"/>
            <a:stretch>
              <a:fillRect/>
            </a:stretch>
          </p:blipFill>
          <p:spPr bwMode="auto">
            <a:xfrm>
              <a:off x="0" y="0"/>
              <a:ext cx="3141309" cy="2071638"/>
            </a:xfrm>
            <a:prstGeom prst="rect">
              <a:avLst/>
            </a:prstGeom>
            <a:noFill/>
          </p:spPr>
        </p:pic>
        <p:pic>
          <p:nvPicPr>
            <p:cNvPr id="31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0" y="5214942"/>
              <a:ext cx="5372726" cy="3428992"/>
            </a:xfrm>
            <a:prstGeom prst="rect">
              <a:avLst/>
            </a:prstGeom>
            <a:noFill/>
          </p:spPr>
        </p:pic>
        <p:pic>
          <p:nvPicPr>
            <p:cNvPr id="32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r="9090" b="32048"/>
            <a:stretch>
              <a:fillRect/>
            </a:stretch>
          </p:blipFill>
          <p:spPr bwMode="auto">
            <a:xfrm rot="803897">
              <a:off x="3581969" y="2551234"/>
              <a:ext cx="2857520" cy="1363180"/>
            </a:xfrm>
            <a:prstGeom prst="rect">
              <a:avLst/>
            </a:prstGeom>
            <a:noFill/>
          </p:spPr>
        </p:pic>
      </p:grp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214282"/>
            <a:ext cx="3643362" cy="4466243"/>
          </a:xfrm>
          <a:prstGeom prst="verticalScroll">
            <a:avLst/>
          </a:prstGeom>
          <a:gradFill flip="none" rotWithShape="1">
            <a:gsLst>
              <a:gs pos="0">
                <a:srgbClr val="66FF99">
                  <a:tint val="66000"/>
                  <a:satMod val="160000"/>
                </a:srgbClr>
              </a:gs>
              <a:gs pos="50000">
                <a:srgbClr val="66FF99">
                  <a:tint val="44500"/>
                  <a:satMod val="160000"/>
                </a:srgbClr>
              </a:gs>
              <a:gs pos="100000">
                <a:srgbClr val="66FF99">
                  <a:tint val="23500"/>
                  <a:satMod val="160000"/>
                </a:srgbClr>
              </a:gs>
            </a:gsLst>
            <a:lin ang="0" scaled="1"/>
            <a:tileRect/>
          </a:gradFill>
          <a:ln w="38100">
            <a:solidFill>
              <a:schemeClr val="accent4">
                <a:lumMod val="50000"/>
              </a:schemeClr>
            </a:solidFill>
            <a:prstDash val="lgDashDot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宋体" pitchFamily="2" charset="-122"/>
              </a:rPr>
              <a:t>        </a:t>
            </a:r>
            <a:r>
              <a:rPr kumimoji="0" 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宋体" pitchFamily="2" charset="-122"/>
              </a:rPr>
              <a:t>不久以前，我从学钢琴的琴房里采来两株绿萝小苗，拿回家种在了花盆里。刚种下时，绿萝只有九片叶子，现在它们已经有十九片叶子了，长的一根大约有一尺长了，每节边上都有一片叶子，叶子的形状很像桃子。它不像一些珍贵的花草，引人注目，只要我每天给它浇点水就能长得如此茂盛，而且还有净化空气的功能，我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宋体" pitchFamily="2" charset="-122"/>
              </a:rPr>
              <a:t>       </a:t>
            </a:r>
            <a:r>
              <a:rPr kumimoji="0" 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宋体" pitchFamily="2" charset="-122"/>
              </a:rPr>
              <a:t>真喜欢这盆绿萝</a:t>
            </a:r>
            <a:endParaRPr kumimoji="0" lang="zh-CN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857496" y="3357554"/>
            <a:ext cx="1928826" cy="1366192"/>
            <a:chOff x="2885489" y="3516921"/>
            <a:chExt cx="2498741" cy="1580506"/>
          </a:xfrm>
        </p:grpSpPr>
        <p:pic>
          <p:nvPicPr>
            <p:cNvPr id="1026" name="Picture 2" descr="C:\Documents and Settings\zd\桌面\图片\58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1108524">
              <a:off x="3725753" y="3516921"/>
              <a:ext cx="1658477" cy="124087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chemeClr val="accent4">
                  <a:lumMod val="40000"/>
                  <a:lumOff val="60000"/>
                </a:schemeClr>
              </a:solidFill>
              <a:miter lim="800000"/>
            </a:ln>
            <a:effectLst>
              <a:outerShdw blurRad="65000" dist="50800" dir="12900000" kx="195000" ky="145000" algn="tl" rotWithShape="0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  <p:pic>
          <p:nvPicPr>
            <p:cNvPr id="1027" name="Picture 3" descr="C:\Documents and Settings\zd\桌面\图片\59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20984462">
              <a:off x="2885489" y="3878219"/>
              <a:ext cx="1143008" cy="121920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5F56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9" name="矩形 8"/>
          <p:cNvSpPr/>
          <p:nvPr/>
        </p:nvSpPr>
        <p:spPr>
          <a:xfrm>
            <a:off x="5214950" y="2071670"/>
            <a:ext cx="95731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萝</a:t>
            </a:r>
            <a:endParaRPr lang="zh-CN" altLang="en-US" sz="6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929066" y="642910"/>
            <a:ext cx="150019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8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绿</a:t>
            </a:r>
            <a:endParaRPr lang="zh-CN" altLang="en-US" sz="8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286388" y="-214346"/>
            <a:ext cx="1343646" cy="2652613"/>
            <a:chOff x="5300064" y="-259473"/>
            <a:chExt cx="1343646" cy="2652613"/>
          </a:xfrm>
        </p:grpSpPr>
        <p:pic>
          <p:nvPicPr>
            <p:cNvPr id="1028" name="Picture 4" descr="C:\Documents and Settings\zd\桌面\图片\587.gif"/>
            <p:cNvPicPr>
              <a:picLocks noChangeAspect="1" noChangeArrowheads="1"/>
            </p:cNvPicPr>
            <p:nvPr/>
          </p:nvPicPr>
          <p:blipFill>
            <a:blip r:embed="rId6"/>
            <a:srcRect l="13479" b="28817"/>
            <a:stretch>
              <a:fillRect/>
            </a:stretch>
          </p:blipFill>
          <p:spPr bwMode="auto">
            <a:xfrm rot="19872056">
              <a:off x="5300064" y="-259473"/>
              <a:ext cx="1343073" cy="1710084"/>
            </a:xfrm>
            <a:prstGeom prst="rect">
              <a:avLst/>
            </a:prstGeom>
            <a:noFill/>
          </p:spPr>
        </p:pic>
        <p:pic>
          <p:nvPicPr>
            <p:cNvPr id="1029" name="Picture 5" descr="C:\Documents and Settings\zd\桌面\图片\587.gif"/>
            <p:cNvPicPr>
              <a:picLocks noChangeAspect="1" noChangeArrowheads="1"/>
            </p:cNvPicPr>
            <p:nvPr/>
          </p:nvPicPr>
          <p:blipFill>
            <a:blip r:embed="rId6"/>
            <a:srcRect t="67692" r="33333"/>
            <a:stretch>
              <a:fillRect/>
            </a:stretch>
          </p:blipFill>
          <p:spPr bwMode="auto">
            <a:xfrm>
              <a:off x="5643578" y="1643042"/>
              <a:ext cx="1000132" cy="750098"/>
            </a:xfrm>
            <a:prstGeom prst="rect">
              <a:avLst/>
            </a:prstGeom>
            <a:noFill/>
          </p:spPr>
        </p:pic>
      </p:grpSp>
      <p:sp>
        <p:nvSpPr>
          <p:cNvPr id="15" name="矩形 14"/>
          <p:cNvSpPr/>
          <p:nvPr/>
        </p:nvSpPr>
        <p:spPr>
          <a:xfrm>
            <a:off x="-489701" y="4110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zh-CN" alt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0" y="5000628"/>
            <a:ext cx="4214818" cy="3857652"/>
            <a:chOff x="1857364" y="5286380"/>
            <a:chExt cx="5042757" cy="4357686"/>
          </a:xfrm>
        </p:grpSpPr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>
              <a:off x="2643182" y="5286380"/>
              <a:ext cx="4256939" cy="4097099"/>
            </a:xfrm>
            <a:prstGeom prst="ellipse">
              <a:avLst/>
            </a:prstGeom>
            <a:noFill/>
            <a:ln w="76200">
              <a:solidFill>
                <a:srgbClr val="660066"/>
              </a:solidFill>
              <a:prstDash val="lgDashDot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304800" algn="l" defTabSz="914400" rtl="0" eaLnBrk="0" fontAlgn="base" latinLnBrk="0" hangingPunct="0">
                <a:lnSpc>
                  <a:spcPts val="2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+mn-ea"/>
                  <a:cs typeface="宋体" pitchFamily="2" charset="-122"/>
                </a:rPr>
                <a:t>绿萝还有极强的空气净化功能，有绿色净化器的美名。绿萝能在新陈代谢中将甲醛转化成糖或氨基酸等物质，也可以分解由复印机、打印机排放出的苯。绿萝茎秆细软，叶片娇秀，赏心悦目环保学家发现，一盆绿萝在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+mn-ea"/>
                  <a:cs typeface="宋体" pitchFamily="2" charset="-122"/>
                </a:rPr>
                <a:t>8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+mn-ea"/>
                  <a:cs typeface="宋体" pitchFamily="2" charset="-122"/>
                </a:rPr>
                <a:t>～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+mn-ea"/>
                  <a:cs typeface="宋体" pitchFamily="2" charset="-122"/>
                </a:rPr>
                <a:t>10㎡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+mn-ea"/>
                  <a:cs typeface="宋体" pitchFamily="2" charset="-122"/>
                </a:rPr>
                <a:t>的房间就相当于一个空气净化器，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1857364" y="5643570"/>
              <a:ext cx="1643074" cy="4000496"/>
              <a:chOff x="2000240" y="5143504"/>
              <a:chExt cx="1643074" cy="4000496"/>
            </a:xfrm>
          </p:grpSpPr>
          <p:sp>
            <p:nvSpPr>
              <p:cNvPr id="23" name="七角星 22"/>
              <p:cNvSpPr/>
              <p:nvPr/>
            </p:nvSpPr>
            <p:spPr>
              <a:xfrm>
                <a:off x="2000240" y="7572396"/>
                <a:ext cx="857256" cy="785818"/>
              </a:xfrm>
              <a:prstGeom prst="star7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2000240" y="5143504"/>
                <a:ext cx="1643074" cy="4000496"/>
                <a:chOff x="2000240" y="5143504"/>
                <a:chExt cx="1643074" cy="4000496"/>
              </a:xfrm>
            </p:grpSpPr>
            <p:sp>
              <p:nvSpPr>
                <p:cNvPr id="20" name="七角星 19"/>
                <p:cNvSpPr/>
                <p:nvPr/>
              </p:nvSpPr>
              <p:spPr>
                <a:xfrm>
                  <a:off x="2571744" y="5143504"/>
                  <a:ext cx="1071570" cy="1000132"/>
                </a:xfrm>
                <a:prstGeom prst="star7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 w="3810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26" name="组合 25"/>
                <p:cNvGrpSpPr/>
                <p:nvPr/>
              </p:nvGrpSpPr>
              <p:grpSpPr>
                <a:xfrm>
                  <a:off x="2000240" y="5143504"/>
                  <a:ext cx="1643074" cy="4000496"/>
                  <a:chOff x="1928802" y="5143504"/>
                  <a:chExt cx="1643074" cy="4000496"/>
                </a:xfrm>
              </p:grpSpPr>
              <p:sp>
                <p:nvSpPr>
                  <p:cNvPr id="22" name="七角星 21"/>
                  <p:cNvSpPr/>
                  <p:nvPr/>
                </p:nvSpPr>
                <p:spPr>
                  <a:xfrm>
                    <a:off x="2214554" y="6643702"/>
                    <a:ext cx="1143008" cy="1071570"/>
                  </a:xfrm>
                  <a:prstGeom prst="star7">
                    <a:avLst/>
                  </a:prstGeom>
                  <a:solidFill>
                    <a:schemeClr val="accent4">
                      <a:lumMod val="20000"/>
                      <a:lumOff val="80000"/>
                    </a:schemeClr>
                  </a:solidFill>
                  <a:ln w="3810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1" name="七角星 20"/>
                  <p:cNvSpPr/>
                  <p:nvPr/>
                </p:nvSpPr>
                <p:spPr>
                  <a:xfrm>
                    <a:off x="1928802" y="5929322"/>
                    <a:ext cx="1071570" cy="857256"/>
                  </a:xfrm>
                  <a:prstGeom prst="star7">
                    <a:avLst/>
                  </a:prstGeom>
                  <a:solidFill>
                    <a:schemeClr val="accent4">
                      <a:lumMod val="20000"/>
                      <a:lumOff val="80000"/>
                    </a:schemeClr>
                  </a:solidFill>
                  <a:ln w="3810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25" name="组合 24"/>
                  <p:cNvGrpSpPr/>
                  <p:nvPr/>
                </p:nvGrpSpPr>
                <p:grpSpPr>
                  <a:xfrm>
                    <a:off x="1928802" y="5143504"/>
                    <a:ext cx="1643074" cy="4000496"/>
                    <a:chOff x="1928802" y="5143504"/>
                    <a:chExt cx="1643074" cy="4000496"/>
                  </a:xfrm>
                </p:grpSpPr>
                <p:sp>
                  <p:nvSpPr>
                    <p:cNvPr id="16" name="矩形 15"/>
                    <p:cNvSpPr/>
                    <p:nvPr/>
                  </p:nvSpPr>
                  <p:spPr>
                    <a:xfrm>
                      <a:off x="2000240" y="7605117"/>
                      <a:ext cx="699229" cy="1538883"/>
                    </a:xfrm>
                    <a:prstGeom prst="rect">
                      <a:avLst/>
                    </a:prstGeom>
                    <a:noFill/>
                  </p:spPr>
                  <p:txBody>
                    <a:bodyPr wrap="none" lIns="91440" tIns="45720" rIns="91440" bIns="45720">
                      <a:spAutoFit/>
                    </a:bodyPr>
                    <a:lstStyle/>
                    <a:p>
                      <a:pPr lvl="0" algn="ctr"/>
                      <a:r>
                        <a:rPr lang="zh-CN" altLang="en-US" sz="4000" b="1" dirty="0" smtClean="0">
                          <a:ln w="18000">
                            <a:solidFill>
                              <a:schemeClr val="accent2">
                                <a:satMod val="140000"/>
                              </a:schemeClr>
                            </a:solidFill>
                            <a:prstDash val="solid"/>
                            <a:miter lim="800000"/>
                          </a:ln>
                          <a:solidFill>
                            <a:srgbClr val="FFFF99"/>
                          </a:solidFill>
                          <a:effectLst>
                            <a:outerShdw blurRad="25500" dist="23000" dir="7020000" algn="tl">
                              <a:srgbClr val="000000">
                                <a:alpha val="50000"/>
                              </a:srgbClr>
                            </a:outerShdw>
                          </a:effectLst>
                        </a:rPr>
                        <a:t>化</a:t>
                      </a:r>
                      <a:endParaRPr lang="zh-CN" altLang="en-US" sz="4000" dirty="0" smtClean="0">
                        <a:solidFill>
                          <a:srgbClr val="FFFF99"/>
                        </a:solidFill>
                        <a:latin typeface="+mn-ea"/>
                      </a:endParaRPr>
                    </a:p>
                    <a:p>
                      <a:pPr algn="ctr"/>
                      <a:endParaRPr lang="zh-CN" altLang="en-US" sz="5400" b="1" cap="none" spc="0" dirty="0">
                        <a:ln w="18000">
                          <a:solidFill>
                            <a:schemeClr val="accent2">
                              <a:satMod val="140000"/>
                            </a:schemeClr>
                          </a:solidFill>
                          <a:prstDash val="solid"/>
                          <a:miter lim="800000"/>
                        </a:ln>
                        <a:noFill/>
                        <a:effectLst>
                          <a:outerShdw blurRad="25500" dist="23000" dir="7020000" algn="tl">
                            <a:srgbClr val="000000">
                              <a:alpha val="50000"/>
                            </a:srgbClr>
                          </a:outerShdw>
                        </a:effectLst>
                      </a:endParaRPr>
                    </a:p>
                  </p:txBody>
                </p:sp>
                <p:grpSp>
                  <p:nvGrpSpPr>
                    <p:cNvPr id="24" name="组合 23"/>
                    <p:cNvGrpSpPr/>
                    <p:nvPr/>
                  </p:nvGrpSpPr>
                  <p:grpSpPr>
                    <a:xfrm>
                      <a:off x="1928802" y="5143504"/>
                      <a:ext cx="1643074" cy="3254524"/>
                      <a:chOff x="1928802" y="5143504"/>
                      <a:chExt cx="1643074" cy="3254524"/>
                    </a:xfrm>
                  </p:grpSpPr>
                  <p:sp>
                    <p:nvSpPr>
                      <p:cNvPr id="17" name="矩形 16"/>
                      <p:cNvSpPr/>
                      <p:nvPr/>
                    </p:nvSpPr>
                    <p:spPr>
                      <a:xfrm>
                        <a:off x="2357430" y="6643702"/>
                        <a:ext cx="880369" cy="1754326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lIns="91440" tIns="45720" rIns="91440" bIns="45720">
                        <a:spAutoFit/>
                      </a:bodyPr>
                      <a:lstStyle/>
                      <a:p>
                        <a:pPr lvl="0" algn="ctr"/>
                        <a:r>
                          <a:rPr lang="zh-CN" altLang="en-US" sz="5400" b="1" dirty="0" smtClean="0">
                            <a:ln w="18000">
                              <a:solidFill>
                                <a:schemeClr val="accent2">
                                  <a:satMod val="140000"/>
                                </a:schemeClr>
                              </a:solidFill>
                              <a:prstDash val="solid"/>
                              <a:miter lim="800000"/>
                            </a:ln>
                            <a:solidFill>
                              <a:srgbClr val="F5F56F"/>
                            </a:solidFill>
                            <a:effectLst>
                              <a:outerShdw blurRad="25500" dist="23000" dir="7020000" algn="tl">
                                <a:srgbClr val="000000">
                                  <a:alpha val="50000"/>
                                </a:srgbClr>
                              </a:outerShdw>
                            </a:effectLst>
                          </a:rPr>
                          <a:t>净</a:t>
                        </a:r>
                        <a:endParaRPr lang="zh-CN" altLang="en-US" sz="5400" dirty="0" smtClean="0">
                          <a:solidFill>
                            <a:srgbClr val="F5F56F"/>
                          </a:solidFill>
                          <a:latin typeface="+mn-ea"/>
                        </a:endParaRPr>
                      </a:p>
                      <a:p>
                        <a:pPr algn="ctr"/>
                        <a:endParaRPr lang="zh-CN" altLang="en-US" sz="5400" b="1" cap="none" spc="0" dirty="0">
                          <a:ln w="18000">
                            <a:solidFill>
                              <a:schemeClr val="accent2">
                                <a:satMod val="140000"/>
                              </a:schemeClr>
                            </a:solidFill>
                            <a:prstDash val="solid"/>
                            <a:miter lim="800000"/>
                          </a:ln>
                          <a:noFill/>
                          <a:effectLst>
                            <a:outerShdw blurRad="25500" dist="23000" dir="7020000" algn="tl">
                              <a:srgbClr val="000000">
                                <a:alpha val="50000"/>
                              </a:srgbClr>
                            </a:outerShdw>
                          </a:effectLst>
                        </a:endParaRPr>
                      </a:p>
                    </p:txBody>
                  </p:sp>
                  <p:sp>
                    <p:nvSpPr>
                      <p:cNvPr id="18" name="矩形 17"/>
                      <p:cNvSpPr/>
                      <p:nvPr/>
                    </p:nvSpPr>
                    <p:spPr>
                      <a:xfrm>
                        <a:off x="1928802" y="5857884"/>
                        <a:ext cx="957314" cy="184665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lIns="91440" tIns="45720" rIns="91440" bIns="45720">
                        <a:spAutoFit/>
                      </a:bodyPr>
                      <a:lstStyle/>
                      <a:p>
                        <a:pPr lvl="0" algn="ctr"/>
                        <a:r>
                          <a:rPr lang="zh-CN" altLang="en-US" sz="6000" b="1" dirty="0" smtClean="0">
                            <a:ln w="18000">
                              <a:solidFill>
                                <a:schemeClr val="accent2">
                                  <a:satMod val="140000"/>
                                </a:schemeClr>
                              </a:solidFill>
                              <a:prstDash val="solid"/>
                              <a:miter lim="800000"/>
                            </a:ln>
                            <a:solidFill>
                              <a:srgbClr val="FFFF00"/>
                            </a:solidFill>
                            <a:effectLst>
                              <a:outerShdw blurRad="25500" dist="23000" dir="7020000" algn="tl">
                                <a:srgbClr val="000000">
                                  <a:alpha val="50000"/>
                                </a:srgbClr>
                              </a:outerShdw>
                            </a:effectLst>
                          </a:rPr>
                          <a:t>气</a:t>
                        </a:r>
                        <a:endParaRPr lang="zh-CN" altLang="en-US" sz="6000" b="1" dirty="0" smtClean="0">
                          <a:solidFill>
                            <a:srgbClr val="FFFF00"/>
                          </a:solidFill>
                          <a:latin typeface="+mn-ea"/>
                        </a:endParaRPr>
                      </a:p>
                      <a:p>
                        <a:pPr algn="ctr"/>
                        <a:endParaRPr lang="zh-CN" altLang="en-US" sz="5400" b="1" cap="none" spc="0" dirty="0">
                          <a:ln w="18000">
                            <a:solidFill>
                              <a:schemeClr val="accent2">
                                <a:satMod val="140000"/>
                              </a:schemeClr>
                            </a:solidFill>
                            <a:prstDash val="solid"/>
                            <a:miter lim="800000"/>
                          </a:ln>
                          <a:noFill/>
                          <a:effectLst>
                            <a:outerShdw blurRad="25500" dist="23000" dir="7020000" algn="tl">
                              <a:srgbClr val="000000">
                                <a:alpha val="50000"/>
                              </a:srgbClr>
                            </a:outerShdw>
                          </a:effectLst>
                        </a:endParaRPr>
                      </a:p>
                    </p:txBody>
                  </p:sp>
                  <p:sp>
                    <p:nvSpPr>
                      <p:cNvPr id="19" name="矩形 18"/>
                      <p:cNvSpPr/>
                      <p:nvPr/>
                    </p:nvSpPr>
                    <p:spPr>
                      <a:xfrm>
                        <a:off x="2500306" y="5143504"/>
                        <a:ext cx="1071570" cy="1754326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lIns="91440" tIns="45720" rIns="91440" bIns="45720">
                        <a:spAutoFit/>
                      </a:bodyPr>
                      <a:lstStyle/>
                      <a:p>
                        <a:pPr lvl="0" algn="ctr"/>
                        <a:r>
                          <a:rPr lang="zh-CN" altLang="en-US" sz="5400" b="1" dirty="0" smtClean="0">
                            <a:ln w="18000">
                              <a:solidFill>
                                <a:schemeClr val="accent2">
                                  <a:satMod val="140000"/>
                                </a:schemeClr>
                              </a:solidFill>
                              <a:prstDash val="solid"/>
                              <a:miter lim="800000"/>
                            </a:ln>
                            <a:solidFill>
                              <a:srgbClr val="FFC000"/>
                            </a:solidFill>
                            <a:effectLst>
                              <a:outerShdw blurRad="25500" dist="23000" dir="7020000" algn="tl">
                                <a:srgbClr val="000000">
                                  <a:alpha val="50000"/>
                                </a:srgbClr>
                              </a:outerShdw>
                            </a:effectLst>
                          </a:rPr>
                          <a:t>空</a:t>
                        </a:r>
                        <a:endParaRPr lang="zh-CN" altLang="en-US" sz="5400" b="1" dirty="0" smtClean="0">
                          <a:solidFill>
                            <a:srgbClr val="FFC000"/>
                          </a:solidFill>
                          <a:latin typeface="+mn-ea"/>
                        </a:endParaRPr>
                      </a:p>
                      <a:p>
                        <a:pPr algn="ctr"/>
                        <a:endParaRPr lang="zh-CN" altLang="en-US" sz="5400" b="1" cap="none" spc="0" dirty="0">
                          <a:ln w="18000">
                            <a:solidFill>
                              <a:schemeClr val="accent2">
                                <a:satMod val="140000"/>
                              </a:schemeClr>
                            </a:solidFill>
                            <a:prstDash val="solid"/>
                            <a:miter lim="800000"/>
                          </a:ln>
                          <a:noFill/>
                          <a:effectLst>
                            <a:outerShdw blurRad="25500" dist="23000" dir="7020000" algn="tl">
                              <a:srgbClr val="000000">
                                <a:alpha val="50000"/>
                              </a:srgbClr>
                            </a:outerShdw>
                          </a:effectLst>
                        </a:endParaRPr>
                      </a:p>
                    </p:txBody>
                  </p:sp>
                </p:grpSp>
              </p:grpSp>
            </p:grpSp>
          </p:grpSp>
        </p:grpSp>
      </p:grpSp>
      <p:sp>
        <p:nvSpPr>
          <p:cNvPr id="37" name="矩形 36"/>
          <p:cNvSpPr/>
          <p:nvPr/>
        </p:nvSpPr>
        <p:spPr>
          <a:xfrm>
            <a:off x="4429132" y="5786446"/>
            <a:ext cx="2214578" cy="2516073"/>
          </a:xfrm>
          <a:prstGeom prst="rect">
            <a:avLst/>
          </a:prstGeom>
          <a:ln w="28575">
            <a:prstDash val="lg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zh-CN" altLang="en-US" sz="1600" dirty="0" smtClean="0">
                <a:latin typeface="+mn-ea"/>
              </a:rPr>
              <a:t>  环保学家发现，一盆绿萝在</a:t>
            </a:r>
            <a:r>
              <a:rPr lang="en-US" altLang="zh-CN" sz="1600" dirty="0" smtClean="0">
                <a:latin typeface="+mn-ea"/>
              </a:rPr>
              <a:t>8</a:t>
            </a:r>
            <a:r>
              <a:rPr lang="zh-CN" altLang="en-US" sz="1600" dirty="0" smtClean="0">
                <a:latin typeface="+mn-ea"/>
              </a:rPr>
              <a:t>～</a:t>
            </a:r>
            <a:r>
              <a:rPr lang="en-US" altLang="zh-CN" sz="1600" dirty="0" smtClean="0">
                <a:latin typeface="+mn-ea"/>
              </a:rPr>
              <a:t>10</a:t>
            </a:r>
            <a:r>
              <a:rPr lang="zh-CN" altLang="en-US" sz="1600" dirty="0" smtClean="0">
                <a:latin typeface="+mn-ea"/>
              </a:rPr>
              <a:t>平方米的房间内就相当于一个空气净化器，能有效吸收空气中甲醛、苯和三氯乙烯等有害气体。</a:t>
            </a:r>
            <a:r>
              <a:rPr lang="zh-CN" altLang="en-US" sz="1600" dirty="0" smtClean="0"/>
              <a:t>，其净化空气的能力不亚于常春藤和吊兰。</a:t>
            </a:r>
            <a:endParaRPr lang="zh-CN" altLang="en-US" sz="1600" dirty="0">
              <a:latin typeface="+mn-ea"/>
            </a:endParaRPr>
          </a:p>
        </p:txBody>
      </p:sp>
      <p:pic>
        <p:nvPicPr>
          <p:cNvPr id="2" name="Picture 2" descr="L:\素材图片\靓图\靓图\620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86190" y="8202348"/>
            <a:ext cx="1150906" cy="941651"/>
          </a:xfrm>
          <a:prstGeom prst="rect">
            <a:avLst/>
          </a:prstGeom>
          <a:noFill/>
        </p:spPr>
      </p:pic>
      <p:pic>
        <p:nvPicPr>
          <p:cNvPr id="4" name="Picture 4" descr="L:\素材图片\靓图\靓图\620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5016" y="8384179"/>
            <a:ext cx="928670" cy="759821"/>
          </a:xfrm>
          <a:prstGeom prst="rect">
            <a:avLst/>
          </a:prstGeom>
          <a:noFill/>
        </p:spPr>
      </p:pic>
      <p:pic>
        <p:nvPicPr>
          <p:cNvPr id="5" name="Picture 5" descr="L:\素材图片\靓图\靓图\620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60" y="8345199"/>
            <a:ext cx="976312" cy="798801"/>
          </a:xfrm>
          <a:prstGeom prst="rect">
            <a:avLst/>
          </a:prstGeom>
          <a:noFill/>
        </p:spPr>
      </p:pic>
      <p:pic>
        <p:nvPicPr>
          <p:cNvPr id="41" name="Picture 6" descr="L:\素材图片\靓图\靓图\620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86124" y="8695896"/>
            <a:ext cx="547683" cy="448104"/>
          </a:xfrm>
          <a:prstGeom prst="rect">
            <a:avLst/>
          </a:prstGeom>
          <a:noFill/>
        </p:spPr>
      </p:pic>
      <p:pic>
        <p:nvPicPr>
          <p:cNvPr id="42" name="Picture 5" descr="C:\Documents and Settings\zd\桌面\图片\587.gif"/>
          <p:cNvPicPr>
            <a:picLocks noChangeAspect="1" noChangeArrowheads="1"/>
          </p:cNvPicPr>
          <p:nvPr/>
        </p:nvPicPr>
        <p:blipFill>
          <a:blip r:embed="rId6"/>
          <a:srcRect t="67692" r="33333"/>
          <a:stretch>
            <a:fillRect/>
          </a:stretch>
        </p:blipFill>
        <p:spPr bwMode="auto">
          <a:xfrm rot="2347483">
            <a:off x="5303902" y="3880068"/>
            <a:ext cx="714380" cy="535784"/>
          </a:xfrm>
          <a:prstGeom prst="rect">
            <a:avLst/>
          </a:prstGeom>
          <a:noFill/>
        </p:spPr>
      </p:pic>
      <p:pic>
        <p:nvPicPr>
          <p:cNvPr id="44" name="Picture 5" descr="C:\Documents and Settings\zd\桌面\图片\587.gif"/>
          <p:cNvPicPr>
            <a:picLocks noChangeAspect="1" noChangeArrowheads="1"/>
          </p:cNvPicPr>
          <p:nvPr/>
        </p:nvPicPr>
        <p:blipFill>
          <a:blip r:embed="rId6"/>
          <a:srcRect t="67692" r="33333"/>
          <a:stretch>
            <a:fillRect/>
          </a:stretch>
        </p:blipFill>
        <p:spPr bwMode="auto">
          <a:xfrm>
            <a:off x="6000768" y="4857752"/>
            <a:ext cx="523879" cy="392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1" descr="D:\360安全浏览器下载\u=3211427636,3492502167&amp;fm=21&amp;gp=0.jpg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6858000" cy="3434902"/>
          </a:xfrm>
          <a:prstGeom prst="rect">
            <a:avLst/>
          </a:prstGeom>
          <a:noFill/>
        </p:spPr>
      </p:pic>
      <p:grpSp>
        <p:nvGrpSpPr>
          <p:cNvPr id="44" name="组合 43"/>
          <p:cNvGrpSpPr/>
          <p:nvPr/>
        </p:nvGrpSpPr>
        <p:grpSpPr>
          <a:xfrm>
            <a:off x="0" y="0"/>
            <a:ext cx="6439489" cy="8643934"/>
            <a:chOff x="0" y="0"/>
            <a:chExt cx="6439489" cy="8643934"/>
          </a:xfrm>
        </p:grpSpPr>
        <p:pic>
          <p:nvPicPr>
            <p:cNvPr id="46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l="24150" t="21623"/>
            <a:stretch>
              <a:fillRect/>
            </a:stretch>
          </p:blipFill>
          <p:spPr bwMode="auto">
            <a:xfrm>
              <a:off x="0" y="0"/>
              <a:ext cx="3141309" cy="2071638"/>
            </a:xfrm>
            <a:prstGeom prst="rect">
              <a:avLst/>
            </a:prstGeom>
            <a:noFill/>
          </p:spPr>
        </p:pic>
        <p:pic>
          <p:nvPicPr>
            <p:cNvPr id="48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0" y="5214942"/>
              <a:ext cx="5372726" cy="3428992"/>
            </a:xfrm>
            <a:prstGeom prst="rect">
              <a:avLst/>
            </a:prstGeom>
            <a:noFill/>
          </p:spPr>
        </p:pic>
        <p:pic>
          <p:nvPicPr>
            <p:cNvPr id="49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r="9090" b="32048"/>
            <a:stretch>
              <a:fillRect/>
            </a:stretch>
          </p:blipFill>
          <p:spPr bwMode="auto">
            <a:xfrm rot="803897">
              <a:off x="3581969" y="2551234"/>
              <a:ext cx="2857520" cy="136318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642918" y="1071538"/>
            <a:ext cx="3500462" cy="2339648"/>
          </a:xfrm>
          <a:prstGeom prst="round2DiagRect">
            <a:avLst/>
          </a:prstGeom>
          <a:ln w="38100">
            <a:solidFill>
              <a:srgbClr val="39873D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dirty="0" smtClean="0">
                <a:latin typeface="+mn-ea"/>
              </a:rPr>
              <a:t>  </a:t>
            </a:r>
            <a:r>
              <a:rPr lang="zh-CN" altLang="en-US" sz="1600" dirty="0" smtClean="0">
                <a:latin typeface="+mn-ea"/>
              </a:rPr>
              <a:t>芦</a:t>
            </a:r>
            <a:r>
              <a:rPr lang="zh-CN" altLang="en-US" sz="1600" dirty="0">
                <a:latin typeface="+mn-ea"/>
              </a:rPr>
              <a:t>荟（学名：</a:t>
            </a:r>
            <a:r>
              <a:rPr lang="en-US" sz="1600" i="1" dirty="0">
                <a:latin typeface="+mn-ea"/>
              </a:rPr>
              <a:t>Aloe vera</a:t>
            </a:r>
            <a:r>
              <a:rPr lang="en-US" sz="1600" dirty="0">
                <a:latin typeface="+mn-ea"/>
              </a:rPr>
              <a:t>）</a:t>
            </a:r>
            <a:r>
              <a:rPr lang="zh-CN" altLang="en-US" sz="1600" dirty="0">
                <a:latin typeface="+mn-ea"/>
              </a:rPr>
              <a:t>芦荟属，</a:t>
            </a:r>
            <a:r>
              <a:rPr lang="zh-CN" altLang="en-US" sz="1600" dirty="0" smtClean="0">
                <a:latin typeface="+mn-ea"/>
              </a:rPr>
              <a:t>为百合科多</a:t>
            </a:r>
            <a:r>
              <a:rPr lang="zh-CN" altLang="en-US" sz="1600" dirty="0">
                <a:latin typeface="+mn-ea"/>
              </a:rPr>
              <a:t>年生常绿草本植物，叶簇生、大而肥厚，呈座状或生于茎顶，叶常披针形或叶短宽，边缘有尖齿状刺。花序为伞形、总状、穗状、圆锥形等，色呈红、黄或具赤色斑点，花瓣六片、雌蕊六枚。花被基部多连合成筒状</a:t>
            </a:r>
            <a:r>
              <a:rPr lang="zh-CN" altLang="en-US" sz="1600" dirty="0" smtClean="0">
                <a:latin typeface="+mn-ea"/>
              </a:rPr>
              <a:t>。             </a:t>
            </a:r>
            <a:endParaRPr lang="zh-CN" altLang="en-US" sz="1600" dirty="0">
              <a:latin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000504" y="500034"/>
            <a:ext cx="1195199" cy="14994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芦</a:t>
            </a:r>
            <a:endParaRPr lang="zh-CN" altLang="en-US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 rot="21300765">
            <a:off x="4836045" y="2197140"/>
            <a:ext cx="129533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7200" b="1" cap="none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荟</a:t>
            </a:r>
            <a:endParaRPr lang="zh-CN" altLang="en-US" sz="72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椭圆 5"/>
          <p:cNvSpPr/>
          <p:nvPr/>
        </p:nvSpPr>
        <p:spPr>
          <a:xfrm>
            <a:off x="785794" y="4214810"/>
            <a:ext cx="3619523" cy="4097099"/>
          </a:xfrm>
          <a:prstGeom prst="ellipse">
            <a:avLst/>
          </a:prstGeom>
          <a:ln w="57150">
            <a:solidFill>
              <a:schemeClr val="tx2">
                <a:lumMod val="7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dirty="0" smtClean="0"/>
              <a:t>     </a:t>
            </a:r>
            <a:r>
              <a:rPr lang="zh-CN" altLang="en-US" sz="1600" dirty="0" smtClean="0">
                <a:latin typeface="+mn-ea"/>
              </a:rPr>
              <a:t>芦</a:t>
            </a:r>
            <a:r>
              <a:rPr lang="zh-CN" altLang="en-US" sz="1600" dirty="0">
                <a:latin typeface="+mn-ea"/>
              </a:rPr>
              <a:t>荟原产</a:t>
            </a:r>
            <a:r>
              <a:rPr lang="zh-CN" altLang="en-US" sz="1600" dirty="0" smtClean="0">
                <a:latin typeface="+mn-ea"/>
              </a:rPr>
              <a:t>于地中海、</a:t>
            </a:r>
            <a:r>
              <a:rPr lang="zh-CN" altLang="en-US" sz="1600" dirty="0">
                <a:latin typeface="+mn-ea"/>
              </a:rPr>
              <a:t>非洲</a:t>
            </a:r>
            <a:r>
              <a:rPr lang="zh-CN" altLang="en-US" sz="1600" dirty="0" smtClean="0">
                <a:latin typeface="+mn-ea"/>
              </a:rPr>
              <a:t>，因</a:t>
            </a:r>
            <a:r>
              <a:rPr lang="zh-CN" altLang="en-US" sz="1600" dirty="0">
                <a:latin typeface="+mn-ea"/>
              </a:rPr>
              <a:t>其易于栽种，为花叶兼备的观赏植物</a:t>
            </a:r>
            <a:r>
              <a:rPr lang="zh-CN" altLang="en-US" sz="1600" dirty="0" smtClean="0">
                <a:latin typeface="+mn-ea"/>
              </a:rPr>
              <a:t>，。，</a:t>
            </a:r>
            <a:r>
              <a:rPr lang="zh-CN" altLang="en-US" sz="1600" dirty="0">
                <a:latin typeface="+mn-ea"/>
              </a:rPr>
              <a:t>而可食用的品</a:t>
            </a:r>
            <a:r>
              <a:rPr lang="zh-CN" altLang="en-US" sz="1600" dirty="0" smtClean="0">
                <a:latin typeface="+mn-ea"/>
              </a:rPr>
              <a:t>种有</a:t>
            </a:r>
            <a:r>
              <a:rPr lang="zh-CN" altLang="en-US" sz="1600" dirty="0">
                <a:latin typeface="+mn-ea"/>
              </a:rPr>
              <a:t>六种，有药用价值的芦荟品种主要有</a:t>
            </a:r>
            <a:r>
              <a:rPr lang="zh-CN" altLang="en-US" sz="1600" dirty="0" smtClean="0">
                <a:latin typeface="+mn-ea"/>
              </a:rPr>
              <a:t>：洋芦荟</a:t>
            </a:r>
            <a:r>
              <a:rPr lang="zh-CN" altLang="en-US" sz="1600" dirty="0">
                <a:latin typeface="+mn-ea"/>
              </a:rPr>
              <a:t> </a:t>
            </a:r>
            <a:r>
              <a:rPr lang="zh-CN" altLang="en-US" sz="1600" dirty="0" smtClean="0">
                <a:latin typeface="+mn-ea"/>
              </a:rPr>
              <a:t>，库拉索芦荟，好望角芦荟，</a:t>
            </a:r>
            <a:endParaRPr lang="zh-CN" altLang="en-US" sz="1600" dirty="0">
              <a:latin typeface="+mn-ea"/>
            </a:endParaRPr>
          </a:p>
          <a:p>
            <a:pPr>
              <a:lnSpc>
                <a:spcPts val="2000"/>
              </a:lnSpc>
            </a:pPr>
            <a:r>
              <a:rPr lang="zh-CN" altLang="en-US" sz="1600" dirty="0" smtClean="0">
                <a:latin typeface="+mn-ea"/>
              </a:rPr>
              <a:t>  芦</a:t>
            </a:r>
            <a:r>
              <a:rPr lang="zh-CN" altLang="en-US" sz="1600" dirty="0">
                <a:latin typeface="+mn-ea"/>
              </a:rPr>
              <a:t>荟是集食用、药用、美容</a:t>
            </a:r>
            <a:r>
              <a:rPr lang="zh-CN" altLang="en-US" sz="1600" dirty="0" smtClean="0">
                <a:latin typeface="+mn-ea"/>
              </a:rPr>
              <a:t>、观</a:t>
            </a:r>
            <a:r>
              <a:rPr lang="zh-CN" altLang="en-US" sz="1600" dirty="0">
                <a:latin typeface="+mn-ea"/>
              </a:rPr>
              <a:t>赏于一身植</a:t>
            </a:r>
            <a:r>
              <a:rPr lang="zh-CN" altLang="en-US" sz="1600" dirty="0" smtClean="0">
                <a:latin typeface="+mn-ea"/>
              </a:rPr>
              <a:t>物                      其</a:t>
            </a:r>
            <a:r>
              <a:rPr lang="zh-CN" altLang="en-US" sz="1600" dirty="0">
                <a:latin typeface="+mn-ea"/>
              </a:rPr>
              <a:t>泌出物</a:t>
            </a:r>
            <a:r>
              <a:rPr lang="zh-CN" altLang="en-US" sz="1600" dirty="0" smtClean="0">
                <a:latin typeface="+mn-ea"/>
              </a:rPr>
              <a:t>（已</a:t>
            </a:r>
            <a:r>
              <a:rPr lang="zh-CN" altLang="en-US" sz="1600" dirty="0">
                <a:latin typeface="+mn-ea"/>
              </a:rPr>
              <a:t>广泛应用</a:t>
            </a:r>
            <a:r>
              <a:rPr lang="zh-CN" altLang="en-US" sz="1600" dirty="0" smtClean="0">
                <a:latin typeface="+mn-ea"/>
              </a:rPr>
              <a:t>到    医    药</a:t>
            </a:r>
            <a:r>
              <a:rPr lang="zh-CN" altLang="en-US" sz="1600" dirty="0">
                <a:latin typeface="+mn-ea"/>
              </a:rPr>
              <a:t>和日化中</a:t>
            </a:r>
            <a:r>
              <a:rPr lang="zh-CN" altLang="en-US" sz="1600" dirty="0" smtClean="0">
                <a:latin typeface="+mn-ea"/>
              </a:rPr>
              <a:t>。</a:t>
            </a:r>
            <a:endParaRPr lang="zh-CN" altLang="en-US" sz="1600" dirty="0">
              <a:latin typeface="+mn-ea"/>
            </a:endParaRPr>
          </a:p>
        </p:txBody>
      </p:sp>
      <p:grpSp>
        <p:nvGrpSpPr>
          <p:cNvPr id="8" name="组合 56"/>
          <p:cNvGrpSpPr/>
          <p:nvPr/>
        </p:nvGrpSpPr>
        <p:grpSpPr>
          <a:xfrm>
            <a:off x="285728" y="3643306"/>
            <a:ext cx="1782687" cy="2608493"/>
            <a:chOff x="2357430" y="3643306"/>
            <a:chExt cx="2005512" cy="2930225"/>
          </a:xfrm>
        </p:grpSpPr>
        <p:grpSp>
          <p:nvGrpSpPr>
            <p:cNvPr id="9" name="组合 48"/>
            <p:cNvGrpSpPr/>
            <p:nvPr/>
          </p:nvGrpSpPr>
          <p:grpSpPr>
            <a:xfrm rot="633946">
              <a:off x="2462195" y="3709322"/>
              <a:ext cx="1764083" cy="2864209"/>
              <a:chOff x="2349554" y="3900025"/>
              <a:chExt cx="1764083" cy="2864209"/>
            </a:xfrm>
          </p:grpSpPr>
          <p:grpSp>
            <p:nvGrpSpPr>
              <p:cNvPr id="10" name="组合 45"/>
              <p:cNvGrpSpPr/>
              <p:nvPr/>
            </p:nvGrpSpPr>
            <p:grpSpPr>
              <a:xfrm rot="20374396">
                <a:off x="2397706" y="3900025"/>
                <a:ext cx="1715931" cy="1358713"/>
                <a:chOff x="3786190" y="3340231"/>
                <a:chExt cx="1639594" cy="1446083"/>
              </a:xfrm>
            </p:grpSpPr>
            <p:sp>
              <p:nvSpPr>
                <p:cNvPr id="36" name="六边形 35"/>
                <p:cNvSpPr/>
                <p:nvPr/>
              </p:nvSpPr>
              <p:spPr>
                <a:xfrm rot="184666">
                  <a:off x="4497090" y="3340231"/>
                  <a:ext cx="928694" cy="1000132"/>
                </a:xfrm>
                <a:prstGeom prst="hexagon">
                  <a:avLst/>
                </a:prstGeom>
                <a:ln w="38100"/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3" name="六边形 42"/>
                <p:cNvSpPr/>
                <p:nvPr/>
              </p:nvSpPr>
              <p:spPr>
                <a:xfrm>
                  <a:off x="3786190" y="3786182"/>
                  <a:ext cx="928694" cy="1000132"/>
                </a:xfrm>
                <a:prstGeom prst="hexagon">
                  <a:avLst/>
                </a:prstGeom>
                <a:ln w="3810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42" name="六边形 41"/>
              <p:cNvSpPr/>
              <p:nvPr/>
            </p:nvSpPr>
            <p:spPr>
              <a:xfrm rot="20859842">
                <a:off x="2451843" y="6040731"/>
                <a:ext cx="746930" cy="723503"/>
              </a:xfrm>
              <a:prstGeom prst="hexagon">
                <a:avLst/>
              </a:prstGeom>
              <a:ln w="38100"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六边形 44"/>
              <p:cNvSpPr/>
              <p:nvPr/>
            </p:nvSpPr>
            <p:spPr>
              <a:xfrm rot="37486">
                <a:off x="2349554" y="5255171"/>
                <a:ext cx="746930" cy="723503"/>
              </a:xfrm>
              <a:prstGeom prst="hexagon">
                <a:avLst/>
              </a:prstGeom>
              <a:ln w="38100"/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矩形 49"/>
            <p:cNvSpPr/>
            <p:nvPr/>
          </p:nvSpPr>
          <p:spPr>
            <a:xfrm>
              <a:off x="2714620" y="4143372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7780" cmpd="sng">
                    <a:solidFill>
                      <a:schemeClr val="accent1">
                        <a:tint val="3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1">
                          <a:tint val="63000"/>
                          <a:sat val="105000"/>
                        </a:schemeClr>
                      </a:gs>
                      <a:gs pos="90000">
                        <a:schemeClr val="accent1">
                          <a:shade val="50000"/>
                          <a:satMod val="100000"/>
                        </a:schemeClr>
                      </a:gs>
                    </a:gsLst>
                    <a:lin ang="5400000"/>
                  </a:gra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</a:rPr>
                <a:t>荟</a:t>
              </a:r>
              <a:endParaRPr lang="zh-CN" altLang="en-US" sz="54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2357430" y="5715008"/>
              <a:ext cx="750525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dirty="0" smtClean="0">
                  <a:ln w="17780" cmpd="sng">
                    <a:solidFill>
                      <a:schemeClr val="accent1">
                        <a:tint val="3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1">
                          <a:tint val="63000"/>
                          <a:sat val="105000"/>
                        </a:schemeClr>
                      </a:gs>
                      <a:gs pos="90000">
                        <a:schemeClr val="accent1">
                          <a:shade val="50000"/>
                          <a:satMod val="100000"/>
                        </a:schemeClr>
                      </a:gs>
                    </a:gsLst>
                    <a:lin ang="5400000"/>
                  </a:gra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</a:rPr>
                <a:t>好</a:t>
              </a:r>
              <a:endParaRPr lang="zh-CN" altLang="en-US" sz="44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2428868" y="4929190"/>
              <a:ext cx="647934" cy="64633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3600" b="1" dirty="0" smtClean="0">
                  <a:ln w="17780" cmpd="sng">
                    <a:solidFill>
                      <a:schemeClr val="accent1">
                        <a:tint val="3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1">
                          <a:tint val="63000"/>
                          <a:sat val="105000"/>
                        </a:schemeClr>
                      </a:gs>
                      <a:gs pos="90000">
                        <a:schemeClr val="accent1">
                          <a:shade val="50000"/>
                          <a:satMod val="100000"/>
                        </a:schemeClr>
                      </a:gs>
                    </a:gsLst>
                    <a:lin ang="5400000"/>
                  </a:gra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</a:rPr>
                <a:t>之</a:t>
              </a:r>
              <a:endParaRPr lang="zh-CN" altLang="en-US" sz="36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3482573" y="3643306"/>
              <a:ext cx="880369" cy="92332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7780" cmpd="sng">
                    <a:solidFill>
                      <a:schemeClr val="accent1">
                        <a:tint val="3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1">
                          <a:tint val="63000"/>
                          <a:sat val="105000"/>
                        </a:schemeClr>
                      </a:gs>
                      <a:gs pos="90000">
                        <a:schemeClr val="accent1">
                          <a:shade val="50000"/>
                          <a:satMod val="100000"/>
                        </a:schemeClr>
                      </a:gs>
                    </a:gsLst>
                    <a:lin ang="5400000"/>
                  </a:gradFill>
                  <a:effectLst>
                    <a:outerShdw blurRad="55000" dist="50800" dir="5400000" algn="tl">
                      <a:srgbClr val="000000">
                        <a:alpha val="33000"/>
                      </a:srgbClr>
                    </a:outerShdw>
                  </a:effectLst>
                </a:rPr>
                <a:t>芦</a:t>
              </a:r>
              <a:endParaRPr lang="zh-CN" altLang="en-US" sz="54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 rot="3665905">
            <a:off x="3300019" y="3588272"/>
            <a:ext cx="3073868" cy="2297900"/>
            <a:chOff x="69380" y="3571868"/>
            <a:chExt cx="3073868" cy="2297900"/>
          </a:xfrm>
        </p:grpSpPr>
        <p:grpSp>
          <p:nvGrpSpPr>
            <p:cNvPr id="31" name="组合 30"/>
            <p:cNvGrpSpPr/>
            <p:nvPr/>
          </p:nvGrpSpPr>
          <p:grpSpPr>
            <a:xfrm rot="21383061">
              <a:off x="69380" y="3583752"/>
              <a:ext cx="2714644" cy="2286016"/>
              <a:chOff x="285728" y="3571868"/>
              <a:chExt cx="2714644" cy="2286016"/>
            </a:xfrm>
          </p:grpSpPr>
          <p:sp>
            <p:nvSpPr>
              <p:cNvPr id="24" name="五角星 23"/>
              <p:cNvSpPr/>
              <p:nvPr/>
            </p:nvSpPr>
            <p:spPr>
              <a:xfrm rot="637642">
                <a:off x="852043" y="4215221"/>
                <a:ext cx="853377" cy="797818"/>
              </a:xfrm>
              <a:prstGeom prst="star5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五角星 24"/>
              <p:cNvSpPr/>
              <p:nvPr/>
            </p:nvSpPr>
            <p:spPr>
              <a:xfrm>
                <a:off x="285728" y="4929190"/>
                <a:ext cx="928694" cy="928694"/>
              </a:xfrm>
              <a:prstGeom prst="star5">
                <a:avLst/>
              </a:prstGeom>
              <a:solidFill>
                <a:srgbClr val="F46C2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五角星 25"/>
              <p:cNvSpPr/>
              <p:nvPr/>
            </p:nvSpPr>
            <p:spPr>
              <a:xfrm rot="778634">
                <a:off x="1642701" y="3714395"/>
                <a:ext cx="714380" cy="714380"/>
              </a:xfrm>
              <a:prstGeom prst="star5">
                <a:avLst/>
              </a:prstGeom>
              <a:solidFill>
                <a:srgbClr val="FFFF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五角星 26"/>
              <p:cNvSpPr/>
              <p:nvPr/>
            </p:nvSpPr>
            <p:spPr>
              <a:xfrm>
                <a:off x="2500306" y="3571868"/>
                <a:ext cx="500066" cy="500066"/>
              </a:xfrm>
              <a:prstGeom prst="star5">
                <a:avLst/>
              </a:prstGeom>
              <a:solidFill>
                <a:srgbClr val="FFFF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2" name="五角星 31"/>
            <p:cNvSpPr/>
            <p:nvPr/>
          </p:nvSpPr>
          <p:spPr>
            <a:xfrm>
              <a:off x="2928934" y="3571868"/>
              <a:ext cx="214314" cy="214314"/>
            </a:xfrm>
            <a:prstGeom prst="star5">
              <a:avLst/>
            </a:prstGeom>
            <a:solidFill>
              <a:srgbClr val="F1FBC1"/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14290" y="214282"/>
            <a:ext cx="3143272" cy="4286248"/>
            <a:chOff x="214290" y="0"/>
            <a:chExt cx="3143272" cy="4286248"/>
          </a:xfrm>
        </p:grpSpPr>
        <p:sp>
          <p:nvSpPr>
            <p:cNvPr id="38" name="矩形 37"/>
            <p:cNvSpPr/>
            <p:nvPr/>
          </p:nvSpPr>
          <p:spPr>
            <a:xfrm>
              <a:off x="285728" y="428596"/>
              <a:ext cx="642918" cy="45719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214290" y="214282"/>
              <a:ext cx="3143272" cy="71438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79F56F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357166" y="0"/>
              <a:ext cx="71438" cy="4286248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BB7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52" name="矩形 51"/>
          <p:cNvSpPr/>
          <p:nvPr/>
        </p:nvSpPr>
        <p:spPr>
          <a:xfrm rot="10800000">
            <a:off x="6597990" y="8669682"/>
            <a:ext cx="45719" cy="4571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34"/>
          <p:cNvGrpSpPr/>
          <p:nvPr/>
        </p:nvGrpSpPr>
        <p:grpSpPr>
          <a:xfrm rot="448431">
            <a:off x="312951" y="7199769"/>
            <a:ext cx="1231438" cy="1597435"/>
            <a:chOff x="396673" y="6375795"/>
            <a:chExt cx="1678550" cy="2368863"/>
          </a:xfrm>
        </p:grpSpPr>
        <p:pic>
          <p:nvPicPr>
            <p:cNvPr id="2050" name="Picture 2" descr="http://s11.sinaimg.cn/mw690/001SdMsAzy6NowB6aBsda&amp;690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20746224">
              <a:off x="396673" y="7661772"/>
              <a:ext cx="1443624" cy="1082886"/>
            </a:xfrm>
            <a:prstGeom prst="rect">
              <a:avLst/>
            </a:prstGeom>
            <a:ln w="228600" cap="sq" cmpd="thickThin">
              <a:solidFill>
                <a:srgbClr val="7030A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pic>
          <p:nvPicPr>
            <p:cNvPr id="34" name="Picture 2" descr="http://s11.sinaimg.cn/mw690/001SdMsAzy6NowB6aBsda&amp;69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404325">
              <a:off x="1063045" y="6375795"/>
              <a:ext cx="1012178" cy="759250"/>
            </a:xfrm>
            <a:prstGeom prst="rect">
              <a:avLst/>
            </a:prstGeom>
            <a:ln w="228600" cap="sq" cmpd="thickThin">
              <a:solidFill>
                <a:schemeClr val="accent4">
                  <a:lumMod val="60000"/>
                  <a:lumOff val="40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  <p:pic>
        <p:nvPicPr>
          <p:cNvPr id="12" name="Picture 2" descr="L:\素材图片\靓图\靓图\638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14884" y="0"/>
            <a:ext cx="1928802" cy="2184185"/>
          </a:xfrm>
          <a:prstGeom prst="rect">
            <a:avLst/>
          </a:prstGeom>
          <a:noFill/>
        </p:spPr>
      </p:pic>
      <p:sp>
        <p:nvSpPr>
          <p:cNvPr id="39" name="矩形 38"/>
          <p:cNvSpPr/>
          <p:nvPr/>
        </p:nvSpPr>
        <p:spPr>
          <a:xfrm>
            <a:off x="4714884" y="5786446"/>
            <a:ext cx="1928850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zh-CN" altLang="en-US" sz="1600" dirty="0" smtClean="0"/>
              <a:t>  芦荟是集食用、药用、美容、观赏于一身植物新星。其泌出物（主要有效成分是芦荟素等葱醌类物质）已广泛应用到医药和日化中。</a:t>
            </a:r>
            <a:endParaRPr lang="zh-CN" altLang="en-US" sz="1600" dirty="0"/>
          </a:p>
        </p:txBody>
      </p:sp>
      <p:grpSp>
        <p:nvGrpSpPr>
          <p:cNvPr id="41" name="组合 40"/>
          <p:cNvGrpSpPr/>
          <p:nvPr/>
        </p:nvGrpSpPr>
        <p:grpSpPr>
          <a:xfrm>
            <a:off x="4848527" y="8358214"/>
            <a:ext cx="2009473" cy="785786"/>
            <a:chOff x="4848527" y="8358214"/>
            <a:chExt cx="2009473" cy="785786"/>
          </a:xfrm>
        </p:grpSpPr>
        <p:pic>
          <p:nvPicPr>
            <p:cNvPr id="13" name="Picture 3" descr="L:\素材图片\靓图\靓图\575.jpg"/>
            <p:cNvPicPr>
              <a:picLocks noChangeAspect="1" noChangeArrowheads="1"/>
            </p:cNvPicPr>
            <p:nvPr/>
          </p:nvPicPr>
          <p:blipFill>
            <a:blip r:embed="rId8"/>
            <a:srcRect b="16670"/>
            <a:stretch>
              <a:fillRect/>
            </a:stretch>
          </p:blipFill>
          <p:spPr bwMode="auto">
            <a:xfrm>
              <a:off x="5929330" y="8429652"/>
              <a:ext cx="928670" cy="714348"/>
            </a:xfrm>
            <a:prstGeom prst="rect">
              <a:avLst/>
            </a:prstGeom>
            <a:noFill/>
          </p:spPr>
        </p:pic>
        <p:pic>
          <p:nvPicPr>
            <p:cNvPr id="14" name="Picture 4" descr="L:\素材图片\靓图\靓图\575.jpg"/>
            <p:cNvPicPr>
              <a:picLocks noChangeAspect="1" noChangeArrowheads="1"/>
            </p:cNvPicPr>
            <p:nvPr/>
          </p:nvPicPr>
          <p:blipFill>
            <a:blip r:embed="rId8"/>
            <a:srcRect r="3783" b="18855"/>
            <a:stretch>
              <a:fillRect/>
            </a:stretch>
          </p:blipFill>
          <p:spPr bwMode="auto">
            <a:xfrm>
              <a:off x="4848527" y="8358214"/>
              <a:ext cx="1009365" cy="785786"/>
            </a:xfrm>
            <a:prstGeom prst="rect">
              <a:avLst/>
            </a:prstGeom>
            <a:noFill/>
          </p:spPr>
        </p:pic>
      </p:grpSp>
      <p:pic>
        <p:nvPicPr>
          <p:cNvPr id="2053" name="Picture 5" descr="L:\素材图片\靓图\靓图\575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714752" y="8104186"/>
            <a:ext cx="1039814" cy="1039814"/>
          </a:xfrm>
          <a:prstGeom prst="rect">
            <a:avLst/>
          </a:prstGeom>
          <a:noFill/>
        </p:spPr>
      </p:pic>
      <p:pic>
        <p:nvPicPr>
          <p:cNvPr id="51" name="Picture 5" descr="L:\素材图片\靓图\靓图\575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14620" y="8358182"/>
            <a:ext cx="785818" cy="785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0" y="0"/>
            <a:ext cx="6439489" cy="8643934"/>
            <a:chOff x="0" y="0"/>
            <a:chExt cx="6439489" cy="8643934"/>
          </a:xfrm>
        </p:grpSpPr>
        <p:pic>
          <p:nvPicPr>
            <p:cNvPr id="33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l="24150" t="21623"/>
            <a:stretch>
              <a:fillRect/>
            </a:stretch>
          </p:blipFill>
          <p:spPr bwMode="auto">
            <a:xfrm>
              <a:off x="0" y="0"/>
              <a:ext cx="3141309" cy="2071638"/>
            </a:xfrm>
            <a:prstGeom prst="rect">
              <a:avLst/>
            </a:prstGeom>
            <a:noFill/>
          </p:spPr>
        </p:pic>
        <p:pic>
          <p:nvPicPr>
            <p:cNvPr id="34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0" y="5214942"/>
              <a:ext cx="5372726" cy="3428992"/>
            </a:xfrm>
            <a:prstGeom prst="rect">
              <a:avLst/>
            </a:prstGeom>
            <a:noFill/>
          </p:spPr>
        </p:pic>
        <p:pic>
          <p:nvPicPr>
            <p:cNvPr id="35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r="9090" b="32048"/>
            <a:stretch>
              <a:fillRect/>
            </a:stretch>
          </p:blipFill>
          <p:spPr bwMode="auto">
            <a:xfrm rot="803897">
              <a:off x="3581969" y="2551234"/>
              <a:ext cx="2857520" cy="1363180"/>
            </a:xfrm>
            <a:prstGeom prst="rect">
              <a:avLst/>
            </a:prstGeom>
            <a:noFill/>
          </p:spPr>
        </p:pic>
      </p:grpSp>
      <p:pic>
        <p:nvPicPr>
          <p:cNvPr id="4108" name="Picture 12" descr="D:\360安全浏览器下载\下载.jpg"/>
          <p:cNvPicPr>
            <a:picLocks noChangeAspect="1" noChangeArrowheads="1"/>
          </p:cNvPicPr>
          <p:nvPr/>
        </p:nvPicPr>
        <p:blipFill>
          <a:blip r:embed="rId3"/>
          <a:srcRect t="22641" r="42998" b="7548"/>
          <a:stretch>
            <a:fillRect/>
          </a:stretch>
        </p:blipFill>
        <p:spPr bwMode="auto">
          <a:xfrm>
            <a:off x="0" y="6500826"/>
            <a:ext cx="2786058" cy="2643174"/>
          </a:xfrm>
          <a:prstGeom prst="rect">
            <a:avLst/>
          </a:prstGeom>
          <a:noFill/>
        </p:spPr>
      </p:pic>
      <p:pic>
        <p:nvPicPr>
          <p:cNvPr id="4107" name="Picture 11" descr="D:\360安全浏览器下载\下载.jpg"/>
          <p:cNvPicPr>
            <a:picLocks noChangeAspect="1" noChangeArrowheads="1"/>
          </p:cNvPicPr>
          <p:nvPr/>
        </p:nvPicPr>
        <p:blipFill>
          <a:blip r:embed="rId3"/>
          <a:srcRect l="45122" r="4923" b="19221"/>
          <a:stretch>
            <a:fillRect/>
          </a:stretch>
        </p:blipFill>
        <p:spPr bwMode="auto">
          <a:xfrm>
            <a:off x="4643446" y="0"/>
            <a:ext cx="2214554" cy="4143404"/>
          </a:xfrm>
          <a:prstGeom prst="rect">
            <a:avLst/>
          </a:prstGeom>
          <a:noFill/>
        </p:spPr>
      </p:pic>
      <p:sp>
        <p:nvSpPr>
          <p:cNvPr id="8" name="剪去对角的矩形 7"/>
          <p:cNvSpPr/>
          <p:nvPr/>
        </p:nvSpPr>
        <p:spPr>
          <a:xfrm>
            <a:off x="571480" y="785786"/>
            <a:ext cx="3714776" cy="3002741"/>
          </a:xfrm>
          <a:prstGeom prst="snip2DiagRect">
            <a:avLst/>
          </a:prstGeom>
          <a:ln w="57150">
            <a:solidFill>
              <a:srgbClr val="F46C20"/>
            </a:solidFill>
            <a:prstDash val="lgDashDotDot"/>
          </a:ln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en-US" sz="1600" dirty="0" smtClean="0">
                <a:latin typeface="+mn-ea"/>
              </a:rPr>
              <a:t>  </a:t>
            </a:r>
            <a:r>
              <a:rPr lang="x-none" sz="1600" dirty="0" smtClean="0">
                <a:latin typeface="+mn-ea"/>
              </a:rPr>
              <a:t>桂花终年常绿，枝繁叶茂，于每年秋季开花，花开之时芳香四溢。桂花在现代园林中常作园景树，有孤植、对植或成片栽种的，它的园林绿化效果极好，体现速度快，栽植当年就能够发挥出极好的作用。此外，桂花对二氧化硫、氟化氢等有害气体有一定抗性，是工矿区常种的优良绿化</a:t>
            </a:r>
            <a:endParaRPr lang="zh-CN" altLang="en-US" sz="1600" dirty="0"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 rot="21059485">
            <a:off x="4023246" y="897387"/>
            <a:ext cx="152972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8000" b="1" spc="50" dirty="0" smtClean="0">
                <a:ln w="1905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D2F11B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桂</a:t>
            </a:r>
            <a:endParaRPr lang="zh-CN" altLang="en-US" sz="8000" b="1" cap="none" spc="50" dirty="0">
              <a:ln w="1905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D2F11B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 rot="373604">
            <a:off x="5357826" y="2285984"/>
            <a:ext cx="107157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6600" b="1" spc="50" dirty="0" smtClean="0">
                <a:ln w="1905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D2F11B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花</a:t>
            </a:r>
            <a:endParaRPr lang="zh-CN" altLang="en-US" sz="6600" b="1" cap="none" spc="50" dirty="0">
              <a:ln w="1905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D2F11B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 rot="21116414">
            <a:off x="4619076" y="3341012"/>
            <a:ext cx="90665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1FBC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飘</a:t>
            </a:r>
          </a:p>
          <a:p>
            <a:pPr algn="ctr"/>
            <a:endParaRPr lang="zh-CN" altLang="en-US" sz="5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1FBC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57166" y="3571868"/>
            <a:ext cx="2384838" cy="1654837"/>
            <a:chOff x="518413" y="3684098"/>
            <a:chExt cx="2384838" cy="1654837"/>
          </a:xfrm>
        </p:grpSpPr>
        <p:pic>
          <p:nvPicPr>
            <p:cNvPr id="1026" name="Picture 2" descr="C:\Documents and Settings\zd\桌面\素材图片\图片\58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629300">
              <a:off x="1579276" y="3684098"/>
              <a:ext cx="1323975" cy="99060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1FBC1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027" name="Picture 3" descr="C:\Documents and Settings\zd\桌面\素材图片\图片\44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20912530">
              <a:off x="518413" y="4283033"/>
              <a:ext cx="1512051" cy="1055902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00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24" name="椭圆 23"/>
          <p:cNvSpPr/>
          <p:nvPr/>
        </p:nvSpPr>
        <p:spPr>
          <a:xfrm>
            <a:off x="714356" y="6000760"/>
            <a:ext cx="2286016" cy="1514773"/>
          </a:xfrm>
          <a:prstGeom prst="ellipse">
            <a:avLst/>
          </a:prstGeom>
          <a:ln>
            <a:solidFill>
              <a:srgbClr val="FF3E11"/>
            </a:solidFill>
          </a:ln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+mn-ea"/>
              </a:rPr>
              <a:t>  </a:t>
            </a:r>
            <a:r>
              <a:rPr lang="x-none" sz="1600" dirty="0" smtClean="0">
                <a:latin typeface="+mn-ea"/>
              </a:rPr>
              <a:t>桂花树的材质质地坚实，不易炸裂，，是</a:t>
            </a:r>
            <a:r>
              <a:rPr lang="zh-CN" altLang="en-US" sz="1600" dirty="0" smtClean="0">
                <a:latin typeface="+mn-ea"/>
              </a:rPr>
              <a:t> </a:t>
            </a:r>
            <a:r>
              <a:rPr lang="x-none" sz="1600" dirty="0" smtClean="0">
                <a:latin typeface="+mn-ea"/>
              </a:rPr>
              <a:t>桂花香气扑鼻</a:t>
            </a:r>
            <a:r>
              <a:rPr lang="zh-CN" altLang="en-US" sz="1600" dirty="0" smtClean="0">
                <a:latin typeface="+mn-ea"/>
              </a:rPr>
              <a:t>。</a:t>
            </a:r>
            <a:endParaRPr lang="zh-CN" altLang="en-US" sz="1600" dirty="0">
              <a:latin typeface="+mn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500306" y="4929190"/>
            <a:ext cx="3714776" cy="3929090"/>
            <a:chOff x="1714488" y="4929190"/>
            <a:chExt cx="3000396" cy="3786214"/>
          </a:xfrm>
        </p:grpSpPr>
        <p:sp>
          <p:nvSpPr>
            <p:cNvPr id="7" name="圆角矩形 6"/>
            <p:cNvSpPr/>
            <p:nvPr/>
          </p:nvSpPr>
          <p:spPr>
            <a:xfrm>
              <a:off x="2214554" y="4929190"/>
              <a:ext cx="2500330" cy="2682514"/>
            </a:xfrm>
            <a:prstGeom prst="roundRect">
              <a:avLst/>
            </a:prstGeom>
            <a:ln w="38100"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>
                <a:lnSpc>
                  <a:spcPts val="2100"/>
                </a:lnSpc>
              </a:pPr>
              <a:r>
                <a:rPr lang="en-US" dirty="0" smtClean="0"/>
                <a:t>   </a:t>
              </a:r>
              <a:r>
                <a:rPr lang="x-none" sz="1600" dirty="0" smtClean="0">
                  <a:latin typeface="+mn-ea"/>
                </a:rPr>
                <a:t>桂花味辛，其花、果实及根均可入药。一般是秋季采花，春季采果，四季采根，分别晒干以备用。花有散寒破结，化痰止咳之效，可治疗牙痛，咳喘痰多等病症。根可祛风湿，散寒</a:t>
              </a:r>
              <a:r>
                <a:rPr lang="en-US" sz="1600" dirty="0" smtClean="0">
                  <a:latin typeface="+mn-ea"/>
                </a:rPr>
                <a:t>.</a:t>
              </a:r>
              <a:r>
                <a:rPr lang="x-none" sz="1600" dirty="0" smtClean="0">
                  <a:latin typeface="+mn-ea"/>
                </a:rPr>
                <a:t> 桂树的园艺用途十分广泛 </a:t>
              </a:r>
              <a:r>
                <a:rPr lang="en-US" sz="1600" dirty="0" smtClean="0">
                  <a:latin typeface="+mn-ea"/>
                </a:rPr>
                <a:t>.</a:t>
              </a:r>
              <a:r>
                <a:rPr lang="zh-CN" altLang="en-US" dirty="0" smtClean="0"/>
                <a:t/>
              </a:r>
              <a:br>
                <a:rPr lang="zh-CN" altLang="en-US" dirty="0" smtClean="0"/>
              </a:br>
              <a:endParaRPr lang="zh-CN" altLang="en-US" dirty="0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1714488" y="6429388"/>
              <a:ext cx="1785950" cy="2286016"/>
              <a:chOff x="1714488" y="6429388"/>
              <a:chExt cx="1785950" cy="2286016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1714488" y="6429388"/>
                <a:ext cx="1785950" cy="2286016"/>
                <a:chOff x="1714488" y="6429388"/>
                <a:chExt cx="1785950" cy="2286016"/>
              </a:xfrm>
            </p:grpSpPr>
            <p:sp>
              <p:nvSpPr>
                <p:cNvPr id="10" name="椭圆 9"/>
                <p:cNvSpPr/>
                <p:nvPr/>
              </p:nvSpPr>
              <p:spPr>
                <a:xfrm>
                  <a:off x="1928802" y="6429388"/>
                  <a:ext cx="785818" cy="785818"/>
                </a:xfrm>
                <a:prstGeom prst="ellipse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" name="椭圆 10"/>
                <p:cNvSpPr/>
                <p:nvPr/>
              </p:nvSpPr>
              <p:spPr>
                <a:xfrm>
                  <a:off x="1714488" y="7215206"/>
                  <a:ext cx="1071570" cy="1000132"/>
                </a:xfrm>
                <a:prstGeom prst="ellipse">
                  <a:avLst/>
                </a:prstGeom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" name="椭圆 11"/>
                <p:cNvSpPr/>
                <p:nvPr/>
              </p:nvSpPr>
              <p:spPr>
                <a:xfrm>
                  <a:off x="2643182" y="7858148"/>
                  <a:ext cx="857256" cy="857256"/>
                </a:xfrm>
                <a:prstGeom prst="ellipse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2714620" y="7929586"/>
                  <a:ext cx="750525" cy="769441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4400" b="1" dirty="0" smtClean="0">
                      <a:ln w="18000">
                        <a:solidFill>
                          <a:schemeClr val="accent2">
                            <a:satMod val="140000"/>
                          </a:schemeClr>
                        </a:solidFill>
                        <a:prstDash val="solid"/>
                        <a:miter lim="800000"/>
                      </a:ln>
                      <a:solidFill>
                        <a:srgbClr val="FF0000"/>
                      </a:solidFill>
                      <a:effectLst>
                        <a:outerShdw blurRad="25500" dist="23000" dir="7020000" algn="tl">
                          <a:srgbClr val="000000">
                            <a:alpha val="50000"/>
                          </a:srgbClr>
                        </a:outerShdw>
                      </a:effectLst>
                    </a:rPr>
                    <a:t>多</a:t>
                  </a:r>
                  <a:endParaRPr lang="zh-CN" altLang="en-US" sz="4400" b="1" cap="none" spc="0" dirty="0">
                    <a:ln w="18000">
                      <a:solidFill>
                        <a:schemeClr val="accent2">
                          <a:satMod val="140000"/>
                        </a:schemeClr>
                      </a:solidFill>
                      <a:prstDash val="solid"/>
                      <a:miter lim="800000"/>
                    </a:ln>
                    <a:solidFill>
                      <a:srgbClr val="FF0000"/>
                    </a:solidFill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5" name="矩形 14"/>
                <p:cNvSpPr/>
                <p:nvPr/>
              </p:nvSpPr>
              <p:spPr>
                <a:xfrm>
                  <a:off x="2000240" y="6500826"/>
                  <a:ext cx="642942" cy="584775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>
                  <a:spAutoFit/>
                </a:bodyPr>
                <a:lstStyle/>
                <a:p>
                  <a:pPr algn="ctr"/>
                  <a:r>
                    <a:rPr lang="zh-CN" altLang="en-US" sz="3200" b="1" dirty="0" smtClean="0">
                      <a:ln w="18000">
                        <a:solidFill>
                          <a:schemeClr val="accent2">
                            <a:satMod val="140000"/>
                          </a:schemeClr>
                        </a:solidFill>
                        <a:prstDash val="solid"/>
                        <a:miter lim="800000"/>
                      </a:ln>
                      <a:solidFill>
                        <a:srgbClr val="FF0000"/>
                      </a:solidFill>
                      <a:effectLst>
                        <a:outerShdw blurRad="25500" dist="23000" dir="7020000" algn="tl">
                          <a:srgbClr val="000000">
                            <a:alpha val="50000"/>
                          </a:srgbClr>
                        </a:outerShdw>
                      </a:effectLst>
                    </a:rPr>
                    <a:t>用</a:t>
                  </a:r>
                  <a:endParaRPr lang="zh-CN" altLang="en-US" sz="3200" b="1" cap="none" spc="0" dirty="0">
                    <a:ln w="18000">
                      <a:solidFill>
                        <a:schemeClr val="accent2">
                          <a:satMod val="140000"/>
                        </a:schemeClr>
                      </a:solidFill>
                      <a:prstDash val="solid"/>
                      <a:miter lim="800000"/>
                    </a:ln>
                    <a:solidFill>
                      <a:srgbClr val="FF0000"/>
                    </a:solidFill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14" name="矩形 13"/>
              <p:cNvSpPr/>
              <p:nvPr/>
            </p:nvSpPr>
            <p:spPr>
              <a:xfrm>
                <a:off x="1857364" y="7286644"/>
                <a:ext cx="750526" cy="76944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dirty="0" smtClean="0">
                    <a:ln w="18000">
                      <a:solidFill>
                        <a:schemeClr val="accent2">
                          <a:satMod val="140000"/>
                        </a:schemeClr>
                      </a:solidFill>
                      <a:prstDash val="solid"/>
                      <a:miter lim="800000"/>
                    </a:ln>
                    <a:solidFill>
                      <a:srgbClr val="FF0000"/>
                    </a:solidFill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</a:rPr>
                  <a:t>处</a:t>
                </a:r>
                <a:endParaRPr lang="zh-CN" altLang="en-US" sz="4400" b="1" cap="none" spc="0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FF000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4098" name="AutoShape 2" descr="data:image/jpeg;base64,/9j/4AAQSkZJRgABAQAAAQABAAD/2wBDAAgGBgcGBQgHBwcJCQgKDBQNDAsLDBkSEw8UHRofHh0aHBwgJC4nICIsIxwcKDcpLDAxNDQ0Hyc5PTgyPC4zNDL/2wBDAQkJCQwLDBgNDRgyIRwhMjIyMjIyMjIyMjIyMjIyMjIyMjIyMjIyMjIyMjIyMjIyMjIyMjIyMjIyMjIyMjIyMjL/wAARCADcARwDASIAAhEBAxEB/8QAGwABAAMBAQEBAAAAAAAAAAAAAAMEBQIBBgf/xAA6EAACAgEDAwMCBAQGAQMFAAABAgADEQQSIQUxQRNRYSJxFDKBkQZCobEjM1LR4fDBFWJyByQlU4L/xAAZAQEAAwEBAAAAAAAAAAAAAAAAAQIDBAX/xAAnEQACAgICAQUAAQUAAAAAAAAAAQIRAyESMUEEEyJRYTIjQsHh8P/aAAwDAQACEQMRAD8A/f4iIAiIgCIiAIiIAiIgCIiAIiIAiIgCIiAIlbU6yrS2UVufqus9NfvjMsyE09ARE4NqjzJB3OGsUHEistcI20cgZ/SQh2DBXHJGeJDIsuK4bsZ1MtuoUpq6tMjb7X5wv8oxnJmmDkZkRkpdEnsTg2qPOftOLNQqjjknxLAmiRU2+qDkYIksAREQBERAEREAREQBERAEREAREQBERAEREAREQBERAI7rlorLt2HtKGn6xVczL9OVxnDZxJuoI12nZEZgfOGxPnVoasJvLGxBtBxjj5+e0lK/H+iN2avVKPx3p2UWBL6G3AtyP+8SwnUzgJYoS4KC6Z7f7j5mXQ9WnocMAtfdsMR37yLUHRXtXe2d7HFYSxsk48YPeUWPjNy8FpUtGu/UuQOJWHUgXywzz2E+eu1V5sWrTV3B2OALNRkj3JGDgd/Pg+0mpXqOmuDLrKtw/KfR7f1kcoyejJs+nOrrNO5CSvbnuAfecreuqqtCK7ErhgpAJHbAJ7Sk7W2adi9w1DVqTY6fSu7wqg98++ZKmirRLKyFsJYqRaPpY+3x8TGXve7SXxNVx4/pF0jQlOoam16BUxwFUWB9q/f3OJuWkqmB54nzHS9VRpDcNLTZSlj7mrY7trdsA/oOPE2G6kjVjeMc+JthxOEUqKKSJncIOf2la1y7Kyjt8yv+MFjqSAAQSee2JPQRdhl7d5u4tLYtM0dPXsTJIyZNIK7AowxwMjH6ynreuaTSWineLLicBE5OfA+5MxlKMO2WNOJ4ucDPfzPZYCIiAIiIAiIgCIiAIieEgDJOBAPScDM4NqBd24Y95XuubcV4KEeJBu+nb4zmTRVyNEMGAIOQZ7KBsbaqKcAD+ss1Xq7bOc47nzFEpk0REgkREQBERAKuoyM/Myb6yWJE3bVDLgiUWpUHgSyLxdGTZpXuoKDhicjcMjI95U1OpXpumezUW1UO/wBFa54L44x/eb+yUdV0/TazYNTSLAhJXPgzPL1cVspLZilF0euBJPpkYB78YwD/AE/rNJV3r7juDJtRoa76wjLwO2DjE40+jXSVnlivbnvOfHGcJteGZs7TfXUEKZQ/UAw4z7yK6+032GzLLYdwXgbW7Bh57S6zOVRgxwBhfgSjaDXqA+AfIyMidbUZRcZdMrbTtGea/wAKtrqSrPZuVq15BPj952NVqVO/UbLgw3bk7nnyBxn7Srq9QtNzMe6KMH2JlrRafZogMf5gDGY4szlm4R/jEiXVvtnl+5tL+Irvw5TeoONnvj37fPeavTrNrBhtYMOX3c4+0orpalqKKmFGGUDx9p62rOnKOtLXepWxqsTk7gMgY88c8c8eZtDnjjL3JXvRLlFtcVRB/EXWgtvoVWYWs87WwXbtx8Dt95H/AA90bVWamvqOrAqrX6qqv5ifc+w/rNXo+no0+hotQI9lq7ntHJz7Z+O2PfM0bHZjtXPjP6zg9m5+5Pss5Fqu7awUsCPky0JjKNzAfM06GJBB8dp1QleiYysmiImhcREQBERAE83Tx2CrkyA6gDlhgfeUk3egWZxYoZCrHAPmVzrBxtAwe2T3mV1DqVrXejXgkAnarDx3Px3l9JW3SRVy8I0HrK+QR7gziVtDqhqafUIPPI4x+8sE8yzVFLR7JanZWAVO/fiQZk9bXAjbllP6iQEy6WCrknAEpvq23EKABLT5NZ2kZ+e0zW78YI9wOIRpZep1AsYrjHt9pPM7TjNo4zg574mjDJQiIkAHkSF0k0EZgFU1yNqcnIlsrPCsPYZT9E+eINa/l4PxLZWcemoYtjk9zCVFWiqU8Y4kVumVxgiWvScXbs/T7TorFlGj43q/Tiuv0mCdmpuFZPs2OP7Gamrf8JpWt2flXO1R2mjqNKl6oHH+XYti/BU5E41OmF+nes/zAjuQP1xM8UIwm39lGZWm1ztg3UtVn8obHJ744lfSaa7V006Eqa69KgWy4HhbAM8H4P8Aad26LV6VAhsNtFZHpoKxvfA4GfP/AH2lnpOju0em1C6k/wCfaXNatlVzj95TKpySTq/zr8LLgn+FpdLZbWNRTbWurIBtUZ2WHzkD+45HzLB1fo0qz1Gt/NbMCV59x3HfBkI1WkqYacWIHbI2kgMfgZ4JI7SdPTe0HNeACpVhwvHj5JwTntjEz5TlCrSkax48rXRZp22VJYo7jgc8CW6UKgk+ZlL1F/WCVqNoBBXHOQOD/ST6fqP00o5DsV3WOTgKPE644pJbK8o2acTlHWxA6MGU8gieswRCzHAAyTBc9ico62Vq6nKsAQfidQBERAILj9QHxKlytZYqdl7ky+9e/wCDK19D+mdp+rHvxDlSshqzE1vQjqs2pey3HG3IyBx2wOf1jRae3qFNT6kD1FXaGJzuYcFh8f37+0velqK9O9TFWsbnBG4bfYjOee3HbMdF1dWs0psrXYUPpsn+kjxOfFxUuVU34KZFTpElWiXRUk53N2HHadbSKdx8niXM57wVVlwQCPadLd9mZRA5XOcGXKKmqzlgc+BO1UAAADjtOxFlkj2Rvp0fJ5BIA4kgnokGiOK6Ur/KP1kkRBYREQCJS2/uZLEQBPMT2IByRPCJ3PMQCMicESYrOSsgq0V3TPMiKkeJbKzgrBRxKjISp8SvfT6lJQFgfBVivP3E0Ssgesj5EpJWqKtUfKV9J6kvUVezVUmlgfUdqxYwHgKHHf58fM3LKtPSm6w2WD8mFwewBz+kr6vU2JcURVGPPfMsLWz1BjlWI9uxmEMUINOvNhZJLRlBq9VrCj+qDWhYBgVLg8fsJ3pwqan0ktrK7QQljEnyM/0k7VVjUktnKgnd5PH/ADKdpWsEsW+tjucclCezc+PedXyWV5eeq6HOPDjW/s+kr1f4fSh9RqKUVfIICgT57rv8S/i7aum9Nb1WvBR2rGc7uMD7DJlHU/w71DqDl01GlZu2XDKR+gyJsfw70LUdHy+ot0tj44NVGGH3c8n7YnHKeTLKkqRpF6PqKlCVKoGAAAB7TueA5APvPZ2IuIicO+OBJBBrNdRoUV7mwGOBINJ1jRa36UsC2Y3Gt+CB/wCZHrek6XX2iy8MWAxw3jP/AH95X13TNGNKtdWnrrcuqVsi4IJOO/2zMG8nK9URZxpOqrVpUu1lrF7vr/8AivgYHxgn7y103TV6Wm01vvW+578jt9Rzx8TOdbdfdZfo8Jp0/wAOsnn1CO7D/wBoxge/Jl/QVfhdHXRu3FBgnM2ir3/36YyL4M6EiU5kqyzRCOxPRPJ7ILo9gRPYLo9ics6pjccZlf8AEthuACO0E2WokA1AWtS/c+0mByMwSexEQBERAEREAREQDkqJyVkk8IzIIaISsjIk5EqavVLpto2liZUozm2iuxgzoCR2JkbJgYAlhWFtIYZUMM/IldxXfvp3NlCM+D+8pJFWY+o3C9mBI9jKdwBB3DIYbWHuJrXVAkhh2MrnToR9QyJxSTswaZ30a4tVtLbnrfYx98Y5/UEGbc+b6ar1fxFfT3W2qt8Z8gEf2H9J9SlJJy3A9p04bcTeCdEtf5F+07iJ1Gx4eAZA7qis7sFUDJJOABLB5Ezeo0rfpTS/ZjKztLRDKrfxBogAUFj5JUAL3P27yprdeOoVaerTMUNrupYjmvC4bI8EAn9xJ6tHpaQVXTVkHwRk/v3nOl6ZptDqmcbtrD8pbIGe+B3HYe85byf3NUR30Z3V6LtHpU1Fd1tumpAzWrFQij2C4yP6zU6dpdPo9Ps0oYVWMbPqYt+bnzJ1pRqPT4Yc7ix4I9pDqDZUiiv6V7cDtOnDjjfNMpK12aFcnEo6FrHrJc557y+s1kQjqezksFGSZG1xPAH7ypZHZc/pOlfPBlYXMDyAZMn1crzBYhuZyxDj7SKSv62CXHH6SKSQe5PHxJ9O4D/U/LeJXklLKLAGTJ8H2gIvRESC4iIgCJ55nsAREjvbbWe3PHJxAOvUTdt3DPbE6mXk57y3pGYqQew7cyaIsnYSC2uthl0DY7Zlk9pBaOBKMMhL44AAHtMrXPb6zAlgh5AE0XcKcAZnKWnfyvEq0ZM+et63RQmyxC7j+ZXBBmLq/wCJbFBKXVqvJIFe4rz79p9jrNH0y3Nmp09BY/zMgzI9N0zptSq2n0tWQ+4sygncPP6Z/ScM8OV7b0PiYfRBfRedbrMpY1lDNvPKh96jPzhh9p94DwJ8nt/FdM1moGMau8FCf9AZUX9wM/rItB/E9uj1I0OtVSqv6Zd32tX4+r3HzNcWWOOovo0ifZRPFYOoZSCDyCPM9naWEq6xNwUy1I7k31kDv3EhkPozCjA5BGZ1qdl6KDYFsOcZ84HP6T1pDbV6llLDOUfPA5wQVz9ueZy5I8m4NWmRF1tHOlouqRrUsrbABAJwMYzyT24jpmq1XULtRZbozp9KpC0iwYdz/MSO2PA9+8vbwEfawYnwSPbtGnvNqtkLwcAr2M0wYljilB6GSTk7ZKFC/adBht3Z4+JGbAjhQhw2ST4EHYKcV42g9hOgojlmLNkyN7Vr7nn2E9J2qSfAlStfVYu5484YAyeiW/ol/Fc/kH6mWNNqlJKsNv8AaVf8EbUYg7SeR3b2nVdZRd2Qc+2cD9ZSOSMv4sfJdl62pnbdu+gDMrhcqzeBJ9K2VKHx2kxrUoVwMH2kkpXsogcjxmW6EZR9YHHadipAANo47ZncFkhERBIiIgCIiAJy67lIBwT5nUQCi2mszwM8nzLFFXprzjcfMmiLFCRuODmSTkyGQzPNfzPNoA4k1g2E57Ss16jsMyjMZUjD65h9Xpaizor2DLI/7Z9snA/ac6TT3i49OtvPp2D67MjfsJ/KR4zyM+00tXTRrqXqtChCPq+eOMzjpfTqaj6yWb1J4OSx447n9v0kOS7ctV1/kRaaqiHR6iu3THSDaHr1SJt9l3g8fsf2nX8QfwxX1ixdTS/pagYD+1i/+D7H95m9Y6frOmah+qaUVMiW+scsdyjOMAeQS3J+Ju9C64nWqLSKXqupIW1DyAfjz+84YpNcJo6I10yXoPQNN0Wo+ldqLWPGbbMgfZRwJszmsYWdT0MaSikiBERLgzepOKVBGVLfz4yoPzMVtaqON7ZUMzZH8px2J8czZ6qrisFdRam76RWiBtx/WYKVW1aUUuC2HZcgA5BPnxnnnxxIk5RinCNtspSctujS0H1Xm4uSNv5iQATmXPVy2cn9e8pdL0a10VXbhYVYK+5cFccf7TS2JWdS2PAA/wC/eTGEMdqKIuUlsrarfYilckDuBJNFWyIxcYDeJ0azUi7j/iN2UDsJHqdUNHQbXUkKQGHtn/nEiclFWyK2Veva23pXTzqaqTcucMACcD34nfS7bNV0qk6lLKLnQM1TDGz/AL8zttbR1Dp+pTT2hnNLfTnkZUyxQqarSUWngvWpz9wJgnybd2mW2Z6aX19bcgswtTKpPuSM4/bH7zRb0xWoTv8A2lPplL26e2/f/nX2Pz/8sD+gE0E0wB+ps/AlcOHHi3FdlpzlPTOtIpwze/AlmRlhWowPsJE9zbTwJ0rZC1onNgzwMz1WDSurhvvJa/zS1FiWIiQBERAEREA8Zgqlj2Eh/EgtjHGe/wAT3UcqBhifcSnBVs0EsWwZH7TqVNMcPjI5HbEtk47wShOTODcAxXHaRWXg0Mx45xIZDaOLCLmw35Qe3bP/ADKzLS7enkElQvHfjuf7SVLFLMqMWfj6FPv2zKv4UfiPVZxhcnA7EDgzDJKargr+yIqLvkZPX7BptKApXazYIQ5x5xmafSwF0mnAORtGT7+Zn9Z1NepWzQX1MzBdzL6iLt9iG8+/bPxzKWis9TS6fpp6lTqb3GyqigZyP9Vjf6VHJHAOMc5mDinlZklTpH03T3TW3ajWr9VTf4NRI4ZVJyR8FifuAJaGj066w6talW9l2M4GCw9j7zvT6ZdNpq6KhhK1Cj7CTBcTqUWdJ6BgT2ImpAiIgHjLuGJUXRLW9RQkemCBx3z7y5KnUNYui0zWnJIwAo7sT2AkSdKyHR64Wve+0Kzfm+ZmtryjjcAexPM6ro6hd9ervCbj9NNYH9T3kNnTrHHFgA3Y+T8TzvUz9Q6eJGuLhfzNSk2OnqDYGYcsZX1OnS5Xpv22hhyBkTmyxdPVW34W2+tjtJrXLVn5H+0zdT0G+7Ut6fU71osG/H83HuZ1SlLjVW/JiyrqP4eqVg+i1NlVqnIL8gfqMETU6LddVQuh1fGopGQQch0zwQfjtI6qxpdNWv1bewJyS37z0+jeArZyDlSGKlT8ETnVQetFbFHUE6f0HSuVLuygIg7sSZd0Gs1WoUnU6J9PjsWYc/p3Ez+k6cClL713WUg1VjOdoUnJ+5/2lTW9U1J1NaaeuxnYn0wABj3+D85m2KEptu6SDlR9G75bvxjxOGsVFyx4nzFHWLtLZTp9bS2k3WFs5ypH+lSO5z4m214vqwAyg+/Bmz+KtO0Ry+yxRalloC7gftNFQAMCY2kp9OzfvJx2mitxB5ORCnfZaLLUTkNkZ8TqaFxERAEREA5dA67STj4lY6ZuOB3/AGluIIoipq9NeTyfHtI7nyShGAO0sytY5ZiCnbtBD6IcyK/Jpx4BzJSMSO51SpmYEjyB3lasyfRiL0Y/+r2dRTW3JayFAMAjB7jnv2kNV2s1mqalNdYKaxgsiKpxnwceeZYv1KVgu75GD+Udx9pH0yparbnqLW+s+7bjGB4+wlJemkqUXryUt0SXdI0Fun9O2oCtcsWLkH5YnPP3Mt/w30fR6QNrtNpxWLV21ZyW2e7E85Y8/AA+ZDqq11fTb7tzfhq1J4HFxGMEf+wHP3I9u+t0O9b+k1YOSmUb7gyiUVkqt0a44tLZoxEToNRERAEREAT5f+KdQaG0rbyCCzKB4I7H+s+onxP/ANQC9dWkdVJA35IHbOAP6zn9VftOiGbXQ3c9Mr1NzvbdaN+5jk8ngfHE6t1YGjfZdW9wvXGeMc57eeAZPpFUaHTlANhrUjHyMyrrdCNQ6s/1qDnk42Y9vk+81hGocU90Y8qez3/1JR1OxKCLUetWZAeQeR/4k2o1i1ttYYGMcHwe8paPQBWJswqEgsDyWPx8yzrdEux7G3kAAlU74lPUrLwSxU5eTbFKLbcuiS3bbWHK1lmXCeo4AQfA/wDM+ds6ktT4apivcFTnI95b1WorWr6yDXu+lsckf6ZWp1FNqja//wDLZBHjke/EZfSyklvZk5qy107q9V+rbTM+UdAyBk24I/Mp454wf3nmt091OpqvosLWhm9JTzu47AD48zz0V1KMjkjGCrKcFW8EfMVWuutezVuimitVFiDj6iTkDweBxOWGV4m4z39k97MnX6rVW0PTXobVsBBWwsMKwPj5wD/xNrpbFqR6r7m2g8HIPzzzO9NqenXXCs3cbydjHbvP6y7p9HXTY1uc4OQD3XHg/BE1hLCsft4SZOc5XI7DkHxjE6Vm3NnG3xjvPHFVqbAVbaDwTgcnOTKi3Mup9LBK+CVIJ+eZS63ZLTXZsVP/AIYkwaU1cVoATOhf8f1msclFky4DPZClgbtC3ZtKbTx5m6lYsmiIliRERAEiu3nAUcHviSxAZS2/UR3xK+oD+iSlgrxySRmaIqUZwO8gvprFJVznJhdmbifL1esuvdn+pLQFFipjB88e3bmTaWp7by5QYdgzIBhnwNp5/wC9pq2aYMzWIQSQAoI4XE6o0ynUFm5Gdyj/AEn4llixrI8q7ZFy48PBPZpk1GgbTENWj17MeVE+S6J1G3oPW7Ona8MtN9mxHION/gj4II/pPtgMnEajSUaqk1X0pYnfawzz7/eYZMXKSmtNF0TDkRPFG1QPaezUsIiIAiIgCQ6nTVaqo12oGUkHn3ByP6gSaIBBt28YwPicugZDwMywRnvPNi+0FHApIuT8CL11DIRp9hZvzb5d2Ke4E5tqFlLV5KhhjK8GSmFGkfIahnp6oj3rQRg59IEhW8Ent7jj3kGrVr9ZpjVsZ62Jck8hSO2ffsf0n0bdO/8AuUrSvGnrG4k/zNKdOhaz0X9Jtrkq3HbHYmQ8EJZlmvaRHKSg4V2Qq9VbZdijHjL+8gsoq1OsO59yMmQFfuV4P7ZH7y51jTX1dNZUZcu4VmAwqL3OfjHGPOQJl0aRLbP/AMYjoleGazHO72I7H7DHE831Hzy19hKkS39J6bqQfUpbOD/luV5/3mxW9NOjNe8BaVC8Lkge5MyzVbY1u5nrFYXPAVix8gHPA5nWjO1D+JsQgEgtZkAj9OM+86FgxRbjHtILkly8GrRphpWNr3fmwBk7Rk/PzKdespfVWFK7yV433fbsJV1zWjT1aXeLtEx2G9bB9C913nxgjGfORPHaxblqSts4LHceF4759jIxYcah9JE5Jyk/0ujUBwHc4JOJYTdkAd5iV33JelV6qGIyjA5U/wDMuHWNp6/5m74JXJPHgfEs/TKS543oryadSNtcphs9u4Esq67FbI2nzMbQ6mi531LXAIR3ZgFxn+81w9d1WKrVYEcFTmXgnHUlTNNdomGcc9/iezipNiYzmdzYkREQBOXbaJ1PGUMMGAco24HIkNg37gfMnVQo4nLV5OQcSSKKtdT7mG3IliugKM+TJEXaJ1DdijwKF7T2IkEiIiAIiIAiIgCIiAIiIAiIgDE8xPYgHzP8Y6w6XQ6dEz6j25XbnPA/3xNbpemrr6XQKxjfWHJ9yQMmWNVoqdZ6JtGTVatqn2YdpOqhQAOAOwmKxf1HNgyLuk4ZmRVbGNuTlic8kmSaLpp05OSNoOAo5B9j8GakTdybVFeCuzN1+i0vpNddlMDBZMAn4+ZgPp3o1i26ao+naMbLDyQOd3sAMGfYMoYYIyPYym+gDX3XFyXdCi5HC8YkcYSg4T6Iaado+abeLK7NzrtBNaq2N2e+fB+PtJzotS5TUg2AGvPPPBxwfnOJn9WvbS9Qq6cQWtY1EMp7Enn+mf6z7iqtKqwiDCjsJnB4qeKK+K0PlKXJvZ8zp/4cOpQrda9ag5BA5Jyc9+O/xOqv4K0ia+vUNqtQ6Id3pnA3EdskDt8T6eIlhxylya2WSoCIiaEiIiAIiIAiIgCIiAIiIAiIgCIiAV9Ra6MoVguRkkiVvxlvA3AeO3yP95fZFcfUob7ic+hV/wDrX9oBUTVWs2SygYzjHed2at1sKhOxx95Z9GvOdi+/adFQRggEQCousbPK8f2j8a2cCv8AWW8D2jA9oBVXVs4wq/Ue3EtjtPMDOcCewBERAEREAREQBERAMezoddv8S1dVbH+HSVC+Wc8An7DI/WbERKqKV0BERLAREQBERAEREAREQBERAEREAREQBERA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0" name="AutoShape 4" descr="data:image/jpeg;base64,/9j/4AAQSkZJRgABAQAAAQABAAD/2wBDAAgGBgcGBQgHBwcJCQgKDBQNDAsLDBkSEw8UHRofHh0aHBwgJC4nICIsIxwcKDcpLDAxNDQ0Hyc5PTgyPC4zNDL/2wBDAQkJCQwLDBgNDRgyIRwhMjIyMjIyMjIyMjIyMjIyMjIyMjIyMjIyMjIyMjIyMjIyMjIyMjIyMjIyMjIyMjIyMjL/wAARCADcARwDASIAAhEBAxEB/8QAGwABAAMBAQEBAAAAAAAAAAAAAAMEBQIBBgf/xAA6EAACAgEDAwMCBAQGAQMFAAABAgADEQQSIQUxQRNRYSJxFDKBkQZCobEjM1LR4fDBFWJyByQlU4L/xAAZAQEAAwEBAAAAAAAAAAAAAAAAAQIDBAX/xAAnEQACAgICAQUAAQUAAAAAAAAAAQIRAyESMUEEEyJRYTIjQsHh8P/aAAwDAQACEQMRAD8A/f4iIAiIgCIiAIiIAiIgCIiAIiIAiIgCIiAIlbU6yrS2UVufqus9NfvjMsyE09ARE4NqjzJB3OGsUHEistcI20cgZ/SQh2DBXHJGeJDIsuK4bsZ1MtuoUpq6tMjb7X5wv8oxnJmmDkZkRkpdEnsTg2qPOftOLNQqjjknxLAmiRU2+qDkYIksAREQBERAEREAREQBERAEREAREQBERAEREAREQBERAI7rlorLt2HtKGn6xVczL9OVxnDZxJuoI12nZEZgfOGxPnVoasJvLGxBtBxjj5+e0lK/H+iN2avVKPx3p2UWBL6G3AtyP+8SwnUzgJYoS4KC6Z7f7j5mXQ9WnocMAtfdsMR37yLUHRXtXe2d7HFYSxsk48YPeUWPjNy8FpUtGu/UuQOJWHUgXywzz2E+eu1V5sWrTV3B2OALNRkj3JGDgd/Pg+0mpXqOmuDLrKtw/KfR7f1kcoyejJs+nOrrNO5CSvbnuAfecreuqqtCK7ErhgpAJHbAJ7Sk7W2adi9w1DVqTY6fSu7wqg98++ZKmirRLKyFsJYqRaPpY+3x8TGXve7SXxNVx4/pF0jQlOoam16BUxwFUWB9q/f3OJuWkqmB54nzHS9VRpDcNLTZSlj7mrY7trdsA/oOPE2G6kjVjeMc+JthxOEUqKKSJncIOf2la1y7Kyjt8yv+MFjqSAAQSee2JPQRdhl7d5u4tLYtM0dPXsTJIyZNIK7AowxwMjH6ynreuaTSWineLLicBE5OfA+5MxlKMO2WNOJ4ucDPfzPZYCIiAIiIAiIgCIiAIieEgDJOBAPScDM4NqBd24Y95XuubcV4KEeJBu+nb4zmTRVyNEMGAIOQZ7KBsbaqKcAD+ss1Xq7bOc47nzFEpk0REgkREQBERAKuoyM/Myb6yWJE3bVDLgiUWpUHgSyLxdGTZpXuoKDhicjcMjI95U1OpXpumezUW1UO/wBFa54L44x/eb+yUdV0/TazYNTSLAhJXPgzPL1cVspLZilF0euBJPpkYB78YwD/AE/rNJV3r7juDJtRoa76wjLwO2DjE40+jXSVnlivbnvOfHGcJteGZs7TfXUEKZQ/UAw4z7yK6+032GzLLYdwXgbW7Bh57S6zOVRgxwBhfgSjaDXqA+AfIyMidbUZRcZdMrbTtGea/wAKtrqSrPZuVq15BPj952NVqVO/UbLgw3bk7nnyBxn7Srq9QtNzMe6KMH2JlrRafZogMf5gDGY4szlm4R/jEiXVvtnl+5tL+Irvw5TeoONnvj37fPeavTrNrBhtYMOX3c4+0orpalqKKmFGGUDx9p62rOnKOtLXepWxqsTk7gMgY88c8c8eZtDnjjL3JXvRLlFtcVRB/EXWgtvoVWYWs87WwXbtx8Dt95H/AA90bVWamvqOrAqrX6qqv5ifc+w/rNXo+no0+hotQI9lq7ntHJz7Z+O2PfM0bHZjtXPjP6zg9m5+5Pss5Fqu7awUsCPky0JjKNzAfM06GJBB8dp1QleiYysmiImhcREQBERAE83Tx2CrkyA6gDlhgfeUk3egWZxYoZCrHAPmVzrBxtAwe2T3mV1DqVrXejXgkAnarDx3Px3l9JW3SRVy8I0HrK+QR7gziVtDqhqafUIPPI4x+8sE8yzVFLR7JanZWAVO/fiQZk9bXAjbllP6iQEy6WCrknAEpvq23EKABLT5NZ2kZ+e0zW78YI9wOIRpZep1AsYrjHt9pPM7TjNo4zg574mjDJQiIkAHkSF0k0EZgFU1yNqcnIlsrPCsPYZT9E+eINa/l4PxLZWcemoYtjk9zCVFWiqU8Y4kVumVxgiWvScXbs/T7TorFlGj43q/Tiuv0mCdmpuFZPs2OP7Gamrf8JpWt2flXO1R2mjqNKl6oHH+XYti/BU5E41OmF+nes/zAjuQP1xM8UIwm39lGZWm1ztg3UtVn8obHJ744lfSaa7V006Eqa69KgWy4HhbAM8H4P8Aad26LV6VAhsNtFZHpoKxvfA4GfP/AH2lnpOju0em1C6k/wCfaXNatlVzj95TKpySTq/zr8LLgn+FpdLZbWNRTbWurIBtUZ2WHzkD+45HzLB1fo0qz1Gt/NbMCV59x3HfBkI1WkqYacWIHbI2kgMfgZ4JI7SdPTe0HNeACpVhwvHj5JwTntjEz5TlCrSkax48rXRZp22VJYo7jgc8CW6UKgk+ZlL1F/WCVqNoBBXHOQOD/ST6fqP00o5DsV3WOTgKPE644pJbK8o2acTlHWxA6MGU8gieswRCzHAAyTBc9ico62Vq6nKsAQfidQBERAILj9QHxKlytZYqdl7ky+9e/wCDK19D+mdp+rHvxDlSshqzE1vQjqs2pey3HG3IyBx2wOf1jRae3qFNT6kD1FXaGJzuYcFh8f37+0velqK9O9TFWsbnBG4bfYjOee3HbMdF1dWs0psrXYUPpsn+kjxOfFxUuVU34KZFTpElWiXRUk53N2HHadbSKdx8niXM57wVVlwQCPadLd9mZRA5XOcGXKKmqzlgc+BO1UAAADjtOxFlkj2Rvp0fJ5BIA4kgnokGiOK6Ur/KP1kkRBYREQCJS2/uZLEQBPMT2IByRPCJ3PMQCMicESYrOSsgq0V3TPMiKkeJbKzgrBRxKjISp8SvfT6lJQFgfBVivP3E0Ssgesj5EpJWqKtUfKV9J6kvUVezVUmlgfUdqxYwHgKHHf58fM3LKtPSm6w2WD8mFwewBz+kr6vU2JcURVGPPfMsLWz1BjlWI9uxmEMUINOvNhZJLRlBq9VrCj+qDWhYBgVLg8fsJ3pwqan0ktrK7QQljEnyM/0k7VVjUktnKgnd5PH/ADKdpWsEsW+tjucclCezc+PedXyWV5eeq6HOPDjW/s+kr1f4fSh9RqKUVfIICgT57rv8S/i7aum9Nb1WvBR2rGc7uMD7DJlHU/w71DqDl01GlZu2XDKR+gyJsfw70LUdHy+ot0tj44NVGGH3c8n7YnHKeTLKkqRpF6PqKlCVKoGAAAB7TueA5APvPZ2IuIicO+OBJBBrNdRoUV7mwGOBINJ1jRa36UsC2Y3Gt+CB/wCZHrek6XX2iy8MWAxw3jP/AH95X13TNGNKtdWnrrcuqVsi4IJOO/2zMG8nK9URZxpOqrVpUu1lrF7vr/8AivgYHxgn7y103TV6Wm01vvW+578jt9Rzx8TOdbdfdZfo8Jp0/wAOsnn1CO7D/wBoxge/Jl/QVfhdHXRu3FBgnM2ir3/36YyL4M6EiU5kqyzRCOxPRPJ7ILo9gRPYLo9ics6pjccZlf8AEthuACO0E2WokA1AWtS/c+0mByMwSexEQBERAEREAREQDkqJyVkk8IzIIaISsjIk5EqavVLpto2liZUozm2iuxgzoCR2JkbJgYAlhWFtIYZUMM/IldxXfvp3NlCM+D+8pJFWY+o3C9mBI9jKdwBB3DIYbWHuJrXVAkhh2MrnToR9QyJxSTswaZ30a4tVtLbnrfYx98Y5/UEGbc+b6ar1fxFfT3W2qt8Z8gEf2H9J9SlJJy3A9p04bcTeCdEtf5F+07iJ1Gx4eAZA7qis7sFUDJJOABLB5Ezeo0rfpTS/ZjKztLRDKrfxBogAUFj5JUAL3P27yprdeOoVaerTMUNrupYjmvC4bI8EAn9xJ6tHpaQVXTVkHwRk/v3nOl6ZptDqmcbtrD8pbIGe+B3HYe85byf3NUR30Z3V6LtHpU1Fd1tumpAzWrFQij2C4yP6zU6dpdPo9Ps0oYVWMbPqYt+bnzJ1pRqPT4Yc7ix4I9pDqDZUiiv6V7cDtOnDjjfNMpK12aFcnEo6FrHrJc557y+s1kQjqezksFGSZG1xPAH7ypZHZc/pOlfPBlYXMDyAZMn1crzBYhuZyxDj7SKSv62CXHH6SKSQe5PHxJ9O4D/U/LeJXklLKLAGTJ8H2gIvRESC4iIgCJ55nsAREjvbbWe3PHJxAOvUTdt3DPbE6mXk57y3pGYqQew7cyaIsnYSC2uthl0DY7Zlk9pBaOBKMMhL44AAHtMrXPb6zAlgh5AE0XcKcAZnKWnfyvEq0ZM+et63RQmyxC7j+ZXBBmLq/wCJbFBKXVqvJIFe4rz79p9jrNH0y3Nmp09BY/zMgzI9N0zptSq2n0tWQ+4sygncPP6Z/ScM8OV7b0PiYfRBfRedbrMpY1lDNvPKh96jPzhh9p94DwJ8nt/FdM1moGMau8FCf9AZUX9wM/rItB/E9uj1I0OtVSqv6Zd32tX4+r3HzNcWWOOovo0ifZRPFYOoZSCDyCPM9naWEq6xNwUy1I7k31kDv3EhkPozCjA5BGZ1qdl6KDYFsOcZ84HP6T1pDbV6llLDOUfPA5wQVz9ueZy5I8m4NWmRF1tHOlouqRrUsrbABAJwMYzyT24jpmq1XULtRZbozp9KpC0iwYdz/MSO2PA9+8vbwEfawYnwSPbtGnvNqtkLwcAr2M0wYljilB6GSTk7ZKFC/adBht3Z4+JGbAjhQhw2ST4EHYKcV42g9hOgojlmLNkyN7Vr7nn2E9J2qSfAlStfVYu5484YAyeiW/ol/Fc/kH6mWNNqlJKsNv8AaVf8EbUYg7SeR3b2nVdZRd2Qc+2cD9ZSOSMv4sfJdl62pnbdu+gDMrhcqzeBJ9K2VKHx2kxrUoVwMH2kkpXsogcjxmW6EZR9YHHadipAANo47ZncFkhERBIiIgCIiAJy67lIBwT5nUQCi2mszwM8nzLFFXprzjcfMmiLFCRuODmSTkyGQzPNfzPNoA4k1g2E57Ss16jsMyjMZUjD65h9Xpaizor2DLI/7Z9snA/ac6TT3i49OtvPp2D67MjfsJ/KR4zyM+00tXTRrqXqtChCPq+eOMzjpfTqaj6yWb1J4OSx447n9v0kOS7ctV1/kRaaqiHR6iu3THSDaHr1SJt9l3g8fsf2nX8QfwxX1ixdTS/pagYD+1i/+D7H95m9Y6frOmah+qaUVMiW+scsdyjOMAeQS3J+Ju9C64nWqLSKXqupIW1DyAfjz+84YpNcJo6I10yXoPQNN0Wo+ldqLWPGbbMgfZRwJszmsYWdT0MaSikiBERLgzepOKVBGVLfz4yoPzMVtaqON7ZUMzZH8px2J8czZ6qrisFdRam76RWiBtx/WYKVW1aUUuC2HZcgA5BPnxnnnxxIk5RinCNtspSctujS0H1Xm4uSNv5iQATmXPVy2cn9e8pdL0a10VXbhYVYK+5cFccf7TS2JWdS2PAA/wC/eTGEMdqKIuUlsrarfYilckDuBJNFWyIxcYDeJ0azUi7j/iN2UDsJHqdUNHQbXUkKQGHtn/nEiclFWyK2Veva23pXTzqaqTcucMACcD34nfS7bNV0qk6lLKLnQM1TDGz/AL8zttbR1Dp+pTT2hnNLfTnkZUyxQqarSUWngvWpz9wJgnybd2mW2Z6aX19bcgswtTKpPuSM4/bH7zRb0xWoTv8A2lPplL26e2/f/nX2Pz/8sD+gE0E0wB+ps/AlcOHHi3FdlpzlPTOtIpwze/AlmRlhWowPsJE9zbTwJ0rZC1onNgzwMz1WDSurhvvJa/zS1FiWIiQBERAEREA8Zgqlj2Eh/EgtjHGe/wAT3UcqBhifcSnBVs0EsWwZH7TqVNMcPjI5HbEtk47wShOTODcAxXHaRWXg0Mx45xIZDaOLCLmw35Qe3bP/ADKzLS7enkElQvHfjuf7SVLFLMqMWfj6FPv2zKv4UfiPVZxhcnA7EDgzDJKargr+yIqLvkZPX7BptKApXazYIQ5x5xmafSwF0mnAORtGT7+Zn9Z1NepWzQX1MzBdzL6iLt9iG8+/bPxzKWis9TS6fpp6lTqb3GyqigZyP9Vjf6VHJHAOMc5mDinlZklTpH03T3TW3ajWr9VTf4NRI4ZVJyR8FifuAJaGj066w6talW9l2M4GCw9j7zvT6ZdNpq6KhhK1Cj7CTBcTqUWdJ6BgT2ImpAiIgHjLuGJUXRLW9RQkemCBx3z7y5KnUNYui0zWnJIwAo7sT2AkSdKyHR64Wve+0Kzfm+ZmtryjjcAexPM6ro6hd9ervCbj9NNYH9T3kNnTrHHFgA3Y+T8TzvUz9Q6eJGuLhfzNSk2OnqDYGYcsZX1OnS5Xpv22hhyBkTmyxdPVW34W2+tjtJrXLVn5H+0zdT0G+7Ut6fU71osG/H83HuZ1SlLjVW/JiyrqP4eqVg+i1NlVqnIL8gfqMETU6LddVQuh1fGopGQQch0zwQfjtI6qxpdNWv1bewJyS37z0+jeArZyDlSGKlT8ETnVQetFbFHUE6f0HSuVLuygIg7sSZd0Gs1WoUnU6J9PjsWYc/p3Ez+k6cClL713WUg1VjOdoUnJ+5/2lTW9U1J1NaaeuxnYn0wABj3+D85m2KEptu6SDlR9G75bvxjxOGsVFyx4nzFHWLtLZTp9bS2k3WFs5ypH+lSO5z4m214vqwAyg+/Bmz+KtO0Ry+yxRalloC7gftNFQAMCY2kp9OzfvJx2mitxB5ORCnfZaLLUTkNkZ8TqaFxERAEREA5dA67STj4lY6ZuOB3/AGluIIoipq9NeTyfHtI7nyShGAO0sytY5ZiCnbtBD6IcyK/Jpx4BzJSMSO51SpmYEjyB3lasyfRiL0Y/+r2dRTW3JayFAMAjB7jnv2kNV2s1mqalNdYKaxgsiKpxnwceeZYv1KVgu75GD+Udx9pH0yparbnqLW+s+7bjGB4+wlJemkqUXryUt0SXdI0Fun9O2oCtcsWLkH5YnPP3Mt/w30fR6QNrtNpxWLV21ZyW2e7E85Y8/AA+ZDqq11fTb7tzfhq1J4HFxGMEf+wHP3I9u+t0O9b+k1YOSmUb7gyiUVkqt0a44tLZoxEToNRERAEREAT5f+KdQaG0rbyCCzKB4I7H+s+onxP/ANQC9dWkdVJA35IHbOAP6zn9VftOiGbXQ3c9Mr1NzvbdaN+5jk8ngfHE6t1YGjfZdW9wvXGeMc57eeAZPpFUaHTlANhrUjHyMyrrdCNQ6s/1qDnk42Y9vk+81hGocU90Y8qez3/1JR1OxKCLUetWZAeQeR/4k2o1i1ttYYGMcHwe8paPQBWJswqEgsDyWPx8yzrdEux7G3kAAlU74lPUrLwSxU5eTbFKLbcuiS3bbWHK1lmXCeo4AQfA/wDM+ds6ktT4apivcFTnI95b1WorWr6yDXu+lsckf6ZWp1FNqja//wDLZBHjke/EZfSyklvZk5qy107q9V+rbTM+UdAyBk24I/Mp454wf3nmt091OpqvosLWhm9JTzu47AD48zz0V1KMjkjGCrKcFW8EfMVWuutezVuimitVFiDj6iTkDweBxOWGV4m4z39k97MnX6rVW0PTXobVsBBWwsMKwPj5wD/xNrpbFqR6r7m2g8HIPzzzO9NqenXXCs3cbydjHbvP6y7p9HXTY1uc4OQD3XHg/BE1hLCsft4SZOc5XI7DkHxjE6Vm3NnG3xjvPHFVqbAVbaDwTgcnOTKi3Mup9LBK+CVIJ+eZS63ZLTXZsVP/AIYkwaU1cVoATOhf8f1msclFky4DPZClgbtC3ZtKbTx5m6lYsmiIliRERAEiu3nAUcHviSxAZS2/UR3xK+oD+iSlgrxySRmaIqUZwO8gvprFJVznJhdmbifL1esuvdn+pLQFFipjB88e3bmTaWp7by5QYdgzIBhnwNp5/wC9pq2aYMzWIQSQAoI4XE6o0ynUFm5Gdyj/AEn4llixrI8q7ZFy48PBPZpk1GgbTENWj17MeVE+S6J1G3oPW7Ona8MtN9mxHION/gj4II/pPtgMnEajSUaqk1X0pYnfawzz7/eYZMXKSmtNF0TDkRPFG1QPaezUsIiIAiIgCQ6nTVaqo12oGUkHn3ByP6gSaIBBt28YwPicugZDwMywRnvPNi+0FHApIuT8CL11DIRp9hZvzb5d2Ke4E5tqFlLV5KhhjK8GSmFGkfIahnp6oj3rQRg59IEhW8Ent7jj3kGrVr9ZpjVsZ62Jck8hSO2ffsf0n0bdO/8AuUrSvGnrG4k/zNKdOhaz0X9Jtrkq3HbHYmQ8EJZlmvaRHKSg4V2Qq9VbZdijHjL+8gsoq1OsO59yMmQFfuV4P7ZH7y51jTX1dNZUZcu4VmAwqL3OfjHGPOQJl0aRLbP/AMYjoleGazHO72I7H7DHE831Hzy19hKkS39J6bqQfUpbOD/luV5/3mxW9NOjNe8BaVC8Lkge5MyzVbY1u5nrFYXPAVix8gHPA5nWjO1D+JsQgEgtZkAj9OM+86FgxRbjHtILkly8GrRphpWNr3fmwBk7Rk/PzKdespfVWFK7yV433fbsJV1zWjT1aXeLtEx2G9bB9C913nxgjGfORPHaxblqSts4LHceF4759jIxYcah9JE5Jyk/0ujUBwHc4JOJYTdkAd5iV33JelV6qGIyjA5U/wDMuHWNp6/5m74JXJPHgfEs/TKS543oryadSNtcphs9u4Esq67FbI2nzMbQ6mi531LXAIR3ZgFxn+81w9d1WKrVYEcFTmXgnHUlTNNdomGcc9/iezipNiYzmdzYkREQBOXbaJ1PGUMMGAco24HIkNg37gfMnVQo4nLV5OQcSSKKtdT7mG3IliugKM+TJEXaJ1DdijwKF7T2IkEiIiAIiIAiIgCIiAIiIAiIgDE8xPYgHzP8Y6w6XQ6dEz6j25XbnPA/3xNbpemrr6XQKxjfWHJ9yQMmWNVoqdZ6JtGTVatqn2YdpOqhQAOAOwmKxf1HNgyLuk4ZmRVbGNuTlic8kmSaLpp05OSNoOAo5B9j8GakTdybVFeCuzN1+i0vpNddlMDBZMAn4+ZgPp3o1i26ao+naMbLDyQOd3sAMGfYMoYYIyPYym+gDX3XFyXdCi5HC8YkcYSg4T6Iaado+abeLK7NzrtBNaq2N2e+fB+PtJzotS5TUg2AGvPPPBxwfnOJn9WvbS9Qq6cQWtY1EMp7Enn+mf6z7iqtKqwiDCjsJnB4qeKK+K0PlKXJvZ8zp/4cOpQrda9ag5BA5Jyc9+O/xOqv4K0ia+vUNqtQ6Id3pnA3EdskDt8T6eIlhxylya2WSoCIiaEiIiAIiIAiIgCIiAIiIAiIgCIiAV9Ra6MoVguRkkiVvxlvA3AeO3yP95fZFcfUob7ic+hV/wDrX9oBUTVWs2SygYzjHed2at1sKhOxx95Z9GvOdi+/adFQRggEQCousbPK8f2j8a2cCv8AWW8D2jA9oBVXVs4wq/Ue3EtjtPMDOcCewBERAEREAREQBERAMezoddv8S1dVbH+HSVC+Wc8An7DI/WbERKqKV0BERLAREQBERAEREAREQBERAEREAREQBERA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2" name="AutoShape 6" descr="data:image/jpeg;base64,/9j/4AAQSkZJRgABAQAAAQABAAD/2wBDAAgGBgcGBQgHBwcJCQgKDBQNDAsLDBkSEw8UHRofHh0aHBwgJC4nICIsIxwcKDcpLDAxNDQ0Hyc5PTgyPC4zNDL/2wBDAQkJCQwLDBgNDRgyIRwhMjIyMjIyMjIyMjIyMjIyMjIyMjIyMjIyMjIyMjIyMjIyMjIyMjIyMjIyMjIyMjIyMjL/wAARCADcARwDASIAAhEBAxEB/8QAGwABAAMBAQEBAAAAAAAAAAAAAAMEBQIBBgf/xAA6EAACAgEDAwMCBAQGAQMFAAABAgADEQQSIQUxQRNRYSJxFDKBkQZCobEjM1LR4fDBFWJyByQlU4L/xAAZAQEAAwEBAAAAAAAAAAAAAAAAAQIDBAX/xAAnEQACAgICAQUAAQUAAAAAAAAAAQIRAyESMUEEEyJRYTIjQsHh8P/aAAwDAQACEQMRAD8A/f4iIAiIgCIiAIiIAiIgCIiAIiIAiIgCIiAIlbU6yrS2UVufqus9NfvjMsyE09ARE4NqjzJB3OGsUHEistcI20cgZ/SQh2DBXHJGeJDIsuK4bsZ1MtuoUpq6tMjb7X5wv8oxnJmmDkZkRkpdEnsTg2qPOftOLNQqjjknxLAmiRU2+qDkYIksAREQBERAEREAREQBERAEREAREQBERAEREAREQBERAI7rlorLt2HtKGn6xVczL9OVxnDZxJuoI12nZEZgfOGxPnVoasJvLGxBtBxjj5+e0lK/H+iN2avVKPx3p2UWBL6G3AtyP+8SwnUzgJYoS4KC6Z7f7j5mXQ9WnocMAtfdsMR37yLUHRXtXe2d7HFYSxsk48YPeUWPjNy8FpUtGu/UuQOJWHUgXywzz2E+eu1V5sWrTV3B2OALNRkj3JGDgd/Pg+0mpXqOmuDLrKtw/KfR7f1kcoyejJs+nOrrNO5CSvbnuAfecreuqqtCK7ErhgpAJHbAJ7Sk7W2adi9w1DVqTY6fSu7wqg98++ZKmirRLKyFsJYqRaPpY+3x8TGXve7SXxNVx4/pF0jQlOoam16BUxwFUWB9q/f3OJuWkqmB54nzHS9VRpDcNLTZSlj7mrY7trdsA/oOPE2G6kjVjeMc+JthxOEUqKKSJncIOf2la1y7Kyjt8yv+MFjqSAAQSee2JPQRdhl7d5u4tLYtM0dPXsTJIyZNIK7AowxwMjH6ynreuaTSWineLLicBE5OfA+5MxlKMO2WNOJ4ucDPfzPZYCIiAIiIAiIgCIiAIieEgDJOBAPScDM4NqBd24Y95XuubcV4KEeJBu+nb4zmTRVyNEMGAIOQZ7KBsbaqKcAD+ss1Xq7bOc47nzFEpk0REgkREQBERAKuoyM/Myb6yWJE3bVDLgiUWpUHgSyLxdGTZpXuoKDhicjcMjI95U1OpXpumezUW1UO/wBFa54L44x/eb+yUdV0/TazYNTSLAhJXPgzPL1cVspLZilF0euBJPpkYB78YwD/AE/rNJV3r7juDJtRoa76wjLwO2DjE40+jXSVnlivbnvOfHGcJteGZs7TfXUEKZQ/UAw4z7yK6+032GzLLYdwXgbW7Bh57S6zOVRgxwBhfgSjaDXqA+AfIyMidbUZRcZdMrbTtGea/wAKtrqSrPZuVq15BPj952NVqVO/UbLgw3bk7nnyBxn7Srq9QtNzMe6KMH2JlrRafZogMf5gDGY4szlm4R/jEiXVvtnl+5tL+Irvw5TeoONnvj37fPeavTrNrBhtYMOX3c4+0orpalqKKmFGGUDx9p62rOnKOtLXepWxqsTk7gMgY88c8c8eZtDnjjL3JXvRLlFtcVRB/EXWgtvoVWYWs87WwXbtx8Dt95H/AA90bVWamvqOrAqrX6qqv5ifc+w/rNXo+no0+hotQI9lq7ntHJz7Z+O2PfM0bHZjtXPjP6zg9m5+5Pss5Fqu7awUsCPky0JjKNzAfM06GJBB8dp1QleiYysmiImhcREQBERAE83Tx2CrkyA6gDlhgfeUk3egWZxYoZCrHAPmVzrBxtAwe2T3mV1DqVrXejXgkAnarDx3Px3l9JW3SRVy8I0HrK+QR7gziVtDqhqafUIPPI4x+8sE8yzVFLR7JanZWAVO/fiQZk9bXAjbllP6iQEy6WCrknAEpvq23EKABLT5NZ2kZ+e0zW78YI9wOIRpZep1AsYrjHt9pPM7TjNo4zg574mjDJQiIkAHkSF0k0EZgFU1yNqcnIlsrPCsPYZT9E+eINa/l4PxLZWcemoYtjk9zCVFWiqU8Y4kVumVxgiWvScXbs/T7TorFlGj43q/Tiuv0mCdmpuFZPs2OP7Gamrf8JpWt2flXO1R2mjqNKl6oHH+XYti/BU5E41OmF+nes/zAjuQP1xM8UIwm39lGZWm1ztg3UtVn8obHJ744lfSaa7V006Eqa69KgWy4HhbAM8H4P8Aad26LV6VAhsNtFZHpoKxvfA4GfP/AH2lnpOju0em1C6k/wCfaXNatlVzj95TKpySTq/zr8LLgn+FpdLZbWNRTbWurIBtUZ2WHzkD+45HzLB1fo0qz1Gt/NbMCV59x3HfBkI1WkqYacWIHbI2kgMfgZ4JI7SdPTe0HNeACpVhwvHj5JwTntjEz5TlCrSkax48rXRZp22VJYo7jgc8CW6UKgk+ZlL1F/WCVqNoBBXHOQOD/ST6fqP00o5DsV3WOTgKPE644pJbK8o2acTlHWxA6MGU8gieswRCzHAAyTBc9ico62Vq6nKsAQfidQBERAILj9QHxKlytZYqdl7ky+9e/wCDK19D+mdp+rHvxDlSshqzE1vQjqs2pey3HG3IyBx2wOf1jRae3qFNT6kD1FXaGJzuYcFh8f37+0velqK9O9TFWsbnBG4bfYjOee3HbMdF1dWs0psrXYUPpsn+kjxOfFxUuVU34KZFTpElWiXRUk53N2HHadbSKdx8niXM57wVVlwQCPadLd9mZRA5XOcGXKKmqzlgc+BO1UAAADjtOxFlkj2Rvp0fJ5BIA4kgnokGiOK6Ur/KP1kkRBYREQCJS2/uZLEQBPMT2IByRPCJ3PMQCMicESYrOSsgq0V3TPMiKkeJbKzgrBRxKjISp8SvfT6lJQFgfBVivP3E0Ssgesj5EpJWqKtUfKV9J6kvUVezVUmlgfUdqxYwHgKHHf58fM3LKtPSm6w2WD8mFwewBz+kr6vU2JcURVGPPfMsLWz1BjlWI9uxmEMUINOvNhZJLRlBq9VrCj+qDWhYBgVLg8fsJ3pwqan0ktrK7QQljEnyM/0k7VVjUktnKgnd5PH/ADKdpWsEsW+tjucclCezc+PedXyWV5eeq6HOPDjW/s+kr1f4fSh9RqKUVfIICgT57rv8S/i7aum9Nb1WvBR2rGc7uMD7DJlHU/w71DqDl01GlZu2XDKR+gyJsfw70LUdHy+ot0tj44NVGGH3c8n7YnHKeTLKkqRpF6PqKlCVKoGAAAB7TueA5APvPZ2IuIicO+OBJBBrNdRoUV7mwGOBINJ1jRa36UsC2Y3Gt+CB/wCZHrek6XX2iy8MWAxw3jP/AH95X13TNGNKtdWnrrcuqVsi4IJOO/2zMG8nK9URZxpOqrVpUu1lrF7vr/8AivgYHxgn7y103TV6Wm01vvW+578jt9Rzx8TOdbdfdZfo8Jp0/wAOsnn1CO7D/wBoxge/Jl/QVfhdHXRu3FBgnM2ir3/36YyL4M6EiU5kqyzRCOxPRPJ7ILo9gRPYLo9ics6pjccZlf8AEthuACO0E2WokA1AWtS/c+0mByMwSexEQBERAEREAREQDkqJyVkk8IzIIaISsjIk5EqavVLpto2liZUozm2iuxgzoCR2JkbJgYAlhWFtIYZUMM/IldxXfvp3NlCM+D+8pJFWY+o3C9mBI9jKdwBB3DIYbWHuJrXVAkhh2MrnToR9QyJxSTswaZ30a4tVtLbnrfYx98Y5/UEGbc+b6ar1fxFfT3W2qt8Z8gEf2H9J9SlJJy3A9p04bcTeCdEtf5F+07iJ1Gx4eAZA7qis7sFUDJJOABLB5Ezeo0rfpTS/ZjKztLRDKrfxBogAUFj5JUAL3P27yprdeOoVaerTMUNrupYjmvC4bI8EAn9xJ6tHpaQVXTVkHwRk/v3nOl6ZptDqmcbtrD8pbIGe+B3HYe85byf3NUR30Z3V6LtHpU1Fd1tumpAzWrFQij2C4yP6zU6dpdPo9Ps0oYVWMbPqYt+bnzJ1pRqPT4Yc7ix4I9pDqDZUiiv6V7cDtOnDjjfNMpK12aFcnEo6FrHrJc557y+s1kQjqezksFGSZG1xPAH7ypZHZc/pOlfPBlYXMDyAZMn1crzBYhuZyxDj7SKSv62CXHH6SKSQe5PHxJ9O4D/U/LeJXklLKLAGTJ8H2gIvRESC4iIgCJ55nsAREjvbbWe3PHJxAOvUTdt3DPbE6mXk57y3pGYqQew7cyaIsnYSC2uthl0DY7Zlk9pBaOBKMMhL44AAHtMrXPb6zAlgh5AE0XcKcAZnKWnfyvEq0ZM+et63RQmyxC7j+ZXBBmLq/wCJbFBKXVqvJIFe4rz79p9jrNH0y3Nmp09BY/zMgzI9N0zptSq2n0tWQ+4sygncPP6Z/ScM8OV7b0PiYfRBfRedbrMpY1lDNvPKh96jPzhh9p94DwJ8nt/FdM1moGMau8FCf9AZUX9wM/rItB/E9uj1I0OtVSqv6Zd32tX4+r3HzNcWWOOovo0ifZRPFYOoZSCDyCPM9naWEq6xNwUy1I7k31kDv3EhkPozCjA5BGZ1qdl6KDYFsOcZ84HP6T1pDbV6llLDOUfPA5wQVz9ueZy5I8m4NWmRF1tHOlouqRrUsrbABAJwMYzyT24jpmq1XULtRZbozp9KpC0iwYdz/MSO2PA9+8vbwEfawYnwSPbtGnvNqtkLwcAr2M0wYljilB6GSTk7ZKFC/adBht3Z4+JGbAjhQhw2ST4EHYKcV42g9hOgojlmLNkyN7Vr7nn2E9J2qSfAlStfVYu5484YAyeiW/ol/Fc/kH6mWNNqlJKsNv8AaVf8EbUYg7SeR3b2nVdZRd2Qc+2cD9ZSOSMv4sfJdl62pnbdu+gDMrhcqzeBJ9K2VKHx2kxrUoVwMH2kkpXsogcjxmW6EZR9YHHadipAANo47ZncFkhERBIiIgCIiAJy67lIBwT5nUQCi2mszwM8nzLFFXprzjcfMmiLFCRuODmSTkyGQzPNfzPNoA4k1g2E57Ss16jsMyjMZUjD65h9Xpaizor2DLI/7Z9snA/ac6TT3i49OtvPp2D67MjfsJ/KR4zyM+00tXTRrqXqtChCPq+eOMzjpfTqaj6yWb1J4OSx447n9v0kOS7ctV1/kRaaqiHR6iu3THSDaHr1SJt9l3g8fsf2nX8QfwxX1ixdTS/pagYD+1i/+D7H95m9Y6frOmah+qaUVMiW+scsdyjOMAeQS3J+Ju9C64nWqLSKXqupIW1DyAfjz+84YpNcJo6I10yXoPQNN0Wo+ldqLWPGbbMgfZRwJszmsYWdT0MaSikiBERLgzepOKVBGVLfz4yoPzMVtaqON7ZUMzZH8px2J8czZ6qrisFdRam76RWiBtx/WYKVW1aUUuC2HZcgA5BPnxnnnxxIk5RinCNtspSctujS0H1Xm4uSNv5iQATmXPVy2cn9e8pdL0a10VXbhYVYK+5cFccf7TS2JWdS2PAA/wC/eTGEMdqKIuUlsrarfYilckDuBJNFWyIxcYDeJ0azUi7j/iN2UDsJHqdUNHQbXUkKQGHtn/nEiclFWyK2Veva23pXTzqaqTcucMACcD34nfS7bNV0qk6lLKLnQM1TDGz/AL8zttbR1Dp+pTT2hnNLfTnkZUyxQqarSUWngvWpz9wJgnybd2mW2Z6aX19bcgswtTKpPuSM4/bH7zRb0xWoTv8A2lPplL26e2/f/nX2Pz/8sD+gE0E0wB+ps/AlcOHHi3FdlpzlPTOtIpwze/AlmRlhWowPsJE9zbTwJ0rZC1onNgzwMz1WDSurhvvJa/zS1FiWIiQBERAEREA8Zgqlj2Eh/EgtjHGe/wAT3UcqBhifcSnBVs0EsWwZH7TqVNMcPjI5HbEtk47wShOTODcAxXHaRWXg0Mx45xIZDaOLCLmw35Qe3bP/ADKzLS7enkElQvHfjuf7SVLFLMqMWfj6FPv2zKv4UfiPVZxhcnA7EDgzDJKargr+yIqLvkZPX7BptKApXazYIQ5x5xmafSwF0mnAORtGT7+Zn9Z1NepWzQX1MzBdzL6iLt9iG8+/bPxzKWis9TS6fpp6lTqb3GyqigZyP9Vjf6VHJHAOMc5mDinlZklTpH03T3TW3ajWr9VTf4NRI4ZVJyR8FifuAJaGj066w6talW9l2M4GCw9j7zvT6ZdNpq6KhhK1Cj7CTBcTqUWdJ6BgT2ImpAiIgHjLuGJUXRLW9RQkemCBx3z7y5KnUNYui0zWnJIwAo7sT2AkSdKyHR64Wve+0Kzfm+ZmtryjjcAexPM6ro6hd9ervCbj9NNYH9T3kNnTrHHFgA3Y+T8TzvUz9Q6eJGuLhfzNSk2OnqDYGYcsZX1OnS5Xpv22hhyBkTmyxdPVW34W2+tjtJrXLVn5H+0zdT0G+7Ut6fU71osG/H83HuZ1SlLjVW/JiyrqP4eqVg+i1NlVqnIL8gfqMETU6LddVQuh1fGopGQQch0zwQfjtI6qxpdNWv1bewJyS37z0+jeArZyDlSGKlT8ETnVQetFbFHUE6f0HSuVLuygIg7sSZd0Gs1WoUnU6J9PjsWYc/p3Ez+k6cClL713WUg1VjOdoUnJ+5/2lTW9U1J1NaaeuxnYn0wABj3+D85m2KEptu6SDlR9G75bvxjxOGsVFyx4nzFHWLtLZTp9bS2k3WFs5ypH+lSO5z4m214vqwAyg+/Bmz+KtO0Ry+yxRalloC7gftNFQAMCY2kp9OzfvJx2mitxB5ORCnfZaLLUTkNkZ8TqaFxERAEREA5dA67STj4lY6ZuOB3/AGluIIoipq9NeTyfHtI7nyShGAO0sytY5ZiCnbtBD6IcyK/Jpx4BzJSMSO51SpmYEjyB3lasyfRiL0Y/+r2dRTW3JayFAMAjB7jnv2kNV2s1mqalNdYKaxgsiKpxnwceeZYv1KVgu75GD+Udx9pH0yparbnqLW+s+7bjGB4+wlJemkqUXryUt0SXdI0Fun9O2oCtcsWLkH5YnPP3Mt/w30fR6QNrtNpxWLV21ZyW2e7E85Y8/AA+ZDqq11fTb7tzfhq1J4HFxGMEf+wHP3I9u+t0O9b+k1YOSmUb7gyiUVkqt0a44tLZoxEToNRERAEREAT5f+KdQaG0rbyCCzKB4I7H+s+onxP/ANQC9dWkdVJA35IHbOAP6zn9VftOiGbXQ3c9Mr1NzvbdaN+5jk8ngfHE6t1YGjfZdW9wvXGeMc57eeAZPpFUaHTlANhrUjHyMyrrdCNQ6s/1qDnk42Y9vk+81hGocU90Y8qez3/1JR1OxKCLUetWZAeQeR/4k2o1i1ttYYGMcHwe8paPQBWJswqEgsDyWPx8yzrdEux7G3kAAlU74lPUrLwSxU5eTbFKLbcuiS3bbWHK1lmXCeo4AQfA/wDM+ds6ktT4apivcFTnI95b1WorWr6yDXu+lsckf6ZWp1FNqja//wDLZBHjke/EZfSyklvZk5qy107q9V+rbTM+UdAyBk24I/Mp454wf3nmt091OpqvosLWhm9JTzu47AD48zz0V1KMjkjGCrKcFW8EfMVWuutezVuimitVFiDj6iTkDweBxOWGV4m4z39k97MnX6rVW0PTXobVsBBWwsMKwPj5wD/xNrpbFqR6r7m2g8HIPzzzO9NqenXXCs3cbydjHbvP6y7p9HXTY1uc4OQD3XHg/BE1hLCsft4SZOc5XI7DkHxjE6Vm3NnG3xjvPHFVqbAVbaDwTgcnOTKi3Mup9LBK+CVIJ+eZS63ZLTXZsVP/AIYkwaU1cVoATOhf8f1msclFky4DPZClgbtC3ZtKbTx5m6lYsmiIliRERAEiu3nAUcHviSxAZS2/UR3xK+oD+iSlgrxySRmaIqUZwO8gvprFJVznJhdmbifL1esuvdn+pLQFFipjB88e3bmTaWp7by5QYdgzIBhnwNp5/wC9pq2aYMzWIQSQAoI4XE6o0ynUFm5Gdyj/AEn4llixrI8q7ZFy48PBPZpk1GgbTENWj17MeVE+S6J1G3oPW7Ona8MtN9mxHION/gj4II/pPtgMnEajSUaqk1X0pYnfawzz7/eYZMXKSmtNF0TDkRPFG1QPaezUsIiIAiIgCQ6nTVaqo12oGUkHn3ByP6gSaIBBt28YwPicugZDwMywRnvPNi+0FHApIuT8CL11DIRp9hZvzb5d2Ke4E5tqFlLV5KhhjK8GSmFGkfIahnp6oj3rQRg59IEhW8Ent7jj3kGrVr9ZpjVsZ62Jck8hSO2ffsf0n0bdO/8AuUrSvGnrG4k/zNKdOhaz0X9Jtrkq3HbHYmQ8EJZlmvaRHKSg4V2Qq9VbZdijHjL+8gsoq1OsO59yMmQFfuV4P7ZH7y51jTX1dNZUZcu4VmAwqL3OfjHGPOQJl0aRLbP/AMYjoleGazHO72I7H7DHE831Hzy19hKkS39J6bqQfUpbOD/luV5/3mxW9NOjNe8BaVC8Lkge5MyzVbY1u5nrFYXPAVix8gHPA5nWjO1D+JsQgEgtZkAj9OM+86FgxRbjHtILkly8GrRphpWNr3fmwBk7Rk/PzKdespfVWFK7yV433fbsJV1zWjT1aXeLtEx2G9bB9C913nxgjGfORPHaxblqSts4LHceF4759jIxYcah9JE5Jyk/0ujUBwHc4JOJYTdkAd5iV33JelV6qGIyjA5U/wDMuHWNp6/5m74JXJPHgfEs/TKS543oryadSNtcphs9u4Esq67FbI2nzMbQ6mi531LXAIR3ZgFxn+81w9d1WKrVYEcFTmXgnHUlTNNdomGcc9/iezipNiYzmdzYkREQBOXbaJ1PGUMMGAco24HIkNg37gfMnVQo4nLV5OQcSSKKtdT7mG3IliugKM+TJEXaJ1DdijwKF7T2IkEiIiAIiIAiIgCIiAIiIAiIgDE8xPYgHzP8Y6w6XQ6dEz6j25XbnPA/3xNbpemrr6XQKxjfWHJ9yQMmWNVoqdZ6JtGTVatqn2YdpOqhQAOAOwmKxf1HNgyLuk4ZmRVbGNuTlic8kmSaLpp05OSNoOAo5B9j8GakTdybVFeCuzN1+i0vpNddlMDBZMAn4+ZgPp3o1i26ao+naMbLDyQOd3sAMGfYMoYYIyPYym+gDX3XFyXdCi5HC8YkcYSg4T6Iaado+abeLK7NzrtBNaq2N2e+fB+PtJzotS5TUg2AGvPPPBxwfnOJn9WvbS9Qq6cQWtY1EMp7Enn+mf6z7iqtKqwiDCjsJnB4qeKK+K0PlKXJvZ8zp/4cOpQrda9ag5BA5Jyc9+O/xOqv4K0ia+vUNqtQ6Id3pnA3EdskDt8T6eIlhxylya2WSoCIiaEiIiAIiIAiIgCIiAIiIAiIgCIiAV9Ra6MoVguRkkiVvxlvA3AeO3yP95fZFcfUob7ic+hV/wDrX9oBUTVWs2SygYzjHed2at1sKhOxx95Z9GvOdi+/adFQRggEQCousbPK8f2j8a2cCv8AWW8D2jA9oBVXVs4wq/Ue3EtjtPMDOcCewBERAEREAREQBERAMezoddv8S1dVbH+HSVC+Wc8An7DI/WbERKqKV0BERLAREQBERAEREAREQBERAEREAREQBERA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4" name="AutoShape 8" descr="data:image/jpeg;base64,/9j/4AAQSkZJRgABAQAAAQABAAD/2wBDAAgGBgcGBQgHBwcJCQgKDBQNDAsLDBkSEw8UHRofHh0aHBwgJC4nICIsIxwcKDcpLDAxNDQ0Hyc5PTgyPC4zNDL/2wBDAQkJCQwLDBgNDRgyIRwhMjIyMjIyMjIyMjIyMjIyMjIyMjIyMjIyMjIyMjIyMjIyMjIyMjIyMjIyMjIyMjIyMjL/wAARCADcARwDASIAAhEBAxEB/8QAGwABAAMBAQEBAAAAAAAAAAAAAAMEBQIBBgf/xAA6EAACAgEDAwMCBAQGAQMFAAABAgADEQQSIQUxQRNRYSJxFDKBkQZCobEjM1LR4fDBFWJyByQlU4L/xAAZAQEAAwEBAAAAAAAAAAAAAAAAAQIDBAX/xAAnEQACAgICAQUAAQUAAAAAAAAAAQIRAyESMUEEEyJRYTIjQsHh8P/aAAwDAQACEQMRAD8A/f4iIAiIgCIiAIiIAiIgCIiAIiIAiIgCIiAIlbU6yrS2UVufqus9NfvjMsyE09ARE4NqjzJB3OGsUHEistcI20cgZ/SQh2DBXHJGeJDIsuK4bsZ1MtuoUpq6tMjb7X5wv8oxnJmmDkZkRkpdEnsTg2qPOftOLNQqjjknxLAmiRU2+qDkYIksAREQBERAEREAREQBERAEREAREQBERAEREAREQBERAI7rlorLt2HtKGn6xVczL9OVxnDZxJuoI12nZEZgfOGxPnVoasJvLGxBtBxjj5+e0lK/H+iN2avVKPx3p2UWBL6G3AtyP+8SwnUzgJYoS4KC6Z7f7j5mXQ9WnocMAtfdsMR37yLUHRXtXe2d7HFYSxsk48YPeUWPjNy8FpUtGu/UuQOJWHUgXywzz2E+eu1V5sWrTV3B2OALNRkj3JGDgd/Pg+0mpXqOmuDLrKtw/KfR7f1kcoyejJs+nOrrNO5CSvbnuAfecreuqqtCK7ErhgpAJHbAJ7Sk7W2adi9w1DVqTY6fSu7wqg98++ZKmirRLKyFsJYqRaPpY+3x8TGXve7SXxNVx4/pF0jQlOoam16BUxwFUWB9q/f3OJuWkqmB54nzHS9VRpDcNLTZSlj7mrY7trdsA/oOPE2G6kjVjeMc+JthxOEUqKKSJncIOf2la1y7Kyjt8yv+MFjqSAAQSee2JPQRdhl7d5u4tLYtM0dPXsTJIyZNIK7AowxwMjH6ynreuaTSWineLLicBE5OfA+5MxlKMO2WNOJ4ucDPfzPZYCIiAIiIAiIgCIiAIieEgDJOBAPScDM4NqBd24Y95XuubcV4KEeJBu+nb4zmTRVyNEMGAIOQZ7KBsbaqKcAD+ss1Xq7bOc47nzFEpk0REgkREQBERAKuoyM/Myb6yWJE3bVDLgiUWpUHgSyLxdGTZpXuoKDhicjcMjI95U1OpXpumezUW1UO/wBFa54L44x/eb+yUdV0/TazYNTSLAhJXPgzPL1cVspLZilF0euBJPpkYB78YwD/AE/rNJV3r7juDJtRoa76wjLwO2DjE40+jXSVnlivbnvOfHGcJteGZs7TfXUEKZQ/UAw4z7yK6+032GzLLYdwXgbW7Bh57S6zOVRgxwBhfgSjaDXqA+AfIyMidbUZRcZdMrbTtGea/wAKtrqSrPZuVq15BPj952NVqVO/UbLgw3bk7nnyBxn7Srq9QtNzMe6KMH2JlrRafZogMf5gDGY4szlm4R/jEiXVvtnl+5tL+Irvw5TeoONnvj37fPeavTrNrBhtYMOX3c4+0orpalqKKmFGGUDx9p62rOnKOtLXepWxqsTk7gMgY88c8c8eZtDnjjL3JXvRLlFtcVRB/EXWgtvoVWYWs87WwXbtx8Dt95H/AA90bVWamvqOrAqrX6qqv5ifc+w/rNXo+no0+hotQI9lq7ntHJz7Z+O2PfM0bHZjtXPjP6zg9m5+5Pss5Fqu7awUsCPky0JjKNzAfM06GJBB8dp1QleiYysmiImhcREQBERAE83Tx2CrkyA6gDlhgfeUk3egWZxYoZCrHAPmVzrBxtAwe2T3mV1DqVrXejXgkAnarDx3Px3l9JW3SRVy8I0HrK+QR7gziVtDqhqafUIPPI4x+8sE8yzVFLR7JanZWAVO/fiQZk9bXAjbllP6iQEy6WCrknAEpvq23EKABLT5NZ2kZ+e0zW78YI9wOIRpZep1AsYrjHt9pPM7TjNo4zg574mjDJQiIkAHkSF0k0EZgFU1yNqcnIlsrPCsPYZT9E+eINa/l4PxLZWcemoYtjk9zCVFWiqU8Y4kVumVxgiWvScXbs/T7TorFlGj43q/Tiuv0mCdmpuFZPs2OP7Gamrf8JpWt2flXO1R2mjqNKl6oHH+XYti/BU5E41OmF+nes/zAjuQP1xM8UIwm39lGZWm1ztg3UtVn8obHJ744lfSaa7V006Eqa69KgWy4HhbAM8H4P8Aad26LV6VAhsNtFZHpoKxvfA4GfP/AH2lnpOju0em1C6k/wCfaXNatlVzj95TKpySTq/zr8LLgn+FpdLZbWNRTbWurIBtUZ2WHzkD+45HzLB1fo0qz1Gt/NbMCV59x3HfBkI1WkqYacWIHbI2kgMfgZ4JI7SdPTe0HNeACpVhwvHj5JwTntjEz5TlCrSkax48rXRZp22VJYo7jgc8CW6UKgk+ZlL1F/WCVqNoBBXHOQOD/ST6fqP00o5DsV3WOTgKPE644pJbK8o2acTlHWxA6MGU8gieswRCzHAAyTBc9ico62Vq6nKsAQfidQBERAILj9QHxKlytZYqdl7ky+9e/wCDK19D+mdp+rHvxDlSshqzE1vQjqs2pey3HG3IyBx2wOf1jRae3qFNT6kD1FXaGJzuYcFh8f37+0velqK9O9TFWsbnBG4bfYjOee3HbMdF1dWs0psrXYUPpsn+kjxOfFxUuVU34KZFTpElWiXRUk53N2HHadbSKdx8niXM57wVVlwQCPadLd9mZRA5XOcGXKKmqzlgc+BO1UAAADjtOxFlkj2Rvp0fJ5BIA4kgnokGiOK6Ur/KP1kkRBYREQCJS2/uZLEQBPMT2IByRPCJ3PMQCMicESYrOSsgq0V3TPMiKkeJbKzgrBRxKjISp8SvfT6lJQFgfBVivP3E0Ssgesj5EpJWqKtUfKV9J6kvUVezVUmlgfUdqxYwHgKHHf58fM3LKtPSm6w2WD8mFwewBz+kr6vU2JcURVGPPfMsLWz1BjlWI9uxmEMUINOvNhZJLRlBq9VrCj+qDWhYBgVLg8fsJ3pwqan0ktrK7QQljEnyM/0k7VVjUktnKgnd5PH/ADKdpWsEsW+tjucclCezc+PedXyWV5eeq6HOPDjW/s+kr1f4fSh9RqKUVfIICgT57rv8S/i7aum9Nb1WvBR2rGc7uMD7DJlHU/w71DqDl01GlZu2XDKR+gyJsfw70LUdHy+ot0tj44NVGGH3c8n7YnHKeTLKkqRpF6PqKlCVKoGAAAB7TueA5APvPZ2IuIicO+OBJBBrNdRoUV7mwGOBINJ1jRa36UsC2Y3Gt+CB/wCZHrek6XX2iy8MWAxw3jP/AH95X13TNGNKtdWnrrcuqVsi4IJOO/2zMG8nK9URZxpOqrVpUu1lrF7vr/8AivgYHxgn7y103TV6Wm01vvW+578jt9Rzx8TOdbdfdZfo8Jp0/wAOsnn1CO7D/wBoxge/Jl/QVfhdHXRu3FBgnM2ir3/36YyL4M6EiU5kqyzRCOxPRPJ7ILo9gRPYLo9ics6pjccZlf8AEthuACO0E2WokA1AWtS/c+0mByMwSexEQBERAEREAREQDkqJyVkk8IzIIaISsjIk5EqavVLpto2liZUozm2iuxgzoCR2JkbJgYAlhWFtIYZUMM/IldxXfvp3NlCM+D+8pJFWY+o3C9mBI9jKdwBB3DIYbWHuJrXVAkhh2MrnToR9QyJxSTswaZ30a4tVtLbnrfYx98Y5/UEGbc+b6ar1fxFfT3W2qt8Z8gEf2H9J9SlJJy3A9p04bcTeCdEtf5F+07iJ1Gx4eAZA7qis7sFUDJJOABLB5Ezeo0rfpTS/ZjKztLRDKrfxBogAUFj5JUAL3P27yprdeOoVaerTMUNrupYjmvC4bI8EAn9xJ6tHpaQVXTVkHwRk/v3nOl6ZptDqmcbtrD8pbIGe+B3HYe85byf3NUR30Z3V6LtHpU1Fd1tumpAzWrFQij2C4yP6zU6dpdPo9Ps0oYVWMbPqYt+bnzJ1pRqPT4Yc7ix4I9pDqDZUiiv6V7cDtOnDjjfNMpK12aFcnEo6FrHrJc557y+s1kQjqezksFGSZG1xPAH7ypZHZc/pOlfPBlYXMDyAZMn1crzBYhuZyxDj7SKSv62CXHH6SKSQe5PHxJ9O4D/U/LeJXklLKLAGTJ8H2gIvRESC4iIgCJ55nsAREjvbbWe3PHJxAOvUTdt3DPbE6mXk57y3pGYqQew7cyaIsnYSC2uthl0DY7Zlk9pBaOBKMMhL44AAHtMrXPb6zAlgh5AE0XcKcAZnKWnfyvEq0ZM+et63RQmyxC7j+ZXBBmLq/wCJbFBKXVqvJIFe4rz79p9jrNH0y3Nmp09BY/zMgzI9N0zptSq2n0tWQ+4sygncPP6Z/ScM8OV7b0PiYfRBfRedbrMpY1lDNvPKh96jPzhh9p94DwJ8nt/FdM1moGMau8FCf9AZUX9wM/rItB/E9uj1I0OtVSqv6Zd32tX4+r3HzNcWWOOovo0ifZRPFYOoZSCDyCPM9naWEq6xNwUy1I7k31kDv3EhkPozCjA5BGZ1qdl6KDYFsOcZ84HP6T1pDbV6llLDOUfPA5wQVz9ueZy5I8m4NWmRF1tHOlouqRrUsrbABAJwMYzyT24jpmq1XULtRZbozp9KpC0iwYdz/MSO2PA9+8vbwEfawYnwSPbtGnvNqtkLwcAr2M0wYljilB6GSTk7ZKFC/adBht3Z4+JGbAjhQhw2ST4EHYKcV42g9hOgojlmLNkyN7Vr7nn2E9J2qSfAlStfVYu5484YAyeiW/ol/Fc/kH6mWNNqlJKsNv8AaVf8EbUYg7SeR3b2nVdZRd2Qc+2cD9ZSOSMv4sfJdl62pnbdu+gDMrhcqzeBJ9K2VKHx2kxrUoVwMH2kkpXsogcjxmW6EZR9YHHadipAANo47ZncFkhERBIiIgCIiAJy67lIBwT5nUQCi2mszwM8nzLFFXprzjcfMmiLFCRuODmSTkyGQzPNfzPNoA4k1g2E57Ss16jsMyjMZUjD65h9Xpaizor2DLI/7Z9snA/ac6TT3i49OtvPp2D67MjfsJ/KR4zyM+00tXTRrqXqtChCPq+eOMzjpfTqaj6yWb1J4OSx447n9v0kOS7ctV1/kRaaqiHR6iu3THSDaHr1SJt9l3g8fsf2nX8QfwxX1ixdTS/pagYD+1i/+D7H95m9Y6frOmah+qaUVMiW+scsdyjOMAeQS3J+Ju9C64nWqLSKXqupIW1DyAfjz+84YpNcJo6I10yXoPQNN0Wo+ldqLWPGbbMgfZRwJszmsYWdT0MaSikiBERLgzepOKVBGVLfz4yoPzMVtaqON7ZUMzZH8px2J8czZ6qrisFdRam76RWiBtx/WYKVW1aUUuC2HZcgA5BPnxnnnxxIk5RinCNtspSctujS0H1Xm4uSNv5iQATmXPVy2cn9e8pdL0a10VXbhYVYK+5cFccf7TS2JWdS2PAA/wC/eTGEMdqKIuUlsrarfYilckDuBJNFWyIxcYDeJ0azUi7j/iN2UDsJHqdUNHQbXUkKQGHtn/nEiclFWyK2Veva23pXTzqaqTcucMACcD34nfS7bNV0qk6lLKLnQM1TDGz/AL8zttbR1Dp+pTT2hnNLfTnkZUyxQqarSUWngvWpz9wJgnybd2mW2Z6aX19bcgswtTKpPuSM4/bH7zRb0xWoTv8A2lPplL26e2/f/nX2Pz/8sD+gE0E0wB+ps/AlcOHHi3FdlpzlPTOtIpwze/AlmRlhWowPsJE9zbTwJ0rZC1onNgzwMz1WDSurhvvJa/zS1FiWIiQBERAEREA8Zgqlj2Eh/EgtjHGe/wAT3UcqBhifcSnBVs0EsWwZH7TqVNMcPjI5HbEtk47wShOTODcAxXHaRWXg0Mx45xIZDaOLCLmw35Qe3bP/ADKzLS7enkElQvHfjuf7SVLFLMqMWfj6FPv2zKv4UfiPVZxhcnA7EDgzDJKargr+yIqLvkZPX7BptKApXazYIQ5x5xmafSwF0mnAORtGT7+Zn9Z1NepWzQX1MzBdzL6iLt9iG8+/bPxzKWis9TS6fpp6lTqb3GyqigZyP9Vjf6VHJHAOMc5mDinlZklTpH03T3TW3ajWr9VTf4NRI4ZVJyR8FifuAJaGj066w6talW9l2M4GCw9j7zvT6ZdNpq6KhhK1Cj7CTBcTqUWdJ6BgT2ImpAiIgHjLuGJUXRLW9RQkemCBx3z7y5KnUNYui0zWnJIwAo7sT2AkSdKyHR64Wve+0Kzfm+ZmtryjjcAexPM6ro6hd9ervCbj9NNYH9T3kNnTrHHFgA3Y+T8TzvUz9Q6eJGuLhfzNSk2OnqDYGYcsZX1OnS5Xpv22hhyBkTmyxdPVW34W2+tjtJrXLVn5H+0zdT0G+7Ut6fU71osG/H83HuZ1SlLjVW/JiyrqP4eqVg+i1NlVqnIL8gfqMETU6LddVQuh1fGopGQQch0zwQfjtI6qxpdNWv1bewJyS37z0+jeArZyDlSGKlT8ETnVQetFbFHUE6f0HSuVLuygIg7sSZd0Gs1WoUnU6J9PjsWYc/p3Ez+k6cClL713WUg1VjOdoUnJ+5/2lTW9U1J1NaaeuxnYn0wABj3+D85m2KEptu6SDlR9G75bvxjxOGsVFyx4nzFHWLtLZTp9bS2k3WFs5ypH+lSO5z4m214vqwAyg+/Bmz+KtO0Ry+yxRalloC7gftNFQAMCY2kp9OzfvJx2mitxB5ORCnfZaLLUTkNkZ8TqaFxERAEREA5dA67STj4lY6ZuOB3/AGluIIoipq9NeTyfHtI7nyShGAO0sytY5ZiCnbtBD6IcyK/Jpx4BzJSMSO51SpmYEjyB3lasyfRiL0Y/+r2dRTW3JayFAMAjB7jnv2kNV2s1mqalNdYKaxgsiKpxnwceeZYv1KVgu75GD+Udx9pH0yparbnqLW+s+7bjGB4+wlJemkqUXryUt0SXdI0Fun9O2oCtcsWLkH5YnPP3Mt/w30fR6QNrtNpxWLV21ZyW2e7E85Y8/AA+ZDqq11fTb7tzfhq1J4HFxGMEf+wHP3I9u+t0O9b+k1YOSmUb7gyiUVkqt0a44tLZoxEToNRERAEREAT5f+KdQaG0rbyCCzKB4I7H+s+onxP/ANQC9dWkdVJA35IHbOAP6zn9VftOiGbXQ3c9Mr1NzvbdaN+5jk8ngfHE6t1YGjfZdW9wvXGeMc57eeAZPpFUaHTlANhrUjHyMyrrdCNQ6s/1qDnk42Y9vk+81hGocU90Y8qez3/1JR1OxKCLUetWZAeQeR/4k2o1i1ttYYGMcHwe8paPQBWJswqEgsDyWPx8yzrdEux7G3kAAlU74lPUrLwSxU5eTbFKLbcuiS3bbWHK1lmXCeo4AQfA/wDM+ds6ktT4apivcFTnI95b1WorWr6yDXu+lsckf6ZWp1FNqja//wDLZBHjke/EZfSyklvZk5qy107q9V+rbTM+UdAyBk24I/Mp454wf3nmt091OpqvosLWhm9JTzu47AD48zz0V1KMjkjGCrKcFW8EfMVWuutezVuimitVFiDj6iTkDweBxOWGV4m4z39k97MnX6rVW0PTXobVsBBWwsMKwPj5wD/xNrpbFqR6r7m2g8HIPzzzO9NqenXXCs3cbydjHbvP6y7p9HXTY1uc4OQD3XHg/BE1hLCsft4SZOc5XI7DkHxjE6Vm3NnG3xjvPHFVqbAVbaDwTgcnOTKi3Mup9LBK+CVIJ+eZS63ZLTXZsVP/AIYkwaU1cVoATOhf8f1msclFky4DPZClgbtC3ZtKbTx5m6lYsmiIliRERAEiu3nAUcHviSxAZS2/UR3xK+oD+iSlgrxySRmaIqUZwO8gvprFJVznJhdmbifL1esuvdn+pLQFFipjB88e3bmTaWp7by5QYdgzIBhnwNp5/wC9pq2aYMzWIQSQAoI4XE6o0ynUFm5Gdyj/AEn4llixrI8q7ZFy48PBPZpk1GgbTENWj17MeVE+S6J1G3oPW7Ona8MtN9mxHION/gj4II/pPtgMnEajSUaqk1X0pYnfawzz7/eYZMXKSmtNF0TDkRPFG1QPaezUsIiIAiIgCQ6nTVaqo12oGUkHn3ByP6gSaIBBt28YwPicugZDwMywRnvPNi+0FHApIuT8CL11DIRp9hZvzb5d2Ke4E5tqFlLV5KhhjK8GSmFGkfIahnp6oj3rQRg59IEhW8Ent7jj3kGrVr9ZpjVsZ62Jck8hSO2ffsf0n0bdO/8AuUrSvGnrG4k/zNKdOhaz0X9Jtrkq3HbHYmQ8EJZlmvaRHKSg4V2Qq9VbZdijHjL+8gsoq1OsO59yMmQFfuV4P7ZH7y51jTX1dNZUZcu4VmAwqL3OfjHGPOQJl0aRLbP/AMYjoleGazHO72I7H7DHE831Hzy19hKkS39J6bqQfUpbOD/luV5/3mxW9NOjNe8BaVC8Lkge5MyzVbY1u5nrFYXPAVix8gHPA5nWjO1D+JsQgEgtZkAj9OM+86FgxRbjHtILkly8GrRphpWNr3fmwBk7Rk/PzKdespfVWFK7yV433fbsJV1zWjT1aXeLtEx2G9bB9C913nxgjGfORPHaxblqSts4LHceF4759jIxYcah9JE5Jyk/0ujUBwHc4JOJYTdkAd5iV33JelV6qGIyjA5U/wDMuHWNp6/5m74JXJPHgfEs/TKS543oryadSNtcphs9u4Esq67FbI2nzMbQ6mi531LXAIR3ZgFxn+81w9d1WKrVYEcFTmXgnHUlTNNdomGcc9/iezipNiYzmdzYkREQBOXbaJ1PGUMMGAco24HIkNg37gfMnVQo4nLV5OQcSSKKtdT7mG3IliugKM+TJEXaJ1DdijwKF7T2IkEiIiAIiIAiIgCIiAIiIAiIgDE8xPYgHzP8Y6w6XQ6dEz6j25XbnPA/3xNbpemrr6XQKxjfWHJ9yQMmWNVoqdZ6JtGTVatqn2YdpOqhQAOAOwmKxf1HNgyLuk4ZmRVbGNuTlic8kmSaLpp05OSNoOAo5B9j8GakTdybVFeCuzN1+i0vpNddlMDBZMAn4+ZgPp3o1i26ao+naMbLDyQOd3sAMGfYMoYYIyPYym+gDX3XFyXdCi5HC8YkcYSg4T6Iaado+abeLK7NzrtBNaq2N2e+fB+PtJzotS5TUg2AGvPPPBxwfnOJn9WvbS9Qq6cQWtY1EMp7Enn+mf6z7iqtKqwiDCjsJnB4qeKK+K0PlKXJvZ8zp/4cOpQrda9ag5BA5Jyc9+O/xOqv4K0ia+vUNqtQ6Id3pnA3EdskDt8T6eIlhxylya2WSoCIiaEiIiAIiIAiIgCIiAIiIAiIgCIiAV9Ra6MoVguRkkiVvxlvA3AeO3yP95fZFcfUob7ic+hV/wDrX9oBUTVWs2SygYzjHed2at1sKhOxx95Z9GvOdi+/adFQRggEQCousbPK8f2j8a2cCv8AWW8D2jA9oBVXVs4wq/Ue3EtjtPMDOcCewBERAEREAREQBERAMezoddv8S1dVbH+HSVC+Wc8An7DI/WbERKqKV0BERLAREQBERAEREAREQBERAEREAREQBERA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6" name="AutoShape 10" descr="data:image/jpeg;base64,/9j/4AAQSkZJRgABAQAAAQABAAD/2wBDAAgGBgcGBQgHBwcJCQgKDBQNDAsLDBkSEw8UHRofHh0aHBwgJC4nICIsIxwcKDcpLDAxNDQ0Hyc5PTgyPC4zNDL/2wBDAQkJCQwLDBgNDRgyIRwhMjIyMjIyMjIyMjIyMjIyMjIyMjIyMjIyMjIyMjIyMjIyMjIyMjIyMjIyMjIyMjIyMjL/wAARCADcARwDASIAAhEBAxEB/8QAGwABAAMBAQEBAAAAAAAAAAAAAAMEBQIBBgf/xAA6EAACAgEDAwMCBAQGAQMFAAABAgADEQQSIQUxQRNRYSJxFDKBkQZCobEjM1LR4fDBFWJyByQlU4L/xAAZAQEAAwEBAAAAAAAAAAAAAAAAAQIDBAX/xAAnEQACAgICAQUAAQUAAAAAAAAAAQIRAyESMUEEEyJRYTIjQsHh8P/aAAwDAQACEQMRAD8A/f4iIAiIgCIiAIiIAiIgCIiAIiIAiIgCIiAIlbU6yrS2UVufqus9NfvjMsyE09ARE4NqjzJB3OGsUHEistcI20cgZ/SQh2DBXHJGeJDIsuK4bsZ1MtuoUpq6tMjb7X5wv8oxnJmmDkZkRkpdEnsTg2qPOftOLNQqjjknxLAmiRU2+qDkYIksAREQBERAEREAREQBERAEREAREQBERAEREAREQBERAI7rlorLt2HtKGn6xVczL9OVxnDZxJuoI12nZEZgfOGxPnVoasJvLGxBtBxjj5+e0lK/H+iN2avVKPx3p2UWBL6G3AtyP+8SwnUzgJYoS4KC6Z7f7j5mXQ9WnocMAtfdsMR37yLUHRXtXe2d7HFYSxsk48YPeUWPjNy8FpUtGu/UuQOJWHUgXywzz2E+eu1V5sWrTV3B2OALNRkj3JGDgd/Pg+0mpXqOmuDLrKtw/KfR7f1kcoyejJs+nOrrNO5CSvbnuAfecreuqqtCK7ErhgpAJHbAJ7Sk7W2adi9w1DVqTY6fSu7wqg98++ZKmirRLKyFsJYqRaPpY+3x8TGXve7SXxNVx4/pF0jQlOoam16BUxwFUWB9q/f3OJuWkqmB54nzHS9VRpDcNLTZSlj7mrY7trdsA/oOPE2G6kjVjeMc+JthxOEUqKKSJncIOf2la1y7Kyjt8yv+MFjqSAAQSee2JPQRdhl7d5u4tLYtM0dPXsTJIyZNIK7AowxwMjH6ynreuaTSWineLLicBE5OfA+5MxlKMO2WNOJ4ucDPfzPZYCIiAIiIAiIgCIiAIieEgDJOBAPScDM4NqBd24Y95XuubcV4KEeJBu+nb4zmTRVyNEMGAIOQZ7KBsbaqKcAD+ss1Xq7bOc47nzFEpk0REgkREQBERAKuoyM/Myb6yWJE3bVDLgiUWpUHgSyLxdGTZpXuoKDhicjcMjI95U1OpXpumezUW1UO/wBFa54L44x/eb+yUdV0/TazYNTSLAhJXPgzPL1cVspLZilF0euBJPpkYB78YwD/AE/rNJV3r7juDJtRoa76wjLwO2DjE40+jXSVnlivbnvOfHGcJteGZs7TfXUEKZQ/UAw4z7yK6+032GzLLYdwXgbW7Bh57S6zOVRgxwBhfgSjaDXqA+AfIyMidbUZRcZdMrbTtGea/wAKtrqSrPZuVq15BPj952NVqVO/UbLgw3bk7nnyBxn7Srq9QtNzMe6KMH2JlrRafZogMf5gDGY4szlm4R/jEiXVvtnl+5tL+Irvw5TeoONnvj37fPeavTrNrBhtYMOX3c4+0orpalqKKmFGGUDx9p62rOnKOtLXepWxqsTk7gMgY88c8c8eZtDnjjL3JXvRLlFtcVRB/EXWgtvoVWYWs87WwXbtx8Dt95H/AA90bVWamvqOrAqrX6qqv5ifc+w/rNXo+no0+hotQI9lq7ntHJz7Z+O2PfM0bHZjtXPjP6zg9m5+5Pss5Fqu7awUsCPky0JjKNzAfM06GJBB8dp1QleiYysmiImhcREQBERAE83Tx2CrkyA6gDlhgfeUk3egWZxYoZCrHAPmVzrBxtAwe2T3mV1DqVrXejXgkAnarDx3Px3l9JW3SRVy8I0HrK+QR7gziVtDqhqafUIPPI4x+8sE8yzVFLR7JanZWAVO/fiQZk9bXAjbllP6iQEy6WCrknAEpvq23EKABLT5NZ2kZ+e0zW78YI9wOIRpZep1AsYrjHt9pPM7TjNo4zg574mjDJQiIkAHkSF0k0EZgFU1yNqcnIlsrPCsPYZT9E+eINa/l4PxLZWcemoYtjk9zCVFWiqU8Y4kVumVxgiWvScXbs/T7TorFlGj43q/Tiuv0mCdmpuFZPs2OP7Gamrf8JpWt2flXO1R2mjqNKl6oHH+XYti/BU5E41OmF+nes/zAjuQP1xM8UIwm39lGZWm1ztg3UtVn8obHJ744lfSaa7V006Eqa69KgWy4HhbAM8H4P8Aad26LV6VAhsNtFZHpoKxvfA4GfP/AH2lnpOju0em1C6k/wCfaXNatlVzj95TKpySTq/zr8LLgn+FpdLZbWNRTbWurIBtUZ2WHzkD+45HzLB1fo0qz1Gt/NbMCV59x3HfBkI1WkqYacWIHbI2kgMfgZ4JI7SdPTe0HNeACpVhwvHj5JwTntjEz5TlCrSkax48rXRZp22VJYo7jgc8CW6UKgk+ZlL1F/WCVqNoBBXHOQOD/ST6fqP00o5DsV3WOTgKPE644pJbK8o2acTlHWxA6MGU8gieswRCzHAAyTBc9ico62Vq6nKsAQfidQBERAILj9QHxKlytZYqdl7ky+9e/wCDK19D+mdp+rHvxDlSshqzE1vQjqs2pey3HG3IyBx2wOf1jRae3qFNT6kD1FXaGJzuYcFh8f37+0velqK9O9TFWsbnBG4bfYjOee3HbMdF1dWs0psrXYUPpsn+kjxOfFxUuVU34KZFTpElWiXRUk53N2HHadbSKdx8niXM57wVVlwQCPadLd9mZRA5XOcGXKKmqzlgc+BO1UAAADjtOxFlkj2Rvp0fJ5BIA4kgnokGiOK6Ur/KP1kkRBYREQCJS2/uZLEQBPMT2IByRPCJ3PMQCMicESYrOSsgq0V3TPMiKkeJbKzgrBRxKjISp8SvfT6lJQFgfBVivP3E0Ssgesj5EpJWqKtUfKV9J6kvUVezVUmlgfUdqxYwHgKHHf58fM3LKtPSm6w2WD8mFwewBz+kr6vU2JcURVGPPfMsLWz1BjlWI9uxmEMUINOvNhZJLRlBq9VrCj+qDWhYBgVLg8fsJ3pwqan0ktrK7QQljEnyM/0k7VVjUktnKgnd5PH/ADKdpWsEsW+tjucclCezc+PedXyWV5eeq6HOPDjW/s+kr1f4fSh9RqKUVfIICgT57rv8S/i7aum9Nb1WvBR2rGc7uMD7DJlHU/w71DqDl01GlZu2XDKR+gyJsfw70LUdHy+ot0tj44NVGGH3c8n7YnHKeTLKkqRpF6PqKlCVKoGAAAB7TueA5APvPZ2IuIicO+OBJBBrNdRoUV7mwGOBINJ1jRa36UsC2Y3Gt+CB/wCZHrek6XX2iy8MWAxw3jP/AH95X13TNGNKtdWnrrcuqVsi4IJOO/2zMG8nK9URZxpOqrVpUu1lrF7vr/8AivgYHxgn7y103TV6Wm01vvW+578jt9Rzx8TOdbdfdZfo8Jp0/wAOsnn1CO7D/wBoxge/Jl/QVfhdHXRu3FBgnM2ir3/36YyL4M6EiU5kqyzRCOxPRPJ7ILo9gRPYLo9ics6pjccZlf8AEthuACO0E2WokA1AWtS/c+0mByMwSexEQBERAEREAREQDkqJyVkk8IzIIaISsjIk5EqavVLpto2liZUozm2iuxgzoCR2JkbJgYAlhWFtIYZUMM/IldxXfvp3NlCM+D+8pJFWY+o3C9mBI9jKdwBB3DIYbWHuJrXVAkhh2MrnToR9QyJxSTswaZ30a4tVtLbnrfYx98Y5/UEGbc+b6ar1fxFfT3W2qt8Z8gEf2H9J9SlJJy3A9p04bcTeCdEtf5F+07iJ1Gx4eAZA7qis7sFUDJJOABLB5Ezeo0rfpTS/ZjKztLRDKrfxBogAUFj5JUAL3P27yprdeOoVaerTMUNrupYjmvC4bI8EAn9xJ6tHpaQVXTVkHwRk/v3nOl6ZptDqmcbtrD8pbIGe+B3HYe85byf3NUR30Z3V6LtHpU1Fd1tumpAzWrFQij2C4yP6zU6dpdPo9Ps0oYVWMbPqYt+bnzJ1pRqPT4Yc7ix4I9pDqDZUiiv6V7cDtOnDjjfNMpK12aFcnEo6FrHrJc557y+s1kQjqezksFGSZG1xPAH7ypZHZc/pOlfPBlYXMDyAZMn1crzBYhuZyxDj7SKSv62CXHH6SKSQe5PHxJ9O4D/U/LeJXklLKLAGTJ8H2gIvRESC4iIgCJ55nsAREjvbbWe3PHJxAOvUTdt3DPbE6mXk57y3pGYqQew7cyaIsnYSC2uthl0DY7Zlk9pBaOBKMMhL44AAHtMrXPb6zAlgh5AE0XcKcAZnKWnfyvEq0ZM+et63RQmyxC7j+ZXBBmLq/wCJbFBKXVqvJIFe4rz79p9jrNH0y3Nmp09BY/zMgzI9N0zptSq2n0tWQ+4sygncPP6Z/ScM8OV7b0PiYfRBfRedbrMpY1lDNvPKh96jPzhh9p94DwJ8nt/FdM1moGMau8FCf9AZUX9wM/rItB/E9uj1I0OtVSqv6Zd32tX4+r3HzNcWWOOovo0ifZRPFYOoZSCDyCPM9naWEq6xNwUy1I7k31kDv3EhkPozCjA5BGZ1qdl6KDYFsOcZ84HP6T1pDbV6llLDOUfPA5wQVz9ueZy5I8m4NWmRF1tHOlouqRrUsrbABAJwMYzyT24jpmq1XULtRZbozp9KpC0iwYdz/MSO2PA9+8vbwEfawYnwSPbtGnvNqtkLwcAr2M0wYljilB6GSTk7ZKFC/adBht3Z4+JGbAjhQhw2ST4EHYKcV42g9hOgojlmLNkyN7Vr7nn2E9J2qSfAlStfVYu5484YAyeiW/ol/Fc/kH6mWNNqlJKsNv8AaVf8EbUYg7SeR3b2nVdZRd2Qc+2cD9ZSOSMv4sfJdl62pnbdu+gDMrhcqzeBJ9K2VKHx2kxrUoVwMH2kkpXsogcjxmW6EZR9YHHadipAANo47ZncFkhERBIiIgCIiAJy67lIBwT5nUQCi2mszwM8nzLFFXprzjcfMmiLFCRuODmSTkyGQzPNfzPNoA4k1g2E57Ss16jsMyjMZUjD65h9Xpaizor2DLI/7Z9snA/ac6TT3i49OtvPp2D67MjfsJ/KR4zyM+00tXTRrqXqtChCPq+eOMzjpfTqaj6yWb1J4OSx447n9v0kOS7ctV1/kRaaqiHR6iu3THSDaHr1SJt9l3g8fsf2nX8QfwxX1ixdTS/pagYD+1i/+D7H95m9Y6frOmah+qaUVMiW+scsdyjOMAeQS3J+Ju9C64nWqLSKXqupIW1DyAfjz+84YpNcJo6I10yXoPQNN0Wo+ldqLWPGbbMgfZRwJszmsYWdT0MaSikiBERLgzepOKVBGVLfz4yoPzMVtaqON7ZUMzZH8px2J8czZ6qrisFdRam76RWiBtx/WYKVW1aUUuC2HZcgA5BPnxnnnxxIk5RinCNtspSctujS0H1Xm4uSNv5iQATmXPVy2cn9e8pdL0a10VXbhYVYK+5cFccf7TS2JWdS2PAA/wC/eTGEMdqKIuUlsrarfYilckDuBJNFWyIxcYDeJ0azUi7j/iN2UDsJHqdUNHQbXUkKQGHtn/nEiclFWyK2Veva23pXTzqaqTcucMACcD34nfS7bNV0qk6lLKLnQM1TDGz/AL8zttbR1Dp+pTT2hnNLfTnkZUyxQqarSUWngvWpz9wJgnybd2mW2Z6aX19bcgswtTKpPuSM4/bH7zRb0xWoTv8A2lPplL26e2/f/nX2Pz/8sD+gE0E0wB+ps/AlcOHHi3FdlpzlPTOtIpwze/AlmRlhWowPsJE9zbTwJ0rZC1onNgzwMz1WDSurhvvJa/zS1FiWIiQBERAEREA8Zgqlj2Eh/EgtjHGe/wAT3UcqBhifcSnBVs0EsWwZH7TqVNMcPjI5HbEtk47wShOTODcAxXHaRWXg0Mx45xIZDaOLCLmw35Qe3bP/ADKzLS7enkElQvHfjuf7SVLFLMqMWfj6FPv2zKv4UfiPVZxhcnA7EDgzDJKargr+yIqLvkZPX7BptKApXazYIQ5x5xmafSwF0mnAORtGT7+Zn9Z1NepWzQX1MzBdzL6iLt9iG8+/bPxzKWis9TS6fpp6lTqb3GyqigZyP9Vjf6VHJHAOMc5mDinlZklTpH03T3TW3ajWr9VTf4NRI4ZVJyR8FifuAJaGj066w6talW9l2M4GCw9j7zvT6ZdNpq6KhhK1Cj7CTBcTqUWdJ6BgT2ImpAiIgHjLuGJUXRLW9RQkemCBx3z7y5KnUNYui0zWnJIwAo7sT2AkSdKyHR64Wve+0Kzfm+ZmtryjjcAexPM6ro6hd9ervCbj9NNYH9T3kNnTrHHFgA3Y+T8TzvUz9Q6eJGuLhfzNSk2OnqDYGYcsZX1OnS5Xpv22hhyBkTmyxdPVW34W2+tjtJrXLVn5H+0zdT0G+7Ut6fU71osG/H83HuZ1SlLjVW/JiyrqP4eqVg+i1NlVqnIL8gfqMETU6LddVQuh1fGopGQQch0zwQfjtI6qxpdNWv1bewJyS37z0+jeArZyDlSGKlT8ETnVQetFbFHUE6f0HSuVLuygIg7sSZd0Gs1WoUnU6J9PjsWYc/p3Ez+k6cClL713WUg1VjOdoUnJ+5/2lTW9U1J1NaaeuxnYn0wABj3+D85m2KEptu6SDlR9G75bvxjxOGsVFyx4nzFHWLtLZTp9bS2k3WFs5ypH+lSO5z4m214vqwAyg+/Bmz+KtO0Ry+yxRalloC7gftNFQAMCY2kp9OzfvJx2mitxB5ORCnfZaLLUTkNkZ8TqaFxERAEREA5dA67STj4lY6ZuOB3/AGluIIoipq9NeTyfHtI7nyShGAO0sytY5ZiCnbtBD6IcyK/Jpx4BzJSMSO51SpmYEjyB3lasyfRiL0Y/+r2dRTW3JayFAMAjB7jnv2kNV2s1mqalNdYKaxgsiKpxnwceeZYv1KVgu75GD+Udx9pH0yparbnqLW+s+7bjGB4+wlJemkqUXryUt0SXdI0Fun9O2oCtcsWLkH5YnPP3Mt/w30fR6QNrtNpxWLV21ZyW2e7E85Y8/AA+ZDqq11fTb7tzfhq1J4HFxGMEf+wHP3I9u+t0O9b+k1YOSmUb7gyiUVkqt0a44tLZoxEToNRERAEREAT5f+KdQaG0rbyCCzKB4I7H+s+onxP/ANQC9dWkdVJA35IHbOAP6zn9VftOiGbXQ3c9Mr1NzvbdaN+5jk8ngfHE6t1YGjfZdW9wvXGeMc57eeAZPpFUaHTlANhrUjHyMyrrdCNQ6s/1qDnk42Y9vk+81hGocU90Y8qez3/1JR1OxKCLUetWZAeQeR/4k2o1i1ttYYGMcHwe8paPQBWJswqEgsDyWPx8yzrdEux7G3kAAlU74lPUrLwSxU5eTbFKLbcuiS3bbWHK1lmXCeo4AQfA/wDM+ds6ktT4apivcFTnI95b1WorWr6yDXu+lsckf6ZWp1FNqja//wDLZBHjke/EZfSyklvZk5qy107q9V+rbTM+UdAyBk24I/Mp454wf3nmt091OpqvosLWhm9JTzu47AD48zz0V1KMjkjGCrKcFW8EfMVWuutezVuimitVFiDj6iTkDweBxOWGV4m4z39k97MnX6rVW0PTXobVsBBWwsMKwPj5wD/xNrpbFqR6r7m2g8HIPzzzO9NqenXXCs3cbydjHbvP6y7p9HXTY1uc4OQD3XHg/BE1hLCsft4SZOc5XI7DkHxjE6Vm3NnG3xjvPHFVqbAVbaDwTgcnOTKi3Mup9LBK+CVIJ+eZS63ZLTXZsVP/AIYkwaU1cVoATOhf8f1msclFky4DPZClgbtC3ZtKbTx5m6lYsmiIliRERAEiu3nAUcHviSxAZS2/UR3xK+oD+iSlgrxySRmaIqUZwO8gvprFJVznJhdmbifL1esuvdn+pLQFFipjB88e3bmTaWp7by5QYdgzIBhnwNp5/wC9pq2aYMzWIQSQAoI4XE6o0ynUFm5Gdyj/AEn4llixrI8q7ZFy48PBPZpk1GgbTENWj17MeVE+S6J1G3oPW7Ona8MtN9mxHION/gj4II/pPtgMnEajSUaqk1X0pYnfawzz7/eYZMXKSmtNF0TDkRPFG1QPaezUsIiIAiIgCQ6nTVaqo12oGUkHn3ByP6gSaIBBt28YwPicugZDwMywRnvPNi+0FHApIuT8CL11DIRp9hZvzb5d2Ke4E5tqFlLV5KhhjK8GSmFGkfIahnp6oj3rQRg59IEhW8Ent7jj3kGrVr9ZpjVsZ62Jck8hSO2ffsf0n0bdO/8AuUrSvGnrG4k/zNKdOhaz0X9Jtrkq3HbHYmQ8EJZlmvaRHKSg4V2Qq9VbZdijHjL+8gsoq1OsO59yMmQFfuV4P7ZH7y51jTX1dNZUZcu4VmAwqL3OfjHGPOQJl0aRLbP/AMYjoleGazHO72I7H7DHE831Hzy19hKkS39J6bqQfUpbOD/luV5/3mxW9NOjNe8BaVC8Lkge5MyzVbY1u5nrFYXPAVix8gHPA5nWjO1D+JsQgEgtZkAj9OM+86FgxRbjHtILkly8GrRphpWNr3fmwBk7Rk/PzKdespfVWFK7yV433fbsJV1zWjT1aXeLtEx2G9bB9C913nxgjGfORPHaxblqSts4LHceF4759jIxYcah9JE5Jyk/0ujUBwHc4JOJYTdkAd5iV33JelV6qGIyjA5U/wDMuHWNp6/5m74JXJPHgfEs/TKS543oryadSNtcphs9u4Esq67FbI2nzMbQ6mi531LXAIR3ZgFxn+81w9d1WKrVYEcFTmXgnHUlTNNdomGcc9/iezipNiYzmdzYkREQBOXbaJ1PGUMMGAco24HIkNg37gfMnVQo4nLV5OQcSSKKtdT7mG3IliugKM+TJEXaJ1DdijwKF7T2IkEiIiAIiIAiIgCIiAIiIAiIgDE8xPYgHzP8Y6w6XQ6dEz6j25XbnPA/3xNbpemrr6XQKxjfWHJ9yQMmWNVoqdZ6JtGTVatqn2YdpOqhQAOAOwmKxf1HNgyLuk4ZmRVbGNuTlic8kmSaLpp05OSNoOAo5B9j8GakTdybVFeCuzN1+i0vpNddlMDBZMAn4+ZgPp3o1i26ao+naMbLDyQOd3sAMGfYMoYYIyPYym+gDX3XFyXdCi5HC8YkcYSg4T6Iaado+abeLK7NzrtBNaq2N2e+fB+PtJzotS5TUg2AGvPPPBxwfnOJn9WvbS9Qq6cQWtY1EMp7Enn+mf6z7iqtKqwiDCjsJnB4qeKK+K0PlKXJvZ8zp/4cOpQrda9ag5BA5Jyc9+O/xOqv4K0ia+vUNqtQ6Id3pnA3EdskDt8T6eIlhxylya2WSoCIiaEiIiAIiIAiIgCIiAIiIAiIgCIiAV9Ra6MoVguRkkiVvxlvA3AeO3yP95fZFcfUob7ic+hV/wDrX9oBUTVWs2SygYzjHed2at1sKhOxx95Z9GvOdi+/adFQRggEQCousbPK8f2j8a2cCv8AWW8D2jA9oBVXVs4wq/Ue3EtjtPMDOcCewBERAEREAREQBERAMezoddv8S1dVbH+HSVC+Wc8An7DI/WbERKqKV0BERLAREQBERAEREAREQBERAEREAREQBERA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500702" y="4429124"/>
            <a:ext cx="756937" cy="160043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1FBC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香</a:t>
            </a:r>
          </a:p>
          <a:p>
            <a:pPr algn="ctr"/>
            <a:endParaRPr lang="zh-CN" altLang="en-US" sz="5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1FBC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" name="Picture 2" descr="L:\素材图片\条纹\.kjb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90" y="214282"/>
            <a:ext cx="4286250" cy="142875"/>
          </a:xfrm>
          <a:prstGeom prst="rect">
            <a:avLst/>
          </a:prstGeom>
          <a:noFill/>
        </p:spPr>
      </p:pic>
      <p:pic>
        <p:nvPicPr>
          <p:cNvPr id="9" name="Picture 3" descr="L:\素材图片\条纹\.kjb.gif"/>
          <p:cNvPicPr>
            <a:picLocks noChangeAspect="1" noChangeArrowheads="1"/>
          </p:cNvPicPr>
          <p:nvPr/>
        </p:nvPicPr>
        <p:blipFill>
          <a:blip r:embed="rId6"/>
          <a:srcRect l="46667" t="-1"/>
          <a:stretch>
            <a:fillRect/>
          </a:stretch>
        </p:blipFill>
        <p:spPr bwMode="auto">
          <a:xfrm>
            <a:off x="4571999" y="8858280"/>
            <a:ext cx="2286001" cy="1428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285728" y="0"/>
            <a:ext cx="6439489" cy="8643934"/>
            <a:chOff x="0" y="0"/>
            <a:chExt cx="6439489" cy="8643934"/>
          </a:xfrm>
        </p:grpSpPr>
        <p:pic>
          <p:nvPicPr>
            <p:cNvPr id="24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l="24150" t="21623"/>
            <a:stretch>
              <a:fillRect/>
            </a:stretch>
          </p:blipFill>
          <p:spPr bwMode="auto">
            <a:xfrm>
              <a:off x="0" y="0"/>
              <a:ext cx="3141309" cy="2071638"/>
            </a:xfrm>
            <a:prstGeom prst="rect">
              <a:avLst/>
            </a:prstGeom>
            <a:noFill/>
          </p:spPr>
        </p:pic>
        <p:pic>
          <p:nvPicPr>
            <p:cNvPr id="25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/>
            <a:stretch>
              <a:fillRect/>
            </a:stretch>
          </p:blipFill>
          <p:spPr bwMode="auto">
            <a:xfrm>
              <a:off x="0" y="5214942"/>
              <a:ext cx="5372726" cy="3428992"/>
            </a:xfrm>
            <a:prstGeom prst="rect">
              <a:avLst/>
            </a:prstGeom>
            <a:noFill/>
          </p:spPr>
        </p:pic>
        <p:pic>
          <p:nvPicPr>
            <p:cNvPr id="26" name="Picture 3" descr="C:\Documents and Settings\zd\桌面\图片\594.gif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</a:blip>
            <a:srcRect r="9090" b="32048"/>
            <a:stretch>
              <a:fillRect/>
            </a:stretch>
          </p:blipFill>
          <p:spPr bwMode="auto">
            <a:xfrm rot="803897">
              <a:off x="3581969" y="2551234"/>
              <a:ext cx="2857520" cy="1363180"/>
            </a:xfrm>
            <a:prstGeom prst="rect">
              <a:avLst/>
            </a:prstGeom>
            <a:noFill/>
          </p:spPr>
        </p:pic>
      </p:grpSp>
      <p:sp>
        <p:nvSpPr>
          <p:cNvPr id="3" name="矩形 2"/>
          <p:cNvSpPr/>
          <p:nvPr/>
        </p:nvSpPr>
        <p:spPr>
          <a:xfrm>
            <a:off x="4714884" y="928662"/>
            <a:ext cx="103425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吊</a:t>
            </a:r>
            <a:endParaRPr lang="zh-CN" altLang="en-US" sz="6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 rot="21017653">
            <a:off x="5372384" y="2436675"/>
            <a:ext cx="103425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兰</a:t>
            </a:r>
            <a:endParaRPr lang="zh-CN" altLang="en-US" sz="6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643182" y="4429124"/>
            <a:ext cx="4000504" cy="3714775"/>
            <a:chOff x="2571744" y="4786314"/>
            <a:chExt cx="4000504" cy="4129747"/>
          </a:xfrm>
        </p:grpSpPr>
        <p:sp>
          <p:nvSpPr>
            <p:cNvPr id="5" name="椭圆 4"/>
            <p:cNvSpPr/>
            <p:nvPr/>
          </p:nvSpPr>
          <p:spPr>
            <a:xfrm>
              <a:off x="3143248" y="4786314"/>
              <a:ext cx="3429000" cy="4129747"/>
            </a:xfrm>
            <a:prstGeom prst="ellipse">
              <a:avLst/>
            </a:prstGeom>
            <a:ln w="57150"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lnSpc>
                  <a:spcPts val="2100"/>
                </a:lnSpc>
              </a:pPr>
              <a:r>
                <a:rPr lang="zh-CN" altLang="en-US" sz="1600" dirty="0" smtClean="0"/>
                <a:t>     吊兰被人们亲切地誉为居室中的“净化器”，成为人的密友。科学家发现，吊兰对家庭的火炉、煤气、油漆和吸烟所产生的一氧化碳、过氧化氮和其它对人体有害的挥发性气体，有极强的吸收和净化作用、能很好地清除室内污染气体并放出氧气。</a:t>
              </a:r>
              <a:endParaRPr lang="zh-CN" altLang="en-US" sz="1600" dirty="0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2571744" y="4857752"/>
              <a:ext cx="1214446" cy="3000396"/>
              <a:chOff x="2571744" y="4857752"/>
              <a:chExt cx="1214446" cy="3000396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2571744" y="4857752"/>
                <a:ext cx="1214446" cy="3000396"/>
                <a:chOff x="2571744" y="4857752"/>
                <a:chExt cx="1214446" cy="3000396"/>
              </a:xfrm>
            </p:grpSpPr>
            <p:sp>
              <p:nvSpPr>
                <p:cNvPr id="7" name="七角星 6"/>
                <p:cNvSpPr/>
                <p:nvPr/>
              </p:nvSpPr>
              <p:spPr>
                <a:xfrm rot="439254">
                  <a:off x="2571744" y="5643570"/>
                  <a:ext cx="857256" cy="928694"/>
                </a:xfrm>
                <a:prstGeom prst="star7">
                  <a:avLst/>
                </a:prstGeom>
                <a:ln/>
              </p:spPr>
              <p:style>
                <a:lnRef idx="1">
                  <a:schemeClr val="accent2"/>
                </a:lnRef>
                <a:fillRef idx="2">
                  <a:schemeClr val="accent2"/>
                </a:fillRef>
                <a:effectRef idx="1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" name="组合 9"/>
                <p:cNvGrpSpPr/>
                <p:nvPr/>
              </p:nvGrpSpPr>
              <p:grpSpPr>
                <a:xfrm>
                  <a:off x="2786058" y="4857752"/>
                  <a:ext cx="1000132" cy="3000396"/>
                  <a:chOff x="2786058" y="4857752"/>
                  <a:chExt cx="1000132" cy="3000396"/>
                </a:xfrm>
              </p:grpSpPr>
              <p:sp>
                <p:nvSpPr>
                  <p:cNvPr id="6" name="七角星 5"/>
                  <p:cNvSpPr/>
                  <p:nvPr/>
                </p:nvSpPr>
                <p:spPr>
                  <a:xfrm>
                    <a:off x="2928934" y="4857752"/>
                    <a:ext cx="857256" cy="1000132"/>
                  </a:xfrm>
                  <a:prstGeom prst="star7">
                    <a:avLst/>
                  </a:prstGeom>
                  <a:ln/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" name="七角星 7"/>
                  <p:cNvSpPr/>
                  <p:nvPr/>
                </p:nvSpPr>
                <p:spPr>
                  <a:xfrm>
                    <a:off x="2786058" y="6429388"/>
                    <a:ext cx="714380" cy="785818"/>
                  </a:xfrm>
                  <a:prstGeom prst="star7">
                    <a:avLst/>
                  </a:prstGeom>
                  <a:ln/>
                </p:spPr>
                <p:style>
                  <a:lnRef idx="1">
                    <a:schemeClr val="accent6"/>
                  </a:lnRef>
                  <a:fillRef idx="2">
                    <a:schemeClr val="accent6"/>
                  </a:fillRef>
                  <a:effectRef idx="1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" name="七角星 8"/>
                  <p:cNvSpPr/>
                  <p:nvPr/>
                </p:nvSpPr>
                <p:spPr>
                  <a:xfrm>
                    <a:off x="3000372" y="7072330"/>
                    <a:ext cx="642942" cy="785818"/>
                  </a:xfrm>
                  <a:prstGeom prst="star7">
                    <a:avLst/>
                  </a:prstGeom>
                  <a:ln/>
                </p:spPr>
                <p:style>
                  <a:lnRef idx="1">
                    <a:schemeClr val="accent2"/>
                  </a:lnRef>
                  <a:fillRef idx="2">
                    <a:schemeClr val="accent2"/>
                  </a:fillRef>
                  <a:effectRef idx="1">
                    <a:schemeClr val="accent2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12" name="矩形 11"/>
              <p:cNvSpPr/>
              <p:nvPr/>
            </p:nvSpPr>
            <p:spPr>
              <a:xfrm>
                <a:off x="2928934" y="5000628"/>
                <a:ext cx="803425" cy="830997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800" b="1" cap="all" dirty="0" smtClean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</a:rPr>
                  <a:t>吊</a:t>
                </a:r>
                <a:endParaRPr lang="zh-CN" altLang="en-US" sz="4800" b="1" cap="all" spc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2643182" y="5715008"/>
                <a:ext cx="750525" cy="76944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cap="all" dirty="0" smtClean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</a:rPr>
                  <a:t>兰</a:t>
                </a:r>
                <a:endParaRPr lang="zh-CN" altLang="en-US" sz="4400" b="1" cap="all" spc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2857496" y="6500826"/>
                <a:ext cx="647933" cy="64633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3600" b="1" cap="all" dirty="0" smtClean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</a:rPr>
                  <a:t>之</a:t>
                </a:r>
                <a:endParaRPr lang="zh-CN" altLang="en-US" sz="3600" b="1" cap="all" spc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3000372" y="7143768"/>
                <a:ext cx="647933" cy="646331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3600" b="1" cap="all" dirty="0" smtClean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</a:rPr>
                  <a:t>好</a:t>
                </a:r>
                <a:endParaRPr lang="zh-CN" altLang="en-US" sz="3600" b="1" cap="all" spc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endParaRPr>
              </a:p>
            </p:txBody>
          </p:sp>
        </p:grpSp>
      </p:grpSp>
      <p:sp>
        <p:nvSpPr>
          <p:cNvPr id="19" name="对角圆角矩形 18"/>
          <p:cNvSpPr/>
          <p:nvPr/>
        </p:nvSpPr>
        <p:spPr>
          <a:xfrm>
            <a:off x="714356" y="5786446"/>
            <a:ext cx="1928826" cy="2420600"/>
          </a:xfrm>
          <a:prstGeom prst="round2DiagRect">
            <a:avLst/>
          </a:prstGeom>
          <a:ln w="57150"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>
              <a:lnSpc>
                <a:spcPts val="2100"/>
              </a:lnSpc>
            </a:pPr>
            <a:r>
              <a:rPr lang="zh-CN" altLang="en-US" sz="1600" dirty="0" smtClean="0"/>
              <a:t>一氧化碳等气体在盆中经过吊兰根部的分解，反而会变为吊兰根部的分解，也会变为吊兰生长时所需的养料，促使其枝叶繁茂。</a:t>
            </a:r>
            <a:endParaRPr lang="zh-CN" altLang="en-US" sz="1600" dirty="0"/>
          </a:p>
        </p:txBody>
      </p:sp>
      <p:grpSp>
        <p:nvGrpSpPr>
          <p:cNvPr id="28" name="组合 27"/>
          <p:cNvGrpSpPr/>
          <p:nvPr/>
        </p:nvGrpSpPr>
        <p:grpSpPr>
          <a:xfrm>
            <a:off x="500042" y="285720"/>
            <a:ext cx="4286280" cy="3306578"/>
            <a:chOff x="500042" y="285720"/>
            <a:chExt cx="4286280" cy="3306578"/>
          </a:xfrm>
        </p:grpSpPr>
        <p:sp>
          <p:nvSpPr>
            <p:cNvPr id="2049" name="Rectangle 1"/>
            <p:cNvSpPr>
              <a:spLocks noChangeArrowheads="1"/>
            </p:cNvSpPr>
            <p:nvPr/>
          </p:nvSpPr>
          <p:spPr bwMode="auto">
            <a:xfrm>
              <a:off x="785794" y="857224"/>
              <a:ext cx="4000528" cy="2735074"/>
            </a:xfrm>
            <a:prstGeom prst="snip1Rect">
              <a:avLst/>
            </a:prstGeom>
            <a:ln w="57150">
              <a:prstDash val="lgDashDotDot"/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ts val="21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1200" b="0" i="0" u="none" strike="noStrike" cap="none" normalizeH="0" baseline="0" dirty="0" smtClean="0">
                  <a:ln>
                    <a:noFill/>
                  </a:ln>
                  <a:solidFill>
                    <a:srgbClr val="555555"/>
                  </a:solidFill>
                  <a:effectLst/>
                  <a:latin typeface="宋体" pitchFamily="2" charset="-122"/>
                  <a:ea typeface="宋体" pitchFamily="2" charset="-122"/>
                  <a:cs typeface="Times New Roman" pitchFamily="18" charset="0"/>
                </a:rPr>
                <a:t>    </a:t>
              </a:r>
              <a:r>
                <a:rPr kumimoji="0" lang="zh-CN" sz="1200" b="0" i="0" u="none" strike="noStrike" cap="none" normalizeH="0" baseline="0" dirty="0" smtClean="0">
                  <a:ln>
                    <a:noFill/>
                  </a:ln>
                  <a:solidFill>
                    <a:srgbClr val="555555"/>
                  </a:solidFill>
                  <a:effectLst/>
                  <a:latin typeface="宋体" pitchFamily="2" charset="-122"/>
                  <a:ea typeface="宋体" pitchFamily="2" charset="-122"/>
                  <a:cs typeface="Times New Roman" pitchFamily="18" charset="0"/>
                </a:rPr>
                <a:t>吊</a:t>
              </a:r>
              <a:r>
                <a:rPr kumimoji="0" lang="en-US" altLang="zh-CN" sz="1200" b="0" i="0" u="none" strike="noStrike" cap="none" normalizeH="0" baseline="0" dirty="0" smtClean="0">
                  <a:ln>
                    <a:noFill/>
                  </a:ln>
                  <a:solidFill>
                    <a:srgbClr val="555555"/>
                  </a:solidFill>
                  <a:effectLst/>
                  <a:latin typeface="宋体" pitchFamily="2" charset="-122"/>
                  <a:ea typeface="宋体" pitchFamily="2" charset="-122"/>
                  <a:cs typeface="Times New Roman" pitchFamily="18" charset="0"/>
                </a:rPr>
                <a:t>  </a:t>
              </a: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rgbClr val="555555"/>
                  </a:solidFill>
                  <a:effectLst/>
                  <a:latin typeface="宋体" pitchFamily="2" charset="-122"/>
                  <a:ea typeface="宋体" pitchFamily="2" charset="-122"/>
                  <a:cs typeface="Times New Roman" pitchFamily="18" charset="0"/>
                </a:rPr>
                <a:t>兰是现代家居生活以及办公室中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555555"/>
                  </a:solidFill>
                  <a:effectLst/>
                  <a:latin typeface="宋体" pitchFamily="2" charset="-122"/>
                  <a:ea typeface="宋体" pitchFamily="2" charset="-122"/>
                  <a:cs typeface="Times New Roman" pitchFamily="18" charset="0"/>
                </a:rPr>
                <a:t>      </a:t>
              </a: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rgbClr val="555555"/>
                  </a:solidFill>
                  <a:effectLst/>
                  <a:latin typeface="宋体" pitchFamily="2" charset="-122"/>
                  <a:ea typeface="宋体" pitchFamily="2" charset="-122"/>
                  <a:cs typeface="Times New Roman" pitchFamily="18" charset="0"/>
                </a:rPr>
                <a:t>非常受欢迎的一种现代化植物，又可以被称为鸭跖草、挂兰、垂盆草、折鹤兰等名称。吊兰可适合摆放在室内，起到装饰以及净化空气的作用，一般被摆放在家庭以及办公司，吊兰能很好的将空气中的有毒物质、一氧化碳等挥发性物质吸收，同时这些物质可作为吊兰的养分吸收。</a:t>
              </a:r>
              <a:endParaRPr kumimoji="0" 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pic>
          <p:nvPicPr>
            <p:cNvPr id="2055" name="Picture 7" descr="L:\素材图片\靓图\空间素材\11360.gif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00042" y="285720"/>
              <a:ext cx="785814" cy="2357442"/>
            </a:xfrm>
            <a:prstGeom prst="rect">
              <a:avLst/>
            </a:prstGeom>
            <a:noFill/>
          </p:spPr>
        </p:pic>
      </p:grpSp>
      <p:grpSp>
        <p:nvGrpSpPr>
          <p:cNvPr id="22" name="组合 21"/>
          <p:cNvGrpSpPr/>
          <p:nvPr/>
        </p:nvGrpSpPr>
        <p:grpSpPr>
          <a:xfrm>
            <a:off x="785794" y="3643306"/>
            <a:ext cx="2036724" cy="1540480"/>
            <a:chOff x="749951" y="3673522"/>
            <a:chExt cx="2036724" cy="1540480"/>
          </a:xfrm>
        </p:grpSpPr>
        <p:pic>
          <p:nvPicPr>
            <p:cNvPr id="2052" name="Picture 4" descr="C:\Users\ADMINI~1\AppData\Local\Temp\ksohtml\wps9455.tmp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20693227">
              <a:off x="749951" y="4258740"/>
              <a:ext cx="1011709" cy="955262"/>
            </a:xfrm>
            <a:prstGeom prst="rect">
              <a:avLst/>
            </a:prstGeom>
            <a:ln w="88900" cap="sq" cmpd="thickThin">
              <a:solidFill>
                <a:srgbClr val="D2F11B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pic>
          <p:nvPicPr>
            <p:cNvPr id="2054" name="Picture 6" descr="C:\Users\ADMINI~1\AppData\Local\Temp\ksohtml\wps5747.tmp.pn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 rot="582382">
              <a:off x="1499878" y="3673522"/>
              <a:ext cx="1286797" cy="953183"/>
            </a:xfrm>
            <a:prstGeom prst="rect">
              <a:avLst/>
            </a:prstGeom>
            <a:ln w="88900" cap="sq" cmpd="thickThin">
              <a:solidFill>
                <a:srgbClr val="F5F56F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  <p:pic>
        <p:nvPicPr>
          <p:cNvPr id="2057" name="Picture 9" descr="L:\素材图片\靓图\靓图\579.gif"/>
          <p:cNvPicPr>
            <a:picLocks noChangeAspect="1" noChangeArrowheads="1"/>
          </p:cNvPicPr>
          <p:nvPr/>
        </p:nvPicPr>
        <p:blipFill>
          <a:blip r:embed="rId7"/>
          <a:srcRect r="43267" b="36538"/>
          <a:stretch>
            <a:fillRect/>
          </a:stretch>
        </p:blipFill>
        <p:spPr bwMode="auto">
          <a:xfrm rot="12404282">
            <a:off x="5756171" y="2534732"/>
            <a:ext cx="704872" cy="985596"/>
          </a:xfrm>
          <a:prstGeom prst="rect">
            <a:avLst/>
          </a:prstGeom>
          <a:noFill/>
        </p:spPr>
      </p:pic>
      <p:sp>
        <p:nvSpPr>
          <p:cNvPr id="37" name="矩形 36"/>
          <p:cNvSpPr/>
          <p:nvPr/>
        </p:nvSpPr>
        <p:spPr>
          <a:xfrm rot="16200000">
            <a:off x="714340" y="8143916"/>
            <a:ext cx="71438" cy="1214414"/>
          </a:xfrm>
          <a:prstGeom prst="rect">
            <a:avLst/>
          </a:prstGeom>
          <a:solidFill>
            <a:srgbClr val="F1FBC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16200000">
            <a:off x="-964425" y="7608103"/>
            <a:ext cx="2571744" cy="71438"/>
          </a:xfrm>
          <a:prstGeom prst="rect">
            <a:avLst/>
          </a:prstGeom>
          <a:solidFill>
            <a:srgbClr val="F1FBC1"/>
          </a:solidFill>
          <a:ln>
            <a:solidFill>
              <a:srgbClr val="0BB7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0" name="Picture 8" descr="L:\素材图片\靓图\靓图\579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122804">
            <a:off x="4837077" y="-39570"/>
            <a:ext cx="1932959" cy="2416199"/>
          </a:xfrm>
          <a:prstGeom prst="rect">
            <a:avLst/>
          </a:prstGeom>
          <a:noFill/>
        </p:spPr>
      </p:pic>
      <p:pic>
        <p:nvPicPr>
          <p:cNvPr id="41" name="Picture 9" descr="L:\素材图片\靓图\靓图\579.gif"/>
          <p:cNvPicPr>
            <a:picLocks noChangeAspect="1" noChangeArrowheads="1"/>
          </p:cNvPicPr>
          <p:nvPr/>
        </p:nvPicPr>
        <p:blipFill>
          <a:blip r:embed="rId7"/>
          <a:srcRect r="43267" b="36538"/>
          <a:stretch>
            <a:fillRect/>
          </a:stretch>
        </p:blipFill>
        <p:spPr bwMode="auto">
          <a:xfrm rot="1308984">
            <a:off x="4725797" y="3422598"/>
            <a:ext cx="1005431" cy="1405856"/>
          </a:xfrm>
          <a:prstGeom prst="rect">
            <a:avLst/>
          </a:prstGeom>
          <a:noFill/>
        </p:spPr>
      </p:pic>
      <p:grpSp>
        <p:nvGrpSpPr>
          <p:cNvPr id="52" name="组合 51"/>
          <p:cNvGrpSpPr/>
          <p:nvPr/>
        </p:nvGrpSpPr>
        <p:grpSpPr>
          <a:xfrm>
            <a:off x="3571876" y="8572528"/>
            <a:ext cx="3030276" cy="571472"/>
            <a:chOff x="3827724" y="8572528"/>
            <a:chExt cx="3030276" cy="571472"/>
          </a:xfrm>
        </p:grpSpPr>
        <p:pic>
          <p:nvPicPr>
            <p:cNvPr id="43" name="Picture 10" descr="L:\素材图片\靓图\靓图\77.gif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5023896" y="8572528"/>
              <a:ext cx="1834104" cy="571472"/>
            </a:xfrm>
            <a:prstGeom prst="rect">
              <a:avLst/>
            </a:prstGeom>
            <a:noFill/>
          </p:spPr>
        </p:pic>
        <p:sp>
          <p:nvSpPr>
            <p:cNvPr id="44" name="椭圆 43"/>
            <p:cNvSpPr/>
            <p:nvPr/>
          </p:nvSpPr>
          <p:spPr>
            <a:xfrm>
              <a:off x="4784662" y="8704001"/>
              <a:ext cx="159490" cy="220016"/>
            </a:xfrm>
            <a:prstGeom prst="ellipse">
              <a:avLst/>
            </a:prstGeom>
            <a:solidFill>
              <a:srgbClr val="F5A9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3827724" y="8704001"/>
              <a:ext cx="159490" cy="220016"/>
            </a:xfrm>
            <a:prstGeom prst="ellipse">
              <a:avLst/>
            </a:prstGeom>
            <a:solidFill>
              <a:srgbClr val="F5A9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4146703" y="8704001"/>
              <a:ext cx="159490" cy="220016"/>
            </a:xfrm>
            <a:prstGeom prst="ellipse">
              <a:avLst/>
            </a:prstGeom>
            <a:solidFill>
              <a:srgbClr val="F5A9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4465683" y="8704001"/>
              <a:ext cx="159490" cy="220016"/>
            </a:xfrm>
            <a:prstGeom prst="ellipse">
              <a:avLst/>
            </a:prstGeom>
            <a:solidFill>
              <a:srgbClr val="F5A9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椭圆 32"/>
          <p:cNvSpPr/>
          <p:nvPr/>
        </p:nvSpPr>
        <p:spPr>
          <a:xfrm>
            <a:off x="1664217" y="371011"/>
            <a:ext cx="179918" cy="200461"/>
          </a:xfrm>
          <a:prstGeom prst="ellipse">
            <a:avLst/>
          </a:prstGeom>
          <a:solidFill>
            <a:srgbClr val="F5A9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2024053" y="357158"/>
            <a:ext cx="179918" cy="200461"/>
          </a:xfrm>
          <a:prstGeom prst="ellipse">
            <a:avLst/>
          </a:prstGeom>
          <a:solidFill>
            <a:srgbClr val="F5A9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2383889" y="357158"/>
            <a:ext cx="179918" cy="200461"/>
          </a:xfrm>
          <a:prstGeom prst="ellipse">
            <a:avLst/>
          </a:prstGeom>
          <a:solidFill>
            <a:srgbClr val="F5A9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2743724" y="357158"/>
            <a:ext cx="179918" cy="200461"/>
          </a:xfrm>
          <a:prstGeom prst="ellipse">
            <a:avLst/>
          </a:prstGeom>
          <a:solidFill>
            <a:srgbClr val="F5A9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1214422" y="371011"/>
            <a:ext cx="179918" cy="200461"/>
          </a:xfrm>
          <a:prstGeom prst="ellipse">
            <a:avLst/>
          </a:prstGeom>
          <a:solidFill>
            <a:srgbClr val="F5A9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 descr="http://www.akuziti.com/cache/146510940377773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5"/>
          <p:cNvGrpSpPr/>
          <p:nvPr/>
        </p:nvGrpSpPr>
        <p:grpSpPr>
          <a:xfrm>
            <a:off x="-1" y="0"/>
            <a:ext cx="6858002" cy="9144000"/>
            <a:chOff x="-1" y="0"/>
            <a:chExt cx="6858002" cy="9144000"/>
          </a:xfrm>
        </p:grpSpPr>
        <p:grpSp>
          <p:nvGrpSpPr>
            <p:cNvPr id="3" name="组合 14"/>
            <p:cNvGrpSpPr/>
            <p:nvPr/>
          </p:nvGrpSpPr>
          <p:grpSpPr>
            <a:xfrm>
              <a:off x="-1" y="4357686"/>
              <a:ext cx="6858002" cy="4786314"/>
              <a:chOff x="-1" y="3857620"/>
              <a:chExt cx="6257711" cy="5286380"/>
            </a:xfrm>
          </p:grpSpPr>
          <p:pic>
            <p:nvPicPr>
              <p:cNvPr id="6" name="Picture 5" descr="D:\360安全浏览器下载\u=2005993771,332827229&amp;fm=21&amp;gp=0.jpg"/>
              <p:cNvPicPr>
                <a:picLocks noChangeAspect="1" noChangeArrowheads="1"/>
              </p:cNvPicPr>
              <p:nvPr/>
            </p:nvPicPr>
            <p:blipFill>
              <a:blip r:embed="rId2"/>
              <a:srcRect r="34047"/>
              <a:stretch>
                <a:fillRect/>
              </a:stretch>
            </p:blipFill>
            <p:spPr bwMode="auto">
              <a:xfrm>
                <a:off x="-1" y="3857620"/>
                <a:ext cx="4643447" cy="5286380"/>
              </a:xfrm>
              <a:prstGeom prst="rect">
                <a:avLst/>
              </a:prstGeom>
              <a:noFill/>
            </p:spPr>
          </p:pic>
          <p:pic>
            <p:nvPicPr>
              <p:cNvPr id="7" name="Picture 5" descr="D:\360安全浏览器下载\u=2005993771,332827229&amp;fm=21&amp;gp=0.jpg"/>
              <p:cNvPicPr>
                <a:picLocks noChangeAspect="1" noChangeArrowheads="1"/>
              </p:cNvPicPr>
              <p:nvPr/>
            </p:nvPicPr>
            <p:blipFill>
              <a:blip r:embed="rId2"/>
              <a:srcRect l="65953" t="56716" r="11119"/>
              <a:stretch>
                <a:fillRect/>
              </a:stretch>
            </p:blipFill>
            <p:spPr bwMode="auto">
              <a:xfrm>
                <a:off x="4643446" y="6855885"/>
                <a:ext cx="1614264" cy="2288115"/>
              </a:xfrm>
              <a:prstGeom prst="rect">
                <a:avLst/>
              </a:prstGeom>
              <a:noFill/>
            </p:spPr>
          </p:pic>
        </p:grpSp>
        <p:pic>
          <p:nvPicPr>
            <p:cNvPr id="5" name="Picture 11" descr="L:\素材图片\靓图\Fantasyland\107.jpg"/>
            <p:cNvPicPr>
              <a:picLocks noChangeAspect="1" noChangeArrowheads="1"/>
            </p:cNvPicPr>
            <p:nvPr/>
          </p:nvPicPr>
          <p:blipFill>
            <a:blip r:embed="rId3"/>
            <a:srcRect r="2598" b="39049"/>
            <a:stretch>
              <a:fillRect/>
            </a:stretch>
          </p:blipFill>
          <p:spPr bwMode="auto">
            <a:xfrm>
              <a:off x="0" y="0"/>
              <a:ext cx="6858000" cy="3428992"/>
            </a:xfrm>
            <a:prstGeom prst="rect">
              <a:avLst/>
            </a:prstGeom>
            <a:noFill/>
          </p:spPr>
        </p:pic>
      </p:grpSp>
      <p:pic>
        <p:nvPicPr>
          <p:cNvPr id="14" name="Picture 3" descr="D:\360安全浏览器下载\146529040323061.png"/>
          <p:cNvPicPr>
            <a:picLocks noChangeAspect="1" noChangeArrowheads="1"/>
          </p:cNvPicPr>
          <p:nvPr/>
        </p:nvPicPr>
        <p:blipFill>
          <a:blip r:embed="rId4"/>
          <a:srcRect l="2610" t="18750" r="68544" b="6250"/>
          <a:stretch>
            <a:fillRect/>
          </a:stretch>
        </p:blipFill>
        <p:spPr bwMode="auto">
          <a:xfrm>
            <a:off x="1000108" y="3500430"/>
            <a:ext cx="4214842" cy="1428760"/>
          </a:xfrm>
          <a:prstGeom prst="rect">
            <a:avLst/>
          </a:prstGeom>
          <a:noFill/>
        </p:spPr>
      </p:pic>
      <p:pic>
        <p:nvPicPr>
          <p:cNvPr id="17" name="Picture 4" descr="D:\360安全浏览器下载\u=1560667456,1387434125&amp;fm=21&amp;gp=0.jpg"/>
          <p:cNvPicPr>
            <a:picLocks noChangeAspect="1" noChangeArrowheads="1"/>
          </p:cNvPicPr>
          <p:nvPr/>
        </p:nvPicPr>
        <p:blipFill>
          <a:blip r:embed="rId5"/>
          <a:srcRect t="18536" r="36599"/>
          <a:stretch>
            <a:fillRect/>
          </a:stretch>
        </p:blipFill>
        <p:spPr bwMode="auto">
          <a:xfrm>
            <a:off x="4643446" y="8170638"/>
            <a:ext cx="2214554" cy="973362"/>
          </a:xfrm>
          <a:prstGeom prst="rect">
            <a:avLst/>
          </a:prstGeom>
          <a:noFill/>
        </p:spPr>
      </p:pic>
      <p:sp>
        <p:nvSpPr>
          <p:cNvPr id="19" name="矩形 18"/>
          <p:cNvSpPr/>
          <p:nvPr/>
        </p:nvSpPr>
        <p:spPr>
          <a:xfrm rot="279548">
            <a:off x="1857364" y="5081949"/>
            <a:ext cx="292895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31DB6"/>
                </a:solidFill>
                <a:effectLst>
                  <a:reflection blurRad="12700" stA="28000" endPos="45000" dist="1000" dir="5400000" sy="-100000" algn="bl" rotWithShape="0"/>
                </a:effectLst>
                <a:latin typeface="方正舒体" pitchFamily="2" charset="-122"/>
                <a:ea typeface="方正舒体" pitchFamily="2" charset="-122"/>
              </a:rPr>
              <a:t>观</a:t>
            </a:r>
            <a:endParaRPr lang="zh-CN" altLang="en-US" sz="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31DB6"/>
              </a:solidFill>
              <a:effectLst>
                <a:reflection blurRad="12700" stA="28000" endPos="45000" dist="1000" dir="5400000" sy="-100000" algn="bl" rotWithShape="0"/>
              </a:effectLst>
              <a:latin typeface="方正舒体" pitchFamily="2" charset="-122"/>
              <a:ea typeface="方正舒体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 rot="21248413">
            <a:off x="3072846" y="5003165"/>
            <a:ext cx="292895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31DB6"/>
                </a:solidFill>
                <a:effectLst>
                  <a:reflection blurRad="12700" stA="28000" endPos="45000" dist="1000" dir="5400000" sy="-100000" algn="bl" rotWithShape="0"/>
                </a:effectLst>
                <a:latin typeface="方正舒体" pitchFamily="2" charset="-122"/>
                <a:ea typeface="方正舒体" pitchFamily="2" charset="-122"/>
              </a:rPr>
              <a:t>看</a:t>
            </a:r>
            <a:endParaRPr lang="zh-CN" altLang="en-US" sz="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31DB6"/>
              </a:solidFill>
              <a:effectLst>
                <a:reflection blurRad="12700" stA="28000" endPos="45000" dist="1000" dir="5400000" sy="-100000" algn="bl" rotWithShape="0"/>
              </a:effectLst>
              <a:latin typeface="方正舒体" pitchFamily="2" charset="-122"/>
              <a:ea typeface="方正舒体" pitchFamily="2" charset="-122"/>
            </a:endParaRPr>
          </a:p>
        </p:txBody>
      </p:sp>
      <p:pic>
        <p:nvPicPr>
          <p:cNvPr id="15" name="Picture 3" descr="D:\360安全浏览器下载\146529040323061.png"/>
          <p:cNvPicPr>
            <a:picLocks noChangeAspect="1" noChangeArrowheads="1"/>
          </p:cNvPicPr>
          <p:nvPr/>
        </p:nvPicPr>
        <p:blipFill>
          <a:blip r:embed="rId4"/>
          <a:srcRect l="24122" t="67500" r="68544" b="6250"/>
          <a:stretch>
            <a:fillRect/>
          </a:stretch>
        </p:blipFill>
        <p:spPr bwMode="auto">
          <a:xfrm>
            <a:off x="2786058" y="5572132"/>
            <a:ext cx="918489" cy="428628"/>
          </a:xfrm>
          <a:prstGeom prst="rect">
            <a:avLst/>
          </a:prstGeom>
          <a:noFill/>
        </p:spPr>
      </p:pic>
      <p:pic>
        <p:nvPicPr>
          <p:cNvPr id="20" name="Picture 3" descr="D:\360安全浏览器下载\146529040323061.png"/>
          <p:cNvPicPr>
            <a:picLocks noChangeAspect="1" noChangeArrowheads="1"/>
          </p:cNvPicPr>
          <p:nvPr/>
        </p:nvPicPr>
        <p:blipFill>
          <a:blip r:embed="rId4"/>
          <a:srcRect l="24122" t="67500" r="68544" b="6250"/>
          <a:stretch>
            <a:fillRect/>
          </a:stretch>
        </p:blipFill>
        <p:spPr bwMode="auto">
          <a:xfrm>
            <a:off x="2714620" y="5929322"/>
            <a:ext cx="785818" cy="366715"/>
          </a:xfrm>
          <a:prstGeom prst="rect">
            <a:avLst/>
          </a:prstGeom>
          <a:noFill/>
        </p:spPr>
      </p:pic>
      <p:pic>
        <p:nvPicPr>
          <p:cNvPr id="21" name="Picture 4" descr="D:\360安全浏览器下载\146510956663706.png"/>
          <p:cNvPicPr>
            <a:picLocks noChangeAspect="1" noChangeArrowheads="1"/>
          </p:cNvPicPr>
          <p:nvPr/>
        </p:nvPicPr>
        <p:blipFill>
          <a:blip r:embed="rId6"/>
          <a:srcRect l="30540" t="15000" r="63984" b="51380"/>
          <a:stretch>
            <a:fillRect/>
          </a:stretch>
        </p:blipFill>
        <p:spPr bwMode="auto">
          <a:xfrm rot="1047193">
            <a:off x="4430244" y="5073177"/>
            <a:ext cx="571504" cy="571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970</Words>
  <Application>Microsoft Office PowerPoint</Application>
  <PresentationFormat>全屏显示(4:3)</PresentationFormat>
  <Paragraphs>55</Paragraphs>
  <Slides>8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MC SYSTEM</cp:lastModifiedBy>
  <cp:revision>57</cp:revision>
  <dcterms:created xsi:type="dcterms:W3CDTF">2016-04-14T06:47:34Z</dcterms:created>
  <dcterms:modified xsi:type="dcterms:W3CDTF">2016-07-04T08:37:09Z</dcterms:modified>
</cp:coreProperties>
</file>