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71" r:id="rId16"/>
    <p:sldId id="269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17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DD994-035D-43C8-9D66-918F9168EC61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0CCB4F-BB23-4EF0-9419-228C926E1C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100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0CCB4F-BB23-4EF0-9419-228C926E1C9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919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27784" y="2420888"/>
            <a:ext cx="4372000" cy="1371600"/>
          </a:xfrm>
        </p:spPr>
        <p:txBody>
          <a:bodyPr>
            <a:noAutofit/>
          </a:bodyPr>
          <a:lstStyle/>
          <a:p>
            <a:pPr algn="ctr"/>
            <a:r>
              <a:rPr lang="zh-CN" altLang="en-US" sz="8800" dirty="0" smtClean="0">
                <a:solidFill>
                  <a:schemeClr val="tx1"/>
                </a:solidFill>
              </a:rPr>
              <a:t>作文</a:t>
            </a:r>
            <a:endParaRPr lang="zh-CN" altLang="en-US" sz="8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69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755576" y="692696"/>
            <a:ext cx="7632848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/>
              <a:t>    调查</a:t>
            </a:r>
            <a:r>
              <a:rPr lang="zh-CN" altLang="en-US" sz="2800" b="1" dirty="0"/>
              <a:t>显示，中国</a:t>
            </a:r>
            <a:r>
              <a:rPr lang="zh-CN" altLang="en-US" sz="2800" b="1" dirty="0">
                <a:solidFill>
                  <a:srgbClr val="FF0000"/>
                </a:solidFill>
              </a:rPr>
              <a:t>长江江豚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finless porpoise</a:t>
            </a:r>
            <a:r>
              <a:rPr lang="zh-CN" altLang="en-US" sz="2800" b="1" dirty="0"/>
              <a:t>）受人类活动影响而</a:t>
            </a:r>
            <a:r>
              <a:rPr lang="zh-CN" altLang="en-US" sz="2800" b="1" dirty="0">
                <a:solidFill>
                  <a:srgbClr val="FF0000"/>
                </a:solidFill>
              </a:rPr>
              <a:t>濒临灭绝</a:t>
            </a:r>
            <a:r>
              <a:rPr lang="zh-CN" altLang="en-US" sz="2800" b="1" dirty="0"/>
              <a:t>，目前</a:t>
            </a:r>
            <a:r>
              <a:rPr lang="zh-CN" altLang="en-US" sz="2800" b="1" dirty="0">
                <a:solidFill>
                  <a:srgbClr val="FF0000"/>
                </a:solidFill>
              </a:rPr>
              <a:t>总数不足</a:t>
            </a:r>
            <a:r>
              <a:rPr lang="en-US" altLang="zh-CN" sz="2800" b="1" dirty="0">
                <a:solidFill>
                  <a:srgbClr val="FF0000"/>
                </a:solidFill>
              </a:rPr>
              <a:t>1000</a:t>
            </a:r>
            <a:r>
              <a:rPr lang="zh-CN" altLang="en-US" sz="2800" b="1" dirty="0">
                <a:solidFill>
                  <a:srgbClr val="FF0000"/>
                </a:solidFill>
              </a:rPr>
              <a:t>只</a:t>
            </a:r>
            <a:r>
              <a:rPr lang="zh-CN" altLang="en-US" sz="2800" b="1" dirty="0"/>
              <a:t>。假设你是李华，请你用英语给</a:t>
            </a:r>
            <a:r>
              <a:rPr lang="en-US" altLang="zh-CN" sz="2800" b="1" dirty="0">
                <a:solidFill>
                  <a:srgbClr val="FF0000"/>
                </a:solidFill>
              </a:rPr>
              <a:t>WWF</a:t>
            </a:r>
            <a:r>
              <a:rPr lang="zh-CN" altLang="en-US" sz="2800" b="1" dirty="0"/>
              <a:t>（世界野生生物基金会）写一封信，请他们</a:t>
            </a:r>
            <a:r>
              <a:rPr lang="zh-CN" altLang="en-US" sz="2800" b="1" dirty="0">
                <a:solidFill>
                  <a:srgbClr val="FF0000"/>
                </a:solidFill>
              </a:rPr>
              <a:t>关注这一状况并提供帮助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zh-CN" altLang="en-US" sz="2800" b="1" dirty="0" smtClean="0"/>
              <a:t>内容</a:t>
            </a:r>
            <a:r>
              <a:rPr lang="zh-CN" altLang="en-US" sz="2800" b="1" dirty="0"/>
              <a:t>包括：</a:t>
            </a:r>
          </a:p>
          <a:p>
            <a:pPr marL="0" indent="0">
              <a:buNone/>
            </a:pPr>
            <a:r>
              <a:rPr lang="en-US" altLang="zh-CN" sz="2800" b="1" dirty="0"/>
              <a:t>1.</a:t>
            </a:r>
            <a:r>
              <a:rPr lang="zh-CN" altLang="en-US" sz="2800" b="1" dirty="0"/>
              <a:t>说明写信目的</a:t>
            </a:r>
          </a:p>
          <a:p>
            <a:pPr marL="0" indent="0">
              <a:buNone/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简述江豚现状</a:t>
            </a:r>
          </a:p>
          <a:p>
            <a:pPr marL="0" indent="0">
              <a:buNone/>
            </a:pPr>
            <a:r>
              <a:rPr lang="en-US" altLang="zh-CN" sz="2800" b="1" dirty="0"/>
              <a:t>3.</a:t>
            </a:r>
            <a:r>
              <a:rPr lang="zh-CN" altLang="en-US" sz="2800" b="1" dirty="0"/>
              <a:t>希望</a:t>
            </a:r>
            <a:r>
              <a:rPr lang="en-US" altLang="zh-CN" sz="2800" b="1" dirty="0"/>
              <a:t>WWF</a:t>
            </a:r>
            <a:r>
              <a:rPr lang="zh-CN" altLang="en-US" sz="2800" b="1" dirty="0"/>
              <a:t>如何帮助（如资助保护项目）</a:t>
            </a:r>
          </a:p>
          <a:p>
            <a:pPr marL="0" indent="0">
              <a:buNone/>
            </a:pPr>
            <a:r>
              <a:rPr lang="en-US" altLang="zh-CN" sz="2800" b="1" dirty="0"/>
              <a:t>4.</a:t>
            </a:r>
            <a:r>
              <a:rPr lang="zh-CN" altLang="en-US" sz="2800" b="1" dirty="0"/>
              <a:t>表示感谢并期望回复</a:t>
            </a:r>
          </a:p>
          <a:p>
            <a:pPr marL="0" indent="0">
              <a:buNone/>
            </a:pPr>
            <a:r>
              <a:rPr lang="zh-CN" altLang="en-US" sz="2800" b="1" dirty="0"/>
              <a:t>注意：词数</a:t>
            </a:r>
            <a:r>
              <a:rPr lang="en-US" altLang="zh-CN" sz="2800" b="1" dirty="0"/>
              <a:t>100</a:t>
            </a:r>
            <a:r>
              <a:rPr lang="zh-CN" altLang="en-US" sz="2800" b="1" dirty="0"/>
              <a:t>左右</a:t>
            </a:r>
          </a:p>
          <a:p>
            <a:pPr marL="0" indent="0">
              <a:buNone/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8148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7467600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4000" b="1" dirty="0" smtClean="0"/>
              <a:t>搭配</a:t>
            </a:r>
            <a:endParaRPr lang="en-US" altLang="zh-CN" sz="4000" b="1" dirty="0" smtClean="0"/>
          </a:p>
          <a:p>
            <a:pPr marL="0" indent="0" algn="ctr">
              <a:buNone/>
            </a:pPr>
            <a:r>
              <a:rPr lang="zh-CN" altLang="en-US" sz="4000" b="1" dirty="0" smtClean="0"/>
              <a:t>词性</a:t>
            </a:r>
            <a:endParaRPr lang="en-US" altLang="zh-CN" sz="4000" b="1" dirty="0" smtClean="0"/>
          </a:p>
          <a:p>
            <a:pPr marL="0" indent="0" algn="ctr">
              <a:buNone/>
            </a:pPr>
            <a:r>
              <a:rPr lang="zh-CN" altLang="en-US" sz="4000" b="1" dirty="0" smtClean="0"/>
              <a:t>动词</a:t>
            </a:r>
            <a:endParaRPr lang="en-US" altLang="zh-CN" sz="4000" b="1" dirty="0" smtClean="0"/>
          </a:p>
          <a:p>
            <a:pPr marL="0" indent="0" algn="ctr">
              <a:buNone/>
            </a:pPr>
            <a:r>
              <a:rPr lang="zh-CN" altLang="en-US" sz="4000" b="1" dirty="0"/>
              <a:t>句意</a:t>
            </a:r>
            <a:endParaRPr lang="en-US" altLang="zh-CN" sz="4000" b="1" dirty="0"/>
          </a:p>
          <a:p>
            <a:pPr marL="0" indent="0" algn="ctr">
              <a:buNone/>
            </a:pPr>
            <a:r>
              <a:rPr lang="zh-CN" altLang="en-US" sz="4000" b="1" dirty="0" smtClean="0"/>
              <a:t>成分缺失、多余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33668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764704"/>
            <a:ext cx="8208912" cy="4873752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b="1" dirty="0" smtClean="0"/>
              <a:t>一、句意</a:t>
            </a:r>
            <a:endParaRPr lang="en-US" altLang="zh-CN" sz="3600" b="1" dirty="0" smtClean="0"/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 hope the WWF can give some money to the finless porpoise to protect their home.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How dangerous the finless porpoise are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 dangerous situations the finless porpoise are facing. </a:t>
            </a:r>
            <a:endParaRPr lang="zh-CN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273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二、</a:t>
            </a:r>
            <a:r>
              <a:rPr lang="zh-CN" altLang="zh-CN" sz="3200" b="1" dirty="0" smtClean="0">
                <a:latin typeface="Times New Roman" pitchFamily="18" charset="0"/>
                <a:cs typeface="Times New Roman" pitchFamily="18" charset="0"/>
              </a:rPr>
              <a:t>词性</a:t>
            </a:r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First I hope the WWF can provide some money with this active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Looking forward to your respond.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This will ensure the safe of animals. </a:t>
            </a:r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635896" y="2447865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563888" y="2586810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activity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979712" y="2447865"/>
            <a:ext cx="936104" cy="123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968150" y="2586809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220072" y="3628391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148064" y="3573016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response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139952" y="4725144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067944" y="47971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safety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83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95536" y="620688"/>
            <a:ext cx="8507288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三、</a:t>
            </a:r>
            <a:r>
              <a:rPr lang="zh-CN" altLang="zh-CN" sz="3200" b="1" dirty="0" smtClean="0">
                <a:latin typeface="Times New Roman" pitchFamily="18" charset="0"/>
                <a:cs typeface="Times New Roman" pitchFamily="18" charset="0"/>
              </a:rPr>
              <a:t>搭配</a:t>
            </a:r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Thank you to read my opinions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 the end, I am very thank you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thank you very much. </a:t>
            </a:r>
          </a:p>
          <a:p>
            <a:endParaRPr lang="zh-CN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 hope the WWF to help the finless porpoise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endParaRPr lang="zh-CN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785999" y="1628800"/>
            <a:ext cx="1209937" cy="615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699792" y="1659023"/>
            <a:ext cx="2938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reading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958919" y="2780928"/>
            <a:ext cx="3269265" cy="615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366626" y="692696"/>
            <a:ext cx="5112567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thank sb. for (doing)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5354" y="5517232"/>
            <a:ext cx="5112567" cy="107721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Hope to do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Hope that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从句</a:t>
            </a:r>
            <a:endParaRPr lang="en-US" altLang="zh-CN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635896" y="4581128"/>
            <a:ext cx="53296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53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8867328" cy="4873752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 looked forward to you call me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hearing from you/your calling me</a:t>
            </a:r>
            <a:endParaRPr lang="zh-CN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Thanks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for you help and looking forward to receiving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receiving your letter</a:t>
            </a:r>
          </a:p>
          <a:p>
            <a:pPr marL="0" indent="0"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 hope WWF can spend money to protect them.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in protecting</a:t>
            </a:r>
            <a:endParaRPr lang="zh-CN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So I hope WWF can cost their money to set up a fund. </a:t>
            </a:r>
          </a:p>
          <a:p>
            <a:pPr marL="0" indent="0">
              <a:buNone/>
            </a:pP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374547"/>
            <a:ext cx="5112567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 forward to doing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563888" y="1556792"/>
            <a:ext cx="17281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236295" y="2996952"/>
            <a:ext cx="144016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220072" y="4581128"/>
            <a:ext cx="165618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7504" y="4552469"/>
            <a:ext cx="4824536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spend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on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./in doing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635896" y="5517232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07704" y="5589240"/>
            <a:ext cx="4824536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cost sb. money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252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064896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四、</a:t>
            </a:r>
            <a:r>
              <a:rPr lang="zh-CN" altLang="zh-CN" sz="2800" b="1" dirty="0" smtClean="0">
                <a:latin typeface="Times New Roman" pitchFamily="18" charset="0"/>
                <a:cs typeface="Times New Roman" pitchFamily="18" charset="0"/>
              </a:rPr>
              <a:t>动词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The finless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porpoises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are being died out. 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is dying out    </a:t>
            </a:r>
            <a:endParaRPr lang="zh-CN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Above all, a valuable species is died out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 hope that the WWF can make some rules to let people who are always kill the finless porpoises know that they can’t do it.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4067944" y="2348880"/>
            <a:ext cx="280831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555776" y="4797152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283968" y="4777950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627784" y="4437112"/>
            <a:ext cx="288032" cy="576064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30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8496944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五、</a:t>
            </a:r>
            <a:r>
              <a:rPr lang="zh-CN" altLang="zh-CN" sz="2800" b="1" dirty="0" smtClean="0">
                <a:latin typeface="Times New Roman" pitchFamily="18" charset="0"/>
                <a:cs typeface="Times New Roman" pitchFamily="18" charset="0"/>
              </a:rPr>
              <a:t>句子成分</a:t>
            </a:r>
            <a:r>
              <a:rPr lang="zh-CN" altLang="zh-CN" sz="2800" b="1" dirty="0">
                <a:latin typeface="Times New Roman" pitchFamily="18" charset="0"/>
                <a:cs typeface="Times New Roman" pitchFamily="18" charset="0"/>
              </a:rPr>
              <a:t>缺失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zh-CN" altLang="zh-CN" sz="2800" b="1" dirty="0">
                <a:latin typeface="Times New Roman" pitchFamily="18" charset="0"/>
                <a:cs typeface="Times New Roman" pitchFamily="18" charset="0"/>
              </a:rPr>
              <a:t>多余</a:t>
            </a: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The total of the Chinese finless porpoises is less than 1,000 and the number is decreasing more faster than ever before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The total number of …..is  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zh-CN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For example, people cut down the trees can kill the finless porpoise in a way. </a:t>
            </a: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…that people cut down the trees can kill….</a:t>
            </a:r>
          </a:p>
          <a:p>
            <a:pPr marL="0" indent="0">
              <a:buNone/>
            </a:pPr>
            <a:endParaRPr lang="zh-CN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the developing of the world, finless porpoise will die out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With the development of…</a:t>
            </a:r>
            <a:endParaRPr lang="zh-CN" altLang="zh-CN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1560" y="1268760"/>
            <a:ext cx="17281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940152" y="1628800"/>
            <a:ext cx="25202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156176" y="1612775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aster than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707904" y="3573016"/>
            <a:ext cx="136815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556547" y="3581535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655676" y="5517232"/>
            <a:ext cx="154817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304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8424936" cy="5305800"/>
          </a:xfrm>
        </p:spPr>
        <p:txBody>
          <a:bodyPr>
            <a:no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Pay more attention to looking after them is the task at present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Paying more attention to…</a:t>
            </a:r>
          </a:p>
          <a:p>
            <a:pPr marL="0" indent="0">
              <a:buNone/>
            </a:pP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Above all, people threw away the rubbish leads to the water was polluted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….throwing the rubbish away leads to the pollution of water.</a:t>
            </a:r>
          </a:p>
          <a:p>
            <a:pPr marL="0" indent="0">
              <a:buNone/>
            </a:pPr>
            <a:endParaRPr lang="zh-CN" altLang="zh-CN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Finless porpoise were endangered because the human’s activities.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because of</a:t>
            </a:r>
          </a:p>
          <a:p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6732240" y="764704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85597" y="836712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419872" y="2670651"/>
            <a:ext cx="15841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164288" y="2649150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195736" y="3140968"/>
            <a:ext cx="5760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940152" y="4509120"/>
            <a:ext cx="12241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092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764704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五、</a:t>
            </a:r>
            <a:r>
              <a:rPr lang="zh-CN" altLang="zh-CN" sz="3600" b="1" dirty="0" smtClean="0">
                <a:latin typeface="Times New Roman" pitchFamily="18" charset="0"/>
                <a:cs typeface="Times New Roman" pitchFamily="18" charset="0"/>
              </a:rPr>
              <a:t>语序</a:t>
            </a:r>
            <a:endParaRPr lang="zh-CN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Why they are in danger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are they in danger?</a:t>
            </a:r>
            <a:endParaRPr lang="zh-CN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9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6048672" cy="494928"/>
          </a:xfrm>
        </p:spPr>
        <p:txBody>
          <a:bodyPr>
            <a:noAutofit/>
          </a:bodyPr>
          <a:lstStyle/>
          <a:p>
            <a:r>
              <a:rPr lang="zh-CN" altLang="en-US" sz="4800" dirty="0" smtClean="0">
                <a:solidFill>
                  <a:schemeClr val="tx1"/>
                </a:solidFill>
              </a:rPr>
              <a:t>好句赏析</a:t>
            </a:r>
            <a:endParaRPr lang="zh-CN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784976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1.Finless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porpoises are in danger because of people’s activities. They kill finless porpoises without mercy.(CJZ)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2.And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 hope the WWF can give some money to the people who are protecting the finless porpoise.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3.I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think highly of those who are saving the finless porpoise(QWR)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4.I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hope the WWF can be concerned about them.(YL)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5.What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must be done if wildlife protection is to succeed? (LM)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6.I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am dying to receive your reply.(XSH)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796136" y="1844824"/>
            <a:ext cx="20882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51520" y="2780928"/>
            <a:ext cx="20882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824711" y="3284984"/>
            <a:ext cx="20882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203848" y="3284984"/>
            <a:ext cx="20882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779912" y="4221088"/>
            <a:ext cx="2736304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736331" y="4725144"/>
            <a:ext cx="20882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295636" y="5661248"/>
            <a:ext cx="2412268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52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539552" y="980728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6.I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hope my advice can make contribution to protecting the finless porpoise. (ZN)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7.I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think we should remind people of protecting them.(HSY)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8.Due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to water pollution and human activities, the finless porpoises suffer from great habitat loss.(KJW)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9.As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we all know, WWF is an international and professional organization which protects the endangered animals(LJB).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211960" y="1412776"/>
            <a:ext cx="316835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563888" y="2348880"/>
            <a:ext cx="266429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7584" y="3284984"/>
            <a:ext cx="108012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67944" y="3717032"/>
            <a:ext cx="2592288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2807804" y="5085184"/>
            <a:ext cx="29883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971600" y="4653136"/>
            <a:ext cx="208823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409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0" y="476672"/>
            <a:ext cx="9083352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10. I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hope the WWF can help them to set up reserve and the law to punish the people who kill them and protect the environment of the long River. (CJL)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altLang="zh-CN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11.There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are many factories near the river which I think pollute the water of Chang Jiang. (CHM)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12.According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to the survey, Chinese Yangtze finless porpoise is affected human activities and on the verge of extinction. (LHC)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13.Littering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is not uncommon, causing serious harm to the environment…Therefore, protecting the environment and the endangered animals are of great importance. (LYF)</a:t>
            </a:r>
            <a:endParaRPr lang="zh-CN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663687" y="1412776"/>
            <a:ext cx="2340361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6516216" y="2780928"/>
            <a:ext cx="108012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987824" y="2765783"/>
            <a:ext cx="1224136" cy="15145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07504" y="3212976"/>
            <a:ext cx="108012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300192" y="4149080"/>
            <a:ext cx="2304256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33027" y="4581128"/>
            <a:ext cx="1486645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716016" y="5085184"/>
            <a:ext cx="108012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779912" y="5949280"/>
            <a:ext cx="360040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66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 smtClean="0"/>
              <a:t>好文欣赏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1277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424936" cy="48737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Dear sir or Madam,</a:t>
            </a:r>
            <a:endParaRPr lang="zh-CN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I’m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student from Chongqing, China. I’m writing this letter to report you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emergent situation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of the Chinese Yangtze finless porpoise.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Because of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the human beings’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destructive influence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, the number of this precious species has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promptly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dropped to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less than 1,000.</a:t>
            </a:r>
            <a:endParaRPr lang="zh-CN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far as I know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, your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foundation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can help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those species that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at the edge of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distinction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I would appreciate it greatly if you could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take action at once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If it is not much too inconvenient, would you please come to China to have a close observation of the poor porpoises and give us aid and direction to </a:t>
            </a:r>
            <a:r>
              <a:rPr lang="en-US" altLang="zh-CN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prevent them from dying out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completely?</a:t>
            </a:r>
            <a:endParaRPr lang="zh-CN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Thanks </a:t>
            </a:r>
            <a:r>
              <a:rPr lang="en-US" altLang="zh-CN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for reading my letter and I am looking forward to hearing from you soon.</a:t>
            </a:r>
            <a:endParaRPr lang="zh-CN" altLang="zh-CN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Yours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sincerely,</a:t>
            </a:r>
            <a:endParaRPr lang="zh-CN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           Li 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Hua</a:t>
            </a:r>
            <a:endParaRPr lang="zh-CN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6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</TotalTime>
  <Words>926</Words>
  <Application>Microsoft Office PowerPoint</Application>
  <PresentationFormat>全屏显示(4:3)</PresentationFormat>
  <Paragraphs>106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凸显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好句赏析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carina</dc:creator>
  <cp:lastModifiedBy>Harvey Pang</cp:lastModifiedBy>
  <cp:revision>8</cp:revision>
  <dcterms:created xsi:type="dcterms:W3CDTF">2017-03-10T13:28:33Z</dcterms:created>
  <dcterms:modified xsi:type="dcterms:W3CDTF">2017-03-10T15:49:50Z</dcterms:modified>
</cp:coreProperties>
</file>